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8" r:id="rId13"/>
    <p:sldId id="269" r:id="rId14"/>
    <p:sldId id="270" r:id="rId15"/>
    <p:sldId id="271" r:id="rId16"/>
    <p:sldId id="272" r:id="rId17"/>
    <p:sldId id="295" r:id="rId18"/>
    <p:sldId id="296" r:id="rId19"/>
    <p:sldId id="297" r:id="rId20"/>
    <p:sldId id="27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1AB2B2"/>
    <a:srgbClr val="860039"/>
    <a:srgbClr val="B8004F"/>
    <a:srgbClr val="D00045"/>
    <a:srgbClr val="FF155D"/>
    <a:srgbClr val="158F90"/>
    <a:srgbClr val="0AD4D4"/>
    <a:srgbClr val="EE004E"/>
    <a:srgbClr val="FF2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155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64-4696-9E7E-7DDC0F37AE6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64-4696-9E7E-7DDC0F37AE6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64-4696-9E7E-7DDC0F37A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EE004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32-48DF-913A-433F4977114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32-48DF-913A-433F4977114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32-48DF-913A-433F49771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B8004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2C-4BC7-858E-F25F9F513B2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2C-4BC7-858E-F25F9F513B2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2C-4BC7-858E-F25F9F513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3"/>
                <c:pt idx="0">
                  <c:v>3.5</c:v>
                </c:pt>
                <c:pt idx="1">
                  <c:v>4.5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5-42DA-B20F-E1F4DEA7AE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3"/>
                <c:pt idx="0">
                  <c:v>1.8</c:v>
                </c:pt>
                <c:pt idx="1">
                  <c:v>2.8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5-42DA-B20F-E1F4DEA7AE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5-42DA-B20F-E1F4DEA7A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650048"/>
        <c:axId val="209651584"/>
      </c:barChart>
      <c:catAx>
        <c:axId val="2096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altLang="en-US" sz="1600" b="0" i="0" u="none" strike="noStrike" kern="1200" baseline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cs typeface="+mn-cs"/>
              </a:defRPr>
            </a:pPr>
            <a:endParaRPr lang="zh-CN"/>
          </a:p>
        </c:txPr>
        <c:crossAx val="209651584"/>
        <c:crosses val="autoZero"/>
        <c:auto val="1"/>
        <c:lblAlgn val="ctr"/>
        <c:lblOffset val="100"/>
        <c:noMultiLvlLbl val="0"/>
      </c:catAx>
      <c:valAx>
        <c:axId val="20965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zh-CN" altLang="en-US" sz="1400" b="0" i="0" u="none" strike="noStrike" kern="1200" baseline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cs typeface="+mn-cs"/>
              </a:defRPr>
            </a:pPr>
            <a:endParaRPr lang="zh-CN"/>
          </a:p>
        </c:txPr>
        <c:crossAx val="20965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zh-CN" altLang="en-US" sz="1000" b="0" i="0" u="none" strike="noStrike" kern="1200" baseline="0">
          <a:solidFill>
            <a:schemeClr val="tx1">
              <a:lumMod val="75000"/>
              <a:lumOff val="25000"/>
            </a:schemeClr>
          </a:solidFill>
          <a:latin typeface="HelveticaNeueLT Pro 67 MdCn" panose="020B0606030502030204" pitchFamily="34" charset="0"/>
          <a:ea typeface="Hiragino Sans GB W3" panose="020B0300000000000000" pitchFamily="34" charset="-122"/>
          <a:cs typeface="+mn-cs"/>
        </a:defRPr>
      </a:pPr>
      <a:endParaRPr lang="zh-CN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43EC1-50AA-4CD7-A515-B256B119A1C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7362-2288-4DE3-90AB-B62ED3F8B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7362-2288-4DE3-90AB-B62ED3F8B6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7362-2288-4DE3-90AB-B62ED3F8B6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7362-2288-4DE3-90AB-B62ED3F8B6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"/>
          <a:stretch>
            <a:fillRect/>
          </a:stretch>
        </p:blipFill>
        <p:spPr>
          <a:xfrm>
            <a:off x="0" y="0"/>
            <a:ext cx="12192000" cy="69022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231899"/>
            <a:ext cx="12192000" cy="5668297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5000"/>
                  <a:lumOff val="95000"/>
                </a:schemeClr>
              </a:gs>
              <a:gs pos="72000">
                <a:schemeClr val="bg1">
                  <a:lumMod val="95000"/>
                </a:schemeClr>
              </a:gs>
              <a:gs pos="3000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>
            <a:off x="615043" y="344767"/>
            <a:ext cx="666750" cy="572355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67441" y="330296"/>
            <a:ext cx="3098800" cy="457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093" y="733636"/>
            <a:ext cx="2552700" cy="313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"/>
          <a:stretch>
            <a:fillRect/>
          </a:stretch>
        </p:blipFill>
        <p:spPr>
          <a:xfrm>
            <a:off x="0" y="0"/>
            <a:ext cx="12192000" cy="6902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857674" y="841948"/>
            <a:ext cx="1402001" cy="302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395052" y="841948"/>
            <a:ext cx="3727457" cy="302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619500" y="2990850"/>
            <a:ext cx="4972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431096" y="1691756"/>
            <a:ext cx="1032394" cy="103239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LOGO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4019" y="2990850"/>
            <a:ext cx="4633248" cy="193898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POWERPOINT</a:t>
            </a:r>
          </a:p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TEMPLATE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5188" y="4949425"/>
            <a:ext cx="2304212" cy="338550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kumimoji="1" lang="en-US" altLang="zh-CN" sz="1600" b="1" dirty="0"/>
              <a:t>Work summary template</a:t>
            </a:r>
            <a:endParaRPr kumimoji="1" lang="zh-CN" altLang="en-US" sz="1600" b="1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23" name="图片 22"/>
          <p:cNvPicPr preferRelativeResize="0"/>
          <p:nvPr/>
        </p:nvPicPr>
        <p:blipFill rotWithShape="1">
          <a:blip r:embed="rId2" cstate="print">
            <a:grayscl/>
          </a:blip>
          <a:srcRect l="4990" r="1764"/>
          <a:stretch>
            <a:fillRect/>
          </a:stretch>
        </p:blipFill>
        <p:spPr>
          <a:xfrm>
            <a:off x="4986500" y="2074201"/>
            <a:ext cx="2158266" cy="2158267"/>
          </a:xfrm>
          <a:prstGeom prst="rect">
            <a:avLst/>
          </a:prstGeom>
        </p:spPr>
      </p:pic>
      <p:pic>
        <p:nvPicPr>
          <p:cNvPr id="24" name="图片 23"/>
          <p:cNvPicPr preferRelativeResize="0"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757054" y="2074201"/>
            <a:ext cx="2158266" cy="2158267"/>
          </a:xfrm>
          <a:prstGeom prst="rect">
            <a:avLst/>
          </a:prstGeom>
        </p:spPr>
      </p:pic>
      <p:pic>
        <p:nvPicPr>
          <p:cNvPr id="25" name="图片 24"/>
          <p:cNvPicPr preferRelativeResize="0"/>
          <p:nvPr/>
        </p:nvPicPr>
        <p:blipFill rotWithShape="1">
          <a:blip r:embed="rId4" cstate="print">
            <a:grayscl/>
          </a:blip>
          <a:srcRect l="3873" r="2115"/>
          <a:stretch>
            <a:fillRect/>
          </a:stretch>
        </p:blipFill>
        <p:spPr>
          <a:xfrm>
            <a:off x="8212302" y="2074201"/>
            <a:ext cx="2158266" cy="21582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662793" y="4354782"/>
            <a:ext cx="2468942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400">
              <a:defRPr/>
            </a:pPr>
            <a:r>
              <a:rPr lang="en-US" altLang="zh-CN" sz="2000" b="1" kern="0" dirty="0">
                <a:solidFill>
                  <a:srgbClr val="EE0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2000" b="1" kern="0" dirty="0">
                <a:solidFill>
                  <a:srgbClr val="EE0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solidFill>
                  <a:srgbClr val="EE0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2000" b="1" kern="0" dirty="0">
                <a:solidFill>
                  <a:srgbClr val="EE0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solidFill>
                  <a:srgbClr val="EE0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2000" b="1" kern="0" dirty="0">
              <a:solidFill>
                <a:srgbClr val="EE00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62793" y="4653713"/>
            <a:ext cx="2604407" cy="15327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92011" y="4354782"/>
            <a:ext cx="2468942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400">
              <a:defRPr/>
            </a:pPr>
            <a:r>
              <a:rPr lang="en-US" altLang="zh-CN" sz="2000" b="1" kern="0" dirty="0">
                <a:solidFill>
                  <a:srgbClr val="D000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</a:p>
        </p:txBody>
      </p:sp>
      <p:sp>
        <p:nvSpPr>
          <p:cNvPr id="29" name="矩形 28"/>
          <p:cNvSpPr/>
          <p:nvPr/>
        </p:nvSpPr>
        <p:spPr>
          <a:xfrm>
            <a:off x="4892011" y="4653713"/>
            <a:ext cx="2613689" cy="15327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17584" y="4354782"/>
            <a:ext cx="2468942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400">
              <a:defRPr/>
            </a:pPr>
            <a:r>
              <a:rPr lang="en-US" altLang="zh-CN" sz="2000" b="1" kern="0" dirty="0">
                <a:solidFill>
                  <a:srgbClr val="B800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</a:p>
        </p:txBody>
      </p:sp>
      <p:sp>
        <p:nvSpPr>
          <p:cNvPr id="31" name="矩形 30"/>
          <p:cNvSpPr/>
          <p:nvPr/>
        </p:nvSpPr>
        <p:spPr>
          <a:xfrm>
            <a:off x="8117584" y="4653713"/>
            <a:ext cx="2607566" cy="15327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29241" y="1431421"/>
            <a:ext cx="2485409" cy="1692960"/>
            <a:chOff x="1352362" y="7607300"/>
            <a:chExt cx="2484000" cy="1692000"/>
          </a:xfrm>
        </p:grpSpPr>
        <p:graphicFrame>
          <p:nvGraphicFramePr>
            <p:cNvPr id="14" name="图表 13"/>
            <p:cNvGraphicFramePr/>
            <p:nvPr/>
          </p:nvGraphicFramePr>
          <p:xfrm>
            <a:off x="1352362" y="7607300"/>
            <a:ext cx="2484000" cy="16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2255196" y="8206616"/>
              <a:ext cx="785348" cy="507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700" b="1" dirty="0">
                  <a:solidFill>
                    <a:srgbClr val="158F90"/>
                  </a:solidFill>
                  <a:latin typeface="Calibri" panose="020F0502020204030204"/>
                  <a:ea typeface="宋体" panose="02010600030101010101" pitchFamily="2" charset="-122"/>
                </a:rPr>
                <a:t>75%</a:t>
              </a:r>
              <a:endParaRPr lang="zh-CN" altLang="en-US" sz="2700" b="1" dirty="0">
                <a:solidFill>
                  <a:srgbClr val="158F9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9241" y="3124381"/>
            <a:ext cx="2485409" cy="1692960"/>
            <a:chOff x="3543550" y="7473950"/>
            <a:chExt cx="2484000" cy="1692000"/>
          </a:xfrm>
        </p:grpSpPr>
        <p:graphicFrame>
          <p:nvGraphicFramePr>
            <p:cNvPr id="17" name="图表 16"/>
            <p:cNvGraphicFramePr/>
            <p:nvPr/>
          </p:nvGraphicFramePr>
          <p:xfrm>
            <a:off x="3543550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4437750" y="8073266"/>
              <a:ext cx="785348" cy="507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700" b="1" dirty="0">
                  <a:solidFill>
                    <a:srgbClr val="158F90"/>
                  </a:solidFill>
                  <a:latin typeface="Calibri" panose="020F0502020204030204"/>
                  <a:ea typeface="宋体" panose="02010600030101010101" pitchFamily="2" charset="-122"/>
                </a:rPr>
                <a:t>70%</a:t>
              </a:r>
              <a:endParaRPr lang="zh-CN" altLang="en-US" sz="2700" b="1" dirty="0">
                <a:solidFill>
                  <a:srgbClr val="158F9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9241" y="4971473"/>
            <a:ext cx="2485409" cy="1692960"/>
            <a:chOff x="6390807" y="7473950"/>
            <a:chExt cx="2484000" cy="1692000"/>
          </a:xfrm>
        </p:grpSpPr>
        <p:graphicFrame>
          <p:nvGraphicFramePr>
            <p:cNvPr id="20" name="图表 19"/>
            <p:cNvGraphicFramePr/>
            <p:nvPr/>
          </p:nvGraphicFramePr>
          <p:xfrm>
            <a:off x="6390807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文本框 20"/>
            <p:cNvSpPr txBox="1"/>
            <p:nvPr/>
          </p:nvSpPr>
          <p:spPr>
            <a:xfrm>
              <a:off x="7276373" y="8133710"/>
              <a:ext cx="785348" cy="507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700" b="1" dirty="0">
                  <a:solidFill>
                    <a:srgbClr val="158F90"/>
                  </a:solidFill>
                  <a:latin typeface="Calibri" panose="020F0502020204030204"/>
                  <a:ea typeface="宋体" panose="02010600030101010101" pitchFamily="2" charset="-122"/>
                </a:rPr>
                <a:t>55%</a:t>
              </a:r>
              <a:endParaRPr lang="zh-CN" altLang="en-US" sz="2700" b="1" dirty="0">
                <a:solidFill>
                  <a:srgbClr val="158F9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741878" y="1864153"/>
            <a:ext cx="1076118" cy="23596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</a:pPr>
            <a:r>
              <a:rPr lang="en-US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2713917" y="3622182"/>
            <a:ext cx="1260973" cy="23596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</a:pPr>
            <a:r>
              <a:rPr lang="en-US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TITLE</a:t>
            </a:r>
            <a:endParaRPr lang="en-US" altLang="zh-CN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13917" y="5419555"/>
            <a:ext cx="1260973" cy="23596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</a:pPr>
            <a:r>
              <a:rPr lang="en-US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TITLE</a:t>
            </a:r>
            <a:endParaRPr lang="en-US" altLang="zh-CN" sz="2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1878" y="2135963"/>
            <a:ext cx="294454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13919" y="3887480"/>
            <a:ext cx="294454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13919" y="5695729"/>
            <a:ext cx="294454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841381" y="1901130"/>
            <a:ext cx="1047750" cy="977900"/>
            <a:chOff x="7192198" y="1901130"/>
            <a:chExt cx="1047750" cy="977900"/>
          </a:xfrm>
        </p:grpSpPr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7192198" y="1901130"/>
              <a:ext cx="635000" cy="977900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86" y="20"/>
                </a:cxn>
                <a:cxn ang="0">
                  <a:pos x="296" y="62"/>
                </a:cxn>
                <a:cxn ang="0">
                  <a:pos x="294" y="66"/>
                </a:cxn>
                <a:cxn ang="0">
                  <a:pos x="276" y="52"/>
                </a:cxn>
                <a:cxn ang="0">
                  <a:pos x="266" y="54"/>
                </a:cxn>
                <a:cxn ang="0">
                  <a:pos x="26" y="106"/>
                </a:cxn>
                <a:cxn ang="0">
                  <a:pos x="26" y="112"/>
                </a:cxn>
                <a:cxn ang="0">
                  <a:pos x="122" y="546"/>
                </a:cxn>
                <a:cxn ang="0">
                  <a:pos x="152" y="540"/>
                </a:cxn>
                <a:cxn ang="0">
                  <a:pos x="356" y="422"/>
                </a:cxn>
                <a:cxn ang="0">
                  <a:pos x="372" y="414"/>
                </a:cxn>
                <a:cxn ang="0">
                  <a:pos x="400" y="546"/>
                </a:cxn>
                <a:cxn ang="0">
                  <a:pos x="388" y="562"/>
                </a:cxn>
                <a:cxn ang="0">
                  <a:pos x="144" y="616"/>
                </a:cxn>
                <a:cxn ang="0">
                  <a:pos x="126" y="614"/>
                </a:cxn>
                <a:cxn ang="0">
                  <a:pos x="118" y="606"/>
                </a:cxn>
                <a:cxn ang="0">
                  <a:pos x="2" y="84"/>
                </a:cxn>
                <a:cxn ang="0">
                  <a:pos x="2" y="66"/>
                </a:cxn>
                <a:cxn ang="0">
                  <a:pos x="8" y="56"/>
                </a:cxn>
                <a:cxn ang="0">
                  <a:pos x="20" y="52"/>
                </a:cxn>
                <a:cxn ang="0">
                  <a:pos x="186" y="34"/>
                </a:cxn>
                <a:cxn ang="0">
                  <a:pos x="134" y="46"/>
                </a:cxn>
                <a:cxn ang="0">
                  <a:pos x="126" y="56"/>
                </a:cxn>
                <a:cxn ang="0">
                  <a:pos x="130" y="62"/>
                </a:cxn>
                <a:cxn ang="0">
                  <a:pos x="138" y="64"/>
                </a:cxn>
                <a:cxn ang="0">
                  <a:pos x="194" y="52"/>
                </a:cxn>
                <a:cxn ang="0">
                  <a:pos x="198" y="44"/>
                </a:cxn>
                <a:cxn ang="0">
                  <a:pos x="192" y="34"/>
                </a:cxn>
                <a:cxn ang="0">
                  <a:pos x="96" y="54"/>
                </a:cxn>
                <a:cxn ang="0">
                  <a:pos x="90" y="62"/>
                </a:cxn>
                <a:cxn ang="0">
                  <a:pos x="92" y="68"/>
                </a:cxn>
                <a:cxn ang="0">
                  <a:pos x="98" y="72"/>
                </a:cxn>
                <a:cxn ang="0">
                  <a:pos x="108" y="66"/>
                </a:cxn>
                <a:cxn ang="0">
                  <a:pos x="108" y="58"/>
                </a:cxn>
                <a:cxn ang="0">
                  <a:pos x="96" y="54"/>
                </a:cxn>
                <a:cxn ang="0">
                  <a:pos x="250" y="538"/>
                </a:cxn>
                <a:cxn ang="0">
                  <a:pos x="236" y="550"/>
                </a:cxn>
                <a:cxn ang="0">
                  <a:pos x="238" y="562"/>
                </a:cxn>
                <a:cxn ang="0">
                  <a:pos x="254" y="574"/>
                </a:cxn>
                <a:cxn ang="0">
                  <a:pos x="268" y="568"/>
                </a:cxn>
                <a:cxn ang="0">
                  <a:pos x="272" y="554"/>
                </a:cxn>
                <a:cxn ang="0">
                  <a:pos x="258" y="538"/>
                </a:cxn>
              </a:cxnLst>
              <a:rect l="0" t="0" r="r" b="b"/>
              <a:pathLst>
                <a:path w="400" h="616">
                  <a:moveTo>
                    <a:pt x="258" y="2"/>
                  </a:moveTo>
                  <a:lnTo>
                    <a:pt x="258" y="2"/>
                  </a:lnTo>
                  <a:lnTo>
                    <a:pt x="266" y="0"/>
                  </a:lnTo>
                  <a:lnTo>
                    <a:pt x="276" y="4"/>
                  </a:lnTo>
                  <a:lnTo>
                    <a:pt x="282" y="10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66" y="54"/>
                  </a:lnTo>
                  <a:lnTo>
                    <a:pt x="266" y="54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122" y="546"/>
                  </a:lnTo>
                  <a:lnTo>
                    <a:pt x="122" y="546"/>
                  </a:lnTo>
                  <a:lnTo>
                    <a:pt x="152" y="540"/>
                  </a:lnTo>
                  <a:lnTo>
                    <a:pt x="152" y="540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56" y="422"/>
                  </a:lnTo>
                  <a:lnTo>
                    <a:pt x="356" y="422"/>
                  </a:lnTo>
                  <a:lnTo>
                    <a:pt x="372" y="414"/>
                  </a:lnTo>
                  <a:lnTo>
                    <a:pt x="372" y="414"/>
                  </a:lnTo>
                  <a:lnTo>
                    <a:pt x="400" y="536"/>
                  </a:lnTo>
                  <a:lnTo>
                    <a:pt x="400" y="536"/>
                  </a:lnTo>
                  <a:lnTo>
                    <a:pt x="400" y="546"/>
                  </a:lnTo>
                  <a:lnTo>
                    <a:pt x="396" y="556"/>
                  </a:lnTo>
                  <a:lnTo>
                    <a:pt x="396" y="556"/>
                  </a:lnTo>
                  <a:lnTo>
                    <a:pt x="388" y="562"/>
                  </a:lnTo>
                  <a:lnTo>
                    <a:pt x="380" y="566"/>
                  </a:lnTo>
                  <a:lnTo>
                    <a:pt x="380" y="566"/>
                  </a:lnTo>
                  <a:lnTo>
                    <a:pt x="144" y="616"/>
                  </a:lnTo>
                  <a:lnTo>
                    <a:pt x="144" y="616"/>
                  </a:lnTo>
                  <a:lnTo>
                    <a:pt x="134" y="616"/>
                  </a:lnTo>
                  <a:lnTo>
                    <a:pt x="126" y="614"/>
                  </a:lnTo>
                  <a:lnTo>
                    <a:pt x="126" y="614"/>
                  </a:lnTo>
                  <a:lnTo>
                    <a:pt x="122" y="610"/>
                  </a:lnTo>
                  <a:lnTo>
                    <a:pt x="118" y="60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58" y="2"/>
                  </a:lnTo>
                  <a:lnTo>
                    <a:pt x="258" y="2"/>
                  </a:lnTo>
                  <a:close/>
                  <a:moveTo>
                    <a:pt x="186" y="34"/>
                  </a:moveTo>
                  <a:lnTo>
                    <a:pt x="186" y="3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4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8" y="4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6" y="34"/>
                  </a:lnTo>
                  <a:close/>
                  <a:moveTo>
                    <a:pt x="96" y="54"/>
                  </a:moveTo>
                  <a:lnTo>
                    <a:pt x="96" y="54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4"/>
                  </a:lnTo>
                  <a:lnTo>
                    <a:pt x="92" y="68"/>
                  </a:lnTo>
                  <a:lnTo>
                    <a:pt x="94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4" y="54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6" y="54"/>
                  </a:lnTo>
                  <a:close/>
                  <a:moveTo>
                    <a:pt x="250" y="538"/>
                  </a:moveTo>
                  <a:lnTo>
                    <a:pt x="250" y="538"/>
                  </a:lnTo>
                  <a:lnTo>
                    <a:pt x="244" y="540"/>
                  </a:lnTo>
                  <a:lnTo>
                    <a:pt x="240" y="544"/>
                  </a:lnTo>
                  <a:lnTo>
                    <a:pt x="236" y="550"/>
                  </a:lnTo>
                  <a:lnTo>
                    <a:pt x="236" y="556"/>
                  </a:lnTo>
                  <a:lnTo>
                    <a:pt x="236" y="556"/>
                  </a:lnTo>
                  <a:lnTo>
                    <a:pt x="238" y="562"/>
                  </a:lnTo>
                  <a:lnTo>
                    <a:pt x="242" y="568"/>
                  </a:lnTo>
                  <a:lnTo>
                    <a:pt x="248" y="572"/>
                  </a:lnTo>
                  <a:lnTo>
                    <a:pt x="254" y="574"/>
                  </a:lnTo>
                  <a:lnTo>
                    <a:pt x="254" y="574"/>
                  </a:lnTo>
                  <a:lnTo>
                    <a:pt x="262" y="572"/>
                  </a:lnTo>
                  <a:lnTo>
                    <a:pt x="268" y="568"/>
                  </a:lnTo>
                  <a:lnTo>
                    <a:pt x="272" y="560"/>
                  </a:lnTo>
                  <a:lnTo>
                    <a:pt x="272" y="554"/>
                  </a:lnTo>
                  <a:lnTo>
                    <a:pt x="272" y="554"/>
                  </a:lnTo>
                  <a:lnTo>
                    <a:pt x="270" y="546"/>
                  </a:lnTo>
                  <a:lnTo>
                    <a:pt x="264" y="540"/>
                  </a:lnTo>
                  <a:lnTo>
                    <a:pt x="258" y="538"/>
                  </a:lnTo>
                  <a:lnTo>
                    <a:pt x="250" y="538"/>
                  </a:lnTo>
                  <a:lnTo>
                    <a:pt x="250" y="5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auto">
            <a:xfrm>
              <a:off x="7592248" y="1913830"/>
              <a:ext cx="647700" cy="660400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28" y="2"/>
                </a:cxn>
                <a:cxn ang="0">
                  <a:pos x="262" y="8"/>
                </a:cxn>
                <a:cxn ang="0">
                  <a:pos x="288" y="18"/>
                </a:cxn>
                <a:cxn ang="0">
                  <a:pos x="332" y="46"/>
                </a:cxn>
                <a:cxn ang="0">
                  <a:pos x="352" y="64"/>
                </a:cxn>
                <a:cxn ang="0">
                  <a:pos x="384" y="104"/>
                </a:cxn>
                <a:cxn ang="0">
                  <a:pos x="402" y="154"/>
                </a:cxn>
                <a:cxn ang="0">
                  <a:pos x="406" y="176"/>
                </a:cxn>
                <a:cxn ang="0">
                  <a:pos x="408" y="220"/>
                </a:cxn>
                <a:cxn ang="0">
                  <a:pos x="404" y="242"/>
                </a:cxn>
                <a:cxn ang="0">
                  <a:pos x="382" y="298"/>
                </a:cxn>
                <a:cxn ang="0">
                  <a:pos x="346" y="346"/>
                </a:cxn>
                <a:cxn ang="0">
                  <a:pos x="324" y="364"/>
                </a:cxn>
                <a:cxn ang="0">
                  <a:pos x="298" y="380"/>
                </a:cxn>
                <a:cxn ang="0">
                  <a:pos x="266" y="392"/>
                </a:cxn>
                <a:cxn ang="0">
                  <a:pos x="234" y="400"/>
                </a:cxn>
                <a:cxn ang="0">
                  <a:pos x="212" y="402"/>
                </a:cxn>
                <a:cxn ang="0">
                  <a:pos x="168" y="398"/>
                </a:cxn>
                <a:cxn ang="0">
                  <a:pos x="146" y="394"/>
                </a:cxn>
                <a:cxn ang="0">
                  <a:pos x="128" y="388"/>
                </a:cxn>
                <a:cxn ang="0">
                  <a:pos x="126" y="388"/>
                </a:cxn>
                <a:cxn ang="0">
                  <a:pos x="92" y="404"/>
                </a:cxn>
                <a:cxn ang="0">
                  <a:pos x="56" y="414"/>
                </a:cxn>
                <a:cxn ang="0">
                  <a:pos x="42" y="416"/>
                </a:cxn>
                <a:cxn ang="0">
                  <a:pos x="40" y="414"/>
                </a:cxn>
                <a:cxn ang="0">
                  <a:pos x="40" y="414"/>
                </a:cxn>
                <a:cxn ang="0">
                  <a:pos x="44" y="406"/>
                </a:cxn>
                <a:cxn ang="0">
                  <a:pos x="58" y="388"/>
                </a:cxn>
                <a:cxn ang="0">
                  <a:pos x="70" y="370"/>
                </a:cxn>
                <a:cxn ang="0">
                  <a:pos x="72" y="364"/>
                </a:cxn>
                <a:cxn ang="0">
                  <a:pos x="74" y="358"/>
                </a:cxn>
                <a:cxn ang="0">
                  <a:pos x="72" y="354"/>
                </a:cxn>
                <a:cxn ang="0">
                  <a:pos x="38" y="318"/>
                </a:cxn>
                <a:cxn ang="0">
                  <a:pos x="14" y="276"/>
                </a:cxn>
                <a:cxn ang="0">
                  <a:pos x="4" y="246"/>
                </a:cxn>
                <a:cxn ang="0">
                  <a:pos x="0" y="216"/>
                </a:cxn>
                <a:cxn ang="0">
                  <a:pos x="2" y="166"/>
                </a:cxn>
                <a:cxn ang="0">
                  <a:pos x="18" y="116"/>
                </a:cxn>
                <a:cxn ang="0">
                  <a:pos x="28" y="96"/>
                </a:cxn>
                <a:cxn ang="0">
                  <a:pos x="58" y="58"/>
                </a:cxn>
                <a:cxn ang="0">
                  <a:pos x="76" y="44"/>
                </a:cxn>
                <a:cxn ang="0">
                  <a:pos x="118" y="18"/>
                </a:cxn>
                <a:cxn ang="0">
                  <a:pos x="164" y="4"/>
                </a:cxn>
                <a:cxn ang="0">
                  <a:pos x="194" y="0"/>
                </a:cxn>
                <a:cxn ang="0">
                  <a:pos x="76" y="112"/>
                </a:cxn>
                <a:cxn ang="0">
                  <a:pos x="76" y="288"/>
                </a:cxn>
                <a:cxn ang="0">
                  <a:pos x="330" y="288"/>
                </a:cxn>
                <a:cxn ang="0">
                  <a:pos x="330" y="112"/>
                </a:cxn>
                <a:cxn ang="0">
                  <a:pos x="76" y="112"/>
                </a:cxn>
              </a:cxnLst>
              <a:rect l="0" t="0" r="r" b="b"/>
              <a:pathLst>
                <a:path w="408" h="416">
                  <a:moveTo>
                    <a:pt x="194" y="0"/>
                  </a:moveTo>
                  <a:lnTo>
                    <a:pt x="194" y="0"/>
                  </a:lnTo>
                  <a:lnTo>
                    <a:pt x="212" y="0"/>
                  </a:lnTo>
                  <a:lnTo>
                    <a:pt x="228" y="2"/>
                  </a:lnTo>
                  <a:lnTo>
                    <a:pt x="246" y="4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88" y="18"/>
                  </a:lnTo>
                  <a:lnTo>
                    <a:pt x="310" y="30"/>
                  </a:lnTo>
                  <a:lnTo>
                    <a:pt x="332" y="46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370" y="82"/>
                  </a:lnTo>
                  <a:lnTo>
                    <a:pt x="384" y="104"/>
                  </a:lnTo>
                  <a:lnTo>
                    <a:pt x="394" y="128"/>
                  </a:lnTo>
                  <a:lnTo>
                    <a:pt x="402" y="154"/>
                  </a:lnTo>
                  <a:lnTo>
                    <a:pt x="402" y="154"/>
                  </a:lnTo>
                  <a:lnTo>
                    <a:pt x="406" y="176"/>
                  </a:lnTo>
                  <a:lnTo>
                    <a:pt x="408" y="198"/>
                  </a:lnTo>
                  <a:lnTo>
                    <a:pt x="408" y="22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396" y="272"/>
                  </a:lnTo>
                  <a:lnTo>
                    <a:pt x="382" y="298"/>
                  </a:lnTo>
                  <a:lnTo>
                    <a:pt x="366" y="324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24" y="364"/>
                  </a:lnTo>
                  <a:lnTo>
                    <a:pt x="298" y="380"/>
                  </a:lnTo>
                  <a:lnTo>
                    <a:pt x="298" y="380"/>
                  </a:lnTo>
                  <a:lnTo>
                    <a:pt x="282" y="386"/>
                  </a:lnTo>
                  <a:lnTo>
                    <a:pt x="266" y="392"/>
                  </a:lnTo>
                  <a:lnTo>
                    <a:pt x="250" y="396"/>
                  </a:lnTo>
                  <a:lnTo>
                    <a:pt x="234" y="400"/>
                  </a:lnTo>
                  <a:lnTo>
                    <a:pt x="234" y="400"/>
                  </a:lnTo>
                  <a:lnTo>
                    <a:pt x="212" y="402"/>
                  </a:lnTo>
                  <a:lnTo>
                    <a:pt x="190" y="402"/>
                  </a:lnTo>
                  <a:lnTo>
                    <a:pt x="168" y="398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6" y="388"/>
                  </a:lnTo>
                  <a:lnTo>
                    <a:pt x="126" y="388"/>
                  </a:lnTo>
                  <a:lnTo>
                    <a:pt x="110" y="396"/>
                  </a:lnTo>
                  <a:lnTo>
                    <a:pt x="92" y="404"/>
                  </a:lnTo>
                  <a:lnTo>
                    <a:pt x="56" y="414"/>
                  </a:lnTo>
                  <a:lnTo>
                    <a:pt x="56" y="414"/>
                  </a:lnTo>
                  <a:lnTo>
                    <a:pt x="50" y="416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2" y="410"/>
                  </a:lnTo>
                  <a:lnTo>
                    <a:pt x="44" y="406"/>
                  </a:lnTo>
                  <a:lnTo>
                    <a:pt x="44" y="406"/>
                  </a:lnTo>
                  <a:lnTo>
                    <a:pt x="58" y="388"/>
                  </a:lnTo>
                  <a:lnTo>
                    <a:pt x="64" y="38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2" y="364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54" y="338"/>
                  </a:lnTo>
                  <a:lnTo>
                    <a:pt x="38" y="318"/>
                  </a:lnTo>
                  <a:lnTo>
                    <a:pt x="24" y="298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4" y="24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90"/>
                  </a:lnTo>
                  <a:lnTo>
                    <a:pt x="2" y="166"/>
                  </a:lnTo>
                  <a:lnTo>
                    <a:pt x="8" y="14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8" y="96"/>
                  </a:lnTo>
                  <a:lnTo>
                    <a:pt x="42" y="76"/>
                  </a:lnTo>
                  <a:lnTo>
                    <a:pt x="58" y="58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96" y="30"/>
                  </a:lnTo>
                  <a:lnTo>
                    <a:pt x="118" y="18"/>
                  </a:lnTo>
                  <a:lnTo>
                    <a:pt x="140" y="1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330" y="288"/>
                  </a:lnTo>
                  <a:lnTo>
                    <a:pt x="330" y="288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76" y="112"/>
                  </a:lnTo>
                  <a:lnTo>
                    <a:pt x="76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"/>
            <p:cNvSpPr>
              <a:spLocks noEditPoints="1"/>
            </p:cNvSpPr>
            <p:nvPr/>
          </p:nvSpPr>
          <p:spPr bwMode="auto">
            <a:xfrm>
              <a:off x="7738298" y="2117030"/>
              <a:ext cx="352425" cy="228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222" y="0"/>
                </a:cxn>
                <a:cxn ang="0">
                  <a:pos x="222" y="76"/>
                </a:cxn>
                <a:cxn ang="0">
                  <a:pos x="222" y="144"/>
                </a:cxn>
                <a:cxn ang="0">
                  <a:pos x="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54" y="18"/>
                </a:cxn>
                <a:cxn ang="0">
                  <a:pos x="36" y="28"/>
                </a:cxn>
                <a:cxn ang="0">
                  <a:pos x="32" y="38"/>
                </a:cxn>
                <a:cxn ang="0">
                  <a:pos x="32" y="48"/>
                </a:cxn>
                <a:cxn ang="0">
                  <a:pos x="44" y="62"/>
                </a:cxn>
                <a:cxn ang="0">
                  <a:pos x="52" y="66"/>
                </a:cxn>
                <a:cxn ang="0">
                  <a:pos x="60" y="66"/>
                </a:cxn>
                <a:cxn ang="0">
                  <a:pos x="70" y="62"/>
                </a:cxn>
                <a:cxn ang="0">
                  <a:pos x="76" y="54"/>
                </a:cxn>
                <a:cxn ang="0">
                  <a:pos x="80" y="46"/>
                </a:cxn>
                <a:cxn ang="0">
                  <a:pos x="80" y="38"/>
                </a:cxn>
                <a:cxn ang="0">
                  <a:pos x="68" y="22"/>
                </a:cxn>
                <a:cxn ang="0">
                  <a:pos x="60" y="18"/>
                </a:cxn>
                <a:cxn ang="0">
                  <a:pos x="54" y="18"/>
                </a:cxn>
                <a:cxn ang="0">
                  <a:pos x="142" y="48"/>
                </a:cxn>
                <a:cxn ang="0">
                  <a:pos x="112" y="94"/>
                </a:cxn>
                <a:cxn ang="0">
                  <a:pos x="106" y="92"/>
                </a:cxn>
                <a:cxn ang="0">
                  <a:pos x="80" y="78"/>
                </a:cxn>
                <a:cxn ang="0">
                  <a:pos x="34" y="124"/>
                </a:cxn>
                <a:cxn ang="0">
                  <a:pos x="32" y="126"/>
                </a:cxn>
                <a:cxn ang="0">
                  <a:pos x="190" y="126"/>
                </a:cxn>
                <a:cxn ang="0">
                  <a:pos x="190" y="124"/>
                </a:cxn>
                <a:cxn ang="0">
                  <a:pos x="144" y="46"/>
                </a:cxn>
                <a:cxn ang="0">
                  <a:pos x="142" y="48"/>
                </a:cxn>
              </a:cxnLst>
              <a:rect l="0" t="0" r="r" b="b"/>
              <a:pathLst>
                <a:path w="222" h="144">
                  <a:moveTo>
                    <a:pt x="0" y="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144"/>
                  </a:lnTo>
                  <a:lnTo>
                    <a:pt x="222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3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70" y="62"/>
                  </a:lnTo>
                  <a:lnTo>
                    <a:pt x="74" y="58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0" y="46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6" y="2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142" y="48"/>
                  </a:moveTo>
                  <a:lnTo>
                    <a:pt x="142" y="4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8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 12"/>
          <p:cNvGrpSpPr/>
          <p:nvPr/>
        </p:nvGrpSpPr>
        <p:grpSpPr>
          <a:xfrm>
            <a:off x="5813944" y="3622182"/>
            <a:ext cx="1147073" cy="925240"/>
            <a:chOff x="6173119" y="2789590"/>
            <a:chExt cx="2133437" cy="1720851"/>
          </a:xfrm>
        </p:grpSpPr>
        <p:sp>
          <p:nvSpPr>
            <p:cNvPr id="42" name="Freeform 14"/>
            <p:cNvSpPr/>
            <p:nvPr/>
          </p:nvSpPr>
          <p:spPr bwMode="auto">
            <a:xfrm>
              <a:off x="6173119" y="4019515"/>
              <a:ext cx="2133437" cy="490926"/>
            </a:xfrm>
            <a:custGeom>
              <a:avLst/>
              <a:gdLst>
                <a:gd name="T0" fmla="*/ 0 w 1634"/>
                <a:gd name="T1" fmla="*/ 376 h 376"/>
                <a:gd name="T2" fmla="*/ 204 w 1634"/>
                <a:gd name="T3" fmla="*/ 0 h 376"/>
                <a:gd name="T4" fmla="*/ 1428 w 1634"/>
                <a:gd name="T5" fmla="*/ 0 h 376"/>
                <a:gd name="T6" fmla="*/ 1634 w 1634"/>
                <a:gd name="T7" fmla="*/ 376 h 376"/>
                <a:gd name="T8" fmla="*/ 0 w 1634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" h="376">
                  <a:moveTo>
                    <a:pt x="0" y="376"/>
                  </a:moveTo>
                  <a:lnTo>
                    <a:pt x="204" y="0"/>
                  </a:lnTo>
                  <a:lnTo>
                    <a:pt x="1428" y="0"/>
                  </a:lnTo>
                  <a:lnTo>
                    <a:pt x="1634" y="376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323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6439472" y="2789590"/>
              <a:ext cx="1598119" cy="1107194"/>
            </a:xfrm>
            <a:custGeom>
              <a:avLst/>
              <a:gdLst>
                <a:gd name="T0" fmla="*/ 0 w 1224"/>
                <a:gd name="T1" fmla="*/ 0 h 848"/>
                <a:gd name="T2" fmla="*/ 0 w 1224"/>
                <a:gd name="T3" fmla="*/ 848 h 848"/>
                <a:gd name="T4" fmla="*/ 1224 w 1224"/>
                <a:gd name="T5" fmla="*/ 848 h 848"/>
                <a:gd name="T6" fmla="*/ 1224 w 1224"/>
                <a:gd name="T7" fmla="*/ 0 h 848"/>
                <a:gd name="T8" fmla="*/ 0 w 1224"/>
                <a:gd name="T9" fmla="*/ 0 h 848"/>
                <a:gd name="T10" fmla="*/ 0 w 1224"/>
                <a:gd name="T11" fmla="*/ 0 h 848"/>
                <a:gd name="T12" fmla="*/ 1122 w 1224"/>
                <a:gd name="T13" fmla="*/ 754 h 848"/>
                <a:gd name="T14" fmla="*/ 102 w 1224"/>
                <a:gd name="T15" fmla="*/ 754 h 848"/>
                <a:gd name="T16" fmla="*/ 102 w 1224"/>
                <a:gd name="T17" fmla="*/ 94 h 848"/>
                <a:gd name="T18" fmla="*/ 1122 w 1224"/>
                <a:gd name="T19" fmla="*/ 94 h 848"/>
                <a:gd name="T20" fmla="*/ 1122 w 1224"/>
                <a:gd name="T21" fmla="*/ 75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4" h="848">
                  <a:moveTo>
                    <a:pt x="0" y="0"/>
                  </a:moveTo>
                  <a:lnTo>
                    <a:pt x="0" y="848"/>
                  </a:lnTo>
                  <a:lnTo>
                    <a:pt x="1224" y="848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22" y="754"/>
                  </a:moveTo>
                  <a:lnTo>
                    <a:pt x="102" y="754"/>
                  </a:lnTo>
                  <a:lnTo>
                    <a:pt x="102" y="94"/>
                  </a:lnTo>
                  <a:lnTo>
                    <a:pt x="1122" y="94"/>
                  </a:lnTo>
                  <a:lnTo>
                    <a:pt x="1122" y="754"/>
                  </a:lnTo>
                  <a:close/>
                </a:path>
              </a:pathLst>
            </a:custGeom>
            <a:solidFill>
              <a:srgbClr val="323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7047906" y="3131671"/>
              <a:ext cx="381251" cy="378639"/>
            </a:xfrm>
            <a:custGeom>
              <a:avLst/>
              <a:gdLst>
                <a:gd name="T0" fmla="*/ 0 w 292"/>
                <a:gd name="T1" fmla="*/ 248 h 290"/>
                <a:gd name="T2" fmla="*/ 118 w 292"/>
                <a:gd name="T3" fmla="*/ 266 h 290"/>
                <a:gd name="T4" fmla="*/ 118 w 292"/>
                <a:gd name="T5" fmla="*/ 154 h 290"/>
                <a:gd name="T6" fmla="*/ 0 w 292"/>
                <a:gd name="T7" fmla="*/ 154 h 290"/>
                <a:gd name="T8" fmla="*/ 0 w 292"/>
                <a:gd name="T9" fmla="*/ 248 h 290"/>
                <a:gd name="T10" fmla="*/ 0 w 292"/>
                <a:gd name="T11" fmla="*/ 138 h 290"/>
                <a:gd name="T12" fmla="*/ 118 w 292"/>
                <a:gd name="T13" fmla="*/ 138 h 290"/>
                <a:gd name="T14" fmla="*/ 118 w 292"/>
                <a:gd name="T15" fmla="*/ 26 h 290"/>
                <a:gd name="T16" fmla="*/ 0 w 292"/>
                <a:gd name="T17" fmla="*/ 42 h 290"/>
                <a:gd name="T18" fmla="*/ 0 w 292"/>
                <a:gd name="T19" fmla="*/ 138 h 290"/>
                <a:gd name="T20" fmla="*/ 134 w 292"/>
                <a:gd name="T21" fmla="*/ 268 h 290"/>
                <a:gd name="T22" fmla="*/ 292 w 292"/>
                <a:gd name="T23" fmla="*/ 290 h 290"/>
                <a:gd name="T24" fmla="*/ 292 w 292"/>
                <a:gd name="T25" fmla="*/ 154 h 290"/>
                <a:gd name="T26" fmla="*/ 134 w 292"/>
                <a:gd name="T27" fmla="*/ 154 h 290"/>
                <a:gd name="T28" fmla="*/ 134 w 292"/>
                <a:gd name="T29" fmla="*/ 268 h 290"/>
                <a:gd name="T30" fmla="*/ 134 w 292"/>
                <a:gd name="T31" fmla="*/ 22 h 290"/>
                <a:gd name="T32" fmla="*/ 134 w 292"/>
                <a:gd name="T33" fmla="*/ 138 h 290"/>
                <a:gd name="T34" fmla="*/ 292 w 292"/>
                <a:gd name="T35" fmla="*/ 138 h 290"/>
                <a:gd name="T36" fmla="*/ 292 w 292"/>
                <a:gd name="T37" fmla="*/ 0 h 290"/>
                <a:gd name="T38" fmla="*/ 134 w 292"/>
                <a:gd name="T39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90">
                  <a:moveTo>
                    <a:pt x="0" y="248"/>
                  </a:moveTo>
                  <a:lnTo>
                    <a:pt x="118" y="266"/>
                  </a:lnTo>
                  <a:lnTo>
                    <a:pt x="118" y="154"/>
                  </a:lnTo>
                  <a:lnTo>
                    <a:pt x="0" y="154"/>
                  </a:lnTo>
                  <a:lnTo>
                    <a:pt x="0" y="248"/>
                  </a:lnTo>
                  <a:close/>
                  <a:moveTo>
                    <a:pt x="0" y="138"/>
                  </a:moveTo>
                  <a:lnTo>
                    <a:pt x="118" y="138"/>
                  </a:lnTo>
                  <a:lnTo>
                    <a:pt x="118" y="26"/>
                  </a:lnTo>
                  <a:lnTo>
                    <a:pt x="0" y="42"/>
                  </a:lnTo>
                  <a:lnTo>
                    <a:pt x="0" y="138"/>
                  </a:lnTo>
                  <a:close/>
                  <a:moveTo>
                    <a:pt x="134" y="268"/>
                  </a:moveTo>
                  <a:lnTo>
                    <a:pt x="292" y="290"/>
                  </a:lnTo>
                  <a:lnTo>
                    <a:pt x="292" y="154"/>
                  </a:lnTo>
                  <a:lnTo>
                    <a:pt x="134" y="154"/>
                  </a:lnTo>
                  <a:lnTo>
                    <a:pt x="134" y="268"/>
                  </a:lnTo>
                  <a:close/>
                  <a:moveTo>
                    <a:pt x="134" y="22"/>
                  </a:moveTo>
                  <a:lnTo>
                    <a:pt x="134" y="138"/>
                  </a:lnTo>
                  <a:lnTo>
                    <a:pt x="292" y="138"/>
                  </a:lnTo>
                  <a:lnTo>
                    <a:pt x="292" y="0"/>
                  </a:lnTo>
                  <a:lnTo>
                    <a:pt x="134" y="22"/>
                  </a:lnTo>
                  <a:close/>
                </a:path>
              </a:pathLst>
            </a:custGeom>
            <a:solidFill>
              <a:srgbClr val="323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 6"/>
          <p:cNvGrpSpPr/>
          <p:nvPr/>
        </p:nvGrpSpPr>
        <p:grpSpPr>
          <a:xfrm>
            <a:off x="5867099" y="5514353"/>
            <a:ext cx="1093918" cy="908837"/>
            <a:chOff x="2720972" y="2826148"/>
            <a:chExt cx="2068154" cy="1718240"/>
          </a:xfrm>
        </p:grpSpPr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2720972" y="2826148"/>
              <a:ext cx="2068154" cy="1472777"/>
            </a:xfrm>
            <a:custGeom>
              <a:avLst/>
              <a:gdLst>
                <a:gd name="T0" fmla="*/ 1554 w 1584"/>
                <a:gd name="T1" fmla="*/ 0 h 1128"/>
                <a:gd name="T2" fmla="*/ 32 w 1584"/>
                <a:gd name="T3" fmla="*/ 0 h 1128"/>
                <a:gd name="T4" fmla="*/ 32 w 1584"/>
                <a:gd name="T5" fmla="*/ 0 h 1128"/>
                <a:gd name="T6" fmla="*/ 26 w 1584"/>
                <a:gd name="T7" fmla="*/ 0 h 1128"/>
                <a:gd name="T8" fmla="*/ 20 w 1584"/>
                <a:gd name="T9" fmla="*/ 2 h 1128"/>
                <a:gd name="T10" fmla="*/ 10 w 1584"/>
                <a:gd name="T11" fmla="*/ 8 h 1128"/>
                <a:gd name="T12" fmla="*/ 4 w 1584"/>
                <a:gd name="T13" fmla="*/ 18 h 1128"/>
                <a:gd name="T14" fmla="*/ 2 w 1584"/>
                <a:gd name="T15" fmla="*/ 24 h 1128"/>
                <a:gd name="T16" fmla="*/ 0 w 1584"/>
                <a:gd name="T17" fmla="*/ 30 h 1128"/>
                <a:gd name="T18" fmla="*/ 0 w 1584"/>
                <a:gd name="T19" fmla="*/ 1098 h 1128"/>
                <a:gd name="T20" fmla="*/ 0 w 1584"/>
                <a:gd name="T21" fmla="*/ 1098 h 1128"/>
                <a:gd name="T22" fmla="*/ 2 w 1584"/>
                <a:gd name="T23" fmla="*/ 1104 h 1128"/>
                <a:gd name="T24" fmla="*/ 4 w 1584"/>
                <a:gd name="T25" fmla="*/ 1110 h 1128"/>
                <a:gd name="T26" fmla="*/ 10 w 1584"/>
                <a:gd name="T27" fmla="*/ 1120 h 1128"/>
                <a:gd name="T28" fmla="*/ 20 w 1584"/>
                <a:gd name="T29" fmla="*/ 1126 h 1128"/>
                <a:gd name="T30" fmla="*/ 26 w 1584"/>
                <a:gd name="T31" fmla="*/ 1128 h 1128"/>
                <a:gd name="T32" fmla="*/ 32 w 1584"/>
                <a:gd name="T33" fmla="*/ 1128 h 1128"/>
                <a:gd name="T34" fmla="*/ 1554 w 1584"/>
                <a:gd name="T35" fmla="*/ 1128 h 1128"/>
                <a:gd name="T36" fmla="*/ 1554 w 1584"/>
                <a:gd name="T37" fmla="*/ 1128 h 1128"/>
                <a:gd name="T38" fmla="*/ 1560 w 1584"/>
                <a:gd name="T39" fmla="*/ 1128 h 1128"/>
                <a:gd name="T40" fmla="*/ 1566 w 1584"/>
                <a:gd name="T41" fmla="*/ 1126 h 1128"/>
                <a:gd name="T42" fmla="*/ 1576 w 1584"/>
                <a:gd name="T43" fmla="*/ 1120 h 1128"/>
                <a:gd name="T44" fmla="*/ 1582 w 1584"/>
                <a:gd name="T45" fmla="*/ 1110 h 1128"/>
                <a:gd name="T46" fmla="*/ 1584 w 1584"/>
                <a:gd name="T47" fmla="*/ 1104 h 1128"/>
                <a:gd name="T48" fmla="*/ 1584 w 1584"/>
                <a:gd name="T49" fmla="*/ 1098 h 1128"/>
                <a:gd name="T50" fmla="*/ 1584 w 1584"/>
                <a:gd name="T51" fmla="*/ 30 h 1128"/>
                <a:gd name="T52" fmla="*/ 1584 w 1584"/>
                <a:gd name="T53" fmla="*/ 30 h 1128"/>
                <a:gd name="T54" fmla="*/ 1584 w 1584"/>
                <a:gd name="T55" fmla="*/ 24 h 1128"/>
                <a:gd name="T56" fmla="*/ 1582 w 1584"/>
                <a:gd name="T57" fmla="*/ 18 h 1128"/>
                <a:gd name="T58" fmla="*/ 1576 w 1584"/>
                <a:gd name="T59" fmla="*/ 8 h 1128"/>
                <a:gd name="T60" fmla="*/ 1566 w 1584"/>
                <a:gd name="T61" fmla="*/ 2 h 1128"/>
                <a:gd name="T62" fmla="*/ 1560 w 1584"/>
                <a:gd name="T63" fmla="*/ 0 h 1128"/>
                <a:gd name="T64" fmla="*/ 1554 w 1584"/>
                <a:gd name="T65" fmla="*/ 0 h 1128"/>
                <a:gd name="T66" fmla="*/ 1554 w 1584"/>
                <a:gd name="T67" fmla="*/ 0 h 1128"/>
                <a:gd name="T68" fmla="*/ 1532 w 1584"/>
                <a:gd name="T69" fmla="*/ 938 h 1128"/>
                <a:gd name="T70" fmla="*/ 52 w 1584"/>
                <a:gd name="T71" fmla="*/ 938 h 1128"/>
                <a:gd name="T72" fmla="*/ 52 w 1584"/>
                <a:gd name="T73" fmla="*/ 40 h 1128"/>
                <a:gd name="T74" fmla="*/ 1532 w 1584"/>
                <a:gd name="T75" fmla="*/ 40 h 1128"/>
                <a:gd name="T76" fmla="*/ 1532 w 1584"/>
                <a:gd name="T77" fmla="*/ 93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4" h="1128">
                  <a:moveTo>
                    <a:pt x="155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098"/>
                  </a:lnTo>
                  <a:lnTo>
                    <a:pt x="0" y="1098"/>
                  </a:lnTo>
                  <a:lnTo>
                    <a:pt x="2" y="1104"/>
                  </a:lnTo>
                  <a:lnTo>
                    <a:pt x="4" y="1110"/>
                  </a:lnTo>
                  <a:lnTo>
                    <a:pt x="10" y="1120"/>
                  </a:lnTo>
                  <a:lnTo>
                    <a:pt x="20" y="1126"/>
                  </a:lnTo>
                  <a:lnTo>
                    <a:pt x="26" y="1128"/>
                  </a:lnTo>
                  <a:lnTo>
                    <a:pt x="32" y="1128"/>
                  </a:lnTo>
                  <a:lnTo>
                    <a:pt x="1554" y="1128"/>
                  </a:lnTo>
                  <a:lnTo>
                    <a:pt x="1554" y="1128"/>
                  </a:lnTo>
                  <a:lnTo>
                    <a:pt x="1560" y="1128"/>
                  </a:lnTo>
                  <a:lnTo>
                    <a:pt x="1566" y="1126"/>
                  </a:lnTo>
                  <a:lnTo>
                    <a:pt x="1576" y="1120"/>
                  </a:lnTo>
                  <a:lnTo>
                    <a:pt x="1582" y="1110"/>
                  </a:lnTo>
                  <a:lnTo>
                    <a:pt x="1584" y="1104"/>
                  </a:lnTo>
                  <a:lnTo>
                    <a:pt x="1584" y="1098"/>
                  </a:lnTo>
                  <a:lnTo>
                    <a:pt x="1584" y="30"/>
                  </a:lnTo>
                  <a:lnTo>
                    <a:pt x="1584" y="30"/>
                  </a:lnTo>
                  <a:lnTo>
                    <a:pt x="1584" y="24"/>
                  </a:lnTo>
                  <a:lnTo>
                    <a:pt x="1582" y="18"/>
                  </a:lnTo>
                  <a:lnTo>
                    <a:pt x="1576" y="8"/>
                  </a:lnTo>
                  <a:lnTo>
                    <a:pt x="1566" y="2"/>
                  </a:lnTo>
                  <a:lnTo>
                    <a:pt x="1560" y="0"/>
                  </a:lnTo>
                  <a:lnTo>
                    <a:pt x="1554" y="0"/>
                  </a:lnTo>
                  <a:lnTo>
                    <a:pt x="1554" y="0"/>
                  </a:lnTo>
                  <a:close/>
                  <a:moveTo>
                    <a:pt x="1532" y="938"/>
                  </a:moveTo>
                  <a:lnTo>
                    <a:pt x="52" y="938"/>
                  </a:lnTo>
                  <a:lnTo>
                    <a:pt x="52" y="40"/>
                  </a:lnTo>
                  <a:lnTo>
                    <a:pt x="1532" y="40"/>
                  </a:lnTo>
                  <a:lnTo>
                    <a:pt x="1532" y="938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3493919" y="3199565"/>
              <a:ext cx="524873" cy="522261"/>
            </a:xfrm>
            <a:custGeom>
              <a:avLst/>
              <a:gdLst>
                <a:gd name="T0" fmla="*/ 0 w 402"/>
                <a:gd name="T1" fmla="*/ 342 h 400"/>
                <a:gd name="T2" fmla="*/ 162 w 402"/>
                <a:gd name="T3" fmla="*/ 366 h 400"/>
                <a:gd name="T4" fmla="*/ 162 w 402"/>
                <a:gd name="T5" fmla="*/ 212 h 400"/>
                <a:gd name="T6" fmla="*/ 0 w 402"/>
                <a:gd name="T7" fmla="*/ 212 h 400"/>
                <a:gd name="T8" fmla="*/ 0 w 402"/>
                <a:gd name="T9" fmla="*/ 342 h 400"/>
                <a:gd name="T10" fmla="*/ 0 w 402"/>
                <a:gd name="T11" fmla="*/ 190 h 400"/>
                <a:gd name="T12" fmla="*/ 162 w 402"/>
                <a:gd name="T13" fmla="*/ 190 h 400"/>
                <a:gd name="T14" fmla="*/ 162 w 402"/>
                <a:gd name="T15" fmla="*/ 34 h 400"/>
                <a:gd name="T16" fmla="*/ 0 w 402"/>
                <a:gd name="T17" fmla="*/ 58 h 400"/>
                <a:gd name="T18" fmla="*/ 0 w 402"/>
                <a:gd name="T19" fmla="*/ 190 h 400"/>
                <a:gd name="T20" fmla="*/ 184 w 402"/>
                <a:gd name="T21" fmla="*/ 370 h 400"/>
                <a:gd name="T22" fmla="*/ 402 w 402"/>
                <a:gd name="T23" fmla="*/ 400 h 400"/>
                <a:gd name="T24" fmla="*/ 402 w 402"/>
                <a:gd name="T25" fmla="*/ 212 h 400"/>
                <a:gd name="T26" fmla="*/ 184 w 402"/>
                <a:gd name="T27" fmla="*/ 212 h 400"/>
                <a:gd name="T28" fmla="*/ 184 w 402"/>
                <a:gd name="T29" fmla="*/ 370 h 400"/>
                <a:gd name="T30" fmla="*/ 184 w 402"/>
                <a:gd name="T31" fmla="*/ 32 h 400"/>
                <a:gd name="T32" fmla="*/ 184 w 402"/>
                <a:gd name="T33" fmla="*/ 190 h 400"/>
                <a:gd name="T34" fmla="*/ 402 w 402"/>
                <a:gd name="T35" fmla="*/ 190 h 400"/>
                <a:gd name="T36" fmla="*/ 402 w 402"/>
                <a:gd name="T37" fmla="*/ 0 h 400"/>
                <a:gd name="T38" fmla="*/ 184 w 402"/>
                <a:gd name="T39" fmla="*/ 3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400">
                  <a:moveTo>
                    <a:pt x="0" y="342"/>
                  </a:moveTo>
                  <a:lnTo>
                    <a:pt x="162" y="366"/>
                  </a:lnTo>
                  <a:lnTo>
                    <a:pt x="162" y="212"/>
                  </a:lnTo>
                  <a:lnTo>
                    <a:pt x="0" y="212"/>
                  </a:lnTo>
                  <a:lnTo>
                    <a:pt x="0" y="342"/>
                  </a:lnTo>
                  <a:close/>
                  <a:moveTo>
                    <a:pt x="0" y="190"/>
                  </a:moveTo>
                  <a:lnTo>
                    <a:pt x="162" y="190"/>
                  </a:lnTo>
                  <a:lnTo>
                    <a:pt x="162" y="34"/>
                  </a:lnTo>
                  <a:lnTo>
                    <a:pt x="0" y="58"/>
                  </a:lnTo>
                  <a:lnTo>
                    <a:pt x="0" y="190"/>
                  </a:lnTo>
                  <a:close/>
                  <a:moveTo>
                    <a:pt x="184" y="370"/>
                  </a:moveTo>
                  <a:lnTo>
                    <a:pt x="402" y="400"/>
                  </a:lnTo>
                  <a:lnTo>
                    <a:pt x="402" y="212"/>
                  </a:lnTo>
                  <a:lnTo>
                    <a:pt x="184" y="212"/>
                  </a:lnTo>
                  <a:lnTo>
                    <a:pt x="184" y="370"/>
                  </a:lnTo>
                  <a:close/>
                  <a:moveTo>
                    <a:pt x="184" y="32"/>
                  </a:moveTo>
                  <a:lnTo>
                    <a:pt x="184" y="190"/>
                  </a:lnTo>
                  <a:lnTo>
                    <a:pt x="402" y="190"/>
                  </a:lnTo>
                  <a:lnTo>
                    <a:pt x="402" y="0"/>
                  </a:lnTo>
                  <a:lnTo>
                    <a:pt x="184" y="32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3533089" y="4330260"/>
              <a:ext cx="443922" cy="125343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3373799" y="4400766"/>
              <a:ext cx="765113" cy="143622"/>
            </a:xfrm>
            <a:custGeom>
              <a:avLst/>
              <a:gdLst>
                <a:gd name="T0" fmla="*/ 544 w 586"/>
                <a:gd name="T1" fmla="*/ 0 h 110"/>
                <a:gd name="T2" fmla="*/ 482 w 586"/>
                <a:gd name="T3" fmla="*/ 0 h 110"/>
                <a:gd name="T4" fmla="*/ 482 w 586"/>
                <a:gd name="T5" fmla="*/ 60 h 110"/>
                <a:gd name="T6" fmla="*/ 304 w 586"/>
                <a:gd name="T7" fmla="*/ 60 h 110"/>
                <a:gd name="T8" fmla="*/ 282 w 586"/>
                <a:gd name="T9" fmla="*/ 60 h 110"/>
                <a:gd name="T10" fmla="*/ 102 w 586"/>
                <a:gd name="T11" fmla="*/ 60 h 110"/>
                <a:gd name="T12" fmla="*/ 102 w 586"/>
                <a:gd name="T13" fmla="*/ 0 h 110"/>
                <a:gd name="T14" fmla="*/ 40 w 586"/>
                <a:gd name="T15" fmla="*/ 0 h 110"/>
                <a:gd name="T16" fmla="*/ 0 w 586"/>
                <a:gd name="T17" fmla="*/ 110 h 110"/>
                <a:gd name="T18" fmla="*/ 282 w 586"/>
                <a:gd name="T19" fmla="*/ 110 h 110"/>
                <a:gd name="T20" fmla="*/ 304 w 586"/>
                <a:gd name="T21" fmla="*/ 110 h 110"/>
                <a:gd name="T22" fmla="*/ 586 w 586"/>
                <a:gd name="T23" fmla="*/ 110 h 110"/>
                <a:gd name="T24" fmla="*/ 544 w 586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110">
                  <a:moveTo>
                    <a:pt x="544" y="0"/>
                  </a:moveTo>
                  <a:lnTo>
                    <a:pt x="482" y="0"/>
                  </a:lnTo>
                  <a:lnTo>
                    <a:pt x="482" y="60"/>
                  </a:lnTo>
                  <a:lnTo>
                    <a:pt x="304" y="60"/>
                  </a:lnTo>
                  <a:lnTo>
                    <a:pt x="282" y="60"/>
                  </a:lnTo>
                  <a:lnTo>
                    <a:pt x="102" y="60"/>
                  </a:lnTo>
                  <a:lnTo>
                    <a:pt x="102" y="0"/>
                  </a:lnTo>
                  <a:lnTo>
                    <a:pt x="40" y="0"/>
                  </a:lnTo>
                  <a:lnTo>
                    <a:pt x="0" y="110"/>
                  </a:lnTo>
                  <a:lnTo>
                    <a:pt x="282" y="110"/>
                  </a:lnTo>
                  <a:lnTo>
                    <a:pt x="304" y="110"/>
                  </a:lnTo>
                  <a:lnTo>
                    <a:pt x="586" y="11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 1"/>
          <p:cNvGrpSpPr/>
          <p:nvPr/>
        </p:nvGrpSpPr>
        <p:grpSpPr>
          <a:xfrm>
            <a:off x="8169649" y="2840366"/>
            <a:ext cx="2675966" cy="1699600"/>
            <a:chOff x="4049713" y="649288"/>
            <a:chExt cx="704850" cy="447675"/>
          </a:xfrm>
        </p:grpSpPr>
        <p:sp>
          <p:nvSpPr>
            <p:cNvPr id="51" name="Freeform 6"/>
            <p:cNvSpPr/>
            <p:nvPr/>
          </p:nvSpPr>
          <p:spPr bwMode="auto">
            <a:xfrm>
              <a:off x="4049713" y="649288"/>
              <a:ext cx="704850" cy="447675"/>
            </a:xfrm>
            <a:custGeom>
              <a:avLst/>
              <a:gdLst/>
              <a:ahLst/>
              <a:cxnLst>
                <a:cxn ang="0">
                  <a:pos x="444" y="266"/>
                </a:cxn>
                <a:cxn ang="0">
                  <a:pos x="444" y="266"/>
                </a:cxn>
                <a:cxn ang="0">
                  <a:pos x="442" y="272"/>
                </a:cxn>
                <a:cxn ang="0">
                  <a:pos x="440" y="278"/>
                </a:cxn>
                <a:cxn ang="0">
                  <a:pos x="434" y="280"/>
                </a:cxn>
                <a:cxn ang="0">
                  <a:pos x="428" y="282"/>
                </a:cxn>
                <a:cxn ang="0">
                  <a:pos x="14" y="282"/>
                </a:cxn>
                <a:cxn ang="0">
                  <a:pos x="14" y="282"/>
                </a:cxn>
                <a:cxn ang="0">
                  <a:pos x="8" y="280"/>
                </a:cxn>
                <a:cxn ang="0">
                  <a:pos x="4" y="278"/>
                </a:cxn>
                <a:cxn ang="0">
                  <a:pos x="0" y="272"/>
                </a:cxn>
                <a:cxn ang="0">
                  <a:pos x="0" y="26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428" y="0"/>
                </a:cxn>
                <a:cxn ang="0">
                  <a:pos x="428" y="0"/>
                </a:cxn>
                <a:cxn ang="0">
                  <a:pos x="434" y="0"/>
                </a:cxn>
                <a:cxn ang="0">
                  <a:pos x="440" y="4"/>
                </a:cxn>
                <a:cxn ang="0">
                  <a:pos x="442" y="8"/>
                </a:cxn>
                <a:cxn ang="0">
                  <a:pos x="444" y="14"/>
                </a:cxn>
                <a:cxn ang="0">
                  <a:pos x="444" y="266"/>
                </a:cxn>
              </a:cxnLst>
              <a:rect l="0" t="0" r="r" b="b"/>
              <a:pathLst>
                <a:path w="444" h="282">
                  <a:moveTo>
                    <a:pt x="444" y="266"/>
                  </a:moveTo>
                  <a:lnTo>
                    <a:pt x="444" y="266"/>
                  </a:lnTo>
                  <a:lnTo>
                    <a:pt x="442" y="272"/>
                  </a:lnTo>
                  <a:lnTo>
                    <a:pt x="440" y="278"/>
                  </a:lnTo>
                  <a:lnTo>
                    <a:pt x="434" y="280"/>
                  </a:lnTo>
                  <a:lnTo>
                    <a:pt x="428" y="282"/>
                  </a:lnTo>
                  <a:lnTo>
                    <a:pt x="14" y="282"/>
                  </a:lnTo>
                  <a:lnTo>
                    <a:pt x="14" y="282"/>
                  </a:lnTo>
                  <a:lnTo>
                    <a:pt x="8" y="280"/>
                  </a:lnTo>
                  <a:lnTo>
                    <a:pt x="4" y="278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0" y="4"/>
                  </a:lnTo>
                  <a:lnTo>
                    <a:pt x="442" y="8"/>
                  </a:lnTo>
                  <a:lnTo>
                    <a:pt x="444" y="14"/>
                  </a:lnTo>
                  <a:lnTo>
                    <a:pt x="444" y="266"/>
                  </a:lnTo>
                  <a:close/>
                </a:path>
              </a:pathLst>
            </a:custGeom>
            <a:solidFill>
              <a:srgbClr val="F7415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4090988" y="681038"/>
              <a:ext cx="146050" cy="1397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0" y="30"/>
                </a:cxn>
                <a:cxn ang="0">
                  <a:pos x="92" y="34"/>
                </a:cxn>
                <a:cxn ang="0">
                  <a:pos x="68" y="56"/>
                </a:cxn>
                <a:cxn ang="0">
                  <a:pos x="74" y="88"/>
                </a:cxn>
                <a:cxn ang="0">
                  <a:pos x="46" y="74"/>
                </a:cxn>
                <a:cxn ang="0">
                  <a:pos x="16" y="88"/>
                </a:cxn>
                <a:cxn ang="0">
                  <a:pos x="22" y="56"/>
                </a:cxn>
                <a:cxn ang="0">
                  <a:pos x="0" y="34"/>
                </a:cxn>
                <a:cxn ang="0">
                  <a:pos x="32" y="30"/>
                </a:cxn>
                <a:cxn ang="0">
                  <a:pos x="46" y="0"/>
                </a:cxn>
              </a:cxnLst>
              <a:rect l="0" t="0" r="r" b="b"/>
              <a:pathLst>
                <a:path w="92" h="88">
                  <a:moveTo>
                    <a:pt x="46" y="0"/>
                  </a:moveTo>
                  <a:lnTo>
                    <a:pt x="60" y="30"/>
                  </a:lnTo>
                  <a:lnTo>
                    <a:pt x="92" y="34"/>
                  </a:lnTo>
                  <a:lnTo>
                    <a:pt x="68" y="56"/>
                  </a:lnTo>
                  <a:lnTo>
                    <a:pt x="74" y="88"/>
                  </a:lnTo>
                  <a:lnTo>
                    <a:pt x="46" y="74"/>
                  </a:lnTo>
                  <a:lnTo>
                    <a:pt x="16" y="88"/>
                  </a:lnTo>
                  <a:lnTo>
                    <a:pt x="22" y="56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4D41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4278313" y="681038"/>
              <a:ext cx="73025" cy="698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16"/>
                </a:cxn>
                <a:cxn ang="0">
                  <a:pos x="46" y="18"/>
                </a:cxn>
                <a:cxn ang="0">
                  <a:pos x="34" y="28"/>
                </a:cxn>
                <a:cxn ang="0">
                  <a:pos x="38" y="44"/>
                </a:cxn>
                <a:cxn ang="0">
                  <a:pos x="24" y="36"/>
                </a:cxn>
                <a:cxn ang="0">
                  <a:pos x="10" y="44"/>
                </a:cxn>
                <a:cxn ang="0">
                  <a:pos x="12" y="28"/>
                </a:cxn>
                <a:cxn ang="0">
                  <a:pos x="0" y="18"/>
                </a:cxn>
                <a:cxn ang="0">
                  <a:pos x="16" y="16"/>
                </a:cxn>
                <a:cxn ang="0">
                  <a:pos x="24" y="0"/>
                </a:cxn>
              </a:cxnLst>
              <a:rect l="0" t="0" r="r" b="b"/>
              <a:pathLst>
                <a:path w="46" h="44">
                  <a:moveTo>
                    <a:pt x="24" y="0"/>
                  </a:moveTo>
                  <a:lnTo>
                    <a:pt x="30" y="16"/>
                  </a:lnTo>
                  <a:lnTo>
                    <a:pt x="46" y="18"/>
                  </a:lnTo>
                  <a:lnTo>
                    <a:pt x="34" y="28"/>
                  </a:lnTo>
                  <a:lnTo>
                    <a:pt x="38" y="44"/>
                  </a:lnTo>
                  <a:lnTo>
                    <a:pt x="24" y="36"/>
                  </a:lnTo>
                  <a:lnTo>
                    <a:pt x="10" y="44"/>
                  </a:lnTo>
                  <a:lnTo>
                    <a:pt x="12" y="28"/>
                  </a:lnTo>
                  <a:lnTo>
                    <a:pt x="0" y="18"/>
                  </a:lnTo>
                  <a:lnTo>
                    <a:pt x="16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D41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4278313" y="776288"/>
              <a:ext cx="73025" cy="666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14"/>
                </a:cxn>
                <a:cxn ang="0">
                  <a:pos x="46" y="16"/>
                </a:cxn>
                <a:cxn ang="0">
                  <a:pos x="34" y="26"/>
                </a:cxn>
                <a:cxn ang="0">
                  <a:pos x="38" y="42"/>
                </a:cxn>
                <a:cxn ang="0">
                  <a:pos x="24" y="36"/>
                </a:cxn>
                <a:cxn ang="0">
                  <a:pos x="10" y="42"/>
                </a:cxn>
                <a:cxn ang="0">
                  <a:pos x="12" y="26"/>
                </a:cxn>
                <a:cxn ang="0">
                  <a:pos x="0" y="16"/>
                </a:cxn>
                <a:cxn ang="0">
                  <a:pos x="16" y="14"/>
                </a:cxn>
                <a:cxn ang="0">
                  <a:pos x="24" y="0"/>
                </a:cxn>
              </a:cxnLst>
              <a:rect l="0" t="0" r="r" b="b"/>
              <a:pathLst>
                <a:path w="46" h="42">
                  <a:moveTo>
                    <a:pt x="24" y="0"/>
                  </a:moveTo>
                  <a:lnTo>
                    <a:pt x="30" y="14"/>
                  </a:lnTo>
                  <a:lnTo>
                    <a:pt x="46" y="16"/>
                  </a:lnTo>
                  <a:lnTo>
                    <a:pt x="34" y="26"/>
                  </a:lnTo>
                  <a:lnTo>
                    <a:pt x="38" y="42"/>
                  </a:lnTo>
                  <a:lnTo>
                    <a:pt x="24" y="36"/>
                  </a:lnTo>
                  <a:lnTo>
                    <a:pt x="10" y="42"/>
                  </a:lnTo>
                  <a:lnTo>
                    <a:pt x="12" y="26"/>
                  </a:lnTo>
                  <a:lnTo>
                    <a:pt x="0" y="16"/>
                  </a:lnTo>
                  <a:lnTo>
                    <a:pt x="16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D41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4221163" y="852488"/>
              <a:ext cx="73025" cy="666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14"/>
                </a:cxn>
                <a:cxn ang="0">
                  <a:pos x="46" y="16"/>
                </a:cxn>
                <a:cxn ang="0">
                  <a:pos x="34" y="28"/>
                </a:cxn>
                <a:cxn ang="0">
                  <a:pos x="38" y="42"/>
                </a:cxn>
                <a:cxn ang="0">
                  <a:pos x="24" y="36"/>
                </a:cxn>
                <a:cxn ang="0">
                  <a:pos x="10" y="42"/>
                </a:cxn>
                <a:cxn ang="0">
                  <a:pos x="12" y="28"/>
                </a:cxn>
                <a:cxn ang="0">
                  <a:pos x="0" y="16"/>
                </a:cxn>
                <a:cxn ang="0">
                  <a:pos x="16" y="14"/>
                </a:cxn>
                <a:cxn ang="0">
                  <a:pos x="24" y="0"/>
                </a:cxn>
              </a:cxnLst>
              <a:rect l="0" t="0" r="r" b="b"/>
              <a:pathLst>
                <a:path w="46" h="42">
                  <a:moveTo>
                    <a:pt x="24" y="0"/>
                  </a:moveTo>
                  <a:lnTo>
                    <a:pt x="30" y="14"/>
                  </a:lnTo>
                  <a:lnTo>
                    <a:pt x="46" y="16"/>
                  </a:lnTo>
                  <a:lnTo>
                    <a:pt x="34" y="28"/>
                  </a:lnTo>
                  <a:lnTo>
                    <a:pt x="38" y="42"/>
                  </a:lnTo>
                  <a:lnTo>
                    <a:pt x="24" y="36"/>
                  </a:lnTo>
                  <a:lnTo>
                    <a:pt x="10" y="42"/>
                  </a:lnTo>
                  <a:lnTo>
                    <a:pt x="12" y="28"/>
                  </a:lnTo>
                  <a:lnTo>
                    <a:pt x="0" y="16"/>
                  </a:lnTo>
                  <a:lnTo>
                    <a:pt x="16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D41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4125913" y="871538"/>
              <a:ext cx="73025" cy="698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14"/>
                </a:cxn>
                <a:cxn ang="0">
                  <a:pos x="46" y="18"/>
                </a:cxn>
                <a:cxn ang="0">
                  <a:pos x="34" y="28"/>
                </a:cxn>
                <a:cxn ang="0">
                  <a:pos x="38" y="44"/>
                </a:cxn>
                <a:cxn ang="0">
                  <a:pos x="24" y="36"/>
                </a:cxn>
                <a:cxn ang="0">
                  <a:pos x="10" y="44"/>
                </a:cxn>
                <a:cxn ang="0">
                  <a:pos x="12" y="28"/>
                </a:cxn>
                <a:cxn ang="0">
                  <a:pos x="0" y="18"/>
                </a:cxn>
                <a:cxn ang="0">
                  <a:pos x="16" y="14"/>
                </a:cxn>
                <a:cxn ang="0">
                  <a:pos x="24" y="0"/>
                </a:cxn>
              </a:cxnLst>
              <a:rect l="0" t="0" r="r" b="b"/>
              <a:pathLst>
                <a:path w="46" h="44">
                  <a:moveTo>
                    <a:pt x="24" y="0"/>
                  </a:moveTo>
                  <a:lnTo>
                    <a:pt x="30" y="14"/>
                  </a:lnTo>
                  <a:lnTo>
                    <a:pt x="46" y="18"/>
                  </a:lnTo>
                  <a:lnTo>
                    <a:pt x="34" y="28"/>
                  </a:lnTo>
                  <a:lnTo>
                    <a:pt x="38" y="44"/>
                  </a:lnTo>
                  <a:lnTo>
                    <a:pt x="24" y="36"/>
                  </a:lnTo>
                  <a:lnTo>
                    <a:pt x="10" y="44"/>
                  </a:lnTo>
                  <a:lnTo>
                    <a:pt x="12" y="28"/>
                  </a:lnTo>
                  <a:lnTo>
                    <a:pt x="0" y="18"/>
                  </a:lnTo>
                  <a:lnTo>
                    <a:pt x="16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D41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7859159" y="4712217"/>
            <a:ext cx="329694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3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85750" y="-1805996"/>
            <a:ext cx="390525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70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7006" y="3008671"/>
            <a:ext cx="30498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158F90"/>
                </a:solidFill>
              </a:rPr>
              <a:t>PART THREE</a:t>
            </a:r>
            <a:endParaRPr lang="zh-CN" altLang="en-US" sz="4400" b="1" dirty="0">
              <a:solidFill>
                <a:srgbClr val="158F9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91841" y="3979741"/>
            <a:ext cx="4391024" cy="5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ADD YOUR TITLE HERE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615043" y="344767"/>
            <a:ext cx="666750" cy="572355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7441" y="688039"/>
            <a:ext cx="439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7441" y="284050"/>
            <a:ext cx="43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6222373" y="1412614"/>
            <a:ext cx="4925961" cy="4925961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46550" y="2940723"/>
            <a:ext cx="4277605" cy="186974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ctr">
              <a:lnSpc>
                <a:spcPct val="130000"/>
              </a:lnSpc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面板中可以对字体、字号、颜色、行距等进行修改。点击此处添加文本信息。标题数字等都可以通过点击和重新输入进行更改，顶部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615043" y="344767"/>
            <a:ext cx="666750" cy="572355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7441" y="688039"/>
            <a:ext cx="439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7441" y="284050"/>
            <a:ext cx="43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592826"/>
            <a:ext cx="6489290" cy="44245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82117" y="3347883"/>
            <a:ext cx="5338917" cy="5338917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7150" y="2417781"/>
            <a:ext cx="5354990" cy="277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13"/>
          <p:cNvSpPr/>
          <p:nvPr/>
        </p:nvSpPr>
        <p:spPr bwMode="auto">
          <a:xfrm>
            <a:off x="9961262" y="3965342"/>
            <a:ext cx="906775" cy="768944"/>
          </a:xfrm>
          <a:custGeom>
            <a:avLst/>
            <a:gdLst>
              <a:gd name="T0" fmla="*/ 251 w 256"/>
              <a:gd name="T1" fmla="*/ 74 h 216"/>
              <a:gd name="T2" fmla="*/ 251 w 256"/>
              <a:gd name="T3" fmla="*/ 74 h 216"/>
              <a:gd name="T4" fmla="*/ 147 w 256"/>
              <a:gd name="T5" fmla="*/ 146 h 216"/>
              <a:gd name="T6" fmla="*/ 147 w 256"/>
              <a:gd name="T7" fmla="*/ 146 h 216"/>
              <a:gd name="T8" fmla="*/ 140 w 256"/>
              <a:gd name="T9" fmla="*/ 148 h 216"/>
              <a:gd name="T10" fmla="*/ 133 w 256"/>
              <a:gd name="T11" fmla="*/ 146 h 216"/>
              <a:gd name="T12" fmla="*/ 133 w 256"/>
              <a:gd name="T13" fmla="*/ 146 h 216"/>
              <a:gd name="T14" fmla="*/ 133 w 256"/>
              <a:gd name="T15" fmla="*/ 146 h 216"/>
              <a:gd name="T16" fmla="*/ 133 w 256"/>
              <a:gd name="T17" fmla="*/ 146 h 216"/>
              <a:gd name="T18" fmla="*/ 80 w 256"/>
              <a:gd name="T19" fmla="*/ 110 h 216"/>
              <a:gd name="T20" fmla="*/ 24 w 256"/>
              <a:gd name="T21" fmla="*/ 143 h 216"/>
              <a:gd name="T22" fmla="*/ 24 w 256"/>
              <a:gd name="T23" fmla="*/ 192 h 216"/>
              <a:gd name="T24" fmla="*/ 244 w 256"/>
              <a:gd name="T25" fmla="*/ 192 h 216"/>
              <a:gd name="T26" fmla="*/ 256 w 256"/>
              <a:gd name="T27" fmla="*/ 204 h 216"/>
              <a:gd name="T28" fmla="*/ 244 w 256"/>
              <a:gd name="T29" fmla="*/ 216 h 216"/>
              <a:gd name="T30" fmla="*/ 12 w 256"/>
              <a:gd name="T31" fmla="*/ 216 h 216"/>
              <a:gd name="T32" fmla="*/ 0 w 256"/>
              <a:gd name="T33" fmla="*/ 204 h 216"/>
              <a:gd name="T34" fmla="*/ 0 w 256"/>
              <a:gd name="T35" fmla="*/ 12 h 216"/>
              <a:gd name="T36" fmla="*/ 12 w 256"/>
              <a:gd name="T37" fmla="*/ 0 h 216"/>
              <a:gd name="T38" fmla="*/ 24 w 256"/>
              <a:gd name="T39" fmla="*/ 12 h 216"/>
              <a:gd name="T40" fmla="*/ 24 w 256"/>
              <a:gd name="T41" fmla="*/ 115 h 216"/>
              <a:gd name="T42" fmla="*/ 74 w 256"/>
              <a:gd name="T43" fmla="*/ 86 h 216"/>
              <a:gd name="T44" fmla="*/ 74 w 256"/>
              <a:gd name="T45" fmla="*/ 86 h 216"/>
              <a:gd name="T46" fmla="*/ 80 w 256"/>
              <a:gd name="T47" fmla="*/ 84 h 216"/>
              <a:gd name="T48" fmla="*/ 87 w 256"/>
              <a:gd name="T49" fmla="*/ 86 h 216"/>
              <a:gd name="T50" fmla="*/ 87 w 256"/>
              <a:gd name="T51" fmla="*/ 86 h 216"/>
              <a:gd name="T52" fmla="*/ 87 w 256"/>
              <a:gd name="T53" fmla="*/ 86 h 216"/>
              <a:gd name="T54" fmla="*/ 87 w 256"/>
              <a:gd name="T55" fmla="*/ 86 h 216"/>
              <a:gd name="T56" fmla="*/ 140 w 256"/>
              <a:gd name="T57" fmla="*/ 121 h 216"/>
              <a:gd name="T58" fmla="*/ 237 w 256"/>
              <a:gd name="T59" fmla="*/ 54 h 216"/>
              <a:gd name="T60" fmla="*/ 237 w 256"/>
              <a:gd name="T61" fmla="*/ 54 h 216"/>
              <a:gd name="T62" fmla="*/ 244 w 256"/>
              <a:gd name="T63" fmla="*/ 52 h 216"/>
              <a:gd name="T64" fmla="*/ 256 w 256"/>
              <a:gd name="T65" fmla="*/ 64 h 216"/>
              <a:gd name="T66" fmla="*/ 251 w 256"/>
              <a:gd name="T67" fmla="*/ 7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216">
                <a:moveTo>
                  <a:pt x="251" y="74"/>
                </a:moveTo>
                <a:cubicBezTo>
                  <a:pt x="251" y="74"/>
                  <a:pt x="251" y="74"/>
                  <a:pt x="251" y="74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45" y="147"/>
                  <a:pt x="143" y="148"/>
                  <a:pt x="140" y="148"/>
                </a:cubicBezTo>
                <a:cubicBezTo>
                  <a:pt x="138" y="148"/>
                  <a:pt x="135" y="147"/>
                  <a:pt x="133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24" y="143"/>
                  <a:pt x="24" y="143"/>
                  <a:pt x="24" y="143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76" y="85"/>
                  <a:pt x="78" y="84"/>
                  <a:pt x="80" y="84"/>
                </a:cubicBezTo>
                <a:cubicBezTo>
                  <a:pt x="82" y="84"/>
                  <a:pt x="85" y="85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140" y="121"/>
                  <a:pt x="140" y="121"/>
                  <a:pt x="140" y="121"/>
                </a:cubicBezTo>
                <a:cubicBezTo>
                  <a:pt x="237" y="54"/>
                  <a:pt x="237" y="54"/>
                  <a:pt x="237" y="54"/>
                </a:cubicBezTo>
                <a:cubicBezTo>
                  <a:pt x="237" y="54"/>
                  <a:pt x="237" y="54"/>
                  <a:pt x="237" y="54"/>
                </a:cubicBezTo>
                <a:cubicBezTo>
                  <a:pt x="239" y="53"/>
                  <a:pt x="241" y="52"/>
                  <a:pt x="244" y="52"/>
                </a:cubicBezTo>
                <a:cubicBezTo>
                  <a:pt x="251" y="52"/>
                  <a:pt x="256" y="57"/>
                  <a:pt x="256" y="64"/>
                </a:cubicBezTo>
                <a:cubicBezTo>
                  <a:pt x="256" y="68"/>
                  <a:pt x="254" y="72"/>
                  <a:pt x="25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3600"/>
          </a:p>
        </p:txBody>
      </p:sp>
      <p:sp>
        <p:nvSpPr>
          <p:cNvPr id="11" name="矩形 10"/>
          <p:cNvSpPr/>
          <p:nvPr/>
        </p:nvSpPr>
        <p:spPr>
          <a:xfrm>
            <a:off x="9657358" y="4734286"/>
            <a:ext cx="1514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</a:rPr>
              <a:t>KEYWORD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68798" y="5272397"/>
            <a:ext cx="22917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ADD YOUR TITLE</a:t>
            </a:r>
            <a:endParaRPr lang="zh-CN" altLang="en-US" sz="2400" dirty="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19400" y="1669026"/>
            <a:ext cx="6489290" cy="44245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615043" y="344767"/>
            <a:ext cx="666750" cy="572355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7441" y="688039"/>
            <a:ext cx="439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7441" y="284050"/>
            <a:ext cx="43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3062248" y="2551073"/>
          <a:ext cx="6003594" cy="266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058748" y="1926346"/>
            <a:ext cx="22917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ADD YOUR TITLE</a:t>
            </a:r>
            <a:endParaRPr lang="zh-CN" altLang="en-US" sz="2400" dirty="0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85750" y="-1805996"/>
            <a:ext cx="390525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70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7006" y="3008671"/>
            <a:ext cx="284029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158F90"/>
                </a:solidFill>
              </a:rPr>
              <a:t>PART FOUR</a:t>
            </a:r>
            <a:endParaRPr lang="zh-CN" altLang="en-US" sz="4400" b="1" dirty="0">
              <a:solidFill>
                <a:srgbClr val="158F9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91841" y="3979741"/>
            <a:ext cx="4391024" cy="5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ADD YOUR TITLE HERE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615669" y="2713235"/>
            <a:ext cx="918663" cy="291216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148754" y="2713233"/>
            <a:ext cx="918663" cy="291216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683627" y="2713232"/>
            <a:ext cx="918663" cy="291216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218498" y="2713230"/>
            <a:ext cx="918663" cy="291216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15669" y="2630550"/>
            <a:ext cx="918665" cy="1653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148753" y="2630547"/>
            <a:ext cx="918665" cy="1653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683626" y="2630546"/>
            <a:ext cx="918665" cy="1653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218496" y="2630546"/>
            <a:ext cx="918665" cy="1653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615667" y="5515165"/>
            <a:ext cx="918665" cy="165364"/>
          </a:xfrm>
          <a:prstGeom prst="ellipse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148753" y="5515165"/>
            <a:ext cx="918665" cy="165364"/>
          </a:xfrm>
          <a:prstGeom prst="ellipse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681834" y="5515163"/>
            <a:ext cx="918665" cy="165364"/>
          </a:xfrm>
          <a:prstGeom prst="ellipse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219121" y="5515163"/>
            <a:ext cx="918665" cy="165364"/>
          </a:xfrm>
          <a:prstGeom prst="ellipse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15667" y="4238227"/>
            <a:ext cx="918663" cy="1359618"/>
          </a:xfrm>
          <a:prstGeom prst="rect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15043" y="4155544"/>
            <a:ext cx="918665" cy="165364"/>
          </a:xfrm>
          <a:prstGeom prst="ellipse">
            <a:avLst/>
          </a:prstGeom>
          <a:solidFill>
            <a:srgbClr val="0A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148753" y="3668655"/>
            <a:ext cx="918663" cy="1929190"/>
          </a:xfrm>
          <a:prstGeom prst="rect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148751" y="3578210"/>
            <a:ext cx="918665" cy="165364"/>
          </a:xfrm>
          <a:prstGeom prst="ellipse">
            <a:avLst/>
          </a:prstGeom>
          <a:solidFill>
            <a:srgbClr val="0A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681835" y="3071516"/>
            <a:ext cx="918663" cy="2529191"/>
          </a:xfrm>
          <a:prstGeom prst="rect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681834" y="2991700"/>
            <a:ext cx="918665" cy="165364"/>
          </a:xfrm>
          <a:prstGeom prst="ellipse">
            <a:avLst/>
          </a:prstGeom>
          <a:solidFill>
            <a:srgbClr val="0A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18497" y="5074203"/>
            <a:ext cx="918663" cy="523640"/>
          </a:xfrm>
          <a:prstGeom prst="rect">
            <a:avLst/>
          </a:prstGeom>
          <a:solidFill>
            <a:srgbClr val="1A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214915" y="4991514"/>
            <a:ext cx="918665" cy="165364"/>
          </a:xfrm>
          <a:prstGeom prst="ellipse">
            <a:avLst/>
          </a:prstGeom>
          <a:solidFill>
            <a:srgbClr val="0A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TextBox 10"/>
          <p:cNvSpPr txBox="1"/>
          <p:nvPr/>
        </p:nvSpPr>
        <p:spPr>
          <a:xfrm>
            <a:off x="738218" y="20386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srgbClr val="158F90"/>
                </a:solidFill>
                <a:ea typeface="华文细黑" panose="02010600040101010101" pitchFamily="2" charset="-122"/>
                <a:cs typeface="Levenim MT" pitchFamily="2" charset="-79"/>
              </a:rPr>
              <a:t>50%</a:t>
            </a:r>
            <a:endParaRPr lang="zh-CN" altLang="en-US" sz="2800" dirty="0">
              <a:solidFill>
                <a:srgbClr val="158F90"/>
              </a:solidFill>
              <a:ea typeface="华文细黑" panose="02010600040101010101" pitchFamily="2" charset="-122"/>
              <a:cs typeface="Levenim MT" pitchFamily="2" charset="-79"/>
            </a:endParaRPr>
          </a:p>
        </p:txBody>
      </p:sp>
      <p:sp>
        <p:nvSpPr>
          <p:cNvPr id="79" name="TextBox 10"/>
          <p:cNvSpPr txBox="1"/>
          <p:nvPr/>
        </p:nvSpPr>
        <p:spPr>
          <a:xfrm>
            <a:off x="2257431" y="20386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srgbClr val="158F90"/>
                </a:solidFill>
                <a:ea typeface="华文细黑" panose="02010600040101010101" pitchFamily="2" charset="-122"/>
                <a:cs typeface="Levenim MT" pitchFamily="2" charset="-79"/>
              </a:rPr>
              <a:t>75%</a:t>
            </a:r>
            <a:endParaRPr lang="zh-CN" altLang="en-US" sz="2800" dirty="0">
              <a:solidFill>
                <a:srgbClr val="158F90"/>
              </a:solidFill>
              <a:ea typeface="华文细黑" panose="02010600040101010101" pitchFamily="2" charset="-122"/>
              <a:cs typeface="Levenim MT" pitchFamily="2" charset="-79"/>
            </a:endParaRPr>
          </a:p>
        </p:txBody>
      </p:sp>
      <p:sp>
        <p:nvSpPr>
          <p:cNvPr id="80" name="TextBox 10"/>
          <p:cNvSpPr txBox="1"/>
          <p:nvPr/>
        </p:nvSpPr>
        <p:spPr>
          <a:xfrm>
            <a:off x="3806295" y="20386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srgbClr val="158F90"/>
                </a:solidFill>
                <a:ea typeface="华文细黑" panose="02010600040101010101" pitchFamily="2" charset="-122"/>
                <a:cs typeface="Levenim MT" pitchFamily="2" charset="-79"/>
              </a:rPr>
              <a:t>90%</a:t>
            </a:r>
            <a:endParaRPr lang="zh-CN" altLang="en-US" sz="2800" dirty="0">
              <a:solidFill>
                <a:srgbClr val="158F90"/>
              </a:solidFill>
              <a:ea typeface="华文细黑" panose="02010600040101010101" pitchFamily="2" charset="-122"/>
              <a:cs typeface="Levenim MT" pitchFamily="2" charset="-79"/>
            </a:endParaRPr>
          </a:p>
        </p:txBody>
      </p:sp>
      <p:sp>
        <p:nvSpPr>
          <p:cNvPr id="81" name="TextBox 10"/>
          <p:cNvSpPr txBox="1"/>
          <p:nvPr/>
        </p:nvSpPr>
        <p:spPr>
          <a:xfrm>
            <a:off x="5291115" y="20386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srgbClr val="158F90"/>
                </a:solidFill>
                <a:ea typeface="华文细黑" panose="02010600040101010101" pitchFamily="2" charset="-122"/>
                <a:cs typeface="Levenim MT" pitchFamily="2" charset="-79"/>
              </a:rPr>
              <a:t>20%</a:t>
            </a:r>
            <a:endParaRPr lang="zh-CN" altLang="en-US" sz="2800" dirty="0">
              <a:solidFill>
                <a:srgbClr val="158F90"/>
              </a:solidFill>
              <a:ea typeface="华文细黑" panose="02010600040101010101" pitchFamily="2" charset="-122"/>
              <a:cs typeface="Levenim MT" pitchFamily="2" charset="-79"/>
            </a:endParaRPr>
          </a:p>
        </p:txBody>
      </p:sp>
      <p:sp>
        <p:nvSpPr>
          <p:cNvPr id="82" name="矩形 7"/>
          <p:cNvSpPr>
            <a:spLocks noChangeArrowheads="1"/>
          </p:cNvSpPr>
          <p:nvPr/>
        </p:nvSpPr>
        <p:spPr bwMode="auto">
          <a:xfrm>
            <a:off x="6935998" y="2038644"/>
            <a:ext cx="2848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158F90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800" b="1" dirty="0">
              <a:solidFill>
                <a:srgbClr val="158F90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矩形 6"/>
          <p:cNvSpPr>
            <a:spLocks noChangeArrowheads="1"/>
          </p:cNvSpPr>
          <p:nvPr/>
        </p:nvSpPr>
        <p:spPr bwMode="auto">
          <a:xfrm>
            <a:off x="6935998" y="2702885"/>
            <a:ext cx="4894052" cy="41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1200" dirty="0">
              <a:latin typeface="Century Gothic" panose="020B0502020202020204" pitchFamily="34" charset="0"/>
            </a:endParaRPr>
          </a:p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200" dirty="0">
              <a:latin typeface="Century Gothic" panose="020B0502020202020204" pitchFamily="34" charset="0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zh-CN" altLang="en-US" sz="1200" dirty="0">
              <a:latin typeface="Century Gothic" panose="020B0502020202020204" pitchFamily="34" charset="0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1200" dirty="0">
              <a:latin typeface="Century Gothic" panose="020B0502020202020204" pitchFamily="34" charset="0"/>
            </a:endParaRPr>
          </a:p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7347955" y="1266311"/>
            <a:ext cx="4844045" cy="5699752"/>
            <a:chOff x="5881105" y="1304210"/>
            <a:chExt cx="3262895" cy="383929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105" y="1304210"/>
              <a:ext cx="3262895" cy="3839290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 rot="20340000">
              <a:off x="6396439" y="1877375"/>
              <a:ext cx="1296000" cy="211330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 t="-10000" r="-11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565217" y="3040688"/>
            <a:ext cx="6360714" cy="926053"/>
          </a:xfrm>
          <a:custGeom>
            <a:avLst/>
            <a:gdLst>
              <a:gd name="connsiteX0" fmla="*/ 0 w 9889099"/>
              <a:gd name="connsiteY0" fmla="*/ 359937 h 1439749"/>
              <a:gd name="connsiteX1" fmla="*/ 9169225 w 9889099"/>
              <a:gd name="connsiteY1" fmla="*/ 359937 h 1439749"/>
              <a:gd name="connsiteX2" fmla="*/ 9169225 w 9889099"/>
              <a:gd name="connsiteY2" fmla="*/ 0 h 1439749"/>
              <a:gd name="connsiteX3" fmla="*/ 9889099 w 9889099"/>
              <a:gd name="connsiteY3" fmla="*/ 719875 h 1439749"/>
              <a:gd name="connsiteX4" fmla="*/ 9169225 w 9889099"/>
              <a:gd name="connsiteY4" fmla="*/ 1439749 h 1439749"/>
              <a:gd name="connsiteX5" fmla="*/ 9169225 w 9889099"/>
              <a:gd name="connsiteY5" fmla="*/ 1079812 h 1439749"/>
              <a:gd name="connsiteX6" fmla="*/ 0 w 9889099"/>
              <a:gd name="connsiteY6" fmla="*/ 1079812 h 1439749"/>
              <a:gd name="connsiteX7" fmla="*/ 0 w 9889099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9099" h="1439749">
                <a:moveTo>
                  <a:pt x="0" y="359937"/>
                </a:moveTo>
                <a:lnTo>
                  <a:pt x="9169225" y="359937"/>
                </a:lnTo>
                <a:lnTo>
                  <a:pt x="9169225" y="0"/>
                </a:lnTo>
                <a:lnTo>
                  <a:pt x="9889099" y="719875"/>
                </a:lnTo>
                <a:lnTo>
                  <a:pt x="9169225" y="1439749"/>
                </a:lnTo>
                <a:lnTo>
                  <a:pt x="9169225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FF155D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ysClr val="window" lastClr="FFFFFF"/>
                </a:solidFill>
              </a:rPr>
              <a:t>   KEYWORD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2031361" y="3349187"/>
            <a:ext cx="4894569" cy="926053"/>
          </a:xfrm>
          <a:custGeom>
            <a:avLst/>
            <a:gdLst>
              <a:gd name="connsiteX0" fmla="*/ 0 w 7609661"/>
              <a:gd name="connsiteY0" fmla="*/ 359937 h 1439749"/>
              <a:gd name="connsiteX1" fmla="*/ 6889787 w 7609661"/>
              <a:gd name="connsiteY1" fmla="*/ 359937 h 1439749"/>
              <a:gd name="connsiteX2" fmla="*/ 6889787 w 7609661"/>
              <a:gd name="connsiteY2" fmla="*/ 0 h 1439749"/>
              <a:gd name="connsiteX3" fmla="*/ 7609661 w 7609661"/>
              <a:gd name="connsiteY3" fmla="*/ 719875 h 1439749"/>
              <a:gd name="connsiteX4" fmla="*/ 6889787 w 7609661"/>
              <a:gd name="connsiteY4" fmla="*/ 1439749 h 1439749"/>
              <a:gd name="connsiteX5" fmla="*/ 6889787 w 7609661"/>
              <a:gd name="connsiteY5" fmla="*/ 1079812 h 1439749"/>
              <a:gd name="connsiteX6" fmla="*/ 0 w 7609661"/>
              <a:gd name="connsiteY6" fmla="*/ 1079812 h 1439749"/>
              <a:gd name="connsiteX7" fmla="*/ 0 w 7609661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9661" h="1439749">
                <a:moveTo>
                  <a:pt x="0" y="359937"/>
                </a:moveTo>
                <a:lnTo>
                  <a:pt x="6889787" y="359937"/>
                </a:lnTo>
                <a:lnTo>
                  <a:pt x="6889787" y="0"/>
                </a:lnTo>
                <a:lnTo>
                  <a:pt x="7609661" y="719875"/>
                </a:lnTo>
                <a:lnTo>
                  <a:pt x="6889787" y="1439749"/>
                </a:lnTo>
                <a:lnTo>
                  <a:pt x="6889787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D00045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ysClr val="window" lastClr="FFFFFF"/>
                </a:solidFill>
              </a:rPr>
              <a:t>   KEYWORD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3497505" y="3657872"/>
            <a:ext cx="3428425" cy="926053"/>
          </a:xfrm>
          <a:custGeom>
            <a:avLst/>
            <a:gdLst>
              <a:gd name="connsiteX0" fmla="*/ 0 w 5330224"/>
              <a:gd name="connsiteY0" fmla="*/ 359937 h 1439749"/>
              <a:gd name="connsiteX1" fmla="*/ 4610350 w 5330224"/>
              <a:gd name="connsiteY1" fmla="*/ 359937 h 1439749"/>
              <a:gd name="connsiteX2" fmla="*/ 4610350 w 5330224"/>
              <a:gd name="connsiteY2" fmla="*/ 0 h 1439749"/>
              <a:gd name="connsiteX3" fmla="*/ 5330224 w 5330224"/>
              <a:gd name="connsiteY3" fmla="*/ 719875 h 1439749"/>
              <a:gd name="connsiteX4" fmla="*/ 4610350 w 5330224"/>
              <a:gd name="connsiteY4" fmla="*/ 1439749 h 1439749"/>
              <a:gd name="connsiteX5" fmla="*/ 4610350 w 5330224"/>
              <a:gd name="connsiteY5" fmla="*/ 1079812 h 1439749"/>
              <a:gd name="connsiteX6" fmla="*/ 0 w 5330224"/>
              <a:gd name="connsiteY6" fmla="*/ 1079812 h 1439749"/>
              <a:gd name="connsiteX7" fmla="*/ 0 w 5330224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224" h="1439749">
                <a:moveTo>
                  <a:pt x="0" y="359937"/>
                </a:moveTo>
                <a:lnTo>
                  <a:pt x="4610350" y="359937"/>
                </a:lnTo>
                <a:lnTo>
                  <a:pt x="4610350" y="0"/>
                </a:lnTo>
                <a:lnTo>
                  <a:pt x="5330224" y="719875"/>
                </a:lnTo>
                <a:lnTo>
                  <a:pt x="4610350" y="1439749"/>
                </a:lnTo>
                <a:lnTo>
                  <a:pt x="4610350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B8004F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ysClr val="window" lastClr="FFFFFF"/>
                </a:solidFill>
              </a:rPr>
              <a:t>   KEYWORD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4963650" y="3966371"/>
            <a:ext cx="1962280" cy="926053"/>
          </a:xfrm>
          <a:custGeom>
            <a:avLst/>
            <a:gdLst>
              <a:gd name="connsiteX0" fmla="*/ 0 w 3050787"/>
              <a:gd name="connsiteY0" fmla="*/ 359937 h 1439749"/>
              <a:gd name="connsiteX1" fmla="*/ 2330913 w 3050787"/>
              <a:gd name="connsiteY1" fmla="*/ 359937 h 1439749"/>
              <a:gd name="connsiteX2" fmla="*/ 2330913 w 3050787"/>
              <a:gd name="connsiteY2" fmla="*/ 0 h 1439749"/>
              <a:gd name="connsiteX3" fmla="*/ 3050787 w 3050787"/>
              <a:gd name="connsiteY3" fmla="*/ 719875 h 1439749"/>
              <a:gd name="connsiteX4" fmla="*/ 2330913 w 3050787"/>
              <a:gd name="connsiteY4" fmla="*/ 1439749 h 1439749"/>
              <a:gd name="connsiteX5" fmla="*/ 2330913 w 3050787"/>
              <a:gd name="connsiteY5" fmla="*/ 1079812 h 1439749"/>
              <a:gd name="connsiteX6" fmla="*/ 0 w 3050787"/>
              <a:gd name="connsiteY6" fmla="*/ 1079812 h 1439749"/>
              <a:gd name="connsiteX7" fmla="*/ 0 w 3050787"/>
              <a:gd name="connsiteY7" fmla="*/ 359937 h 14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787" h="1439749">
                <a:moveTo>
                  <a:pt x="0" y="359937"/>
                </a:moveTo>
                <a:lnTo>
                  <a:pt x="2330913" y="359937"/>
                </a:lnTo>
                <a:lnTo>
                  <a:pt x="2330913" y="0"/>
                </a:lnTo>
                <a:lnTo>
                  <a:pt x="3050787" y="719875"/>
                </a:lnTo>
                <a:lnTo>
                  <a:pt x="2330913" y="1439749"/>
                </a:lnTo>
                <a:lnTo>
                  <a:pt x="2330913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860039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5000" tIns="315673" rIns="460453" bIns="441373" numCol="1" spcCol="953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ysClr val="window" lastClr="FFFFFF"/>
                </a:solidFill>
              </a:rPr>
              <a:t>   KEYWORD</a:t>
            </a:r>
          </a:p>
        </p:txBody>
      </p:sp>
      <p:sp>
        <p:nvSpPr>
          <p:cNvPr id="37" name="Freeform 244"/>
          <p:cNvSpPr>
            <a:spLocks noEditPoints="1"/>
          </p:cNvSpPr>
          <p:nvPr/>
        </p:nvSpPr>
        <p:spPr bwMode="auto">
          <a:xfrm>
            <a:off x="677371" y="3383155"/>
            <a:ext cx="239077" cy="241119"/>
          </a:xfrm>
          <a:custGeom>
            <a:avLst/>
            <a:gdLst>
              <a:gd name="T0" fmla="*/ 232 w 240"/>
              <a:gd name="T1" fmla="*/ 203 h 240"/>
              <a:gd name="T2" fmla="*/ 240 w 240"/>
              <a:gd name="T3" fmla="*/ 228 h 240"/>
              <a:gd name="T4" fmla="*/ 217 w 240"/>
              <a:gd name="T5" fmla="*/ 232 h 240"/>
              <a:gd name="T6" fmla="*/ 192 w 240"/>
              <a:gd name="T7" fmla="*/ 240 h 240"/>
              <a:gd name="T8" fmla="*/ 167 w 240"/>
              <a:gd name="T9" fmla="*/ 232 h 240"/>
              <a:gd name="T10" fmla="*/ 145 w 240"/>
              <a:gd name="T11" fmla="*/ 232 h 240"/>
              <a:gd name="T12" fmla="*/ 120 w 240"/>
              <a:gd name="T13" fmla="*/ 240 h 240"/>
              <a:gd name="T14" fmla="*/ 95 w 240"/>
              <a:gd name="T15" fmla="*/ 232 h 240"/>
              <a:gd name="T16" fmla="*/ 73 w 240"/>
              <a:gd name="T17" fmla="*/ 232 h 240"/>
              <a:gd name="T18" fmla="*/ 48 w 240"/>
              <a:gd name="T19" fmla="*/ 240 h 240"/>
              <a:gd name="T20" fmla="*/ 23 w 240"/>
              <a:gd name="T21" fmla="*/ 232 h 240"/>
              <a:gd name="T22" fmla="*/ 0 w 240"/>
              <a:gd name="T23" fmla="*/ 228 h 240"/>
              <a:gd name="T24" fmla="*/ 8 w 240"/>
              <a:gd name="T25" fmla="*/ 203 h 240"/>
              <a:gd name="T26" fmla="*/ 8 w 240"/>
              <a:gd name="T27" fmla="*/ 181 h 240"/>
              <a:gd name="T28" fmla="*/ 0 w 240"/>
              <a:gd name="T29" fmla="*/ 156 h 240"/>
              <a:gd name="T30" fmla="*/ 8 w 240"/>
              <a:gd name="T31" fmla="*/ 131 h 240"/>
              <a:gd name="T32" fmla="*/ 8 w 240"/>
              <a:gd name="T33" fmla="*/ 109 h 240"/>
              <a:gd name="T34" fmla="*/ 0 w 240"/>
              <a:gd name="T35" fmla="*/ 84 h 240"/>
              <a:gd name="T36" fmla="*/ 8 w 240"/>
              <a:gd name="T37" fmla="*/ 59 h 240"/>
              <a:gd name="T38" fmla="*/ 8 w 240"/>
              <a:gd name="T39" fmla="*/ 37 h 240"/>
              <a:gd name="T40" fmla="*/ 0 w 240"/>
              <a:gd name="T41" fmla="*/ 12 h 240"/>
              <a:gd name="T42" fmla="*/ 23 w 240"/>
              <a:gd name="T43" fmla="*/ 8 h 240"/>
              <a:gd name="T44" fmla="*/ 48 w 240"/>
              <a:gd name="T45" fmla="*/ 0 h 240"/>
              <a:gd name="T46" fmla="*/ 73 w 240"/>
              <a:gd name="T47" fmla="*/ 8 h 240"/>
              <a:gd name="T48" fmla="*/ 95 w 240"/>
              <a:gd name="T49" fmla="*/ 8 h 240"/>
              <a:gd name="T50" fmla="*/ 120 w 240"/>
              <a:gd name="T51" fmla="*/ 0 h 240"/>
              <a:gd name="T52" fmla="*/ 145 w 240"/>
              <a:gd name="T53" fmla="*/ 8 h 240"/>
              <a:gd name="T54" fmla="*/ 167 w 240"/>
              <a:gd name="T55" fmla="*/ 8 h 240"/>
              <a:gd name="T56" fmla="*/ 192 w 240"/>
              <a:gd name="T57" fmla="*/ 0 h 240"/>
              <a:gd name="T58" fmla="*/ 217 w 240"/>
              <a:gd name="T59" fmla="*/ 8 h 240"/>
              <a:gd name="T60" fmla="*/ 240 w 240"/>
              <a:gd name="T61" fmla="*/ 12 h 240"/>
              <a:gd name="T62" fmla="*/ 232 w 240"/>
              <a:gd name="T63" fmla="*/ 37 h 240"/>
              <a:gd name="T64" fmla="*/ 232 w 240"/>
              <a:gd name="T65" fmla="*/ 59 h 240"/>
              <a:gd name="T66" fmla="*/ 240 w 240"/>
              <a:gd name="T67" fmla="*/ 84 h 240"/>
              <a:gd name="T68" fmla="*/ 232 w 240"/>
              <a:gd name="T69" fmla="*/ 109 h 240"/>
              <a:gd name="T70" fmla="*/ 232 w 240"/>
              <a:gd name="T71" fmla="*/ 131 h 240"/>
              <a:gd name="T72" fmla="*/ 240 w 240"/>
              <a:gd name="T73" fmla="*/ 156 h 240"/>
              <a:gd name="T74" fmla="*/ 232 w 240"/>
              <a:gd name="T75" fmla="*/ 181 h 240"/>
              <a:gd name="T76" fmla="*/ 208 w 240"/>
              <a:gd name="T77" fmla="*/ 32 h 240"/>
              <a:gd name="T78" fmla="*/ 32 w 240"/>
              <a:gd name="T79" fmla="*/ 208 h 240"/>
              <a:gd name="T80" fmla="*/ 208 w 240"/>
              <a:gd name="T81" fmla="*/ 32 h 240"/>
              <a:gd name="T82" fmla="*/ 160 w 240"/>
              <a:gd name="T83" fmla="*/ 92 h 240"/>
              <a:gd name="T84" fmla="*/ 196 w 240"/>
              <a:gd name="T85" fmla="*/ 196 h 240"/>
              <a:gd name="T86" fmla="*/ 92 w 240"/>
              <a:gd name="T87" fmla="*/ 148 h 240"/>
              <a:gd name="T88" fmla="*/ 80 w 240"/>
              <a:gd name="T89" fmla="*/ 104 h 240"/>
              <a:gd name="T90" fmla="*/ 80 w 240"/>
              <a:gd name="T91" fmla="*/ 56 h 240"/>
              <a:gd name="T92" fmla="*/ 80 w 240"/>
              <a:gd name="T93" fmla="*/ 10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0" h="240">
                <a:moveTo>
                  <a:pt x="240" y="192"/>
                </a:moveTo>
                <a:cubicBezTo>
                  <a:pt x="240" y="197"/>
                  <a:pt x="237" y="202"/>
                  <a:pt x="232" y="203"/>
                </a:cubicBezTo>
                <a:cubicBezTo>
                  <a:pt x="232" y="217"/>
                  <a:pt x="232" y="217"/>
                  <a:pt x="232" y="217"/>
                </a:cubicBezTo>
                <a:cubicBezTo>
                  <a:pt x="237" y="218"/>
                  <a:pt x="240" y="223"/>
                  <a:pt x="240" y="228"/>
                </a:cubicBezTo>
                <a:cubicBezTo>
                  <a:pt x="240" y="235"/>
                  <a:pt x="235" y="240"/>
                  <a:pt x="228" y="240"/>
                </a:cubicBezTo>
                <a:cubicBezTo>
                  <a:pt x="223" y="240"/>
                  <a:pt x="218" y="237"/>
                  <a:pt x="217" y="232"/>
                </a:cubicBezTo>
                <a:cubicBezTo>
                  <a:pt x="203" y="232"/>
                  <a:pt x="203" y="232"/>
                  <a:pt x="203" y="232"/>
                </a:cubicBezTo>
                <a:cubicBezTo>
                  <a:pt x="202" y="237"/>
                  <a:pt x="197" y="240"/>
                  <a:pt x="192" y="240"/>
                </a:cubicBezTo>
                <a:cubicBezTo>
                  <a:pt x="187" y="240"/>
                  <a:pt x="182" y="237"/>
                  <a:pt x="181" y="232"/>
                </a:cubicBezTo>
                <a:cubicBezTo>
                  <a:pt x="167" y="232"/>
                  <a:pt x="167" y="232"/>
                  <a:pt x="167" y="232"/>
                </a:cubicBezTo>
                <a:cubicBezTo>
                  <a:pt x="166" y="237"/>
                  <a:pt x="161" y="240"/>
                  <a:pt x="156" y="240"/>
                </a:cubicBezTo>
                <a:cubicBezTo>
                  <a:pt x="151" y="240"/>
                  <a:pt x="146" y="237"/>
                  <a:pt x="145" y="232"/>
                </a:cubicBezTo>
                <a:cubicBezTo>
                  <a:pt x="131" y="232"/>
                  <a:pt x="131" y="232"/>
                  <a:pt x="131" y="232"/>
                </a:cubicBezTo>
                <a:cubicBezTo>
                  <a:pt x="130" y="237"/>
                  <a:pt x="125" y="240"/>
                  <a:pt x="120" y="240"/>
                </a:cubicBezTo>
                <a:cubicBezTo>
                  <a:pt x="115" y="240"/>
                  <a:pt x="110" y="237"/>
                  <a:pt x="109" y="232"/>
                </a:cubicBezTo>
                <a:cubicBezTo>
                  <a:pt x="95" y="232"/>
                  <a:pt x="95" y="232"/>
                  <a:pt x="95" y="232"/>
                </a:cubicBezTo>
                <a:cubicBezTo>
                  <a:pt x="94" y="237"/>
                  <a:pt x="89" y="240"/>
                  <a:pt x="84" y="240"/>
                </a:cubicBezTo>
                <a:cubicBezTo>
                  <a:pt x="79" y="240"/>
                  <a:pt x="74" y="237"/>
                  <a:pt x="73" y="232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58" y="237"/>
                  <a:pt x="53" y="240"/>
                  <a:pt x="48" y="240"/>
                </a:cubicBezTo>
                <a:cubicBezTo>
                  <a:pt x="43" y="240"/>
                  <a:pt x="38" y="237"/>
                  <a:pt x="37" y="232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22" y="237"/>
                  <a:pt x="17" y="240"/>
                  <a:pt x="12" y="240"/>
                </a:cubicBezTo>
                <a:cubicBezTo>
                  <a:pt x="5" y="240"/>
                  <a:pt x="0" y="235"/>
                  <a:pt x="0" y="228"/>
                </a:cubicBezTo>
                <a:cubicBezTo>
                  <a:pt x="0" y="223"/>
                  <a:pt x="3" y="218"/>
                  <a:pt x="8" y="217"/>
                </a:cubicBezTo>
                <a:cubicBezTo>
                  <a:pt x="8" y="203"/>
                  <a:pt x="8" y="203"/>
                  <a:pt x="8" y="203"/>
                </a:cubicBezTo>
                <a:cubicBezTo>
                  <a:pt x="3" y="202"/>
                  <a:pt x="0" y="197"/>
                  <a:pt x="0" y="192"/>
                </a:cubicBezTo>
                <a:cubicBezTo>
                  <a:pt x="0" y="187"/>
                  <a:pt x="3" y="182"/>
                  <a:pt x="8" y="181"/>
                </a:cubicBezTo>
                <a:cubicBezTo>
                  <a:pt x="8" y="167"/>
                  <a:pt x="8" y="167"/>
                  <a:pt x="8" y="167"/>
                </a:cubicBezTo>
                <a:cubicBezTo>
                  <a:pt x="3" y="166"/>
                  <a:pt x="0" y="161"/>
                  <a:pt x="0" y="156"/>
                </a:cubicBezTo>
                <a:cubicBezTo>
                  <a:pt x="0" y="151"/>
                  <a:pt x="3" y="146"/>
                  <a:pt x="8" y="145"/>
                </a:cubicBezTo>
                <a:cubicBezTo>
                  <a:pt x="8" y="131"/>
                  <a:pt x="8" y="131"/>
                  <a:pt x="8" y="131"/>
                </a:cubicBezTo>
                <a:cubicBezTo>
                  <a:pt x="3" y="130"/>
                  <a:pt x="0" y="125"/>
                  <a:pt x="0" y="120"/>
                </a:cubicBezTo>
                <a:cubicBezTo>
                  <a:pt x="0" y="115"/>
                  <a:pt x="3" y="110"/>
                  <a:pt x="8" y="109"/>
                </a:cubicBezTo>
                <a:cubicBezTo>
                  <a:pt x="8" y="95"/>
                  <a:pt x="8" y="95"/>
                  <a:pt x="8" y="95"/>
                </a:cubicBezTo>
                <a:cubicBezTo>
                  <a:pt x="3" y="94"/>
                  <a:pt x="0" y="89"/>
                  <a:pt x="0" y="84"/>
                </a:cubicBezTo>
                <a:cubicBezTo>
                  <a:pt x="0" y="79"/>
                  <a:pt x="3" y="74"/>
                  <a:pt x="8" y="73"/>
                </a:cubicBezTo>
                <a:cubicBezTo>
                  <a:pt x="8" y="59"/>
                  <a:pt x="8" y="59"/>
                  <a:pt x="8" y="59"/>
                </a:cubicBezTo>
                <a:cubicBezTo>
                  <a:pt x="3" y="58"/>
                  <a:pt x="0" y="53"/>
                  <a:pt x="0" y="48"/>
                </a:cubicBezTo>
                <a:cubicBezTo>
                  <a:pt x="0" y="43"/>
                  <a:pt x="3" y="38"/>
                  <a:pt x="8" y="37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2"/>
                  <a:pt x="0" y="17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7" y="0"/>
                  <a:pt x="22" y="3"/>
                  <a:pt x="23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3"/>
                  <a:pt x="43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3"/>
                  <a:pt x="79" y="0"/>
                  <a:pt x="84" y="0"/>
                </a:cubicBezTo>
                <a:cubicBezTo>
                  <a:pt x="89" y="0"/>
                  <a:pt x="94" y="3"/>
                  <a:pt x="95" y="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0" y="3"/>
                  <a:pt x="115" y="0"/>
                  <a:pt x="120" y="0"/>
                </a:cubicBezTo>
                <a:cubicBezTo>
                  <a:pt x="125" y="0"/>
                  <a:pt x="130" y="3"/>
                  <a:pt x="131" y="8"/>
                </a:cubicBezTo>
                <a:cubicBezTo>
                  <a:pt x="145" y="8"/>
                  <a:pt x="145" y="8"/>
                  <a:pt x="145" y="8"/>
                </a:cubicBezTo>
                <a:cubicBezTo>
                  <a:pt x="146" y="3"/>
                  <a:pt x="151" y="0"/>
                  <a:pt x="156" y="0"/>
                </a:cubicBezTo>
                <a:cubicBezTo>
                  <a:pt x="161" y="0"/>
                  <a:pt x="166" y="3"/>
                  <a:pt x="167" y="8"/>
                </a:cubicBezTo>
                <a:cubicBezTo>
                  <a:pt x="181" y="8"/>
                  <a:pt x="181" y="8"/>
                  <a:pt x="181" y="8"/>
                </a:cubicBezTo>
                <a:cubicBezTo>
                  <a:pt x="182" y="3"/>
                  <a:pt x="187" y="0"/>
                  <a:pt x="192" y="0"/>
                </a:cubicBezTo>
                <a:cubicBezTo>
                  <a:pt x="197" y="0"/>
                  <a:pt x="202" y="3"/>
                  <a:pt x="203" y="8"/>
                </a:cubicBezTo>
                <a:cubicBezTo>
                  <a:pt x="217" y="8"/>
                  <a:pt x="217" y="8"/>
                  <a:pt x="217" y="8"/>
                </a:cubicBezTo>
                <a:cubicBezTo>
                  <a:pt x="218" y="3"/>
                  <a:pt x="223" y="0"/>
                  <a:pt x="228" y="0"/>
                </a:cubicBezTo>
                <a:cubicBezTo>
                  <a:pt x="235" y="0"/>
                  <a:pt x="240" y="5"/>
                  <a:pt x="240" y="12"/>
                </a:cubicBezTo>
                <a:cubicBezTo>
                  <a:pt x="240" y="17"/>
                  <a:pt x="237" y="22"/>
                  <a:pt x="232" y="23"/>
                </a:cubicBezTo>
                <a:cubicBezTo>
                  <a:pt x="232" y="37"/>
                  <a:pt x="232" y="37"/>
                  <a:pt x="232" y="37"/>
                </a:cubicBezTo>
                <a:cubicBezTo>
                  <a:pt x="237" y="38"/>
                  <a:pt x="240" y="43"/>
                  <a:pt x="240" y="48"/>
                </a:cubicBezTo>
                <a:cubicBezTo>
                  <a:pt x="240" y="53"/>
                  <a:pt x="237" y="58"/>
                  <a:pt x="232" y="59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37" y="74"/>
                  <a:pt x="240" y="79"/>
                  <a:pt x="240" y="84"/>
                </a:cubicBezTo>
                <a:cubicBezTo>
                  <a:pt x="240" y="89"/>
                  <a:pt x="237" y="94"/>
                  <a:pt x="232" y="95"/>
                </a:cubicBezTo>
                <a:cubicBezTo>
                  <a:pt x="232" y="109"/>
                  <a:pt x="232" y="109"/>
                  <a:pt x="232" y="109"/>
                </a:cubicBezTo>
                <a:cubicBezTo>
                  <a:pt x="237" y="110"/>
                  <a:pt x="240" y="115"/>
                  <a:pt x="240" y="120"/>
                </a:cubicBezTo>
                <a:cubicBezTo>
                  <a:pt x="240" y="125"/>
                  <a:pt x="237" y="130"/>
                  <a:pt x="232" y="131"/>
                </a:cubicBezTo>
                <a:cubicBezTo>
                  <a:pt x="232" y="145"/>
                  <a:pt x="232" y="145"/>
                  <a:pt x="232" y="145"/>
                </a:cubicBezTo>
                <a:cubicBezTo>
                  <a:pt x="237" y="146"/>
                  <a:pt x="240" y="151"/>
                  <a:pt x="240" y="156"/>
                </a:cubicBezTo>
                <a:cubicBezTo>
                  <a:pt x="240" y="161"/>
                  <a:pt x="237" y="166"/>
                  <a:pt x="232" y="167"/>
                </a:cubicBezTo>
                <a:cubicBezTo>
                  <a:pt x="232" y="181"/>
                  <a:pt x="232" y="181"/>
                  <a:pt x="232" y="181"/>
                </a:cubicBezTo>
                <a:cubicBezTo>
                  <a:pt x="237" y="182"/>
                  <a:pt x="240" y="187"/>
                  <a:pt x="240" y="192"/>
                </a:cubicBezTo>
                <a:moveTo>
                  <a:pt x="20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208" y="208"/>
                  <a:pt x="208" y="208"/>
                  <a:pt x="208" y="208"/>
                </a:cubicBezTo>
                <a:lnTo>
                  <a:pt x="208" y="32"/>
                </a:lnTo>
                <a:close/>
                <a:moveTo>
                  <a:pt x="104" y="160"/>
                </a:moveTo>
                <a:cubicBezTo>
                  <a:pt x="160" y="92"/>
                  <a:pt x="160" y="92"/>
                  <a:pt x="160" y="92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44" y="196"/>
                  <a:pt x="44" y="196"/>
                  <a:pt x="44" y="196"/>
                </a:cubicBezTo>
                <a:cubicBezTo>
                  <a:pt x="92" y="148"/>
                  <a:pt x="92" y="148"/>
                  <a:pt x="92" y="148"/>
                </a:cubicBezTo>
                <a:lnTo>
                  <a:pt x="104" y="160"/>
                </a:lnTo>
                <a:close/>
                <a:moveTo>
                  <a:pt x="80" y="104"/>
                </a:moveTo>
                <a:cubicBezTo>
                  <a:pt x="67" y="104"/>
                  <a:pt x="56" y="93"/>
                  <a:pt x="56" y="80"/>
                </a:cubicBezTo>
                <a:cubicBezTo>
                  <a:pt x="56" y="67"/>
                  <a:pt x="67" y="56"/>
                  <a:pt x="80" y="56"/>
                </a:cubicBezTo>
                <a:cubicBezTo>
                  <a:pt x="93" y="56"/>
                  <a:pt x="104" y="67"/>
                  <a:pt x="104" y="80"/>
                </a:cubicBezTo>
                <a:cubicBezTo>
                  <a:pt x="104" y="93"/>
                  <a:pt x="93" y="104"/>
                  <a:pt x="80" y="10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82"/>
          <p:cNvSpPr>
            <a:spLocks noEditPoints="1"/>
          </p:cNvSpPr>
          <p:nvPr/>
        </p:nvSpPr>
        <p:spPr bwMode="auto">
          <a:xfrm>
            <a:off x="2099964" y="3738876"/>
            <a:ext cx="255423" cy="159384"/>
          </a:xfrm>
          <a:custGeom>
            <a:avLst/>
            <a:gdLst>
              <a:gd name="T0" fmla="*/ 244 w 256"/>
              <a:gd name="T1" fmla="*/ 160 h 160"/>
              <a:gd name="T2" fmla="*/ 232 w 256"/>
              <a:gd name="T3" fmla="*/ 160 h 160"/>
              <a:gd name="T4" fmla="*/ 24 w 256"/>
              <a:gd name="T5" fmla="*/ 160 h 160"/>
              <a:gd name="T6" fmla="*/ 12 w 256"/>
              <a:gd name="T7" fmla="*/ 160 h 160"/>
              <a:gd name="T8" fmla="*/ 0 w 256"/>
              <a:gd name="T9" fmla="*/ 148 h 160"/>
              <a:gd name="T10" fmla="*/ 0 w 256"/>
              <a:gd name="T11" fmla="*/ 128 h 160"/>
              <a:gd name="T12" fmla="*/ 24 w 256"/>
              <a:gd name="T13" fmla="*/ 128 h 160"/>
              <a:gd name="T14" fmla="*/ 24 w 256"/>
              <a:gd name="T15" fmla="*/ 12 h 160"/>
              <a:gd name="T16" fmla="*/ 36 w 256"/>
              <a:gd name="T17" fmla="*/ 0 h 160"/>
              <a:gd name="T18" fmla="*/ 220 w 256"/>
              <a:gd name="T19" fmla="*/ 0 h 160"/>
              <a:gd name="T20" fmla="*/ 232 w 256"/>
              <a:gd name="T21" fmla="*/ 12 h 160"/>
              <a:gd name="T22" fmla="*/ 232 w 256"/>
              <a:gd name="T23" fmla="*/ 128 h 160"/>
              <a:gd name="T24" fmla="*/ 256 w 256"/>
              <a:gd name="T25" fmla="*/ 128 h 160"/>
              <a:gd name="T26" fmla="*/ 256 w 256"/>
              <a:gd name="T27" fmla="*/ 148 h 160"/>
              <a:gd name="T28" fmla="*/ 244 w 256"/>
              <a:gd name="T29" fmla="*/ 160 h 160"/>
              <a:gd name="T30" fmla="*/ 100 w 256"/>
              <a:gd name="T31" fmla="*/ 148 h 160"/>
              <a:gd name="T32" fmla="*/ 156 w 256"/>
              <a:gd name="T33" fmla="*/ 148 h 160"/>
              <a:gd name="T34" fmla="*/ 156 w 256"/>
              <a:gd name="T35" fmla="*/ 140 h 160"/>
              <a:gd name="T36" fmla="*/ 100 w 256"/>
              <a:gd name="T37" fmla="*/ 140 h 160"/>
              <a:gd name="T38" fmla="*/ 100 w 256"/>
              <a:gd name="T39" fmla="*/ 148 h 160"/>
              <a:gd name="T40" fmla="*/ 216 w 256"/>
              <a:gd name="T41" fmla="*/ 16 h 160"/>
              <a:gd name="T42" fmla="*/ 40 w 256"/>
              <a:gd name="T43" fmla="*/ 16 h 160"/>
              <a:gd name="T44" fmla="*/ 40 w 256"/>
              <a:gd name="T45" fmla="*/ 120 h 160"/>
              <a:gd name="T46" fmla="*/ 216 w 256"/>
              <a:gd name="T47" fmla="*/ 120 h 160"/>
              <a:gd name="T48" fmla="*/ 216 w 256"/>
              <a:gd name="T4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6" h="160">
                <a:moveTo>
                  <a:pt x="244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5" y="160"/>
                  <a:pt x="0" y="155"/>
                  <a:pt x="0" y="148"/>
                </a:cubicBezTo>
                <a:cubicBezTo>
                  <a:pt x="0" y="128"/>
                  <a:pt x="0" y="128"/>
                  <a:pt x="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29" y="0"/>
                  <a:pt x="36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7" y="0"/>
                  <a:pt x="232" y="5"/>
                  <a:pt x="232" y="12"/>
                </a:cubicBezTo>
                <a:cubicBezTo>
                  <a:pt x="232" y="128"/>
                  <a:pt x="232" y="128"/>
                  <a:pt x="232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moveTo>
                  <a:pt x="100" y="148"/>
                </a:moveTo>
                <a:cubicBezTo>
                  <a:pt x="156" y="148"/>
                  <a:pt x="156" y="148"/>
                  <a:pt x="156" y="148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48"/>
                </a:lnTo>
                <a:close/>
                <a:moveTo>
                  <a:pt x="216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216" y="120"/>
                  <a:pt x="216" y="120"/>
                  <a:pt x="216" y="120"/>
                </a:cubicBezTo>
                <a:lnTo>
                  <a:pt x="216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25"/>
          <p:cNvSpPr>
            <a:spLocks noEditPoints="1"/>
          </p:cNvSpPr>
          <p:nvPr/>
        </p:nvSpPr>
        <p:spPr bwMode="auto">
          <a:xfrm>
            <a:off x="3605371" y="3991723"/>
            <a:ext cx="255423" cy="255423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9"/>
          <p:cNvSpPr>
            <a:spLocks noEditPoints="1"/>
          </p:cNvSpPr>
          <p:nvPr/>
        </p:nvSpPr>
        <p:spPr bwMode="auto">
          <a:xfrm>
            <a:off x="5046225" y="4300408"/>
            <a:ext cx="257466" cy="255423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00 w 256"/>
              <a:gd name="T21" fmla="*/ 152 h 256"/>
              <a:gd name="T22" fmla="*/ 64 w 256"/>
              <a:gd name="T23" fmla="*/ 64 h 256"/>
              <a:gd name="T24" fmla="*/ 156 w 256"/>
              <a:gd name="T25" fmla="*/ 100 h 256"/>
              <a:gd name="T26" fmla="*/ 192 w 256"/>
              <a:gd name="T27" fmla="*/ 192 h 256"/>
              <a:gd name="T28" fmla="*/ 100 w 256"/>
              <a:gd name="T29" fmla="*/ 152 h 256"/>
              <a:gd name="T30" fmla="*/ 128 w 256"/>
              <a:gd name="T31" fmla="*/ 116 h 256"/>
              <a:gd name="T32" fmla="*/ 116 w 256"/>
              <a:gd name="T33" fmla="*/ 128 h 256"/>
              <a:gd name="T34" fmla="*/ 128 w 256"/>
              <a:gd name="T35" fmla="*/ 140 h 256"/>
              <a:gd name="T36" fmla="*/ 140 w 256"/>
              <a:gd name="T37" fmla="*/ 128 h 256"/>
              <a:gd name="T38" fmla="*/ 128 w 256"/>
              <a:gd name="T39" fmla="*/ 1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00" y="152"/>
                </a:moveTo>
                <a:cubicBezTo>
                  <a:pt x="64" y="64"/>
                  <a:pt x="64" y="64"/>
                  <a:pt x="64" y="64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92" y="192"/>
                  <a:pt x="192" y="192"/>
                  <a:pt x="192" y="192"/>
                </a:cubicBezTo>
                <a:lnTo>
                  <a:pt x="100" y="152"/>
                </a:lnTo>
                <a:close/>
                <a:moveTo>
                  <a:pt x="128" y="116"/>
                </a:moveTo>
                <a:cubicBezTo>
                  <a:pt x="121" y="116"/>
                  <a:pt x="116" y="121"/>
                  <a:pt x="116" y="128"/>
                </a:cubicBezTo>
                <a:cubicBezTo>
                  <a:pt x="116" y="135"/>
                  <a:pt x="121" y="140"/>
                  <a:pt x="128" y="140"/>
                </a:cubicBezTo>
                <a:cubicBezTo>
                  <a:pt x="135" y="140"/>
                  <a:pt x="140" y="135"/>
                  <a:pt x="140" y="128"/>
                </a:cubicBezTo>
                <a:cubicBezTo>
                  <a:pt x="140" y="121"/>
                  <a:pt x="135" y="116"/>
                  <a:pt x="128" y="1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65216" y="3834095"/>
            <a:ext cx="1466144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062754" y="4168903"/>
            <a:ext cx="1466144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522882" y="4428120"/>
            <a:ext cx="1466144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71047" y="4725811"/>
            <a:ext cx="1466144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1511187" y="1751302"/>
            <a:ext cx="8711414" cy="4706648"/>
            <a:chOff x="1611683" y="1446502"/>
            <a:chExt cx="5920633" cy="3198830"/>
          </a:xfrm>
          <a:solidFill>
            <a:srgbClr val="1AB2B2"/>
          </a:solidFill>
        </p:grpSpPr>
        <p:sp>
          <p:nvSpPr>
            <p:cNvPr id="20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avLst/>
              <a:gdLst>
                <a:gd name="T0" fmla="*/ 2147483647 w 144"/>
                <a:gd name="T1" fmla="*/ 2147483647 h 40"/>
                <a:gd name="T2" fmla="*/ 2147483647 w 144"/>
                <a:gd name="T3" fmla="*/ 0 h 40"/>
                <a:gd name="T4" fmla="*/ 2147483647 w 144"/>
                <a:gd name="T5" fmla="*/ 0 h 40"/>
                <a:gd name="T6" fmla="*/ 2147483647 w 144"/>
                <a:gd name="T7" fmla="*/ 2147483647 h 40"/>
                <a:gd name="T8" fmla="*/ 2147483647 w 144"/>
                <a:gd name="T9" fmla="*/ 2147483647 h 40"/>
                <a:gd name="T10" fmla="*/ 2147483647 w 144"/>
                <a:gd name="T11" fmla="*/ 2147483647 h 40"/>
                <a:gd name="T12" fmla="*/ 2147483647 w 144"/>
                <a:gd name="T13" fmla="*/ 2147483647 h 40"/>
                <a:gd name="T14" fmla="*/ 2147483647 w 144"/>
                <a:gd name="T15" fmla="*/ 2147483647 h 40"/>
                <a:gd name="T16" fmla="*/ 2147483647 w 144"/>
                <a:gd name="T17" fmla="*/ 2147483647 h 40"/>
                <a:gd name="T18" fmla="*/ 2147483647 w 144"/>
                <a:gd name="T19" fmla="*/ 2147483647 h 40"/>
                <a:gd name="T20" fmla="*/ 2147483647 w 144"/>
                <a:gd name="T21" fmla="*/ 2147483647 h 40"/>
                <a:gd name="T22" fmla="*/ 2147483647 w 144"/>
                <a:gd name="T23" fmla="*/ 2147483647 h 40"/>
                <a:gd name="T24" fmla="*/ 2147483647 w 144"/>
                <a:gd name="T25" fmla="*/ 2147483647 h 40"/>
                <a:gd name="T26" fmla="*/ 2147483647 w 144"/>
                <a:gd name="T27" fmla="*/ 2147483647 h 40"/>
                <a:gd name="T28" fmla="*/ 0 w 144"/>
                <a:gd name="T29" fmla="*/ 2147483647 h 40"/>
                <a:gd name="T30" fmla="*/ 2147483647 w 14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40"/>
                <a:gd name="T50" fmla="*/ 144 w 144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40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Rectangle 607"/>
            <p:cNvSpPr>
              <a:spLocks noChangeArrowheads="1"/>
            </p:cNvSpPr>
            <p:nvPr/>
          </p:nvSpPr>
          <p:spPr bwMode="auto">
            <a:xfrm>
              <a:off x="5062736" y="3057432"/>
              <a:ext cx="0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4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Rectangle 657"/>
            <p:cNvSpPr>
              <a:spLocks noChangeArrowheads="1"/>
            </p:cNvSpPr>
            <p:nvPr/>
          </p:nvSpPr>
          <p:spPr bwMode="auto">
            <a:xfrm>
              <a:off x="4321423" y="3089233"/>
              <a:ext cx="0" cy="10966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4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8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1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0 h 376"/>
                <a:gd name="T50" fmla="*/ 2147483647 w 728"/>
                <a:gd name="T51" fmla="*/ 2147483647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0 w 728"/>
                <a:gd name="T57" fmla="*/ 2147483647 h 376"/>
                <a:gd name="T58" fmla="*/ 2147483647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8"/>
                <a:gd name="T100" fmla="*/ 0 h 376"/>
                <a:gd name="T101" fmla="*/ 728 w 728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2147483647 h 376"/>
                <a:gd name="T50" fmla="*/ 2147483647 w 728"/>
                <a:gd name="T51" fmla="*/ 0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2147483647 w 728"/>
                <a:gd name="T57" fmla="*/ 2147483647 h 376"/>
                <a:gd name="T58" fmla="*/ 0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2147483647 w 728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8"/>
                <a:gd name="T103" fmla="*/ 0 h 376"/>
                <a:gd name="T104" fmla="*/ 728 w 728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0 h 56"/>
                <a:gd name="T6" fmla="*/ 2147483647 w 56"/>
                <a:gd name="T7" fmla="*/ 2147483647 h 56"/>
                <a:gd name="T8" fmla="*/ 0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avLst/>
              <a:gdLst>
                <a:gd name="T0" fmla="*/ 2147483647 w 48"/>
                <a:gd name="T1" fmla="*/ 0 h 32"/>
                <a:gd name="T2" fmla="*/ 2147483647 w 48"/>
                <a:gd name="T3" fmla="*/ 0 h 32"/>
                <a:gd name="T4" fmla="*/ 0 w 48"/>
                <a:gd name="T5" fmla="*/ 0 h 32"/>
                <a:gd name="T6" fmla="*/ 2147483647 w 48"/>
                <a:gd name="T7" fmla="*/ 2147483647 h 32"/>
                <a:gd name="T8" fmla="*/ 2147483647 w 48"/>
                <a:gd name="T9" fmla="*/ 2147483647 h 32"/>
                <a:gd name="T10" fmla="*/ 2147483647 w 48"/>
                <a:gd name="T11" fmla="*/ 2147483647 h 32"/>
                <a:gd name="T12" fmla="*/ 2147483647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2"/>
                <a:gd name="T23" fmla="*/ 48 w 4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2147483647 h 32"/>
                <a:gd name="T4" fmla="*/ 2147483647 w 72"/>
                <a:gd name="T5" fmla="*/ 2147483647 h 32"/>
                <a:gd name="T6" fmla="*/ 2147483647 w 72"/>
                <a:gd name="T7" fmla="*/ 0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32"/>
                <a:gd name="T41" fmla="*/ 72 w 7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3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avLst/>
              <a:gdLst>
                <a:gd name="T0" fmla="*/ 2147483647 w 152"/>
                <a:gd name="T1" fmla="*/ 2147483647 h 160"/>
                <a:gd name="T2" fmla="*/ 2147483647 w 152"/>
                <a:gd name="T3" fmla="*/ 2147483647 h 160"/>
                <a:gd name="T4" fmla="*/ 2147483647 w 152"/>
                <a:gd name="T5" fmla="*/ 2147483647 h 160"/>
                <a:gd name="T6" fmla="*/ 2147483647 w 152"/>
                <a:gd name="T7" fmla="*/ 2147483647 h 160"/>
                <a:gd name="T8" fmla="*/ 2147483647 w 152"/>
                <a:gd name="T9" fmla="*/ 2147483647 h 160"/>
                <a:gd name="T10" fmla="*/ 2147483647 w 152"/>
                <a:gd name="T11" fmla="*/ 2147483647 h 160"/>
                <a:gd name="T12" fmla="*/ 2147483647 w 152"/>
                <a:gd name="T13" fmla="*/ 2147483647 h 160"/>
                <a:gd name="T14" fmla="*/ 2147483647 w 152"/>
                <a:gd name="T15" fmla="*/ 2147483647 h 160"/>
                <a:gd name="T16" fmla="*/ 2147483647 w 152"/>
                <a:gd name="T17" fmla="*/ 0 h 160"/>
                <a:gd name="T18" fmla="*/ 2147483647 w 152"/>
                <a:gd name="T19" fmla="*/ 2147483647 h 160"/>
                <a:gd name="T20" fmla="*/ 2147483647 w 152"/>
                <a:gd name="T21" fmla="*/ 2147483647 h 160"/>
                <a:gd name="T22" fmla="*/ 2147483647 w 152"/>
                <a:gd name="T23" fmla="*/ 2147483647 h 160"/>
                <a:gd name="T24" fmla="*/ 2147483647 w 152"/>
                <a:gd name="T25" fmla="*/ 2147483647 h 160"/>
                <a:gd name="T26" fmla="*/ 2147483647 w 152"/>
                <a:gd name="T27" fmla="*/ 2147483647 h 160"/>
                <a:gd name="T28" fmla="*/ 2147483647 w 152"/>
                <a:gd name="T29" fmla="*/ 2147483647 h 160"/>
                <a:gd name="T30" fmla="*/ 2147483647 w 152"/>
                <a:gd name="T31" fmla="*/ 2147483647 h 160"/>
                <a:gd name="T32" fmla="*/ 2147483647 w 152"/>
                <a:gd name="T33" fmla="*/ 2147483647 h 160"/>
                <a:gd name="T34" fmla="*/ 2147483647 w 152"/>
                <a:gd name="T35" fmla="*/ 2147483647 h 160"/>
                <a:gd name="T36" fmla="*/ 2147483647 w 152"/>
                <a:gd name="T37" fmla="*/ 2147483647 h 160"/>
                <a:gd name="T38" fmla="*/ 2147483647 w 152"/>
                <a:gd name="T39" fmla="*/ 2147483647 h 160"/>
                <a:gd name="T40" fmla="*/ 0 w 152"/>
                <a:gd name="T41" fmla="*/ 2147483647 h 160"/>
                <a:gd name="T42" fmla="*/ 2147483647 w 152"/>
                <a:gd name="T43" fmla="*/ 2147483647 h 160"/>
                <a:gd name="T44" fmla="*/ 2147483647 w 152"/>
                <a:gd name="T45" fmla="*/ 2147483647 h 160"/>
                <a:gd name="T46" fmla="*/ 2147483647 w 152"/>
                <a:gd name="T47" fmla="*/ 2147483647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60"/>
                <a:gd name="T74" fmla="*/ 152 w 152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60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2147483647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0 h 72"/>
                <a:gd name="T22" fmla="*/ 0 w 104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8"/>
                <a:gd name="T53" fmla="*/ 64 w 64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0 h 48"/>
                <a:gd name="T12" fmla="*/ 0 w 40"/>
                <a:gd name="T13" fmla="*/ 2147483647 h 48"/>
                <a:gd name="T14" fmla="*/ 2147483647 w 40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2147483647 w 64"/>
                <a:gd name="T35" fmla="*/ 2147483647 h 88"/>
                <a:gd name="T36" fmla="*/ 2147483647 w 64"/>
                <a:gd name="T37" fmla="*/ 2147483647 h 88"/>
                <a:gd name="T38" fmla="*/ 2147483647 w 64"/>
                <a:gd name="T39" fmla="*/ 2147483647 h 88"/>
                <a:gd name="T40" fmla="*/ 2147483647 w 64"/>
                <a:gd name="T41" fmla="*/ 2147483647 h 88"/>
                <a:gd name="T42" fmla="*/ 2147483647 w 64"/>
                <a:gd name="T43" fmla="*/ 2147483647 h 88"/>
                <a:gd name="T44" fmla="*/ 2147483647 w 64"/>
                <a:gd name="T45" fmla="*/ 2147483647 h 88"/>
                <a:gd name="T46" fmla="*/ 2147483647 w 64"/>
                <a:gd name="T47" fmla="*/ 2147483647 h 88"/>
                <a:gd name="T48" fmla="*/ 2147483647 w 64"/>
                <a:gd name="T49" fmla="*/ 0 h 88"/>
                <a:gd name="T50" fmla="*/ 2147483647 w 64"/>
                <a:gd name="T51" fmla="*/ 2147483647 h 88"/>
                <a:gd name="T52" fmla="*/ 0 w 64"/>
                <a:gd name="T53" fmla="*/ 2147483647 h 88"/>
                <a:gd name="T54" fmla="*/ 2147483647 w 64"/>
                <a:gd name="T55" fmla="*/ 2147483647 h 88"/>
                <a:gd name="T56" fmla="*/ 2147483647 w 64"/>
                <a:gd name="T57" fmla="*/ 2147483647 h 88"/>
                <a:gd name="T58" fmla="*/ 2147483647 w 64"/>
                <a:gd name="T59" fmla="*/ 2147483647 h 88"/>
                <a:gd name="T60" fmla="*/ 2147483647 w 64"/>
                <a:gd name="T61" fmla="*/ 2147483647 h 88"/>
                <a:gd name="T62" fmla="*/ 2147483647 w 64"/>
                <a:gd name="T63" fmla="*/ 2147483647 h 88"/>
                <a:gd name="T64" fmla="*/ 2147483647 w 64"/>
                <a:gd name="T65" fmla="*/ 2147483647 h 88"/>
                <a:gd name="T66" fmla="*/ 2147483647 w 64"/>
                <a:gd name="T67" fmla="*/ 2147483647 h 88"/>
                <a:gd name="T68" fmla="*/ 2147483647 w 64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8"/>
                <a:gd name="T107" fmla="*/ 64 w 6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0 h 48"/>
                <a:gd name="T14" fmla="*/ 0 w 40"/>
                <a:gd name="T15" fmla="*/ 2147483647 h 48"/>
                <a:gd name="T16" fmla="*/ 2147483647 w 40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791"/>
            <p:cNvSpPr/>
            <p:nvPr/>
          </p:nvSpPr>
          <p:spPr bwMode="auto">
            <a:xfrm>
              <a:off x="3216034" y="3958850"/>
              <a:ext cx="332275" cy="686482"/>
            </a:xfrm>
            <a:custGeom>
              <a:avLst/>
              <a:gdLst>
                <a:gd name="T0" fmla="*/ 2147483647 w 248"/>
                <a:gd name="T1" fmla="*/ 2147483647 h 512"/>
                <a:gd name="T2" fmla="*/ 2147483647 w 248"/>
                <a:gd name="T3" fmla="*/ 2147483647 h 512"/>
                <a:gd name="T4" fmla="*/ 2147483647 w 248"/>
                <a:gd name="T5" fmla="*/ 2147483647 h 512"/>
                <a:gd name="T6" fmla="*/ 2147483647 w 248"/>
                <a:gd name="T7" fmla="*/ 2147483647 h 512"/>
                <a:gd name="T8" fmla="*/ 2147483647 w 248"/>
                <a:gd name="T9" fmla="*/ 2147483647 h 512"/>
                <a:gd name="T10" fmla="*/ 2147483647 w 248"/>
                <a:gd name="T11" fmla="*/ 2147483647 h 512"/>
                <a:gd name="T12" fmla="*/ 2147483647 w 248"/>
                <a:gd name="T13" fmla="*/ 2147483647 h 512"/>
                <a:gd name="T14" fmla="*/ 2147483647 w 248"/>
                <a:gd name="T15" fmla="*/ 2147483647 h 512"/>
                <a:gd name="T16" fmla="*/ 2147483647 w 248"/>
                <a:gd name="T17" fmla="*/ 2147483647 h 512"/>
                <a:gd name="T18" fmla="*/ 2147483647 w 248"/>
                <a:gd name="T19" fmla="*/ 2147483647 h 512"/>
                <a:gd name="T20" fmla="*/ 2147483647 w 248"/>
                <a:gd name="T21" fmla="*/ 2147483647 h 512"/>
                <a:gd name="T22" fmla="*/ 2147483647 w 248"/>
                <a:gd name="T23" fmla="*/ 2147483647 h 512"/>
                <a:gd name="T24" fmla="*/ 2147483647 w 248"/>
                <a:gd name="T25" fmla="*/ 2147483647 h 512"/>
                <a:gd name="T26" fmla="*/ 2147483647 w 248"/>
                <a:gd name="T27" fmla="*/ 2147483647 h 512"/>
                <a:gd name="T28" fmla="*/ 2147483647 w 248"/>
                <a:gd name="T29" fmla="*/ 0 h 512"/>
                <a:gd name="T30" fmla="*/ 2147483647 w 248"/>
                <a:gd name="T31" fmla="*/ 0 h 512"/>
                <a:gd name="T32" fmla="*/ 2147483647 w 248"/>
                <a:gd name="T33" fmla="*/ 2147483647 h 512"/>
                <a:gd name="T34" fmla="*/ 2147483647 w 248"/>
                <a:gd name="T35" fmla="*/ 0 h 512"/>
                <a:gd name="T36" fmla="*/ 2147483647 w 248"/>
                <a:gd name="T37" fmla="*/ 0 h 512"/>
                <a:gd name="T38" fmla="*/ 2147483647 w 248"/>
                <a:gd name="T39" fmla="*/ 2147483647 h 512"/>
                <a:gd name="T40" fmla="*/ 2147483647 w 248"/>
                <a:gd name="T41" fmla="*/ 2147483647 h 512"/>
                <a:gd name="T42" fmla="*/ 2147483647 w 248"/>
                <a:gd name="T43" fmla="*/ 2147483647 h 512"/>
                <a:gd name="T44" fmla="*/ 2147483647 w 248"/>
                <a:gd name="T45" fmla="*/ 2147483647 h 512"/>
                <a:gd name="T46" fmla="*/ 2147483647 w 248"/>
                <a:gd name="T47" fmla="*/ 2147483647 h 512"/>
                <a:gd name="T48" fmla="*/ 2147483647 w 248"/>
                <a:gd name="T49" fmla="*/ 2147483647 h 512"/>
                <a:gd name="T50" fmla="*/ 2147483647 w 248"/>
                <a:gd name="T51" fmla="*/ 2147483647 h 512"/>
                <a:gd name="T52" fmla="*/ 2147483647 w 248"/>
                <a:gd name="T53" fmla="*/ 2147483647 h 512"/>
                <a:gd name="T54" fmla="*/ 2147483647 w 248"/>
                <a:gd name="T55" fmla="*/ 2147483647 h 512"/>
                <a:gd name="T56" fmla="*/ 2147483647 w 248"/>
                <a:gd name="T57" fmla="*/ 2147483647 h 512"/>
                <a:gd name="T58" fmla="*/ 2147483647 w 248"/>
                <a:gd name="T59" fmla="*/ 2147483647 h 512"/>
                <a:gd name="T60" fmla="*/ 2147483647 w 248"/>
                <a:gd name="T61" fmla="*/ 2147483647 h 512"/>
                <a:gd name="T62" fmla="*/ 2147483647 w 248"/>
                <a:gd name="T63" fmla="*/ 2147483647 h 512"/>
                <a:gd name="T64" fmla="*/ 0 w 248"/>
                <a:gd name="T65" fmla="*/ 2147483647 h 512"/>
                <a:gd name="T66" fmla="*/ 2147483647 w 248"/>
                <a:gd name="T67" fmla="*/ 2147483647 h 512"/>
                <a:gd name="T68" fmla="*/ 2147483647 w 248"/>
                <a:gd name="T69" fmla="*/ 2147483647 h 512"/>
                <a:gd name="T70" fmla="*/ 2147483647 w 248"/>
                <a:gd name="T71" fmla="*/ 2147483647 h 512"/>
                <a:gd name="T72" fmla="*/ 2147483647 w 248"/>
                <a:gd name="T73" fmla="*/ 2147483647 h 512"/>
                <a:gd name="T74" fmla="*/ 2147483647 w 248"/>
                <a:gd name="T75" fmla="*/ 2147483647 h 512"/>
                <a:gd name="T76" fmla="*/ 2147483647 w 248"/>
                <a:gd name="T77" fmla="*/ 2147483647 h 512"/>
                <a:gd name="T78" fmla="*/ 2147483647 w 248"/>
                <a:gd name="T79" fmla="*/ 2147483647 h 512"/>
                <a:gd name="T80" fmla="*/ 2147483647 w 248"/>
                <a:gd name="T81" fmla="*/ 2147483647 h 512"/>
                <a:gd name="T82" fmla="*/ 2147483647 w 248"/>
                <a:gd name="T83" fmla="*/ 2147483647 h 512"/>
                <a:gd name="T84" fmla="*/ 2147483647 w 248"/>
                <a:gd name="T85" fmla="*/ 2147483647 h 512"/>
                <a:gd name="T86" fmla="*/ 2147483647 w 248"/>
                <a:gd name="T87" fmla="*/ 2147483647 h 512"/>
                <a:gd name="T88" fmla="*/ 2147483647 w 248"/>
                <a:gd name="T89" fmla="*/ 2147483647 h 512"/>
                <a:gd name="T90" fmla="*/ 2147483647 w 248"/>
                <a:gd name="T91" fmla="*/ 2147483647 h 512"/>
                <a:gd name="T92" fmla="*/ 2147483647 w 248"/>
                <a:gd name="T93" fmla="*/ 2147483647 h 512"/>
                <a:gd name="T94" fmla="*/ 2147483647 w 248"/>
                <a:gd name="T95" fmla="*/ 2147483647 h 512"/>
                <a:gd name="T96" fmla="*/ 2147483647 w 248"/>
                <a:gd name="T97" fmla="*/ 2147483647 h 512"/>
                <a:gd name="T98" fmla="*/ 2147483647 w 248"/>
                <a:gd name="T99" fmla="*/ 2147483647 h 512"/>
                <a:gd name="T100" fmla="*/ 2147483647 w 248"/>
                <a:gd name="T101" fmla="*/ 2147483647 h 512"/>
                <a:gd name="T102" fmla="*/ 2147483647 w 248"/>
                <a:gd name="T103" fmla="*/ 2147483647 h 512"/>
                <a:gd name="T104" fmla="*/ 2147483647 w 248"/>
                <a:gd name="T105" fmla="*/ 2147483647 h 512"/>
                <a:gd name="T106" fmla="*/ 2147483647 w 248"/>
                <a:gd name="T107" fmla="*/ 2147483647 h 512"/>
                <a:gd name="T108" fmla="*/ 2147483647 w 248"/>
                <a:gd name="T109" fmla="*/ 2147483647 h 512"/>
                <a:gd name="T110" fmla="*/ 2147483647 w 248"/>
                <a:gd name="T111" fmla="*/ 2147483647 h 512"/>
                <a:gd name="T112" fmla="*/ 2147483647 w 248"/>
                <a:gd name="T113" fmla="*/ 2147483647 h 512"/>
                <a:gd name="T114" fmla="*/ 2147483647 w 248"/>
                <a:gd name="T115" fmla="*/ 2147483647 h 512"/>
                <a:gd name="T116" fmla="*/ 2147483647 w 248"/>
                <a:gd name="T117" fmla="*/ 2147483647 h 512"/>
                <a:gd name="T118" fmla="*/ 2147483647 w 248"/>
                <a:gd name="T119" fmla="*/ 2147483647 h 512"/>
                <a:gd name="T120" fmla="*/ 2147483647 w 248"/>
                <a:gd name="T121" fmla="*/ 2147483647 h 512"/>
                <a:gd name="T122" fmla="*/ 2147483647 w 248"/>
                <a:gd name="T123" fmla="*/ 2147483647 h 5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"/>
                <a:gd name="T187" fmla="*/ 0 h 512"/>
                <a:gd name="T188" fmla="*/ 248 w 248"/>
                <a:gd name="T189" fmla="*/ 512 h 5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" h="512">
                  <a:moveTo>
                    <a:pt x="192" y="144"/>
                  </a:moveTo>
                  <a:lnTo>
                    <a:pt x="192" y="128"/>
                  </a:lnTo>
                  <a:lnTo>
                    <a:pt x="200" y="112"/>
                  </a:lnTo>
                  <a:lnTo>
                    <a:pt x="232" y="88"/>
                  </a:lnTo>
                  <a:lnTo>
                    <a:pt x="240" y="80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56"/>
                  </a:lnTo>
                  <a:lnTo>
                    <a:pt x="208" y="72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128"/>
                  </a:lnTo>
                  <a:lnTo>
                    <a:pt x="48" y="168"/>
                  </a:lnTo>
                  <a:lnTo>
                    <a:pt x="24" y="224"/>
                  </a:lnTo>
                  <a:lnTo>
                    <a:pt x="24" y="280"/>
                  </a:lnTo>
                  <a:lnTo>
                    <a:pt x="24" y="304"/>
                  </a:lnTo>
                  <a:lnTo>
                    <a:pt x="16" y="336"/>
                  </a:lnTo>
                  <a:lnTo>
                    <a:pt x="24" y="352"/>
                  </a:lnTo>
                  <a:lnTo>
                    <a:pt x="16" y="416"/>
                  </a:lnTo>
                  <a:lnTo>
                    <a:pt x="0" y="440"/>
                  </a:lnTo>
                  <a:lnTo>
                    <a:pt x="8" y="464"/>
                  </a:lnTo>
                  <a:lnTo>
                    <a:pt x="16" y="488"/>
                  </a:lnTo>
                  <a:lnTo>
                    <a:pt x="80" y="512"/>
                  </a:lnTo>
                  <a:lnTo>
                    <a:pt x="64" y="496"/>
                  </a:lnTo>
                  <a:lnTo>
                    <a:pt x="56" y="472"/>
                  </a:lnTo>
                  <a:lnTo>
                    <a:pt x="64" y="448"/>
                  </a:lnTo>
                  <a:lnTo>
                    <a:pt x="80" y="424"/>
                  </a:lnTo>
                  <a:lnTo>
                    <a:pt x="88" y="416"/>
                  </a:lnTo>
                  <a:lnTo>
                    <a:pt x="96" y="392"/>
                  </a:lnTo>
                  <a:lnTo>
                    <a:pt x="88" y="384"/>
                  </a:lnTo>
                  <a:lnTo>
                    <a:pt x="80" y="368"/>
                  </a:lnTo>
                  <a:lnTo>
                    <a:pt x="96" y="344"/>
                  </a:lnTo>
                  <a:lnTo>
                    <a:pt x="112" y="328"/>
                  </a:lnTo>
                  <a:lnTo>
                    <a:pt x="120" y="304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12" y="288"/>
                  </a:lnTo>
                  <a:lnTo>
                    <a:pt x="136" y="280"/>
                  </a:lnTo>
                  <a:lnTo>
                    <a:pt x="144" y="264"/>
                  </a:lnTo>
                  <a:lnTo>
                    <a:pt x="152" y="248"/>
                  </a:lnTo>
                  <a:lnTo>
                    <a:pt x="192" y="232"/>
                  </a:lnTo>
                  <a:lnTo>
                    <a:pt x="200" y="224"/>
                  </a:lnTo>
                  <a:lnTo>
                    <a:pt x="208" y="224"/>
                  </a:lnTo>
                  <a:lnTo>
                    <a:pt x="216" y="200"/>
                  </a:lnTo>
                  <a:lnTo>
                    <a:pt x="208" y="184"/>
                  </a:lnTo>
                  <a:lnTo>
                    <a:pt x="192" y="176"/>
                  </a:lnTo>
                  <a:lnTo>
                    <a:pt x="208" y="176"/>
                  </a:lnTo>
                  <a:lnTo>
                    <a:pt x="192" y="168"/>
                  </a:lnTo>
                  <a:lnTo>
                    <a:pt x="192" y="14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avLst/>
              <a:gdLst>
                <a:gd name="T0" fmla="*/ 2147483647 w 112"/>
                <a:gd name="T1" fmla="*/ 0 h 104"/>
                <a:gd name="T2" fmla="*/ 0 w 112"/>
                <a:gd name="T3" fmla="*/ 2147483647 h 104"/>
                <a:gd name="T4" fmla="*/ 0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2147483647 w 112"/>
                <a:gd name="T13" fmla="*/ 2147483647 h 104"/>
                <a:gd name="T14" fmla="*/ 2147483647 w 112"/>
                <a:gd name="T15" fmla="*/ 2147483647 h 104"/>
                <a:gd name="T16" fmla="*/ 2147483647 w 112"/>
                <a:gd name="T17" fmla="*/ 2147483647 h 104"/>
                <a:gd name="T18" fmla="*/ 2147483647 w 112"/>
                <a:gd name="T19" fmla="*/ 2147483647 h 104"/>
                <a:gd name="T20" fmla="*/ 2147483647 w 112"/>
                <a:gd name="T21" fmla="*/ 2147483647 h 104"/>
                <a:gd name="T22" fmla="*/ 2147483647 w 112"/>
                <a:gd name="T23" fmla="*/ 2147483647 h 104"/>
                <a:gd name="T24" fmla="*/ 2147483647 w 112"/>
                <a:gd name="T25" fmla="*/ 2147483647 h 104"/>
                <a:gd name="T26" fmla="*/ 2147483647 w 112"/>
                <a:gd name="T27" fmla="*/ 2147483647 h 104"/>
                <a:gd name="T28" fmla="*/ 2147483647 w 112"/>
                <a:gd name="T29" fmla="*/ 2147483647 h 104"/>
                <a:gd name="T30" fmla="*/ 2147483647 w 112"/>
                <a:gd name="T31" fmla="*/ 2147483647 h 104"/>
                <a:gd name="T32" fmla="*/ 2147483647 w 112"/>
                <a:gd name="T33" fmla="*/ 2147483647 h 104"/>
                <a:gd name="T34" fmla="*/ 2147483647 w 112"/>
                <a:gd name="T35" fmla="*/ 0 h 104"/>
                <a:gd name="T36" fmla="*/ 2147483647 w 112"/>
                <a:gd name="T37" fmla="*/ 0 h 104"/>
                <a:gd name="T38" fmla="*/ 2147483647 w 112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04"/>
                <a:gd name="T62" fmla="*/ 112 w 112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04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avLst/>
              <a:gdLst>
                <a:gd name="T0" fmla="*/ 2147483647 w 144"/>
                <a:gd name="T1" fmla="*/ 2147483647 h 168"/>
                <a:gd name="T2" fmla="*/ 2147483647 w 144"/>
                <a:gd name="T3" fmla="*/ 2147483647 h 168"/>
                <a:gd name="T4" fmla="*/ 2147483647 w 144"/>
                <a:gd name="T5" fmla="*/ 2147483647 h 168"/>
                <a:gd name="T6" fmla="*/ 2147483647 w 144"/>
                <a:gd name="T7" fmla="*/ 2147483647 h 168"/>
                <a:gd name="T8" fmla="*/ 2147483647 w 144"/>
                <a:gd name="T9" fmla="*/ 2147483647 h 168"/>
                <a:gd name="T10" fmla="*/ 2147483647 w 144"/>
                <a:gd name="T11" fmla="*/ 2147483647 h 168"/>
                <a:gd name="T12" fmla="*/ 2147483647 w 144"/>
                <a:gd name="T13" fmla="*/ 2147483647 h 168"/>
                <a:gd name="T14" fmla="*/ 2147483647 w 144"/>
                <a:gd name="T15" fmla="*/ 2147483647 h 168"/>
                <a:gd name="T16" fmla="*/ 2147483647 w 144"/>
                <a:gd name="T17" fmla="*/ 2147483647 h 168"/>
                <a:gd name="T18" fmla="*/ 2147483647 w 144"/>
                <a:gd name="T19" fmla="*/ 2147483647 h 168"/>
                <a:gd name="T20" fmla="*/ 2147483647 w 144"/>
                <a:gd name="T21" fmla="*/ 2147483647 h 168"/>
                <a:gd name="T22" fmla="*/ 2147483647 w 144"/>
                <a:gd name="T23" fmla="*/ 2147483647 h 168"/>
                <a:gd name="T24" fmla="*/ 2147483647 w 144"/>
                <a:gd name="T25" fmla="*/ 2147483647 h 168"/>
                <a:gd name="T26" fmla="*/ 2147483647 w 144"/>
                <a:gd name="T27" fmla="*/ 0 h 168"/>
                <a:gd name="T28" fmla="*/ 2147483647 w 144"/>
                <a:gd name="T29" fmla="*/ 2147483647 h 168"/>
                <a:gd name="T30" fmla="*/ 0 w 144"/>
                <a:gd name="T31" fmla="*/ 2147483647 h 168"/>
                <a:gd name="T32" fmla="*/ 2147483647 w 144"/>
                <a:gd name="T33" fmla="*/ 2147483647 h 168"/>
                <a:gd name="T34" fmla="*/ 2147483647 w 144"/>
                <a:gd name="T35" fmla="*/ 2147483647 h 168"/>
                <a:gd name="T36" fmla="*/ 0 w 144"/>
                <a:gd name="T37" fmla="*/ 2147483647 h 168"/>
                <a:gd name="T38" fmla="*/ 0 w 144"/>
                <a:gd name="T39" fmla="*/ 2147483647 h 168"/>
                <a:gd name="T40" fmla="*/ 2147483647 w 144"/>
                <a:gd name="T41" fmla="*/ 2147483647 h 168"/>
                <a:gd name="T42" fmla="*/ 2147483647 w 144"/>
                <a:gd name="T43" fmla="*/ 2147483647 h 168"/>
                <a:gd name="T44" fmla="*/ 2147483647 w 144"/>
                <a:gd name="T45" fmla="*/ 2147483647 h 168"/>
                <a:gd name="T46" fmla="*/ 2147483647 w 144"/>
                <a:gd name="T47" fmla="*/ 2147483647 h 168"/>
                <a:gd name="T48" fmla="*/ 2147483647 w 144"/>
                <a:gd name="T49" fmla="*/ 2147483647 h 168"/>
                <a:gd name="T50" fmla="*/ 2147483647 w 144"/>
                <a:gd name="T51" fmla="*/ 2147483647 h 168"/>
                <a:gd name="T52" fmla="*/ 2147483647 w 144"/>
                <a:gd name="T53" fmla="*/ 2147483647 h 168"/>
                <a:gd name="T54" fmla="*/ 2147483647 w 144"/>
                <a:gd name="T55" fmla="*/ 2147483647 h 168"/>
                <a:gd name="T56" fmla="*/ 2147483647 w 144"/>
                <a:gd name="T57" fmla="*/ 2147483647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68"/>
                <a:gd name="T89" fmla="*/ 144 w 144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68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avLst/>
              <a:gdLst>
                <a:gd name="T0" fmla="*/ 2147483647 w 488"/>
                <a:gd name="T1" fmla="*/ 2147483647 h 520"/>
                <a:gd name="T2" fmla="*/ 2147483647 w 488"/>
                <a:gd name="T3" fmla="*/ 2147483647 h 520"/>
                <a:gd name="T4" fmla="*/ 2147483647 w 488"/>
                <a:gd name="T5" fmla="*/ 2147483647 h 520"/>
                <a:gd name="T6" fmla="*/ 2147483647 w 488"/>
                <a:gd name="T7" fmla="*/ 2147483647 h 520"/>
                <a:gd name="T8" fmla="*/ 2147483647 w 488"/>
                <a:gd name="T9" fmla="*/ 2147483647 h 520"/>
                <a:gd name="T10" fmla="*/ 2147483647 w 488"/>
                <a:gd name="T11" fmla="*/ 2147483647 h 520"/>
                <a:gd name="T12" fmla="*/ 2147483647 w 488"/>
                <a:gd name="T13" fmla="*/ 2147483647 h 520"/>
                <a:gd name="T14" fmla="*/ 2147483647 w 488"/>
                <a:gd name="T15" fmla="*/ 2147483647 h 520"/>
                <a:gd name="T16" fmla="*/ 2147483647 w 488"/>
                <a:gd name="T17" fmla="*/ 2147483647 h 520"/>
                <a:gd name="T18" fmla="*/ 2147483647 w 488"/>
                <a:gd name="T19" fmla="*/ 2147483647 h 520"/>
                <a:gd name="T20" fmla="*/ 2147483647 w 488"/>
                <a:gd name="T21" fmla="*/ 2147483647 h 520"/>
                <a:gd name="T22" fmla="*/ 2147483647 w 488"/>
                <a:gd name="T23" fmla="*/ 2147483647 h 520"/>
                <a:gd name="T24" fmla="*/ 2147483647 w 488"/>
                <a:gd name="T25" fmla="*/ 2147483647 h 520"/>
                <a:gd name="T26" fmla="*/ 2147483647 w 488"/>
                <a:gd name="T27" fmla="*/ 2147483647 h 520"/>
                <a:gd name="T28" fmla="*/ 2147483647 w 488"/>
                <a:gd name="T29" fmla="*/ 2147483647 h 520"/>
                <a:gd name="T30" fmla="*/ 2147483647 w 488"/>
                <a:gd name="T31" fmla="*/ 2147483647 h 520"/>
                <a:gd name="T32" fmla="*/ 2147483647 w 488"/>
                <a:gd name="T33" fmla="*/ 2147483647 h 520"/>
                <a:gd name="T34" fmla="*/ 2147483647 w 488"/>
                <a:gd name="T35" fmla="*/ 2147483647 h 520"/>
                <a:gd name="T36" fmla="*/ 2147483647 w 488"/>
                <a:gd name="T37" fmla="*/ 2147483647 h 520"/>
                <a:gd name="T38" fmla="*/ 2147483647 w 488"/>
                <a:gd name="T39" fmla="*/ 2147483647 h 520"/>
                <a:gd name="T40" fmla="*/ 2147483647 w 488"/>
                <a:gd name="T41" fmla="*/ 2147483647 h 520"/>
                <a:gd name="T42" fmla="*/ 2147483647 w 488"/>
                <a:gd name="T43" fmla="*/ 2147483647 h 520"/>
                <a:gd name="T44" fmla="*/ 2147483647 w 488"/>
                <a:gd name="T45" fmla="*/ 2147483647 h 520"/>
                <a:gd name="T46" fmla="*/ 2147483647 w 488"/>
                <a:gd name="T47" fmla="*/ 0 h 520"/>
                <a:gd name="T48" fmla="*/ 2147483647 w 488"/>
                <a:gd name="T49" fmla="*/ 2147483647 h 520"/>
                <a:gd name="T50" fmla="*/ 2147483647 w 488"/>
                <a:gd name="T51" fmla="*/ 2147483647 h 520"/>
                <a:gd name="T52" fmla="*/ 2147483647 w 488"/>
                <a:gd name="T53" fmla="*/ 2147483647 h 520"/>
                <a:gd name="T54" fmla="*/ 2147483647 w 488"/>
                <a:gd name="T55" fmla="*/ 2147483647 h 520"/>
                <a:gd name="T56" fmla="*/ 2147483647 w 488"/>
                <a:gd name="T57" fmla="*/ 2147483647 h 520"/>
                <a:gd name="T58" fmla="*/ 2147483647 w 488"/>
                <a:gd name="T59" fmla="*/ 2147483647 h 520"/>
                <a:gd name="T60" fmla="*/ 0 w 488"/>
                <a:gd name="T61" fmla="*/ 2147483647 h 520"/>
                <a:gd name="T62" fmla="*/ 2147483647 w 488"/>
                <a:gd name="T63" fmla="*/ 2147483647 h 520"/>
                <a:gd name="T64" fmla="*/ 2147483647 w 488"/>
                <a:gd name="T65" fmla="*/ 2147483647 h 520"/>
                <a:gd name="T66" fmla="*/ 2147483647 w 488"/>
                <a:gd name="T67" fmla="*/ 2147483647 h 520"/>
                <a:gd name="T68" fmla="*/ 2147483647 w 488"/>
                <a:gd name="T69" fmla="*/ 2147483647 h 520"/>
                <a:gd name="T70" fmla="*/ 2147483647 w 488"/>
                <a:gd name="T71" fmla="*/ 2147483647 h 520"/>
                <a:gd name="T72" fmla="*/ 2147483647 w 488"/>
                <a:gd name="T73" fmla="*/ 2147483647 h 520"/>
                <a:gd name="T74" fmla="*/ 2147483647 w 488"/>
                <a:gd name="T75" fmla="*/ 2147483647 h 520"/>
                <a:gd name="T76" fmla="*/ 2147483647 w 488"/>
                <a:gd name="T77" fmla="*/ 2147483647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520"/>
                <a:gd name="T119" fmla="*/ 488 w 48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520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w 5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"/>
                <a:gd name="T29" fmla="*/ 56 w 5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6"/>
                <a:gd name="T38" fmla="*/ 48 w 48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avLst/>
              <a:gdLst>
                <a:gd name="T0" fmla="*/ 2147483647 w 168"/>
                <a:gd name="T1" fmla="*/ 2147483647 h 144"/>
                <a:gd name="T2" fmla="*/ 2147483647 w 168"/>
                <a:gd name="T3" fmla="*/ 2147483647 h 144"/>
                <a:gd name="T4" fmla="*/ 2147483647 w 168"/>
                <a:gd name="T5" fmla="*/ 2147483647 h 144"/>
                <a:gd name="T6" fmla="*/ 2147483647 w 168"/>
                <a:gd name="T7" fmla="*/ 2147483647 h 144"/>
                <a:gd name="T8" fmla="*/ 2147483647 w 168"/>
                <a:gd name="T9" fmla="*/ 2147483647 h 144"/>
                <a:gd name="T10" fmla="*/ 2147483647 w 168"/>
                <a:gd name="T11" fmla="*/ 2147483647 h 144"/>
                <a:gd name="T12" fmla="*/ 2147483647 w 168"/>
                <a:gd name="T13" fmla="*/ 2147483647 h 144"/>
                <a:gd name="T14" fmla="*/ 2147483647 w 168"/>
                <a:gd name="T15" fmla="*/ 2147483647 h 144"/>
                <a:gd name="T16" fmla="*/ 2147483647 w 168"/>
                <a:gd name="T17" fmla="*/ 2147483647 h 144"/>
                <a:gd name="T18" fmla="*/ 2147483647 w 168"/>
                <a:gd name="T19" fmla="*/ 2147483647 h 144"/>
                <a:gd name="T20" fmla="*/ 2147483647 w 168"/>
                <a:gd name="T21" fmla="*/ 2147483647 h 144"/>
                <a:gd name="T22" fmla="*/ 2147483647 w 168"/>
                <a:gd name="T23" fmla="*/ 2147483647 h 144"/>
                <a:gd name="T24" fmla="*/ 2147483647 w 168"/>
                <a:gd name="T25" fmla="*/ 0 h 144"/>
                <a:gd name="T26" fmla="*/ 0 w 168"/>
                <a:gd name="T27" fmla="*/ 2147483647 h 144"/>
                <a:gd name="T28" fmla="*/ 0 w 168"/>
                <a:gd name="T29" fmla="*/ 2147483647 h 144"/>
                <a:gd name="T30" fmla="*/ 2147483647 w 168"/>
                <a:gd name="T31" fmla="*/ 2147483647 h 144"/>
                <a:gd name="T32" fmla="*/ 2147483647 w 168"/>
                <a:gd name="T33" fmla="*/ 2147483647 h 144"/>
                <a:gd name="T34" fmla="*/ 2147483647 w 168"/>
                <a:gd name="T35" fmla="*/ 2147483647 h 144"/>
                <a:gd name="T36" fmla="*/ 2147483647 w 168"/>
                <a:gd name="T37" fmla="*/ 2147483647 h 144"/>
                <a:gd name="T38" fmla="*/ 2147483647 w 168"/>
                <a:gd name="T39" fmla="*/ 2147483647 h 144"/>
                <a:gd name="T40" fmla="*/ 2147483647 w 168"/>
                <a:gd name="T41" fmla="*/ 2147483647 h 144"/>
                <a:gd name="T42" fmla="*/ 2147483647 w 168"/>
                <a:gd name="T43" fmla="*/ 2147483647 h 144"/>
                <a:gd name="T44" fmla="*/ 2147483647 w 168"/>
                <a:gd name="T45" fmla="*/ 2147483647 h 144"/>
                <a:gd name="T46" fmla="*/ 2147483647 w 168"/>
                <a:gd name="T47" fmla="*/ 2147483647 h 144"/>
                <a:gd name="T48" fmla="*/ 2147483647 w 168"/>
                <a:gd name="T49" fmla="*/ 2147483647 h 144"/>
                <a:gd name="T50" fmla="*/ 2147483647 w 168"/>
                <a:gd name="T51" fmla="*/ 2147483647 h 144"/>
                <a:gd name="T52" fmla="*/ 2147483647 w 168"/>
                <a:gd name="T53" fmla="*/ 2147483647 h 144"/>
                <a:gd name="T54" fmla="*/ 2147483647 w 168"/>
                <a:gd name="T55" fmla="*/ 2147483647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44"/>
                <a:gd name="T86" fmla="*/ 168 w 168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44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0 h 224"/>
                <a:gd name="T26" fmla="*/ 2147483647 w 160"/>
                <a:gd name="T27" fmla="*/ 2147483647 h 224"/>
                <a:gd name="T28" fmla="*/ 2147483647 w 160"/>
                <a:gd name="T29" fmla="*/ 2147483647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0 w 160"/>
                <a:gd name="T39" fmla="*/ 2147483647 h 224"/>
                <a:gd name="T40" fmla="*/ 2147483647 w 160"/>
                <a:gd name="T41" fmla="*/ 2147483647 h 224"/>
                <a:gd name="T42" fmla="*/ 2147483647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24"/>
                <a:gd name="T92" fmla="*/ 160 w 160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24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2147483647 w 48"/>
                <a:gd name="T25" fmla="*/ 2147483647 h 56"/>
                <a:gd name="T26" fmla="*/ 2147483647 w 48"/>
                <a:gd name="T27" fmla="*/ 2147483647 h 56"/>
                <a:gd name="T28" fmla="*/ 2147483647 w 48"/>
                <a:gd name="T29" fmla="*/ 2147483647 h 56"/>
                <a:gd name="T30" fmla="*/ 2147483647 w 48"/>
                <a:gd name="T31" fmla="*/ 2147483647 h 56"/>
                <a:gd name="T32" fmla="*/ 2147483647 w 48"/>
                <a:gd name="T33" fmla="*/ 2147483647 h 56"/>
                <a:gd name="T34" fmla="*/ 2147483647 w 48"/>
                <a:gd name="T35" fmla="*/ 2147483647 h 56"/>
                <a:gd name="T36" fmla="*/ 2147483647 w 48"/>
                <a:gd name="T37" fmla="*/ 0 h 56"/>
                <a:gd name="T38" fmla="*/ 2147483647 w 48"/>
                <a:gd name="T39" fmla="*/ 2147483647 h 56"/>
                <a:gd name="T40" fmla="*/ 0 w 48"/>
                <a:gd name="T41" fmla="*/ 2147483647 h 56"/>
                <a:gd name="T42" fmla="*/ 2147483647 w 48"/>
                <a:gd name="T43" fmla="*/ 2147483647 h 56"/>
                <a:gd name="T44" fmla="*/ 2147483647 w 48"/>
                <a:gd name="T45" fmla="*/ 2147483647 h 56"/>
                <a:gd name="T46" fmla="*/ 2147483647 w 48"/>
                <a:gd name="T47" fmla="*/ 2147483647 h 56"/>
                <a:gd name="T48" fmla="*/ 2147483647 w 48"/>
                <a:gd name="T49" fmla="*/ 2147483647 h 56"/>
                <a:gd name="T50" fmla="*/ 2147483647 w 48"/>
                <a:gd name="T51" fmla="*/ 2147483647 h 56"/>
                <a:gd name="T52" fmla="*/ 2147483647 w 48"/>
                <a:gd name="T53" fmla="*/ 21474836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56"/>
                <a:gd name="T83" fmla="*/ 48 w 48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2147483647 h 224"/>
                <a:gd name="T26" fmla="*/ 2147483647 w 160"/>
                <a:gd name="T27" fmla="*/ 0 h 224"/>
                <a:gd name="T28" fmla="*/ 2147483647 w 160"/>
                <a:gd name="T29" fmla="*/ 0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2147483647 w 160"/>
                <a:gd name="T39" fmla="*/ 2147483647 h 224"/>
                <a:gd name="T40" fmla="*/ 2147483647 w 160"/>
                <a:gd name="T41" fmla="*/ 2147483647 h 224"/>
                <a:gd name="T42" fmla="*/ 0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2147483647 w 160"/>
                <a:gd name="T61" fmla="*/ 2147483647 h 224"/>
                <a:gd name="T62" fmla="*/ 2147483647 w 160"/>
                <a:gd name="T63" fmla="*/ 2147483647 h 224"/>
                <a:gd name="T64" fmla="*/ 2147483647 w 160"/>
                <a:gd name="T65" fmla="*/ 2147483647 h 224"/>
                <a:gd name="T66" fmla="*/ 2147483647 w 160"/>
                <a:gd name="T67" fmla="*/ 2147483647 h 224"/>
                <a:gd name="T68" fmla="*/ 2147483647 w 160"/>
                <a:gd name="T69" fmla="*/ 2147483647 h 224"/>
                <a:gd name="T70" fmla="*/ 2147483647 w 160"/>
                <a:gd name="T71" fmla="*/ 2147483647 h 224"/>
                <a:gd name="T72" fmla="*/ 2147483647 w 160"/>
                <a:gd name="T73" fmla="*/ 2147483647 h 224"/>
                <a:gd name="T74" fmla="*/ 2147483647 w 160"/>
                <a:gd name="T75" fmla="*/ 2147483647 h 224"/>
                <a:gd name="T76" fmla="*/ 2147483647 w 160"/>
                <a:gd name="T77" fmla="*/ 2147483647 h 224"/>
                <a:gd name="T78" fmla="*/ 2147483647 w 160"/>
                <a:gd name="T79" fmla="*/ 2147483647 h 224"/>
                <a:gd name="T80" fmla="*/ 2147483647 w 160"/>
                <a:gd name="T81" fmla="*/ 2147483647 h 224"/>
                <a:gd name="T82" fmla="*/ 2147483647 w 160"/>
                <a:gd name="T83" fmla="*/ 2147483647 h 224"/>
                <a:gd name="T84" fmla="*/ 2147483647 w 160"/>
                <a:gd name="T85" fmla="*/ 2147483647 h 224"/>
                <a:gd name="T86" fmla="*/ 2147483647 w 160"/>
                <a:gd name="T87" fmla="*/ 2147483647 h 224"/>
                <a:gd name="T88" fmla="*/ 2147483647 w 160"/>
                <a:gd name="T89" fmla="*/ 0 h 224"/>
                <a:gd name="T90" fmla="*/ 2147483647 w 160"/>
                <a:gd name="T91" fmla="*/ 0 h 224"/>
                <a:gd name="T92" fmla="*/ 2147483647 w 160"/>
                <a:gd name="T93" fmla="*/ 2147483647 h 224"/>
                <a:gd name="T94" fmla="*/ 2147483647 w 160"/>
                <a:gd name="T95" fmla="*/ 2147483647 h 224"/>
                <a:gd name="T96" fmla="*/ 2147483647 w 160"/>
                <a:gd name="T97" fmla="*/ 2147483647 h 224"/>
                <a:gd name="T98" fmla="*/ 2147483647 w 160"/>
                <a:gd name="T99" fmla="*/ 2147483647 h 224"/>
                <a:gd name="T100" fmla="*/ 2147483647 w 160"/>
                <a:gd name="T101" fmla="*/ 2147483647 h 224"/>
                <a:gd name="T102" fmla="*/ 2147483647 w 160"/>
                <a:gd name="T103" fmla="*/ 2147483647 h 224"/>
                <a:gd name="T104" fmla="*/ 0 w 160"/>
                <a:gd name="T105" fmla="*/ 2147483647 h 224"/>
                <a:gd name="T106" fmla="*/ 2147483647 w 160"/>
                <a:gd name="T107" fmla="*/ 2147483647 h 224"/>
                <a:gd name="T108" fmla="*/ 2147483647 w 160"/>
                <a:gd name="T109" fmla="*/ 2147483647 h 224"/>
                <a:gd name="T110" fmla="*/ 2147483647 w 160"/>
                <a:gd name="T111" fmla="*/ 2147483647 h 224"/>
                <a:gd name="T112" fmla="*/ 2147483647 w 160"/>
                <a:gd name="T113" fmla="*/ 2147483647 h 224"/>
                <a:gd name="T114" fmla="*/ 2147483647 w 160"/>
                <a:gd name="T115" fmla="*/ 2147483647 h 224"/>
                <a:gd name="T116" fmla="*/ 2147483647 w 160"/>
                <a:gd name="T117" fmla="*/ 2147483647 h 224"/>
                <a:gd name="T118" fmla="*/ 2147483647 w 160"/>
                <a:gd name="T119" fmla="*/ 2147483647 h 224"/>
                <a:gd name="T120" fmla="*/ 2147483647 w 160"/>
                <a:gd name="T121" fmla="*/ 2147483647 h 224"/>
                <a:gd name="T122" fmla="*/ 2147483647 w 160"/>
                <a:gd name="T123" fmla="*/ 2147483647 h 224"/>
                <a:gd name="T124" fmla="*/ 2147483647 w 160"/>
                <a:gd name="T125" fmla="*/ 2147483647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24"/>
                <a:gd name="T191" fmla="*/ 160 w 160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24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0 w 72"/>
                <a:gd name="T7" fmla="*/ 2147483647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2"/>
                <a:gd name="T26" fmla="*/ 72 w 7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0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0 h 248"/>
                <a:gd name="T48" fmla="*/ 0 w 384"/>
                <a:gd name="T49" fmla="*/ 0 h 248"/>
                <a:gd name="T50" fmla="*/ 2147483647 w 384"/>
                <a:gd name="T51" fmla="*/ 2147483647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248"/>
                <a:gd name="T167" fmla="*/ 384 w 384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2147483647 h 248"/>
                <a:gd name="T48" fmla="*/ 2147483647 w 384"/>
                <a:gd name="T49" fmla="*/ 0 h 248"/>
                <a:gd name="T50" fmla="*/ 0 w 384"/>
                <a:gd name="T51" fmla="*/ 0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2147483647 w 384"/>
                <a:gd name="T111" fmla="*/ 2147483647 h 2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4"/>
                <a:gd name="T169" fmla="*/ 0 h 248"/>
                <a:gd name="T170" fmla="*/ 384 w 384"/>
                <a:gd name="T171" fmla="*/ 248 h 2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椭圆 284"/>
            <p:cNvSpPr/>
            <p:nvPr/>
          </p:nvSpPr>
          <p:spPr>
            <a:xfrm>
              <a:off x="3541180" y="3544328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2845377" y="2584251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7" name="椭圆 286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8" name="椭圆 287"/>
            <p:cNvSpPr/>
            <p:nvPr/>
          </p:nvSpPr>
          <p:spPr>
            <a:xfrm>
              <a:off x="6754201" y="3764541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9" name="椭圆 288"/>
          <p:cNvSpPr/>
          <p:nvPr/>
        </p:nvSpPr>
        <p:spPr>
          <a:xfrm>
            <a:off x="1461530" y="2982709"/>
            <a:ext cx="1944007" cy="1944007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矩形 289"/>
          <p:cNvSpPr/>
          <p:nvPr/>
        </p:nvSpPr>
        <p:spPr>
          <a:xfrm>
            <a:off x="1497384" y="3537353"/>
            <a:ext cx="190413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椭圆 290"/>
          <p:cNvSpPr/>
          <p:nvPr/>
        </p:nvSpPr>
        <p:spPr>
          <a:xfrm>
            <a:off x="5435323" y="4455838"/>
            <a:ext cx="1944007" cy="1944007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矩形 291"/>
          <p:cNvSpPr/>
          <p:nvPr/>
        </p:nvSpPr>
        <p:spPr>
          <a:xfrm>
            <a:off x="5471177" y="5010482"/>
            <a:ext cx="190413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3" name="椭圆 292"/>
          <p:cNvSpPr/>
          <p:nvPr/>
        </p:nvSpPr>
        <p:spPr>
          <a:xfrm>
            <a:off x="8679406" y="1799623"/>
            <a:ext cx="1944007" cy="1944007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矩形 293"/>
          <p:cNvSpPr/>
          <p:nvPr/>
        </p:nvSpPr>
        <p:spPr>
          <a:xfrm>
            <a:off x="8715260" y="2354267"/>
            <a:ext cx="190413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77200" y="609600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CONTENTS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7372350" y="781102"/>
            <a:ext cx="666750" cy="487992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42950" y="1973942"/>
            <a:ext cx="5467350" cy="372200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22"/>
          <p:cNvSpPr>
            <a:spLocks noEditPoints="1"/>
          </p:cNvSpPr>
          <p:nvPr/>
        </p:nvSpPr>
        <p:spPr bwMode="auto">
          <a:xfrm rot="10800000">
            <a:off x="1279524" y="2466974"/>
            <a:ext cx="276225" cy="2762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rgbClr val="158F9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52600" y="237425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ONE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Freeform 222"/>
          <p:cNvSpPr>
            <a:spLocks noEditPoints="1"/>
          </p:cNvSpPr>
          <p:nvPr/>
        </p:nvSpPr>
        <p:spPr bwMode="auto">
          <a:xfrm rot="10800000">
            <a:off x="1279524" y="3190838"/>
            <a:ext cx="276225" cy="2762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rgbClr val="158F9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52600" y="309811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TWO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" name="Freeform 222"/>
          <p:cNvSpPr>
            <a:spLocks noEditPoints="1"/>
          </p:cNvSpPr>
          <p:nvPr/>
        </p:nvSpPr>
        <p:spPr bwMode="auto">
          <a:xfrm rot="10800000">
            <a:off x="1279524" y="3974697"/>
            <a:ext cx="276225" cy="2762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rgbClr val="158F9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52600" y="3881976"/>
            <a:ext cx="421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THREE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" name="Freeform 222"/>
          <p:cNvSpPr>
            <a:spLocks noEditPoints="1"/>
          </p:cNvSpPr>
          <p:nvPr/>
        </p:nvSpPr>
        <p:spPr bwMode="auto">
          <a:xfrm rot="10800000">
            <a:off x="1279524" y="4758556"/>
            <a:ext cx="276225" cy="2762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rgbClr val="158F9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52600" y="4665835"/>
            <a:ext cx="421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FOUR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"/>
          <a:stretch>
            <a:fillRect/>
          </a:stretch>
        </p:blipFill>
        <p:spPr>
          <a:xfrm>
            <a:off x="0" y="0"/>
            <a:ext cx="12192000" cy="690224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619500" y="2990850"/>
            <a:ext cx="4972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5431096" y="1691756"/>
            <a:ext cx="1032394" cy="103239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LOGO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57396" y="2990850"/>
            <a:ext cx="2446494" cy="193898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YOU!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85750" y="-1805996"/>
            <a:ext cx="390525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70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7006" y="3008671"/>
            <a:ext cx="25662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158F90"/>
                </a:solidFill>
              </a:rPr>
              <a:t>PART ONE</a:t>
            </a:r>
            <a:endParaRPr lang="zh-CN" altLang="en-US" sz="4400" b="1" dirty="0">
              <a:solidFill>
                <a:srgbClr val="158F9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91841" y="3979741"/>
            <a:ext cx="4391024" cy="5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ADD YOUR TITLE HERE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-56161" y="3086576"/>
            <a:ext cx="123043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54345" y="2553652"/>
            <a:ext cx="1065847" cy="1065847"/>
            <a:chOff x="899592" y="2067694"/>
            <a:chExt cx="792088" cy="792088"/>
          </a:xfrm>
        </p:grpSpPr>
        <p:sp>
          <p:nvSpPr>
            <p:cNvPr id="6" name="矩形 31"/>
            <p:cNvSpPr/>
            <p:nvPr/>
          </p:nvSpPr>
          <p:spPr>
            <a:xfrm>
              <a:off x="899592" y="2067694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09447" y="2253786"/>
              <a:ext cx="372377" cy="425976"/>
              <a:chOff x="10856093" y="315913"/>
              <a:chExt cx="419100" cy="4794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563076" y="2553652"/>
            <a:ext cx="1065847" cy="1065847"/>
            <a:chOff x="4175956" y="2067694"/>
            <a:chExt cx="792088" cy="792088"/>
          </a:xfrm>
        </p:grpSpPr>
        <p:sp>
          <p:nvSpPr>
            <p:cNvPr id="15" name="矩形 31"/>
            <p:cNvSpPr/>
            <p:nvPr/>
          </p:nvSpPr>
          <p:spPr>
            <a:xfrm>
              <a:off x="4175956" y="2067694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358306" y="2277548"/>
              <a:ext cx="427388" cy="399178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971807" y="2553652"/>
            <a:ext cx="1065847" cy="1065847"/>
            <a:chOff x="7452320" y="2067694"/>
            <a:chExt cx="792088" cy="792088"/>
          </a:xfrm>
        </p:grpSpPr>
        <p:sp>
          <p:nvSpPr>
            <p:cNvPr id="18" name="矩形 31"/>
            <p:cNvSpPr/>
            <p:nvPr/>
          </p:nvSpPr>
          <p:spPr>
            <a:xfrm>
              <a:off x="7452320" y="2067694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662175" y="2232593"/>
              <a:ext cx="372377" cy="427387"/>
              <a:chOff x="14545443" y="5235576"/>
              <a:chExt cx="419100" cy="4810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0" name="Freeform 16"/>
              <p:cNvSpPr/>
              <p:nvPr/>
            </p:nvSpPr>
            <p:spPr bwMode="auto">
              <a:xfrm>
                <a:off x="14545443" y="5303838"/>
                <a:ext cx="419100" cy="412750"/>
              </a:xfrm>
              <a:custGeom>
                <a:avLst/>
                <a:gdLst>
                  <a:gd name="T0" fmla="*/ 56 w 112"/>
                  <a:gd name="T1" fmla="*/ 110 h 110"/>
                  <a:gd name="T2" fmla="*/ 0 w 112"/>
                  <a:gd name="T3" fmla="*/ 54 h 110"/>
                  <a:gd name="T4" fmla="*/ 43 w 112"/>
                  <a:gd name="T5" fmla="*/ 0 h 110"/>
                  <a:gd name="T6" fmla="*/ 45 w 112"/>
                  <a:gd name="T7" fmla="*/ 7 h 110"/>
                  <a:gd name="T8" fmla="*/ 8 w 112"/>
                  <a:gd name="T9" fmla="*/ 54 h 110"/>
                  <a:gd name="T10" fmla="*/ 56 w 112"/>
                  <a:gd name="T11" fmla="*/ 102 h 110"/>
                  <a:gd name="T12" fmla="*/ 104 w 112"/>
                  <a:gd name="T13" fmla="*/ 54 h 110"/>
                  <a:gd name="T14" fmla="*/ 67 w 112"/>
                  <a:gd name="T15" fmla="*/ 7 h 110"/>
                  <a:gd name="T16" fmla="*/ 69 w 112"/>
                  <a:gd name="T17" fmla="*/ 0 h 110"/>
                  <a:gd name="T18" fmla="*/ 112 w 112"/>
                  <a:gd name="T19" fmla="*/ 54 h 110"/>
                  <a:gd name="T20" fmla="*/ 56 w 112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10">
                    <a:moveTo>
                      <a:pt x="56" y="110"/>
                    </a:moveTo>
                    <a:cubicBezTo>
                      <a:pt x="25" y="110"/>
                      <a:pt x="0" y="85"/>
                      <a:pt x="0" y="54"/>
                    </a:cubicBezTo>
                    <a:cubicBezTo>
                      <a:pt x="0" y="28"/>
                      <a:pt x="18" y="5"/>
                      <a:pt x="43" y="0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23" y="12"/>
                      <a:pt x="8" y="32"/>
                      <a:pt x="8" y="54"/>
                    </a:cubicBezTo>
                    <a:cubicBezTo>
                      <a:pt x="8" y="80"/>
                      <a:pt x="30" y="102"/>
                      <a:pt x="56" y="102"/>
                    </a:cubicBezTo>
                    <a:cubicBezTo>
                      <a:pt x="82" y="102"/>
                      <a:pt x="104" y="80"/>
                      <a:pt x="104" y="54"/>
                    </a:cubicBezTo>
                    <a:cubicBezTo>
                      <a:pt x="104" y="32"/>
                      <a:pt x="89" y="12"/>
                      <a:pt x="67" y="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94" y="5"/>
                      <a:pt x="112" y="28"/>
                      <a:pt x="112" y="54"/>
                    </a:cubicBezTo>
                    <a:cubicBezTo>
                      <a:pt x="112" y="85"/>
                      <a:pt x="87" y="110"/>
                      <a:pt x="56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4740706" y="5235576"/>
                <a:ext cx="30163" cy="90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4710543" y="5235576"/>
                <a:ext cx="904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14658156" y="5486401"/>
                <a:ext cx="115888" cy="117475"/>
              </a:xfrm>
              <a:custGeom>
                <a:avLst/>
                <a:gdLst>
                  <a:gd name="T0" fmla="*/ 0 w 73"/>
                  <a:gd name="T1" fmla="*/ 74 h 74"/>
                  <a:gd name="T2" fmla="*/ 23 w 73"/>
                  <a:gd name="T3" fmla="*/ 0 h 74"/>
                  <a:gd name="T4" fmla="*/ 42 w 73"/>
                  <a:gd name="T5" fmla="*/ 5 h 74"/>
                  <a:gd name="T6" fmla="*/ 28 w 73"/>
                  <a:gd name="T7" fmla="*/ 45 h 74"/>
                  <a:gd name="T8" fmla="*/ 68 w 73"/>
                  <a:gd name="T9" fmla="*/ 31 h 74"/>
                  <a:gd name="T10" fmla="*/ 73 w 73"/>
                  <a:gd name="T11" fmla="*/ 50 h 74"/>
                  <a:gd name="T12" fmla="*/ 0 w 73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4">
                    <a:moveTo>
                      <a:pt x="0" y="74"/>
                    </a:moveTo>
                    <a:lnTo>
                      <a:pt x="23" y="0"/>
                    </a:lnTo>
                    <a:lnTo>
                      <a:pt x="42" y="5"/>
                    </a:lnTo>
                    <a:lnTo>
                      <a:pt x="28" y="45"/>
                    </a:lnTo>
                    <a:lnTo>
                      <a:pt x="68" y="31"/>
                    </a:lnTo>
                    <a:lnTo>
                      <a:pt x="73" y="5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14735943" y="5408613"/>
                <a:ext cx="117475" cy="115888"/>
              </a:xfrm>
              <a:custGeom>
                <a:avLst/>
                <a:gdLst>
                  <a:gd name="T0" fmla="*/ 50 w 74"/>
                  <a:gd name="T1" fmla="*/ 73 h 73"/>
                  <a:gd name="T2" fmla="*/ 31 w 74"/>
                  <a:gd name="T3" fmla="*/ 68 h 73"/>
                  <a:gd name="T4" fmla="*/ 45 w 74"/>
                  <a:gd name="T5" fmla="*/ 28 h 73"/>
                  <a:gd name="T6" fmla="*/ 5 w 74"/>
                  <a:gd name="T7" fmla="*/ 42 h 73"/>
                  <a:gd name="T8" fmla="*/ 0 w 74"/>
                  <a:gd name="T9" fmla="*/ 23 h 73"/>
                  <a:gd name="T10" fmla="*/ 74 w 74"/>
                  <a:gd name="T11" fmla="*/ 0 h 73"/>
                  <a:gd name="T12" fmla="*/ 50 w 74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50" y="73"/>
                    </a:moveTo>
                    <a:lnTo>
                      <a:pt x="31" y="68"/>
                    </a:lnTo>
                    <a:lnTo>
                      <a:pt x="45" y="28"/>
                    </a:lnTo>
                    <a:lnTo>
                      <a:pt x="5" y="42"/>
                    </a:lnTo>
                    <a:lnTo>
                      <a:pt x="0" y="23"/>
                    </a:lnTo>
                    <a:lnTo>
                      <a:pt x="74" y="0"/>
                    </a:lnTo>
                    <a:lnTo>
                      <a:pt x="5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558142" y="2753083"/>
            <a:ext cx="666985" cy="666985"/>
            <a:chOff x="2685982" y="2215902"/>
            <a:chExt cx="495672" cy="495672"/>
          </a:xfrm>
        </p:grpSpPr>
        <p:sp>
          <p:nvSpPr>
            <p:cNvPr id="26" name="矩形 31"/>
            <p:cNvSpPr/>
            <p:nvPr/>
          </p:nvSpPr>
          <p:spPr>
            <a:xfrm>
              <a:off x="2685982" y="2215902"/>
              <a:ext cx="495672" cy="495672"/>
            </a:xfrm>
            <a:prstGeom prst="ellipse">
              <a:avLst/>
            </a:prstGeom>
            <a:solidFill>
              <a:srgbClr val="129E9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824539" y="2329318"/>
              <a:ext cx="241885" cy="245198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28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966873" y="2753083"/>
            <a:ext cx="666985" cy="666985"/>
            <a:chOff x="5962346" y="2215902"/>
            <a:chExt cx="495672" cy="495672"/>
          </a:xfrm>
        </p:grpSpPr>
        <p:sp>
          <p:nvSpPr>
            <p:cNvPr id="33" name="矩形 31"/>
            <p:cNvSpPr/>
            <p:nvPr/>
          </p:nvSpPr>
          <p:spPr>
            <a:xfrm>
              <a:off x="5962346" y="2215902"/>
              <a:ext cx="495672" cy="495672"/>
            </a:xfrm>
            <a:prstGeom prst="ellipse">
              <a:avLst/>
            </a:prstGeom>
            <a:solidFill>
              <a:srgbClr val="F5004E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116711" y="2326917"/>
              <a:ext cx="186943" cy="273642"/>
              <a:chOff x="6045200" y="1282700"/>
              <a:chExt cx="328613" cy="481013"/>
            </a:xfrm>
            <a:solidFill>
              <a:schemeClr val="bg1"/>
            </a:solidFill>
          </p:grpSpPr>
          <p:sp>
            <p:nvSpPr>
              <p:cNvPr id="35" name="Freeform 7"/>
              <p:cNvSpPr/>
              <p:nvPr/>
            </p:nvSpPr>
            <p:spPr bwMode="auto">
              <a:xfrm>
                <a:off x="6045200" y="1282700"/>
                <a:ext cx="328613" cy="165100"/>
              </a:xfrm>
              <a:custGeom>
                <a:avLst/>
                <a:gdLst>
                  <a:gd name="T0" fmla="*/ 88 w 88"/>
                  <a:gd name="T1" fmla="*/ 44 h 44"/>
                  <a:gd name="T2" fmla="*/ 80 w 88"/>
                  <a:gd name="T3" fmla="*/ 44 h 44"/>
                  <a:gd name="T4" fmla="*/ 44 w 88"/>
                  <a:gd name="T5" fmla="*/ 8 h 44"/>
                  <a:gd name="T6" fmla="*/ 8 w 88"/>
                  <a:gd name="T7" fmla="*/ 44 h 44"/>
                  <a:gd name="T8" fmla="*/ 0 w 88"/>
                  <a:gd name="T9" fmla="*/ 44 h 44"/>
                  <a:gd name="T10" fmla="*/ 44 w 88"/>
                  <a:gd name="T11" fmla="*/ 0 h 44"/>
                  <a:gd name="T12" fmla="*/ 88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88" y="44"/>
                    </a:moveTo>
                    <a:cubicBezTo>
                      <a:pt x="80" y="44"/>
                      <a:pt x="80" y="4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24" y="8"/>
                      <a:pt x="8" y="24"/>
                      <a:pt x="8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8" y="0"/>
                      <a:pt x="88" y="20"/>
                      <a:pt x="88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6045200" y="1477963"/>
                <a:ext cx="328613" cy="285750"/>
              </a:xfrm>
              <a:custGeom>
                <a:avLst/>
                <a:gdLst>
                  <a:gd name="T0" fmla="*/ 44 w 88"/>
                  <a:gd name="T1" fmla="*/ 76 h 76"/>
                  <a:gd name="T2" fmla="*/ 0 w 88"/>
                  <a:gd name="T3" fmla="*/ 32 h 76"/>
                  <a:gd name="T4" fmla="*/ 0 w 88"/>
                  <a:gd name="T5" fmla="*/ 0 h 76"/>
                  <a:gd name="T6" fmla="*/ 8 w 88"/>
                  <a:gd name="T7" fmla="*/ 0 h 76"/>
                  <a:gd name="T8" fmla="*/ 8 w 88"/>
                  <a:gd name="T9" fmla="*/ 32 h 76"/>
                  <a:gd name="T10" fmla="*/ 44 w 88"/>
                  <a:gd name="T11" fmla="*/ 68 h 76"/>
                  <a:gd name="T12" fmla="*/ 80 w 88"/>
                  <a:gd name="T13" fmla="*/ 32 h 76"/>
                  <a:gd name="T14" fmla="*/ 80 w 88"/>
                  <a:gd name="T15" fmla="*/ 0 h 76"/>
                  <a:gd name="T16" fmla="*/ 88 w 88"/>
                  <a:gd name="T17" fmla="*/ 0 h 76"/>
                  <a:gd name="T18" fmla="*/ 88 w 88"/>
                  <a:gd name="T19" fmla="*/ 32 h 76"/>
                  <a:gd name="T20" fmla="*/ 44 w 88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6">
                    <a:moveTo>
                      <a:pt x="44" y="76"/>
                    </a:moveTo>
                    <a:cubicBezTo>
                      <a:pt x="20" y="76"/>
                      <a:pt x="0" y="56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52"/>
                      <a:pt x="24" y="68"/>
                      <a:pt x="44" y="68"/>
                    </a:cubicBezTo>
                    <a:cubicBezTo>
                      <a:pt x="64" y="68"/>
                      <a:pt x="80" y="52"/>
                      <a:pt x="80" y="32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56"/>
                      <a:pt x="68" y="76"/>
                      <a:pt x="4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6194425" y="1373188"/>
                <a:ext cx="30163" cy="119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723330" y="1538178"/>
            <a:ext cx="8728255" cy="858033"/>
            <a:chOff x="1723330" y="1500078"/>
            <a:chExt cx="8728255" cy="858033"/>
          </a:xfrm>
        </p:grpSpPr>
        <p:sp>
          <p:nvSpPr>
            <p:cNvPr id="39" name="矩形 38"/>
            <p:cNvSpPr/>
            <p:nvPr/>
          </p:nvSpPr>
          <p:spPr>
            <a:xfrm>
              <a:off x="1723330" y="1500078"/>
              <a:ext cx="8728255" cy="618176"/>
            </a:xfrm>
            <a:prstGeom prst="rect">
              <a:avLst/>
            </a:prstGeom>
            <a:solidFill>
              <a:srgbClr val="129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</a:t>
              </a:r>
              <a:r>
                <a:rPr lang="en-US" altLang="zh-CN" sz="2400" dirty="0"/>
                <a:t>ADD YOUR TEXT</a:t>
              </a:r>
              <a:endParaRPr lang="zh-CN" altLang="en-US" sz="2400" dirty="0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5941694" y="2101932"/>
              <a:ext cx="319089" cy="256179"/>
            </a:xfrm>
            <a:prstGeom prst="triangle">
              <a:avLst/>
            </a:prstGeom>
            <a:solidFill>
              <a:srgbClr val="129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2034566" y="4188596"/>
            <a:ext cx="376601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034566" y="3615825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400" b="1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2011</a:t>
            </a:r>
            <a:endParaRPr lang="zh-CN" altLang="en-US" sz="4400" b="1" dirty="0">
              <a:solidFill>
                <a:srgbClr val="262626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34566" y="5629114"/>
            <a:ext cx="376601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034566" y="5056343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400" b="1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2013</a:t>
            </a:r>
            <a:endParaRPr lang="zh-CN" altLang="en-US" sz="4400" b="1" dirty="0">
              <a:solidFill>
                <a:srgbClr val="262626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27570" y="4249538"/>
            <a:ext cx="376601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127570" y="3676767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400" b="1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2012</a:t>
            </a:r>
            <a:endParaRPr lang="zh-CN" altLang="en-US" sz="4400" b="1" dirty="0">
              <a:solidFill>
                <a:srgbClr val="262626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27570" y="5690056"/>
            <a:ext cx="376601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127570" y="5117285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400" b="1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2014</a:t>
            </a:r>
            <a:endParaRPr lang="zh-CN" altLang="en-US" sz="4400" b="1" dirty="0">
              <a:solidFill>
                <a:srgbClr val="262626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49" name="Picture 6" descr="C:\Documents and Settings\Administrator\桌面\225028_041455028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20" y="2994021"/>
            <a:ext cx="2158585" cy="2158584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椭圆 49"/>
          <p:cNvSpPr/>
          <p:nvPr/>
        </p:nvSpPr>
        <p:spPr>
          <a:xfrm>
            <a:off x="2222388" y="1650576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58F90"/>
                </a:solidFill>
              </a:rPr>
              <a:t>TEXT</a:t>
            </a:r>
            <a:endParaRPr lang="zh-CN" altLang="en-US" sz="2400" b="1" dirty="0">
              <a:solidFill>
                <a:srgbClr val="158F90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74594" y="2445891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158F90"/>
                </a:solidFill>
              </a:rPr>
              <a:t>TEXT</a:t>
            </a:r>
            <a:endParaRPr lang="zh-CN" altLang="en-US" sz="2400" b="1" dirty="0">
              <a:solidFill>
                <a:srgbClr val="158F90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72796" y="4307910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158F90"/>
                </a:solidFill>
              </a:rPr>
              <a:t>TEXT</a:t>
            </a:r>
            <a:endParaRPr lang="zh-CN" altLang="en-US" sz="2400" b="1" dirty="0">
              <a:solidFill>
                <a:srgbClr val="158F90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222387" y="5331926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158F90"/>
                </a:solidFill>
              </a:rPr>
              <a:t>TEXT</a:t>
            </a:r>
            <a:endParaRPr lang="zh-CN" altLang="en-US" sz="2400" b="1" dirty="0">
              <a:solidFill>
                <a:srgbClr val="158F90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871979" y="4307909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158F90"/>
                </a:solidFill>
              </a:rPr>
              <a:t>TEXT</a:t>
            </a:r>
            <a:endParaRPr lang="zh-CN" altLang="en-US" sz="2400" b="1" dirty="0">
              <a:solidFill>
                <a:srgbClr val="158F90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850357" y="2445891"/>
            <a:ext cx="1164124" cy="116412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9D9D9"/>
                </a:solidFill>
              </a:rPr>
              <a:t>TEXT</a:t>
            </a:r>
            <a:endParaRPr lang="zh-CN" altLang="en-US" sz="2400" b="1" dirty="0">
              <a:solidFill>
                <a:srgbClr val="09D9D9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658465" y="1855935"/>
            <a:ext cx="6068120" cy="858033"/>
            <a:chOff x="1723331" y="1500078"/>
            <a:chExt cx="6068120" cy="858033"/>
          </a:xfrm>
        </p:grpSpPr>
        <p:sp>
          <p:nvSpPr>
            <p:cNvPr id="57" name="矩形 56"/>
            <p:cNvSpPr/>
            <p:nvPr/>
          </p:nvSpPr>
          <p:spPr>
            <a:xfrm>
              <a:off x="1723331" y="1500078"/>
              <a:ext cx="6068120" cy="618176"/>
            </a:xfrm>
            <a:prstGeom prst="rect">
              <a:avLst/>
            </a:prstGeom>
            <a:solidFill>
              <a:srgbClr val="129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</a:t>
              </a:r>
              <a:r>
                <a:rPr lang="en-US" altLang="zh-CN" sz="2400" dirty="0"/>
                <a:t>ADD YOUR TEXT</a:t>
              </a:r>
              <a:endParaRPr lang="zh-CN" altLang="en-US" sz="2400" dirty="0"/>
            </a:p>
          </p:txBody>
        </p:sp>
        <p:sp>
          <p:nvSpPr>
            <p:cNvPr id="58" name="等腰三角形 57"/>
            <p:cNvSpPr/>
            <p:nvPr/>
          </p:nvSpPr>
          <p:spPr>
            <a:xfrm rot="10800000">
              <a:off x="4597846" y="2101932"/>
              <a:ext cx="319089" cy="256179"/>
            </a:xfrm>
            <a:prstGeom prst="triangle">
              <a:avLst/>
            </a:prstGeom>
            <a:solidFill>
              <a:srgbClr val="129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5658465" y="2994021"/>
            <a:ext cx="582868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1999945" y="2545011"/>
            <a:ext cx="781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158F90"/>
                </a:solidFill>
              </a:rPr>
              <a:t>1</a:t>
            </a:r>
            <a:endParaRPr lang="zh-CN" altLang="en-US" sz="6600" b="1" dirty="0">
              <a:solidFill>
                <a:srgbClr val="158F9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350204" y="3653007"/>
            <a:ext cx="2080532" cy="0"/>
          </a:xfrm>
          <a:prstGeom prst="line">
            <a:avLst/>
          </a:prstGeom>
          <a:ln>
            <a:solidFill>
              <a:srgbClr val="158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6"/>
          <p:cNvSpPr>
            <a:spLocks noChangeArrowheads="1"/>
          </p:cNvSpPr>
          <p:nvPr/>
        </p:nvSpPr>
        <p:spPr bwMode="auto">
          <a:xfrm>
            <a:off x="615043" y="4170861"/>
            <a:ext cx="3064955" cy="202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rgbClr val="181715"/>
              </a:solidFill>
              <a:latin typeface="Century Gothic" panose="020B0502020202020204" pitchFamily="34" charset="0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矩形 7"/>
          <p:cNvSpPr>
            <a:spLocks noChangeArrowheads="1"/>
          </p:cNvSpPr>
          <p:nvPr/>
        </p:nvSpPr>
        <p:spPr bwMode="auto">
          <a:xfrm>
            <a:off x="1110038" y="3709196"/>
            <a:ext cx="2468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181715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400" b="1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19493" y="2545011"/>
            <a:ext cx="781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158F90"/>
                </a:solidFill>
              </a:rPr>
              <a:t>2</a:t>
            </a:r>
            <a:endParaRPr lang="zh-CN" altLang="en-US" sz="6600" b="1" dirty="0">
              <a:solidFill>
                <a:srgbClr val="158F90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369752" y="3653007"/>
            <a:ext cx="2080532" cy="0"/>
          </a:xfrm>
          <a:prstGeom prst="line">
            <a:avLst/>
          </a:prstGeom>
          <a:ln>
            <a:solidFill>
              <a:srgbClr val="158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6"/>
          <p:cNvSpPr>
            <a:spLocks noChangeArrowheads="1"/>
          </p:cNvSpPr>
          <p:nvPr/>
        </p:nvSpPr>
        <p:spPr bwMode="auto">
          <a:xfrm>
            <a:off x="4634591" y="4170861"/>
            <a:ext cx="3064955" cy="20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rgbClr val="181715"/>
              </a:solidFill>
              <a:latin typeface="Century Gothic" panose="020B0502020202020204" pitchFamily="34" charset="0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矩形 7"/>
          <p:cNvSpPr>
            <a:spLocks noChangeArrowheads="1"/>
          </p:cNvSpPr>
          <p:nvPr/>
        </p:nvSpPr>
        <p:spPr bwMode="auto">
          <a:xfrm>
            <a:off x="5129586" y="3709196"/>
            <a:ext cx="2468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181715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400" b="1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795156" y="2545011"/>
            <a:ext cx="781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158F90"/>
                </a:solidFill>
              </a:rPr>
              <a:t>3</a:t>
            </a:r>
            <a:endParaRPr lang="zh-CN" altLang="en-US" sz="6600" b="1" dirty="0">
              <a:solidFill>
                <a:srgbClr val="158F90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9145415" y="3653007"/>
            <a:ext cx="2080532" cy="0"/>
          </a:xfrm>
          <a:prstGeom prst="line">
            <a:avLst/>
          </a:prstGeom>
          <a:ln>
            <a:solidFill>
              <a:srgbClr val="158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6"/>
          <p:cNvSpPr>
            <a:spLocks noChangeArrowheads="1"/>
          </p:cNvSpPr>
          <p:nvPr/>
        </p:nvSpPr>
        <p:spPr bwMode="auto">
          <a:xfrm>
            <a:off x="8410254" y="4170861"/>
            <a:ext cx="3064955" cy="20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rgbClr val="181715"/>
              </a:solidFill>
              <a:latin typeface="Century Gothic" panose="020B0502020202020204" pitchFamily="34" charset="0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矩形 7"/>
          <p:cNvSpPr>
            <a:spLocks noChangeArrowheads="1"/>
          </p:cNvSpPr>
          <p:nvPr/>
        </p:nvSpPr>
        <p:spPr bwMode="auto">
          <a:xfrm>
            <a:off x="8905249" y="3709196"/>
            <a:ext cx="2468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181715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400" b="1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1" name="组 20"/>
          <p:cNvGrpSpPr/>
          <p:nvPr/>
        </p:nvGrpSpPr>
        <p:grpSpPr>
          <a:xfrm>
            <a:off x="1759278" y="2016024"/>
            <a:ext cx="1094266" cy="721990"/>
            <a:chOff x="3786188" y="1143000"/>
            <a:chExt cx="615950" cy="406400"/>
          </a:xfrm>
          <a:solidFill>
            <a:srgbClr val="F5004E"/>
          </a:solidFill>
        </p:grpSpPr>
        <p:sp>
          <p:nvSpPr>
            <p:cNvPr id="62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Freeform 148"/>
          <p:cNvSpPr>
            <a:spLocks noEditPoints="1"/>
          </p:cNvSpPr>
          <p:nvPr/>
        </p:nvSpPr>
        <p:spPr bwMode="auto">
          <a:xfrm>
            <a:off x="5938388" y="1950385"/>
            <a:ext cx="771924" cy="812286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F5004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56"/>
          <p:cNvSpPr>
            <a:spLocks noEditPoints="1"/>
          </p:cNvSpPr>
          <p:nvPr/>
        </p:nvSpPr>
        <p:spPr bwMode="auto">
          <a:xfrm>
            <a:off x="9704925" y="1967864"/>
            <a:ext cx="768324" cy="729666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rgbClr val="F5004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sp>
        <p:nvSpPr>
          <p:cNvPr id="21" name="Freeform 6"/>
          <p:cNvSpPr/>
          <p:nvPr/>
        </p:nvSpPr>
        <p:spPr bwMode="auto">
          <a:xfrm>
            <a:off x="8426323" y="4881105"/>
            <a:ext cx="1131955" cy="1036382"/>
          </a:xfrm>
          <a:custGeom>
            <a:avLst/>
            <a:gdLst>
              <a:gd name="T0" fmla="*/ 443 w 758"/>
              <a:gd name="T1" fmla="*/ 694 h 694"/>
              <a:gd name="T2" fmla="*/ 0 w 758"/>
              <a:gd name="T3" fmla="*/ 379 h 694"/>
              <a:gd name="T4" fmla="*/ 315 w 758"/>
              <a:gd name="T5" fmla="*/ 0 h 694"/>
              <a:gd name="T6" fmla="*/ 758 w 758"/>
              <a:gd name="T7" fmla="*/ 126 h 694"/>
              <a:gd name="T8" fmla="*/ 443 w 758"/>
              <a:gd name="T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694">
                <a:moveTo>
                  <a:pt x="443" y="694"/>
                </a:moveTo>
                <a:lnTo>
                  <a:pt x="0" y="379"/>
                </a:lnTo>
                <a:lnTo>
                  <a:pt x="315" y="0"/>
                </a:lnTo>
                <a:lnTo>
                  <a:pt x="758" y="126"/>
                </a:lnTo>
                <a:lnTo>
                  <a:pt x="443" y="694"/>
                </a:lnTo>
                <a:close/>
              </a:path>
            </a:pathLst>
          </a:custGeom>
          <a:solidFill>
            <a:srgbClr val="92004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8896726" y="4503290"/>
            <a:ext cx="1131955" cy="565978"/>
          </a:xfrm>
          <a:custGeom>
            <a:avLst/>
            <a:gdLst>
              <a:gd name="T0" fmla="*/ 317 w 758"/>
              <a:gd name="T1" fmla="*/ 0 h 379"/>
              <a:gd name="T2" fmla="*/ 758 w 758"/>
              <a:gd name="T3" fmla="*/ 189 h 379"/>
              <a:gd name="T4" fmla="*/ 443 w 758"/>
              <a:gd name="T5" fmla="*/ 379 h 379"/>
              <a:gd name="T6" fmla="*/ 0 w 758"/>
              <a:gd name="T7" fmla="*/ 253 h 379"/>
              <a:gd name="T8" fmla="*/ 317 w 758"/>
              <a:gd name="T9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379">
                <a:moveTo>
                  <a:pt x="317" y="0"/>
                </a:moveTo>
                <a:lnTo>
                  <a:pt x="758" y="189"/>
                </a:lnTo>
                <a:lnTo>
                  <a:pt x="443" y="379"/>
                </a:lnTo>
                <a:lnTo>
                  <a:pt x="0" y="253"/>
                </a:lnTo>
                <a:lnTo>
                  <a:pt x="317" y="0"/>
                </a:lnTo>
                <a:close/>
              </a:path>
            </a:pathLst>
          </a:custGeom>
          <a:solidFill>
            <a:srgbClr val="FF155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9370116" y="3937311"/>
            <a:ext cx="1131955" cy="848220"/>
          </a:xfrm>
          <a:custGeom>
            <a:avLst/>
            <a:gdLst>
              <a:gd name="T0" fmla="*/ 315 w 758"/>
              <a:gd name="T1" fmla="*/ 0 h 568"/>
              <a:gd name="T2" fmla="*/ 0 w 758"/>
              <a:gd name="T3" fmla="*/ 379 h 568"/>
              <a:gd name="T4" fmla="*/ 441 w 758"/>
              <a:gd name="T5" fmla="*/ 568 h 568"/>
              <a:gd name="T6" fmla="*/ 758 w 758"/>
              <a:gd name="T7" fmla="*/ 64 h 568"/>
              <a:gd name="T8" fmla="*/ 315 w 758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568">
                <a:moveTo>
                  <a:pt x="315" y="0"/>
                </a:moveTo>
                <a:lnTo>
                  <a:pt x="0" y="379"/>
                </a:lnTo>
                <a:lnTo>
                  <a:pt x="441" y="568"/>
                </a:lnTo>
                <a:lnTo>
                  <a:pt x="758" y="64"/>
                </a:lnTo>
                <a:lnTo>
                  <a:pt x="315" y="0"/>
                </a:lnTo>
                <a:close/>
              </a:path>
            </a:pathLst>
          </a:custGeom>
          <a:solidFill>
            <a:srgbClr val="D0004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9840520" y="3750643"/>
            <a:ext cx="1131955" cy="282243"/>
          </a:xfrm>
          <a:custGeom>
            <a:avLst/>
            <a:gdLst>
              <a:gd name="T0" fmla="*/ 315 w 758"/>
              <a:gd name="T1" fmla="*/ 0 h 189"/>
              <a:gd name="T2" fmla="*/ 758 w 758"/>
              <a:gd name="T3" fmla="*/ 64 h 189"/>
              <a:gd name="T4" fmla="*/ 443 w 758"/>
              <a:gd name="T5" fmla="*/ 189 h 189"/>
              <a:gd name="T6" fmla="*/ 0 w 758"/>
              <a:gd name="T7" fmla="*/ 125 h 189"/>
              <a:gd name="T8" fmla="*/ 315 w 758"/>
              <a:gd name="T9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189">
                <a:moveTo>
                  <a:pt x="315" y="0"/>
                </a:moveTo>
                <a:lnTo>
                  <a:pt x="758" y="64"/>
                </a:lnTo>
                <a:lnTo>
                  <a:pt x="443" y="189"/>
                </a:lnTo>
                <a:lnTo>
                  <a:pt x="0" y="125"/>
                </a:lnTo>
                <a:lnTo>
                  <a:pt x="315" y="0"/>
                </a:lnTo>
                <a:close/>
              </a:path>
            </a:pathLst>
          </a:custGeom>
          <a:solidFill>
            <a:srgbClr val="FF155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9180461" y="3089092"/>
            <a:ext cx="1130463" cy="848220"/>
          </a:xfrm>
          <a:custGeom>
            <a:avLst/>
            <a:gdLst>
              <a:gd name="T0" fmla="*/ 317 w 757"/>
              <a:gd name="T1" fmla="*/ 0 h 568"/>
              <a:gd name="T2" fmla="*/ 0 w 757"/>
              <a:gd name="T3" fmla="*/ 379 h 568"/>
              <a:gd name="T4" fmla="*/ 442 w 757"/>
              <a:gd name="T5" fmla="*/ 568 h 568"/>
              <a:gd name="T6" fmla="*/ 757 w 757"/>
              <a:gd name="T7" fmla="*/ 443 h 568"/>
              <a:gd name="T8" fmla="*/ 317 w 757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568">
                <a:moveTo>
                  <a:pt x="317" y="0"/>
                </a:moveTo>
                <a:lnTo>
                  <a:pt x="0" y="379"/>
                </a:lnTo>
                <a:lnTo>
                  <a:pt x="442" y="568"/>
                </a:lnTo>
                <a:lnTo>
                  <a:pt x="757" y="443"/>
                </a:lnTo>
                <a:lnTo>
                  <a:pt x="317" y="0"/>
                </a:lnTo>
                <a:close/>
              </a:path>
            </a:pathLst>
          </a:custGeom>
          <a:solidFill>
            <a:srgbClr val="CB004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8710058" y="3655069"/>
            <a:ext cx="1130463" cy="848220"/>
          </a:xfrm>
          <a:custGeom>
            <a:avLst/>
            <a:gdLst>
              <a:gd name="T0" fmla="*/ 0 w 757"/>
              <a:gd name="T1" fmla="*/ 379 h 568"/>
              <a:gd name="T2" fmla="*/ 442 w 757"/>
              <a:gd name="T3" fmla="*/ 568 h 568"/>
              <a:gd name="T4" fmla="*/ 757 w 757"/>
              <a:gd name="T5" fmla="*/ 189 h 568"/>
              <a:gd name="T6" fmla="*/ 315 w 757"/>
              <a:gd name="T7" fmla="*/ 0 h 568"/>
              <a:gd name="T8" fmla="*/ 0 w 757"/>
              <a:gd name="T9" fmla="*/ 379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568">
                <a:moveTo>
                  <a:pt x="0" y="379"/>
                </a:moveTo>
                <a:lnTo>
                  <a:pt x="442" y="568"/>
                </a:lnTo>
                <a:lnTo>
                  <a:pt x="757" y="189"/>
                </a:lnTo>
                <a:lnTo>
                  <a:pt x="315" y="0"/>
                </a:lnTo>
                <a:lnTo>
                  <a:pt x="0" y="379"/>
                </a:lnTo>
                <a:close/>
              </a:path>
            </a:pathLst>
          </a:custGeom>
          <a:solidFill>
            <a:srgbClr val="E4004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8239653" y="4221047"/>
            <a:ext cx="1130463" cy="660058"/>
          </a:xfrm>
          <a:custGeom>
            <a:avLst/>
            <a:gdLst>
              <a:gd name="T0" fmla="*/ 0 w 757"/>
              <a:gd name="T1" fmla="*/ 253 h 442"/>
              <a:gd name="T2" fmla="*/ 440 w 757"/>
              <a:gd name="T3" fmla="*/ 442 h 442"/>
              <a:gd name="T4" fmla="*/ 757 w 757"/>
              <a:gd name="T5" fmla="*/ 189 h 442"/>
              <a:gd name="T6" fmla="*/ 315 w 757"/>
              <a:gd name="T7" fmla="*/ 0 h 442"/>
              <a:gd name="T8" fmla="*/ 0 w 757"/>
              <a:gd name="T9" fmla="*/ 25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442">
                <a:moveTo>
                  <a:pt x="0" y="253"/>
                </a:moveTo>
                <a:lnTo>
                  <a:pt x="440" y="442"/>
                </a:lnTo>
                <a:lnTo>
                  <a:pt x="757" y="189"/>
                </a:lnTo>
                <a:lnTo>
                  <a:pt x="315" y="0"/>
                </a:lnTo>
                <a:lnTo>
                  <a:pt x="0" y="253"/>
                </a:lnTo>
                <a:close/>
              </a:path>
            </a:pathLst>
          </a:custGeom>
          <a:solidFill>
            <a:srgbClr val="D0004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8" name="Freeform 13"/>
          <p:cNvSpPr/>
          <p:nvPr/>
        </p:nvSpPr>
        <p:spPr bwMode="auto">
          <a:xfrm>
            <a:off x="7766265" y="4598863"/>
            <a:ext cx="1130463" cy="848220"/>
          </a:xfrm>
          <a:custGeom>
            <a:avLst/>
            <a:gdLst>
              <a:gd name="T0" fmla="*/ 0 w 757"/>
              <a:gd name="T1" fmla="*/ 504 h 568"/>
              <a:gd name="T2" fmla="*/ 442 w 757"/>
              <a:gd name="T3" fmla="*/ 568 h 568"/>
              <a:gd name="T4" fmla="*/ 757 w 757"/>
              <a:gd name="T5" fmla="*/ 189 h 568"/>
              <a:gd name="T6" fmla="*/ 317 w 757"/>
              <a:gd name="T7" fmla="*/ 0 h 568"/>
              <a:gd name="T8" fmla="*/ 0 w 757"/>
              <a:gd name="T9" fmla="*/ 504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568">
                <a:moveTo>
                  <a:pt x="0" y="504"/>
                </a:moveTo>
                <a:lnTo>
                  <a:pt x="442" y="568"/>
                </a:lnTo>
                <a:lnTo>
                  <a:pt x="757" y="189"/>
                </a:lnTo>
                <a:lnTo>
                  <a:pt x="317" y="0"/>
                </a:lnTo>
                <a:lnTo>
                  <a:pt x="0" y="504"/>
                </a:lnTo>
                <a:close/>
              </a:path>
            </a:pathLst>
          </a:custGeom>
          <a:solidFill>
            <a:srgbClr val="B8004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9" name="Freeform 14"/>
          <p:cNvSpPr/>
          <p:nvPr/>
        </p:nvSpPr>
        <p:spPr bwMode="auto">
          <a:xfrm>
            <a:off x="7109193" y="4032887"/>
            <a:ext cx="1130463" cy="1318624"/>
          </a:xfrm>
          <a:custGeom>
            <a:avLst/>
            <a:gdLst>
              <a:gd name="T0" fmla="*/ 0 w 757"/>
              <a:gd name="T1" fmla="*/ 504 h 883"/>
              <a:gd name="T2" fmla="*/ 440 w 757"/>
              <a:gd name="T3" fmla="*/ 883 h 883"/>
              <a:gd name="T4" fmla="*/ 757 w 757"/>
              <a:gd name="T5" fmla="*/ 379 h 883"/>
              <a:gd name="T6" fmla="*/ 314 w 757"/>
              <a:gd name="T7" fmla="*/ 0 h 883"/>
              <a:gd name="T8" fmla="*/ 0 w 757"/>
              <a:gd name="T9" fmla="*/ 504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883">
                <a:moveTo>
                  <a:pt x="0" y="504"/>
                </a:moveTo>
                <a:lnTo>
                  <a:pt x="440" y="883"/>
                </a:lnTo>
                <a:lnTo>
                  <a:pt x="757" y="379"/>
                </a:lnTo>
                <a:lnTo>
                  <a:pt x="314" y="0"/>
                </a:lnTo>
                <a:lnTo>
                  <a:pt x="0" y="504"/>
                </a:lnTo>
                <a:close/>
              </a:path>
            </a:pathLst>
          </a:custGeom>
          <a:solidFill>
            <a:srgbClr val="99014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0" name="Freeform 15"/>
          <p:cNvSpPr/>
          <p:nvPr/>
        </p:nvSpPr>
        <p:spPr bwMode="auto">
          <a:xfrm>
            <a:off x="7578103" y="3750643"/>
            <a:ext cx="1131955" cy="848220"/>
          </a:xfrm>
          <a:custGeom>
            <a:avLst/>
            <a:gdLst>
              <a:gd name="T0" fmla="*/ 315 w 758"/>
              <a:gd name="T1" fmla="*/ 0 h 568"/>
              <a:gd name="T2" fmla="*/ 0 w 758"/>
              <a:gd name="T3" fmla="*/ 189 h 568"/>
              <a:gd name="T4" fmla="*/ 443 w 758"/>
              <a:gd name="T5" fmla="*/ 568 h 568"/>
              <a:gd name="T6" fmla="*/ 758 w 758"/>
              <a:gd name="T7" fmla="*/ 315 h 568"/>
              <a:gd name="T8" fmla="*/ 315 w 758"/>
              <a:gd name="T9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568">
                <a:moveTo>
                  <a:pt x="315" y="0"/>
                </a:moveTo>
                <a:lnTo>
                  <a:pt x="0" y="189"/>
                </a:lnTo>
                <a:lnTo>
                  <a:pt x="443" y="568"/>
                </a:lnTo>
                <a:lnTo>
                  <a:pt x="758" y="315"/>
                </a:lnTo>
                <a:lnTo>
                  <a:pt x="315" y="0"/>
                </a:lnTo>
                <a:close/>
              </a:path>
            </a:pathLst>
          </a:custGeom>
          <a:solidFill>
            <a:srgbClr val="E4004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1" name="Freeform 16"/>
          <p:cNvSpPr/>
          <p:nvPr/>
        </p:nvSpPr>
        <p:spPr bwMode="auto">
          <a:xfrm>
            <a:off x="8048507" y="3089092"/>
            <a:ext cx="1131955" cy="1131956"/>
          </a:xfrm>
          <a:custGeom>
            <a:avLst/>
            <a:gdLst>
              <a:gd name="T0" fmla="*/ 317 w 758"/>
              <a:gd name="T1" fmla="*/ 0 h 758"/>
              <a:gd name="T2" fmla="*/ 0 w 758"/>
              <a:gd name="T3" fmla="*/ 443 h 758"/>
              <a:gd name="T4" fmla="*/ 443 w 758"/>
              <a:gd name="T5" fmla="*/ 758 h 758"/>
              <a:gd name="T6" fmla="*/ 758 w 758"/>
              <a:gd name="T7" fmla="*/ 379 h 758"/>
              <a:gd name="T8" fmla="*/ 317 w 758"/>
              <a:gd name="T9" fmla="*/ 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758">
                <a:moveTo>
                  <a:pt x="317" y="0"/>
                </a:moveTo>
                <a:lnTo>
                  <a:pt x="0" y="443"/>
                </a:lnTo>
                <a:lnTo>
                  <a:pt x="443" y="758"/>
                </a:lnTo>
                <a:lnTo>
                  <a:pt x="758" y="379"/>
                </a:lnTo>
                <a:lnTo>
                  <a:pt x="317" y="0"/>
                </a:lnTo>
                <a:close/>
              </a:path>
            </a:pathLst>
          </a:custGeom>
          <a:solidFill>
            <a:srgbClr val="CB004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2" name="Freeform 17"/>
          <p:cNvSpPr/>
          <p:nvPr/>
        </p:nvSpPr>
        <p:spPr bwMode="auto">
          <a:xfrm>
            <a:off x="8521897" y="2805356"/>
            <a:ext cx="1131955" cy="849714"/>
          </a:xfrm>
          <a:custGeom>
            <a:avLst/>
            <a:gdLst>
              <a:gd name="T0" fmla="*/ 315 w 758"/>
              <a:gd name="T1" fmla="*/ 0 h 569"/>
              <a:gd name="T2" fmla="*/ 0 w 758"/>
              <a:gd name="T3" fmla="*/ 190 h 569"/>
              <a:gd name="T4" fmla="*/ 441 w 758"/>
              <a:gd name="T5" fmla="*/ 569 h 569"/>
              <a:gd name="T6" fmla="*/ 758 w 758"/>
              <a:gd name="T7" fmla="*/ 190 h 569"/>
              <a:gd name="T8" fmla="*/ 315 w 758"/>
              <a:gd name="T9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569">
                <a:moveTo>
                  <a:pt x="315" y="0"/>
                </a:moveTo>
                <a:lnTo>
                  <a:pt x="0" y="190"/>
                </a:lnTo>
                <a:lnTo>
                  <a:pt x="441" y="569"/>
                </a:lnTo>
                <a:lnTo>
                  <a:pt x="758" y="190"/>
                </a:lnTo>
                <a:lnTo>
                  <a:pt x="315" y="0"/>
                </a:lnTo>
                <a:close/>
              </a:path>
            </a:pathLst>
          </a:custGeom>
          <a:solidFill>
            <a:srgbClr val="EE004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3" name="Freeform 18"/>
          <p:cNvSpPr/>
          <p:nvPr/>
        </p:nvSpPr>
        <p:spPr bwMode="auto">
          <a:xfrm>
            <a:off x="7861839" y="2523115"/>
            <a:ext cx="1130463" cy="565978"/>
          </a:xfrm>
          <a:custGeom>
            <a:avLst/>
            <a:gdLst>
              <a:gd name="T0" fmla="*/ 315 w 757"/>
              <a:gd name="T1" fmla="*/ 0 h 379"/>
              <a:gd name="T2" fmla="*/ 0 w 757"/>
              <a:gd name="T3" fmla="*/ 253 h 379"/>
              <a:gd name="T4" fmla="*/ 442 w 757"/>
              <a:gd name="T5" fmla="*/ 379 h 379"/>
              <a:gd name="T6" fmla="*/ 757 w 757"/>
              <a:gd name="T7" fmla="*/ 189 h 379"/>
              <a:gd name="T8" fmla="*/ 315 w 757"/>
              <a:gd name="T9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379">
                <a:moveTo>
                  <a:pt x="315" y="0"/>
                </a:moveTo>
                <a:lnTo>
                  <a:pt x="0" y="253"/>
                </a:lnTo>
                <a:lnTo>
                  <a:pt x="442" y="379"/>
                </a:lnTo>
                <a:lnTo>
                  <a:pt x="757" y="189"/>
                </a:lnTo>
                <a:lnTo>
                  <a:pt x="315" y="0"/>
                </a:lnTo>
                <a:close/>
              </a:path>
            </a:pathLst>
          </a:custGeom>
          <a:solidFill>
            <a:srgbClr val="FF155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4" name="Freeform 19"/>
          <p:cNvSpPr/>
          <p:nvPr/>
        </p:nvSpPr>
        <p:spPr bwMode="auto">
          <a:xfrm>
            <a:off x="7391434" y="2900930"/>
            <a:ext cx="1130463" cy="849714"/>
          </a:xfrm>
          <a:custGeom>
            <a:avLst/>
            <a:gdLst>
              <a:gd name="T0" fmla="*/ 0 w 757"/>
              <a:gd name="T1" fmla="*/ 443 h 569"/>
              <a:gd name="T2" fmla="*/ 440 w 757"/>
              <a:gd name="T3" fmla="*/ 569 h 569"/>
              <a:gd name="T4" fmla="*/ 757 w 757"/>
              <a:gd name="T5" fmla="*/ 126 h 569"/>
              <a:gd name="T6" fmla="*/ 315 w 757"/>
              <a:gd name="T7" fmla="*/ 0 h 569"/>
              <a:gd name="T8" fmla="*/ 0 w 757"/>
              <a:gd name="T9" fmla="*/ 44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569">
                <a:moveTo>
                  <a:pt x="0" y="443"/>
                </a:moveTo>
                <a:lnTo>
                  <a:pt x="440" y="569"/>
                </a:lnTo>
                <a:lnTo>
                  <a:pt x="757" y="126"/>
                </a:lnTo>
                <a:lnTo>
                  <a:pt x="315" y="0"/>
                </a:lnTo>
                <a:lnTo>
                  <a:pt x="0" y="443"/>
                </a:lnTo>
                <a:close/>
              </a:path>
            </a:pathLst>
          </a:custGeom>
          <a:solidFill>
            <a:srgbClr val="EE004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5" name="Freeform 20"/>
          <p:cNvSpPr/>
          <p:nvPr/>
        </p:nvSpPr>
        <p:spPr bwMode="auto">
          <a:xfrm>
            <a:off x="6918045" y="3547969"/>
            <a:ext cx="1130463" cy="470404"/>
          </a:xfrm>
          <a:custGeom>
            <a:avLst/>
            <a:gdLst>
              <a:gd name="T0" fmla="*/ 0 w 757"/>
              <a:gd name="T1" fmla="*/ 315 h 315"/>
              <a:gd name="T2" fmla="*/ 442 w 757"/>
              <a:gd name="T3" fmla="*/ 315 h 315"/>
              <a:gd name="T4" fmla="*/ 757 w 757"/>
              <a:gd name="T5" fmla="*/ 126 h 315"/>
              <a:gd name="T6" fmla="*/ 317 w 757"/>
              <a:gd name="T7" fmla="*/ 0 h 315"/>
              <a:gd name="T8" fmla="*/ 0 w 757"/>
              <a:gd name="T9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315">
                <a:moveTo>
                  <a:pt x="0" y="315"/>
                </a:moveTo>
                <a:lnTo>
                  <a:pt x="442" y="315"/>
                </a:lnTo>
                <a:lnTo>
                  <a:pt x="757" y="126"/>
                </a:lnTo>
                <a:lnTo>
                  <a:pt x="317" y="0"/>
                </a:lnTo>
                <a:lnTo>
                  <a:pt x="0" y="315"/>
                </a:lnTo>
                <a:close/>
              </a:path>
            </a:pathLst>
          </a:custGeom>
          <a:solidFill>
            <a:srgbClr val="FF155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6447640" y="4032885"/>
            <a:ext cx="1130463" cy="752646"/>
          </a:xfrm>
          <a:custGeom>
            <a:avLst/>
            <a:gdLst>
              <a:gd name="T0" fmla="*/ 0 w 757"/>
              <a:gd name="T1" fmla="*/ 379 h 504"/>
              <a:gd name="T2" fmla="*/ 443 w 757"/>
              <a:gd name="T3" fmla="*/ 504 h 504"/>
              <a:gd name="T4" fmla="*/ 757 w 757"/>
              <a:gd name="T5" fmla="*/ 0 h 504"/>
              <a:gd name="T6" fmla="*/ 315 w 757"/>
              <a:gd name="T7" fmla="*/ 0 h 504"/>
              <a:gd name="T8" fmla="*/ 0 w 757"/>
              <a:gd name="T9" fmla="*/ 379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504">
                <a:moveTo>
                  <a:pt x="0" y="379"/>
                </a:moveTo>
                <a:lnTo>
                  <a:pt x="443" y="504"/>
                </a:lnTo>
                <a:lnTo>
                  <a:pt x="757" y="0"/>
                </a:lnTo>
                <a:lnTo>
                  <a:pt x="315" y="0"/>
                </a:lnTo>
                <a:lnTo>
                  <a:pt x="0" y="379"/>
                </a:lnTo>
                <a:close/>
              </a:path>
            </a:pathLst>
          </a:custGeom>
          <a:solidFill>
            <a:srgbClr val="D0004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9568731" y="2866583"/>
            <a:ext cx="131414" cy="1269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7327221" y="3319066"/>
            <a:ext cx="128428" cy="1269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974921" y="4552569"/>
            <a:ext cx="126935" cy="1269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7702051" y="5108094"/>
            <a:ext cx="131414" cy="13141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1" name="Freeform 26"/>
          <p:cNvSpPr/>
          <p:nvPr/>
        </p:nvSpPr>
        <p:spPr bwMode="auto">
          <a:xfrm>
            <a:off x="6434202" y="4404729"/>
            <a:ext cx="2668607" cy="1349984"/>
          </a:xfrm>
          <a:custGeom>
            <a:avLst/>
            <a:gdLst>
              <a:gd name="T0" fmla="*/ 751 w 755"/>
              <a:gd name="T1" fmla="*/ 382 h 382"/>
              <a:gd name="T2" fmla="*/ 748 w 755"/>
              <a:gd name="T3" fmla="*/ 381 h 382"/>
              <a:gd name="T4" fmla="*/ 563 w 755"/>
              <a:gd name="T5" fmla="*/ 248 h 382"/>
              <a:gd name="T6" fmla="*/ 377 w 755"/>
              <a:gd name="T7" fmla="*/ 222 h 382"/>
              <a:gd name="T8" fmla="*/ 375 w 755"/>
              <a:gd name="T9" fmla="*/ 221 h 382"/>
              <a:gd name="T10" fmla="*/ 189 w 755"/>
              <a:gd name="T11" fmla="*/ 61 h 382"/>
              <a:gd name="T12" fmla="*/ 3 w 755"/>
              <a:gd name="T13" fmla="*/ 8 h 382"/>
              <a:gd name="T14" fmla="*/ 0 w 755"/>
              <a:gd name="T15" fmla="*/ 3 h 382"/>
              <a:gd name="T16" fmla="*/ 5 w 755"/>
              <a:gd name="T17" fmla="*/ 0 h 382"/>
              <a:gd name="T18" fmla="*/ 192 w 755"/>
              <a:gd name="T19" fmla="*/ 54 h 382"/>
              <a:gd name="T20" fmla="*/ 193 w 755"/>
              <a:gd name="T21" fmla="*/ 55 h 382"/>
              <a:gd name="T22" fmla="*/ 379 w 755"/>
              <a:gd name="T23" fmla="*/ 214 h 382"/>
              <a:gd name="T24" fmla="*/ 565 w 755"/>
              <a:gd name="T25" fmla="*/ 240 h 382"/>
              <a:gd name="T26" fmla="*/ 566 w 755"/>
              <a:gd name="T27" fmla="*/ 241 h 382"/>
              <a:gd name="T28" fmla="*/ 753 w 755"/>
              <a:gd name="T29" fmla="*/ 374 h 382"/>
              <a:gd name="T30" fmla="*/ 754 w 755"/>
              <a:gd name="T31" fmla="*/ 380 h 382"/>
              <a:gd name="T32" fmla="*/ 751 w 755"/>
              <a:gd name="T33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5" h="382">
                <a:moveTo>
                  <a:pt x="751" y="382"/>
                </a:moveTo>
                <a:cubicBezTo>
                  <a:pt x="750" y="382"/>
                  <a:pt x="749" y="381"/>
                  <a:pt x="748" y="381"/>
                </a:cubicBezTo>
                <a:cubicBezTo>
                  <a:pt x="563" y="248"/>
                  <a:pt x="563" y="248"/>
                  <a:pt x="563" y="248"/>
                </a:cubicBezTo>
                <a:cubicBezTo>
                  <a:pt x="377" y="222"/>
                  <a:pt x="377" y="222"/>
                  <a:pt x="377" y="222"/>
                </a:cubicBezTo>
                <a:cubicBezTo>
                  <a:pt x="376" y="221"/>
                  <a:pt x="375" y="221"/>
                  <a:pt x="375" y="22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2" y="54"/>
                  <a:pt x="193" y="54"/>
                  <a:pt x="193" y="55"/>
                </a:cubicBezTo>
                <a:cubicBezTo>
                  <a:pt x="379" y="214"/>
                  <a:pt x="379" y="214"/>
                  <a:pt x="379" y="214"/>
                </a:cubicBezTo>
                <a:cubicBezTo>
                  <a:pt x="565" y="240"/>
                  <a:pt x="565" y="240"/>
                  <a:pt x="565" y="240"/>
                </a:cubicBezTo>
                <a:cubicBezTo>
                  <a:pt x="565" y="240"/>
                  <a:pt x="566" y="241"/>
                  <a:pt x="566" y="241"/>
                </a:cubicBezTo>
                <a:cubicBezTo>
                  <a:pt x="753" y="374"/>
                  <a:pt x="753" y="374"/>
                  <a:pt x="753" y="374"/>
                </a:cubicBezTo>
                <a:cubicBezTo>
                  <a:pt x="755" y="376"/>
                  <a:pt x="755" y="378"/>
                  <a:pt x="754" y="380"/>
                </a:cubicBezTo>
                <a:cubicBezTo>
                  <a:pt x="753" y="381"/>
                  <a:pt x="752" y="382"/>
                  <a:pt x="751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2" name="Freeform 27"/>
          <p:cNvSpPr/>
          <p:nvPr/>
        </p:nvSpPr>
        <p:spPr bwMode="auto">
          <a:xfrm>
            <a:off x="6903112" y="3838751"/>
            <a:ext cx="2673087" cy="1067742"/>
          </a:xfrm>
          <a:custGeom>
            <a:avLst/>
            <a:gdLst>
              <a:gd name="T0" fmla="*/ 751 w 756"/>
              <a:gd name="T1" fmla="*/ 302 h 302"/>
              <a:gd name="T2" fmla="*/ 750 w 756"/>
              <a:gd name="T3" fmla="*/ 301 h 302"/>
              <a:gd name="T4" fmla="*/ 563 w 756"/>
              <a:gd name="T5" fmla="*/ 248 h 302"/>
              <a:gd name="T6" fmla="*/ 563 w 756"/>
              <a:gd name="T7" fmla="*/ 248 h 302"/>
              <a:gd name="T8" fmla="*/ 376 w 756"/>
              <a:gd name="T9" fmla="*/ 168 h 302"/>
              <a:gd name="T10" fmla="*/ 375 w 756"/>
              <a:gd name="T11" fmla="*/ 167 h 302"/>
              <a:gd name="T12" fmla="*/ 190 w 756"/>
              <a:gd name="T13" fmla="*/ 8 h 302"/>
              <a:gd name="T14" fmla="*/ 4 w 756"/>
              <a:gd name="T15" fmla="*/ 8 h 302"/>
              <a:gd name="T16" fmla="*/ 0 w 756"/>
              <a:gd name="T17" fmla="*/ 4 h 302"/>
              <a:gd name="T18" fmla="*/ 4 w 756"/>
              <a:gd name="T19" fmla="*/ 0 h 302"/>
              <a:gd name="T20" fmla="*/ 191 w 756"/>
              <a:gd name="T21" fmla="*/ 0 h 302"/>
              <a:gd name="T22" fmla="*/ 194 w 756"/>
              <a:gd name="T23" fmla="*/ 1 h 302"/>
              <a:gd name="T24" fmla="*/ 380 w 756"/>
              <a:gd name="T25" fmla="*/ 161 h 302"/>
              <a:gd name="T26" fmla="*/ 566 w 756"/>
              <a:gd name="T27" fmla="*/ 240 h 302"/>
              <a:gd name="T28" fmla="*/ 752 w 756"/>
              <a:gd name="T29" fmla="*/ 294 h 302"/>
              <a:gd name="T30" fmla="*/ 755 w 756"/>
              <a:gd name="T31" fmla="*/ 299 h 302"/>
              <a:gd name="T32" fmla="*/ 751 w 756"/>
              <a:gd name="T3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6" h="302">
                <a:moveTo>
                  <a:pt x="751" y="302"/>
                </a:moveTo>
                <a:cubicBezTo>
                  <a:pt x="751" y="302"/>
                  <a:pt x="750" y="302"/>
                  <a:pt x="750" y="301"/>
                </a:cubicBezTo>
                <a:cubicBezTo>
                  <a:pt x="563" y="248"/>
                  <a:pt x="563" y="248"/>
                  <a:pt x="563" y="248"/>
                </a:cubicBezTo>
                <a:cubicBezTo>
                  <a:pt x="563" y="248"/>
                  <a:pt x="563" y="248"/>
                  <a:pt x="563" y="248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6" y="168"/>
                  <a:pt x="375" y="168"/>
                  <a:pt x="375" y="167"/>
                </a:cubicBezTo>
                <a:cubicBezTo>
                  <a:pt x="190" y="8"/>
                  <a:pt x="190" y="8"/>
                  <a:pt x="190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2" y="0"/>
                  <a:pt x="193" y="1"/>
                  <a:pt x="194" y="1"/>
                </a:cubicBezTo>
                <a:cubicBezTo>
                  <a:pt x="380" y="161"/>
                  <a:pt x="380" y="161"/>
                  <a:pt x="380" y="161"/>
                </a:cubicBezTo>
                <a:cubicBezTo>
                  <a:pt x="566" y="240"/>
                  <a:pt x="566" y="240"/>
                  <a:pt x="566" y="240"/>
                </a:cubicBezTo>
                <a:cubicBezTo>
                  <a:pt x="752" y="294"/>
                  <a:pt x="752" y="294"/>
                  <a:pt x="752" y="294"/>
                </a:cubicBezTo>
                <a:cubicBezTo>
                  <a:pt x="754" y="294"/>
                  <a:pt x="756" y="297"/>
                  <a:pt x="755" y="299"/>
                </a:cubicBezTo>
                <a:cubicBezTo>
                  <a:pt x="754" y="300"/>
                  <a:pt x="753" y="302"/>
                  <a:pt x="751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3" name="Freeform 28"/>
          <p:cNvSpPr/>
          <p:nvPr/>
        </p:nvSpPr>
        <p:spPr bwMode="auto">
          <a:xfrm>
            <a:off x="7373514" y="3365362"/>
            <a:ext cx="2673087" cy="1258890"/>
          </a:xfrm>
          <a:custGeom>
            <a:avLst/>
            <a:gdLst>
              <a:gd name="T0" fmla="*/ 751 w 756"/>
              <a:gd name="T1" fmla="*/ 356 h 356"/>
              <a:gd name="T2" fmla="*/ 750 w 756"/>
              <a:gd name="T3" fmla="*/ 355 h 356"/>
              <a:gd name="T4" fmla="*/ 377 w 756"/>
              <a:gd name="T5" fmla="*/ 195 h 356"/>
              <a:gd name="T6" fmla="*/ 376 w 756"/>
              <a:gd name="T7" fmla="*/ 195 h 356"/>
              <a:gd name="T8" fmla="*/ 190 w 756"/>
              <a:gd name="T9" fmla="*/ 62 h 356"/>
              <a:gd name="T10" fmla="*/ 4 w 756"/>
              <a:gd name="T11" fmla="*/ 9 h 356"/>
              <a:gd name="T12" fmla="*/ 1 w 756"/>
              <a:gd name="T13" fmla="*/ 4 h 356"/>
              <a:gd name="T14" fmla="*/ 6 w 756"/>
              <a:gd name="T15" fmla="*/ 1 h 356"/>
              <a:gd name="T16" fmla="*/ 193 w 756"/>
              <a:gd name="T17" fmla="*/ 54 h 356"/>
              <a:gd name="T18" fmla="*/ 194 w 756"/>
              <a:gd name="T19" fmla="*/ 55 h 356"/>
              <a:gd name="T20" fmla="*/ 380 w 756"/>
              <a:gd name="T21" fmla="*/ 188 h 356"/>
              <a:gd name="T22" fmla="*/ 753 w 756"/>
              <a:gd name="T23" fmla="*/ 348 h 356"/>
              <a:gd name="T24" fmla="*/ 755 w 756"/>
              <a:gd name="T25" fmla="*/ 353 h 356"/>
              <a:gd name="T26" fmla="*/ 751 w 756"/>
              <a:gd name="T27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6" h="356">
                <a:moveTo>
                  <a:pt x="751" y="356"/>
                </a:moveTo>
                <a:cubicBezTo>
                  <a:pt x="751" y="356"/>
                  <a:pt x="750" y="355"/>
                  <a:pt x="750" y="355"/>
                </a:cubicBezTo>
                <a:cubicBezTo>
                  <a:pt x="377" y="195"/>
                  <a:pt x="377" y="195"/>
                  <a:pt x="377" y="195"/>
                </a:cubicBezTo>
                <a:cubicBezTo>
                  <a:pt x="376" y="195"/>
                  <a:pt x="376" y="195"/>
                  <a:pt x="376" y="195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4" y="9"/>
                  <a:pt x="4" y="9"/>
                  <a:pt x="4" y="9"/>
                </a:cubicBezTo>
                <a:cubicBezTo>
                  <a:pt x="2" y="8"/>
                  <a:pt x="0" y="6"/>
                  <a:pt x="1" y="4"/>
                </a:cubicBezTo>
                <a:cubicBezTo>
                  <a:pt x="2" y="2"/>
                  <a:pt x="4" y="0"/>
                  <a:pt x="6" y="1"/>
                </a:cubicBezTo>
                <a:cubicBezTo>
                  <a:pt x="193" y="54"/>
                  <a:pt x="193" y="54"/>
                  <a:pt x="193" y="54"/>
                </a:cubicBezTo>
                <a:cubicBezTo>
                  <a:pt x="193" y="55"/>
                  <a:pt x="193" y="55"/>
                  <a:pt x="194" y="55"/>
                </a:cubicBezTo>
                <a:cubicBezTo>
                  <a:pt x="380" y="188"/>
                  <a:pt x="380" y="188"/>
                  <a:pt x="380" y="188"/>
                </a:cubicBezTo>
                <a:cubicBezTo>
                  <a:pt x="753" y="348"/>
                  <a:pt x="753" y="348"/>
                  <a:pt x="753" y="348"/>
                </a:cubicBezTo>
                <a:cubicBezTo>
                  <a:pt x="755" y="349"/>
                  <a:pt x="756" y="351"/>
                  <a:pt x="755" y="353"/>
                </a:cubicBezTo>
                <a:cubicBezTo>
                  <a:pt x="754" y="355"/>
                  <a:pt x="753" y="356"/>
                  <a:pt x="751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4" name="Freeform 29"/>
          <p:cNvSpPr/>
          <p:nvPr/>
        </p:nvSpPr>
        <p:spPr bwMode="auto">
          <a:xfrm>
            <a:off x="7846906" y="2706795"/>
            <a:ext cx="2668607" cy="1160329"/>
          </a:xfrm>
          <a:custGeom>
            <a:avLst/>
            <a:gdLst>
              <a:gd name="T0" fmla="*/ 751 w 755"/>
              <a:gd name="T1" fmla="*/ 328 h 328"/>
              <a:gd name="T2" fmla="*/ 750 w 755"/>
              <a:gd name="T3" fmla="*/ 328 h 328"/>
              <a:gd name="T4" fmla="*/ 564 w 755"/>
              <a:gd name="T5" fmla="*/ 302 h 328"/>
              <a:gd name="T6" fmla="*/ 563 w 755"/>
              <a:gd name="T7" fmla="*/ 301 h 328"/>
              <a:gd name="T8" fmla="*/ 376 w 755"/>
              <a:gd name="T9" fmla="*/ 221 h 328"/>
              <a:gd name="T10" fmla="*/ 375 w 755"/>
              <a:gd name="T11" fmla="*/ 221 h 328"/>
              <a:gd name="T12" fmla="*/ 189 w 755"/>
              <a:gd name="T13" fmla="*/ 61 h 328"/>
              <a:gd name="T14" fmla="*/ 3 w 755"/>
              <a:gd name="T15" fmla="*/ 8 h 328"/>
              <a:gd name="T16" fmla="*/ 0 w 755"/>
              <a:gd name="T17" fmla="*/ 3 h 328"/>
              <a:gd name="T18" fmla="*/ 5 w 755"/>
              <a:gd name="T19" fmla="*/ 0 h 328"/>
              <a:gd name="T20" fmla="*/ 192 w 755"/>
              <a:gd name="T21" fmla="*/ 54 h 328"/>
              <a:gd name="T22" fmla="*/ 193 w 755"/>
              <a:gd name="T23" fmla="*/ 55 h 328"/>
              <a:gd name="T24" fmla="*/ 380 w 755"/>
              <a:gd name="T25" fmla="*/ 214 h 328"/>
              <a:gd name="T26" fmla="*/ 565 w 755"/>
              <a:gd name="T27" fmla="*/ 294 h 328"/>
              <a:gd name="T28" fmla="*/ 751 w 755"/>
              <a:gd name="T29" fmla="*/ 320 h 328"/>
              <a:gd name="T30" fmla="*/ 755 w 755"/>
              <a:gd name="T31" fmla="*/ 325 h 328"/>
              <a:gd name="T32" fmla="*/ 751 w 755"/>
              <a:gd name="T33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5" h="328">
                <a:moveTo>
                  <a:pt x="751" y="328"/>
                </a:moveTo>
                <a:cubicBezTo>
                  <a:pt x="751" y="328"/>
                  <a:pt x="750" y="328"/>
                  <a:pt x="750" y="328"/>
                </a:cubicBezTo>
                <a:cubicBezTo>
                  <a:pt x="564" y="302"/>
                  <a:pt x="564" y="302"/>
                  <a:pt x="564" y="302"/>
                </a:cubicBezTo>
                <a:cubicBezTo>
                  <a:pt x="563" y="302"/>
                  <a:pt x="563" y="301"/>
                  <a:pt x="563" y="301"/>
                </a:cubicBezTo>
                <a:cubicBezTo>
                  <a:pt x="376" y="221"/>
                  <a:pt x="376" y="221"/>
                  <a:pt x="376" y="221"/>
                </a:cubicBezTo>
                <a:cubicBezTo>
                  <a:pt x="375" y="221"/>
                  <a:pt x="375" y="221"/>
                  <a:pt x="375" y="22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2" y="54"/>
                  <a:pt x="193" y="54"/>
                  <a:pt x="193" y="55"/>
                </a:cubicBezTo>
                <a:cubicBezTo>
                  <a:pt x="380" y="214"/>
                  <a:pt x="380" y="214"/>
                  <a:pt x="380" y="214"/>
                </a:cubicBezTo>
                <a:cubicBezTo>
                  <a:pt x="565" y="294"/>
                  <a:pt x="565" y="294"/>
                  <a:pt x="565" y="294"/>
                </a:cubicBezTo>
                <a:cubicBezTo>
                  <a:pt x="751" y="320"/>
                  <a:pt x="751" y="320"/>
                  <a:pt x="751" y="320"/>
                </a:cubicBezTo>
                <a:cubicBezTo>
                  <a:pt x="753" y="321"/>
                  <a:pt x="755" y="323"/>
                  <a:pt x="755" y="325"/>
                </a:cubicBezTo>
                <a:cubicBezTo>
                  <a:pt x="754" y="327"/>
                  <a:pt x="753" y="328"/>
                  <a:pt x="751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5" name="Freeform 30"/>
          <p:cNvSpPr/>
          <p:nvPr/>
        </p:nvSpPr>
        <p:spPr bwMode="auto">
          <a:xfrm>
            <a:off x="8317309" y="2328979"/>
            <a:ext cx="2668607" cy="1349984"/>
          </a:xfrm>
          <a:custGeom>
            <a:avLst/>
            <a:gdLst>
              <a:gd name="T0" fmla="*/ 751 w 755"/>
              <a:gd name="T1" fmla="*/ 382 h 382"/>
              <a:gd name="T2" fmla="*/ 751 w 755"/>
              <a:gd name="T3" fmla="*/ 382 h 382"/>
              <a:gd name="T4" fmla="*/ 564 w 755"/>
              <a:gd name="T5" fmla="*/ 355 h 382"/>
              <a:gd name="T6" fmla="*/ 562 w 755"/>
              <a:gd name="T7" fmla="*/ 354 h 382"/>
              <a:gd name="T8" fmla="*/ 375 w 755"/>
              <a:gd name="T9" fmla="*/ 168 h 382"/>
              <a:gd name="T10" fmla="*/ 3 w 755"/>
              <a:gd name="T11" fmla="*/ 8 h 382"/>
              <a:gd name="T12" fmla="*/ 1 w 755"/>
              <a:gd name="T13" fmla="*/ 3 h 382"/>
              <a:gd name="T14" fmla="*/ 6 w 755"/>
              <a:gd name="T15" fmla="*/ 1 h 382"/>
              <a:gd name="T16" fmla="*/ 379 w 755"/>
              <a:gd name="T17" fmla="*/ 161 h 382"/>
              <a:gd name="T18" fmla="*/ 381 w 755"/>
              <a:gd name="T19" fmla="*/ 162 h 382"/>
              <a:gd name="T20" fmla="*/ 566 w 755"/>
              <a:gd name="T21" fmla="*/ 347 h 382"/>
              <a:gd name="T22" fmla="*/ 752 w 755"/>
              <a:gd name="T23" fmla="*/ 374 h 382"/>
              <a:gd name="T24" fmla="*/ 755 w 755"/>
              <a:gd name="T25" fmla="*/ 378 h 382"/>
              <a:gd name="T26" fmla="*/ 751 w 755"/>
              <a:gd name="T2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5" h="382">
                <a:moveTo>
                  <a:pt x="751" y="382"/>
                </a:moveTo>
                <a:cubicBezTo>
                  <a:pt x="751" y="382"/>
                  <a:pt x="751" y="382"/>
                  <a:pt x="751" y="382"/>
                </a:cubicBezTo>
                <a:cubicBezTo>
                  <a:pt x="564" y="355"/>
                  <a:pt x="564" y="355"/>
                  <a:pt x="564" y="355"/>
                </a:cubicBezTo>
                <a:cubicBezTo>
                  <a:pt x="563" y="355"/>
                  <a:pt x="562" y="355"/>
                  <a:pt x="562" y="354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379" y="161"/>
                  <a:pt x="379" y="161"/>
                  <a:pt x="379" y="161"/>
                </a:cubicBezTo>
                <a:cubicBezTo>
                  <a:pt x="380" y="161"/>
                  <a:pt x="380" y="161"/>
                  <a:pt x="381" y="162"/>
                </a:cubicBezTo>
                <a:cubicBezTo>
                  <a:pt x="566" y="347"/>
                  <a:pt x="566" y="347"/>
                  <a:pt x="566" y="347"/>
                </a:cubicBezTo>
                <a:cubicBezTo>
                  <a:pt x="752" y="374"/>
                  <a:pt x="752" y="374"/>
                  <a:pt x="752" y="374"/>
                </a:cubicBezTo>
                <a:cubicBezTo>
                  <a:pt x="754" y="374"/>
                  <a:pt x="755" y="376"/>
                  <a:pt x="755" y="378"/>
                </a:cubicBezTo>
                <a:cubicBezTo>
                  <a:pt x="755" y="380"/>
                  <a:pt x="753" y="382"/>
                  <a:pt x="751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6" name="Freeform 31"/>
          <p:cNvSpPr/>
          <p:nvPr/>
        </p:nvSpPr>
        <p:spPr bwMode="auto">
          <a:xfrm>
            <a:off x="6434202" y="2328979"/>
            <a:ext cx="1914467" cy="2104123"/>
          </a:xfrm>
          <a:custGeom>
            <a:avLst/>
            <a:gdLst>
              <a:gd name="T0" fmla="*/ 4 w 542"/>
              <a:gd name="T1" fmla="*/ 595 h 595"/>
              <a:gd name="T2" fmla="*/ 2 w 542"/>
              <a:gd name="T3" fmla="*/ 594 h 595"/>
              <a:gd name="T4" fmla="*/ 1 w 542"/>
              <a:gd name="T5" fmla="*/ 589 h 595"/>
              <a:gd name="T6" fmla="*/ 134 w 542"/>
              <a:gd name="T7" fmla="*/ 429 h 595"/>
              <a:gd name="T8" fmla="*/ 135 w 542"/>
              <a:gd name="T9" fmla="*/ 428 h 595"/>
              <a:gd name="T10" fmla="*/ 268 w 542"/>
              <a:gd name="T11" fmla="*/ 295 h 595"/>
              <a:gd name="T12" fmla="*/ 401 w 542"/>
              <a:gd name="T13" fmla="*/ 109 h 595"/>
              <a:gd name="T14" fmla="*/ 402 w 542"/>
              <a:gd name="T15" fmla="*/ 108 h 595"/>
              <a:gd name="T16" fmla="*/ 535 w 542"/>
              <a:gd name="T17" fmla="*/ 1 h 595"/>
              <a:gd name="T18" fmla="*/ 541 w 542"/>
              <a:gd name="T19" fmla="*/ 2 h 595"/>
              <a:gd name="T20" fmla="*/ 540 w 542"/>
              <a:gd name="T21" fmla="*/ 8 h 595"/>
              <a:gd name="T22" fmla="*/ 407 w 542"/>
              <a:gd name="T23" fmla="*/ 114 h 595"/>
              <a:gd name="T24" fmla="*/ 274 w 542"/>
              <a:gd name="T25" fmla="*/ 300 h 595"/>
              <a:gd name="T26" fmla="*/ 274 w 542"/>
              <a:gd name="T27" fmla="*/ 301 h 595"/>
              <a:gd name="T28" fmla="*/ 140 w 542"/>
              <a:gd name="T29" fmla="*/ 434 h 595"/>
              <a:gd name="T30" fmla="*/ 7 w 542"/>
              <a:gd name="T31" fmla="*/ 594 h 595"/>
              <a:gd name="T32" fmla="*/ 4 w 542"/>
              <a:gd name="T3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" h="595">
                <a:moveTo>
                  <a:pt x="4" y="595"/>
                </a:moveTo>
                <a:cubicBezTo>
                  <a:pt x="3" y="595"/>
                  <a:pt x="2" y="595"/>
                  <a:pt x="2" y="594"/>
                </a:cubicBezTo>
                <a:cubicBezTo>
                  <a:pt x="0" y="593"/>
                  <a:pt x="0" y="590"/>
                  <a:pt x="1" y="589"/>
                </a:cubicBezTo>
                <a:cubicBezTo>
                  <a:pt x="134" y="429"/>
                  <a:pt x="134" y="429"/>
                  <a:pt x="134" y="429"/>
                </a:cubicBezTo>
                <a:cubicBezTo>
                  <a:pt x="134" y="429"/>
                  <a:pt x="134" y="429"/>
                  <a:pt x="135" y="428"/>
                </a:cubicBezTo>
                <a:cubicBezTo>
                  <a:pt x="268" y="295"/>
                  <a:pt x="268" y="295"/>
                  <a:pt x="268" y="295"/>
                </a:cubicBezTo>
                <a:cubicBezTo>
                  <a:pt x="401" y="109"/>
                  <a:pt x="401" y="109"/>
                  <a:pt x="401" y="109"/>
                </a:cubicBezTo>
                <a:cubicBezTo>
                  <a:pt x="401" y="109"/>
                  <a:pt x="401" y="108"/>
                  <a:pt x="402" y="108"/>
                </a:cubicBezTo>
                <a:cubicBezTo>
                  <a:pt x="535" y="1"/>
                  <a:pt x="535" y="1"/>
                  <a:pt x="535" y="1"/>
                </a:cubicBezTo>
                <a:cubicBezTo>
                  <a:pt x="537" y="0"/>
                  <a:pt x="539" y="0"/>
                  <a:pt x="541" y="2"/>
                </a:cubicBezTo>
                <a:cubicBezTo>
                  <a:pt x="542" y="4"/>
                  <a:pt x="542" y="6"/>
                  <a:pt x="540" y="8"/>
                </a:cubicBezTo>
                <a:cubicBezTo>
                  <a:pt x="407" y="114"/>
                  <a:pt x="407" y="114"/>
                  <a:pt x="407" y="114"/>
                </a:cubicBezTo>
                <a:cubicBezTo>
                  <a:pt x="274" y="300"/>
                  <a:pt x="274" y="300"/>
                  <a:pt x="274" y="300"/>
                </a:cubicBezTo>
                <a:cubicBezTo>
                  <a:pt x="274" y="300"/>
                  <a:pt x="274" y="301"/>
                  <a:pt x="274" y="301"/>
                </a:cubicBezTo>
                <a:cubicBezTo>
                  <a:pt x="140" y="434"/>
                  <a:pt x="140" y="434"/>
                  <a:pt x="140" y="434"/>
                </a:cubicBezTo>
                <a:cubicBezTo>
                  <a:pt x="7" y="594"/>
                  <a:pt x="7" y="594"/>
                  <a:pt x="7" y="594"/>
                </a:cubicBezTo>
                <a:cubicBezTo>
                  <a:pt x="6" y="595"/>
                  <a:pt x="5" y="595"/>
                  <a:pt x="4" y="5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7" name="Freeform 32"/>
          <p:cNvSpPr/>
          <p:nvPr/>
        </p:nvSpPr>
        <p:spPr bwMode="auto">
          <a:xfrm>
            <a:off x="7091272" y="2611221"/>
            <a:ext cx="1918949" cy="2013029"/>
          </a:xfrm>
          <a:custGeom>
            <a:avLst/>
            <a:gdLst>
              <a:gd name="T0" fmla="*/ 5 w 543"/>
              <a:gd name="T1" fmla="*/ 569 h 569"/>
              <a:gd name="T2" fmla="*/ 3 w 543"/>
              <a:gd name="T3" fmla="*/ 568 h 569"/>
              <a:gd name="T4" fmla="*/ 1 w 543"/>
              <a:gd name="T5" fmla="*/ 562 h 569"/>
              <a:gd name="T6" fmla="*/ 135 w 543"/>
              <a:gd name="T7" fmla="*/ 349 h 569"/>
              <a:gd name="T8" fmla="*/ 136 w 543"/>
              <a:gd name="T9" fmla="*/ 348 h 569"/>
              <a:gd name="T10" fmla="*/ 269 w 543"/>
              <a:gd name="T11" fmla="*/ 268 h 569"/>
              <a:gd name="T12" fmla="*/ 401 w 543"/>
              <a:gd name="T13" fmla="*/ 82 h 569"/>
              <a:gd name="T14" fmla="*/ 403 w 543"/>
              <a:gd name="T15" fmla="*/ 81 h 569"/>
              <a:gd name="T16" fmla="*/ 536 w 543"/>
              <a:gd name="T17" fmla="*/ 1 h 569"/>
              <a:gd name="T18" fmla="*/ 542 w 543"/>
              <a:gd name="T19" fmla="*/ 3 h 569"/>
              <a:gd name="T20" fmla="*/ 540 w 543"/>
              <a:gd name="T21" fmla="*/ 8 h 569"/>
              <a:gd name="T22" fmla="*/ 408 w 543"/>
              <a:gd name="T23" fmla="*/ 88 h 569"/>
              <a:gd name="T24" fmla="*/ 275 w 543"/>
              <a:gd name="T25" fmla="*/ 274 h 569"/>
              <a:gd name="T26" fmla="*/ 273 w 543"/>
              <a:gd name="T27" fmla="*/ 275 h 569"/>
              <a:gd name="T28" fmla="*/ 141 w 543"/>
              <a:gd name="T29" fmla="*/ 354 h 569"/>
              <a:gd name="T30" fmla="*/ 8 w 543"/>
              <a:gd name="T31" fmla="*/ 567 h 569"/>
              <a:gd name="T32" fmla="*/ 5 w 543"/>
              <a:gd name="T33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3" h="569">
                <a:moveTo>
                  <a:pt x="5" y="569"/>
                </a:moveTo>
                <a:cubicBezTo>
                  <a:pt x="4" y="569"/>
                  <a:pt x="3" y="568"/>
                  <a:pt x="3" y="568"/>
                </a:cubicBezTo>
                <a:cubicBezTo>
                  <a:pt x="1" y="567"/>
                  <a:pt x="0" y="564"/>
                  <a:pt x="1" y="562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35" y="349"/>
                  <a:pt x="135" y="348"/>
                  <a:pt x="136" y="34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2" y="82"/>
                  <a:pt x="402" y="81"/>
                  <a:pt x="403" y="81"/>
                </a:cubicBezTo>
                <a:cubicBezTo>
                  <a:pt x="536" y="1"/>
                  <a:pt x="536" y="1"/>
                  <a:pt x="536" y="1"/>
                </a:cubicBezTo>
                <a:cubicBezTo>
                  <a:pt x="538" y="0"/>
                  <a:pt x="540" y="1"/>
                  <a:pt x="542" y="3"/>
                </a:cubicBezTo>
                <a:cubicBezTo>
                  <a:pt x="543" y="4"/>
                  <a:pt x="542" y="7"/>
                  <a:pt x="540" y="8"/>
                </a:cubicBezTo>
                <a:cubicBezTo>
                  <a:pt x="408" y="88"/>
                  <a:pt x="408" y="88"/>
                  <a:pt x="408" y="88"/>
                </a:cubicBezTo>
                <a:cubicBezTo>
                  <a:pt x="275" y="274"/>
                  <a:pt x="275" y="274"/>
                  <a:pt x="275" y="274"/>
                </a:cubicBezTo>
                <a:cubicBezTo>
                  <a:pt x="274" y="274"/>
                  <a:pt x="274" y="274"/>
                  <a:pt x="273" y="275"/>
                </a:cubicBezTo>
                <a:cubicBezTo>
                  <a:pt x="141" y="354"/>
                  <a:pt x="141" y="354"/>
                  <a:pt x="141" y="354"/>
                </a:cubicBezTo>
                <a:cubicBezTo>
                  <a:pt x="8" y="567"/>
                  <a:pt x="8" y="567"/>
                  <a:pt x="8" y="567"/>
                </a:cubicBezTo>
                <a:cubicBezTo>
                  <a:pt x="7" y="568"/>
                  <a:pt x="6" y="569"/>
                  <a:pt x="5" y="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8" name="Freeform 33"/>
          <p:cNvSpPr/>
          <p:nvPr/>
        </p:nvSpPr>
        <p:spPr bwMode="auto">
          <a:xfrm>
            <a:off x="7751332" y="2894957"/>
            <a:ext cx="1915961" cy="2293777"/>
          </a:xfrm>
          <a:custGeom>
            <a:avLst/>
            <a:gdLst>
              <a:gd name="T0" fmla="*/ 4 w 542"/>
              <a:gd name="T1" fmla="*/ 649 h 649"/>
              <a:gd name="T2" fmla="*/ 2 w 542"/>
              <a:gd name="T3" fmla="*/ 648 h 649"/>
              <a:gd name="T4" fmla="*/ 1 w 542"/>
              <a:gd name="T5" fmla="*/ 642 h 649"/>
              <a:gd name="T6" fmla="*/ 134 w 542"/>
              <a:gd name="T7" fmla="*/ 429 h 649"/>
              <a:gd name="T8" fmla="*/ 135 w 542"/>
              <a:gd name="T9" fmla="*/ 428 h 649"/>
              <a:gd name="T10" fmla="*/ 268 w 542"/>
              <a:gd name="T11" fmla="*/ 322 h 649"/>
              <a:gd name="T12" fmla="*/ 535 w 542"/>
              <a:gd name="T13" fmla="*/ 2 h 649"/>
              <a:gd name="T14" fmla="*/ 540 w 542"/>
              <a:gd name="T15" fmla="*/ 2 h 649"/>
              <a:gd name="T16" fmla="*/ 541 w 542"/>
              <a:gd name="T17" fmla="*/ 7 h 649"/>
              <a:gd name="T18" fmla="*/ 274 w 542"/>
              <a:gd name="T19" fmla="*/ 327 h 649"/>
              <a:gd name="T20" fmla="*/ 274 w 542"/>
              <a:gd name="T21" fmla="*/ 328 h 649"/>
              <a:gd name="T22" fmla="*/ 141 w 542"/>
              <a:gd name="T23" fmla="*/ 434 h 649"/>
              <a:gd name="T24" fmla="*/ 8 w 542"/>
              <a:gd name="T25" fmla="*/ 647 h 649"/>
              <a:gd name="T26" fmla="*/ 4 w 542"/>
              <a:gd name="T27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649">
                <a:moveTo>
                  <a:pt x="4" y="649"/>
                </a:moveTo>
                <a:cubicBezTo>
                  <a:pt x="4" y="649"/>
                  <a:pt x="3" y="648"/>
                  <a:pt x="2" y="648"/>
                </a:cubicBezTo>
                <a:cubicBezTo>
                  <a:pt x="0" y="647"/>
                  <a:pt x="0" y="644"/>
                  <a:pt x="1" y="642"/>
                </a:cubicBezTo>
                <a:cubicBezTo>
                  <a:pt x="134" y="429"/>
                  <a:pt x="134" y="429"/>
                  <a:pt x="134" y="429"/>
                </a:cubicBezTo>
                <a:cubicBezTo>
                  <a:pt x="135" y="429"/>
                  <a:pt x="135" y="428"/>
                  <a:pt x="135" y="428"/>
                </a:cubicBezTo>
                <a:cubicBezTo>
                  <a:pt x="268" y="322"/>
                  <a:pt x="268" y="322"/>
                  <a:pt x="268" y="322"/>
                </a:cubicBezTo>
                <a:cubicBezTo>
                  <a:pt x="535" y="2"/>
                  <a:pt x="535" y="2"/>
                  <a:pt x="535" y="2"/>
                </a:cubicBezTo>
                <a:cubicBezTo>
                  <a:pt x="536" y="0"/>
                  <a:pt x="539" y="0"/>
                  <a:pt x="540" y="2"/>
                </a:cubicBezTo>
                <a:cubicBezTo>
                  <a:pt x="542" y="3"/>
                  <a:pt x="542" y="5"/>
                  <a:pt x="541" y="7"/>
                </a:cubicBezTo>
                <a:cubicBezTo>
                  <a:pt x="274" y="327"/>
                  <a:pt x="274" y="327"/>
                  <a:pt x="274" y="327"/>
                </a:cubicBezTo>
                <a:cubicBezTo>
                  <a:pt x="274" y="327"/>
                  <a:pt x="274" y="328"/>
                  <a:pt x="274" y="328"/>
                </a:cubicBezTo>
                <a:cubicBezTo>
                  <a:pt x="141" y="434"/>
                  <a:pt x="141" y="434"/>
                  <a:pt x="141" y="434"/>
                </a:cubicBezTo>
                <a:cubicBezTo>
                  <a:pt x="8" y="647"/>
                  <a:pt x="8" y="647"/>
                  <a:pt x="8" y="647"/>
                </a:cubicBezTo>
                <a:cubicBezTo>
                  <a:pt x="7" y="648"/>
                  <a:pt x="6" y="649"/>
                  <a:pt x="4" y="6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6" name="Freeform 34"/>
          <p:cNvSpPr/>
          <p:nvPr/>
        </p:nvSpPr>
        <p:spPr bwMode="auto">
          <a:xfrm>
            <a:off x="8412883" y="3555015"/>
            <a:ext cx="1915961" cy="1726307"/>
          </a:xfrm>
          <a:custGeom>
            <a:avLst/>
            <a:gdLst>
              <a:gd name="T0" fmla="*/ 4 w 542"/>
              <a:gd name="T1" fmla="*/ 488 h 488"/>
              <a:gd name="T2" fmla="*/ 2 w 542"/>
              <a:gd name="T3" fmla="*/ 487 h 488"/>
              <a:gd name="T4" fmla="*/ 1 w 542"/>
              <a:gd name="T5" fmla="*/ 482 h 488"/>
              <a:gd name="T6" fmla="*/ 134 w 542"/>
              <a:gd name="T7" fmla="*/ 322 h 488"/>
              <a:gd name="T8" fmla="*/ 135 w 542"/>
              <a:gd name="T9" fmla="*/ 321 h 488"/>
              <a:gd name="T10" fmla="*/ 268 w 542"/>
              <a:gd name="T11" fmla="*/ 215 h 488"/>
              <a:gd name="T12" fmla="*/ 401 w 542"/>
              <a:gd name="T13" fmla="*/ 55 h 488"/>
              <a:gd name="T14" fmla="*/ 403 w 542"/>
              <a:gd name="T15" fmla="*/ 54 h 488"/>
              <a:gd name="T16" fmla="*/ 536 w 542"/>
              <a:gd name="T17" fmla="*/ 1 h 488"/>
              <a:gd name="T18" fmla="*/ 541 w 542"/>
              <a:gd name="T19" fmla="*/ 3 h 488"/>
              <a:gd name="T20" fmla="*/ 539 w 542"/>
              <a:gd name="T21" fmla="*/ 8 h 488"/>
              <a:gd name="T22" fmla="*/ 407 w 542"/>
              <a:gd name="T23" fmla="*/ 61 h 488"/>
              <a:gd name="T24" fmla="*/ 274 w 542"/>
              <a:gd name="T25" fmla="*/ 220 h 488"/>
              <a:gd name="T26" fmla="*/ 273 w 542"/>
              <a:gd name="T27" fmla="*/ 221 h 488"/>
              <a:gd name="T28" fmla="*/ 140 w 542"/>
              <a:gd name="T29" fmla="*/ 327 h 488"/>
              <a:gd name="T30" fmla="*/ 7 w 542"/>
              <a:gd name="T31" fmla="*/ 487 h 488"/>
              <a:gd name="T32" fmla="*/ 4 w 542"/>
              <a:gd name="T33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" h="488">
                <a:moveTo>
                  <a:pt x="4" y="488"/>
                </a:moveTo>
                <a:cubicBezTo>
                  <a:pt x="3" y="488"/>
                  <a:pt x="2" y="488"/>
                  <a:pt x="2" y="487"/>
                </a:cubicBezTo>
                <a:cubicBezTo>
                  <a:pt x="0" y="486"/>
                  <a:pt x="0" y="483"/>
                  <a:pt x="1" y="482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5" y="321"/>
                  <a:pt x="135" y="321"/>
                  <a:pt x="135" y="321"/>
                </a:cubicBezTo>
                <a:cubicBezTo>
                  <a:pt x="268" y="215"/>
                  <a:pt x="268" y="215"/>
                  <a:pt x="268" y="215"/>
                </a:cubicBezTo>
                <a:cubicBezTo>
                  <a:pt x="401" y="55"/>
                  <a:pt x="401" y="55"/>
                  <a:pt x="401" y="55"/>
                </a:cubicBezTo>
                <a:cubicBezTo>
                  <a:pt x="401" y="55"/>
                  <a:pt x="402" y="54"/>
                  <a:pt x="403" y="54"/>
                </a:cubicBezTo>
                <a:cubicBezTo>
                  <a:pt x="536" y="1"/>
                  <a:pt x="536" y="1"/>
                  <a:pt x="536" y="1"/>
                </a:cubicBezTo>
                <a:cubicBezTo>
                  <a:pt x="538" y="0"/>
                  <a:pt x="540" y="1"/>
                  <a:pt x="541" y="3"/>
                </a:cubicBezTo>
                <a:cubicBezTo>
                  <a:pt x="542" y="5"/>
                  <a:pt x="541" y="7"/>
                  <a:pt x="539" y="8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74" y="220"/>
                  <a:pt x="273" y="221"/>
                  <a:pt x="273" y="221"/>
                </a:cubicBezTo>
                <a:cubicBezTo>
                  <a:pt x="140" y="327"/>
                  <a:pt x="140" y="327"/>
                  <a:pt x="140" y="327"/>
                </a:cubicBezTo>
                <a:cubicBezTo>
                  <a:pt x="7" y="487"/>
                  <a:pt x="7" y="487"/>
                  <a:pt x="7" y="487"/>
                </a:cubicBezTo>
                <a:cubicBezTo>
                  <a:pt x="6" y="488"/>
                  <a:pt x="5" y="488"/>
                  <a:pt x="4" y="4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7" name="Freeform 35"/>
          <p:cNvSpPr/>
          <p:nvPr/>
        </p:nvSpPr>
        <p:spPr bwMode="auto">
          <a:xfrm>
            <a:off x="9069954" y="3647603"/>
            <a:ext cx="1920441" cy="2107110"/>
          </a:xfrm>
          <a:custGeom>
            <a:avLst/>
            <a:gdLst>
              <a:gd name="T0" fmla="*/ 5 w 543"/>
              <a:gd name="T1" fmla="*/ 596 h 596"/>
              <a:gd name="T2" fmla="*/ 3 w 543"/>
              <a:gd name="T3" fmla="*/ 595 h 596"/>
              <a:gd name="T4" fmla="*/ 1 w 543"/>
              <a:gd name="T5" fmla="*/ 590 h 596"/>
              <a:gd name="T6" fmla="*/ 135 w 543"/>
              <a:gd name="T7" fmla="*/ 350 h 596"/>
              <a:gd name="T8" fmla="*/ 136 w 543"/>
              <a:gd name="T9" fmla="*/ 348 h 596"/>
              <a:gd name="T10" fmla="*/ 269 w 543"/>
              <a:gd name="T11" fmla="*/ 269 h 596"/>
              <a:gd name="T12" fmla="*/ 401 w 543"/>
              <a:gd name="T13" fmla="*/ 56 h 596"/>
              <a:gd name="T14" fmla="*/ 403 w 543"/>
              <a:gd name="T15" fmla="*/ 55 h 596"/>
              <a:gd name="T16" fmla="*/ 537 w 543"/>
              <a:gd name="T17" fmla="*/ 1 h 596"/>
              <a:gd name="T18" fmla="*/ 542 w 543"/>
              <a:gd name="T19" fmla="*/ 3 h 596"/>
              <a:gd name="T20" fmla="*/ 540 w 543"/>
              <a:gd name="T21" fmla="*/ 9 h 596"/>
              <a:gd name="T22" fmla="*/ 407 w 543"/>
              <a:gd name="T23" fmla="*/ 61 h 596"/>
              <a:gd name="T24" fmla="*/ 275 w 543"/>
              <a:gd name="T25" fmla="*/ 274 h 596"/>
              <a:gd name="T26" fmla="*/ 273 w 543"/>
              <a:gd name="T27" fmla="*/ 275 h 596"/>
              <a:gd name="T28" fmla="*/ 141 w 543"/>
              <a:gd name="T29" fmla="*/ 354 h 596"/>
              <a:gd name="T30" fmla="*/ 8 w 543"/>
              <a:gd name="T31" fmla="*/ 594 h 596"/>
              <a:gd name="T32" fmla="*/ 5 w 543"/>
              <a:gd name="T33" fmla="*/ 59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3" h="596">
                <a:moveTo>
                  <a:pt x="5" y="596"/>
                </a:moveTo>
                <a:cubicBezTo>
                  <a:pt x="4" y="596"/>
                  <a:pt x="3" y="595"/>
                  <a:pt x="3" y="595"/>
                </a:cubicBezTo>
                <a:cubicBezTo>
                  <a:pt x="1" y="594"/>
                  <a:pt x="0" y="592"/>
                  <a:pt x="1" y="590"/>
                </a:cubicBezTo>
                <a:cubicBezTo>
                  <a:pt x="135" y="350"/>
                  <a:pt x="135" y="350"/>
                  <a:pt x="135" y="350"/>
                </a:cubicBezTo>
                <a:cubicBezTo>
                  <a:pt x="135" y="349"/>
                  <a:pt x="135" y="349"/>
                  <a:pt x="136" y="348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401" y="56"/>
                  <a:pt x="401" y="56"/>
                  <a:pt x="401" y="56"/>
                </a:cubicBezTo>
                <a:cubicBezTo>
                  <a:pt x="402" y="55"/>
                  <a:pt x="402" y="55"/>
                  <a:pt x="403" y="55"/>
                </a:cubicBezTo>
                <a:cubicBezTo>
                  <a:pt x="537" y="1"/>
                  <a:pt x="537" y="1"/>
                  <a:pt x="537" y="1"/>
                </a:cubicBezTo>
                <a:cubicBezTo>
                  <a:pt x="539" y="0"/>
                  <a:pt x="541" y="1"/>
                  <a:pt x="542" y="3"/>
                </a:cubicBezTo>
                <a:cubicBezTo>
                  <a:pt x="543" y="5"/>
                  <a:pt x="542" y="8"/>
                  <a:pt x="540" y="9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275" y="274"/>
                  <a:pt x="275" y="274"/>
                  <a:pt x="275" y="274"/>
                </a:cubicBezTo>
                <a:cubicBezTo>
                  <a:pt x="274" y="274"/>
                  <a:pt x="274" y="275"/>
                  <a:pt x="273" y="275"/>
                </a:cubicBezTo>
                <a:cubicBezTo>
                  <a:pt x="141" y="354"/>
                  <a:pt x="141" y="354"/>
                  <a:pt x="141" y="354"/>
                </a:cubicBezTo>
                <a:cubicBezTo>
                  <a:pt x="8" y="594"/>
                  <a:pt x="8" y="594"/>
                  <a:pt x="8" y="594"/>
                </a:cubicBezTo>
                <a:cubicBezTo>
                  <a:pt x="8" y="595"/>
                  <a:pt x="6" y="596"/>
                  <a:pt x="5" y="5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8" name="Freeform 36"/>
          <p:cNvSpPr>
            <a:spLocks noEditPoints="1"/>
          </p:cNvSpPr>
          <p:nvPr/>
        </p:nvSpPr>
        <p:spPr bwMode="auto">
          <a:xfrm>
            <a:off x="10013749" y="4609316"/>
            <a:ext cx="28374" cy="1279797"/>
          </a:xfrm>
          <a:custGeom>
            <a:avLst/>
            <a:gdLst>
              <a:gd name="T0" fmla="*/ 0 w 19"/>
              <a:gd name="T1" fmla="*/ 857 h 857"/>
              <a:gd name="T2" fmla="*/ 19 w 19"/>
              <a:gd name="T3" fmla="*/ 852 h 857"/>
              <a:gd name="T4" fmla="*/ 19 w 19"/>
              <a:gd name="T5" fmla="*/ 815 h 857"/>
              <a:gd name="T6" fmla="*/ 0 w 19"/>
              <a:gd name="T7" fmla="*/ 796 h 857"/>
              <a:gd name="T8" fmla="*/ 19 w 19"/>
              <a:gd name="T9" fmla="*/ 815 h 857"/>
              <a:gd name="T10" fmla="*/ 0 w 19"/>
              <a:gd name="T11" fmla="*/ 758 h 857"/>
              <a:gd name="T12" fmla="*/ 19 w 19"/>
              <a:gd name="T13" fmla="*/ 739 h 857"/>
              <a:gd name="T14" fmla="*/ 19 w 19"/>
              <a:gd name="T15" fmla="*/ 701 h 857"/>
              <a:gd name="T16" fmla="*/ 0 w 19"/>
              <a:gd name="T17" fmla="*/ 682 h 857"/>
              <a:gd name="T18" fmla="*/ 19 w 19"/>
              <a:gd name="T19" fmla="*/ 701 h 857"/>
              <a:gd name="T20" fmla="*/ 0 w 19"/>
              <a:gd name="T21" fmla="*/ 644 h 857"/>
              <a:gd name="T22" fmla="*/ 19 w 19"/>
              <a:gd name="T23" fmla="*/ 625 h 857"/>
              <a:gd name="T24" fmla="*/ 19 w 19"/>
              <a:gd name="T25" fmla="*/ 587 h 857"/>
              <a:gd name="T26" fmla="*/ 0 w 19"/>
              <a:gd name="T27" fmla="*/ 568 h 857"/>
              <a:gd name="T28" fmla="*/ 19 w 19"/>
              <a:gd name="T29" fmla="*/ 587 h 857"/>
              <a:gd name="T30" fmla="*/ 0 w 19"/>
              <a:gd name="T31" fmla="*/ 530 h 857"/>
              <a:gd name="T32" fmla="*/ 19 w 19"/>
              <a:gd name="T33" fmla="*/ 512 h 857"/>
              <a:gd name="T34" fmla="*/ 19 w 19"/>
              <a:gd name="T35" fmla="*/ 474 h 857"/>
              <a:gd name="T36" fmla="*/ 0 w 19"/>
              <a:gd name="T37" fmla="*/ 455 h 857"/>
              <a:gd name="T38" fmla="*/ 19 w 19"/>
              <a:gd name="T39" fmla="*/ 474 h 857"/>
              <a:gd name="T40" fmla="*/ 0 w 19"/>
              <a:gd name="T41" fmla="*/ 417 h 857"/>
              <a:gd name="T42" fmla="*/ 19 w 19"/>
              <a:gd name="T43" fmla="*/ 398 h 857"/>
              <a:gd name="T44" fmla="*/ 19 w 19"/>
              <a:gd name="T45" fmla="*/ 360 h 857"/>
              <a:gd name="T46" fmla="*/ 0 w 19"/>
              <a:gd name="T47" fmla="*/ 341 h 857"/>
              <a:gd name="T48" fmla="*/ 19 w 19"/>
              <a:gd name="T49" fmla="*/ 360 h 857"/>
              <a:gd name="T50" fmla="*/ 0 w 19"/>
              <a:gd name="T51" fmla="*/ 303 h 857"/>
              <a:gd name="T52" fmla="*/ 19 w 19"/>
              <a:gd name="T53" fmla="*/ 284 h 857"/>
              <a:gd name="T54" fmla="*/ 19 w 19"/>
              <a:gd name="T55" fmla="*/ 246 h 857"/>
              <a:gd name="T56" fmla="*/ 0 w 19"/>
              <a:gd name="T57" fmla="*/ 227 h 857"/>
              <a:gd name="T58" fmla="*/ 19 w 19"/>
              <a:gd name="T59" fmla="*/ 246 h 857"/>
              <a:gd name="T60" fmla="*/ 0 w 19"/>
              <a:gd name="T61" fmla="*/ 189 h 857"/>
              <a:gd name="T62" fmla="*/ 19 w 19"/>
              <a:gd name="T63" fmla="*/ 171 h 857"/>
              <a:gd name="T64" fmla="*/ 19 w 19"/>
              <a:gd name="T65" fmla="*/ 133 h 857"/>
              <a:gd name="T66" fmla="*/ 0 w 19"/>
              <a:gd name="T67" fmla="*/ 114 h 857"/>
              <a:gd name="T68" fmla="*/ 19 w 19"/>
              <a:gd name="T69" fmla="*/ 133 h 857"/>
              <a:gd name="T70" fmla="*/ 0 w 19"/>
              <a:gd name="T71" fmla="*/ 76 h 857"/>
              <a:gd name="T72" fmla="*/ 19 w 19"/>
              <a:gd name="T73" fmla="*/ 57 h 857"/>
              <a:gd name="T74" fmla="*/ 19 w 19"/>
              <a:gd name="T75" fmla="*/ 19 h 857"/>
              <a:gd name="T76" fmla="*/ 0 w 19"/>
              <a:gd name="T77" fmla="*/ 0 h 857"/>
              <a:gd name="T78" fmla="*/ 19 w 19"/>
              <a:gd name="T79" fmla="*/ 1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" h="857">
                <a:moveTo>
                  <a:pt x="19" y="857"/>
                </a:moveTo>
                <a:lnTo>
                  <a:pt x="0" y="857"/>
                </a:lnTo>
                <a:lnTo>
                  <a:pt x="0" y="852"/>
                </a:lnTo>
                <a:lnTo>
                  <a:pt x="19" y="852"/>
                </a:lnTo>
                <a:lnTo>
                  <a:pt x="19" y="857"/>
                </a:lnTo>
                <a:close/>
                <a:moveTo>
                  <a:pt x="19" y="815"/>
                </a:moveTo>
                <a:lnTo>
                  <a:pt x="0" y="815"/>
                </a:lnTo>
                <a:lnTo>
                  <a:pt x="0" y="796"/>
                </a:lnTo>
                <a:lnTo>
                  <a:pt x="19" y="796"/>
                </a:lnTo>
                <a:lnTo>
                  <a:pt x="19" y="815"/>
                </a:lnTo>
                <a:close/>
                <a:moveTo>
                  <a:pt x="19" y="758"/>
                </a:moveTo>
                <a:lnTo>
                  <a:pt x="0" y="758"/>
                </a:lnTo>
                <a:lnTo>
                  <a:pt x="0" y="739"/>
                </a:lnTo>
                <a:lnTo>
                  <a:pt x="19" y="739"/>
                </a:lnTo>
                <a:lnTo>
                  <a:pt x="19" y="758"/>
                </a:lnTo>
                <a:close/>
                <a:moveTo>
                  <a:pt x="19" y="701"/>
                </a:moveTo>
                <a:lnTo>
                  <a:pt x="0" y="701"/>
                </a:lnTo>
                <a:lnTo>
                  <a:pt x="0" y="682"/>
                </a:lnTo>
                <a:lnTo>
                  <a:pt x="19" y="682"/>
                </a:lnTo>
                <a:lnTo>
                  <a:pt x="19" y="701"/>
                </a:lnTo>
                <a:close/>
                <a:moveTo>
                  <a:pt x="19" y="644"/>
                </a:moveTo>
                <a:lnTo>
                  <a:pt x="0" y="644"/>
                </a:lnTo>
                <a:lnTo>
                  <a:pt x="0" y="625"/>
                </a:lnTo>
                <a:lnTo>
                  <a:pt x="19" y="625"/>
                </a:lnTo>
                <a:lnTo>
                  <a:pt x="19" y="644"/>
                </a:lnTo>
                <a:close/>
                <a:moveTo>
                  <a:pt x="19" y="587"/>
                </a:moveTo>
                <a:lnTo>
                  <a:pt x="0" y="587"/>
                </a:lnTo>
                <a:lnTo>
                  <a:pt x="0" y="568"/>
                </a:lnTo>
                <a:lnTo>
                  <a:pt x="19" y="568"/>
                </a:lnTo>
                <a:lnTo>
                  <a:pt x="19" y="587"/>
                </a:lnTo>
                <a:close/>
                <a:moveTo>
                  <a:pt x="19" y="530"/>
                </a:moveTo>
                <a:lnTo>
                  <a:pt x="0" y="530"/>
                </a:lnTo>
                <a:lnTo>
                  <a:pt x="0" y="512"/>
                </a:lnTo>
                <a:lnTo>
                  <a:pt x="19" y="512"/>
                </a:lnTo>
                <a:lnTo>
                  <a:pt x="19" y="530"/>
                </a:lnTo>
                <a:close/>
                <a:moveTo>
                  <a:pt x="19" y="474"/>
                </a:moveTo>
                <a:lnTo>
                  <a:pt x="0" y="474"/>
                </a:lnTo>
                <a:lnTo>
                  <a:pt x="0" y="455"/>
                </a:lnTo>
                <a:lnTo>
                  <a:pt x="19" y="455"/>
                </a:lnTo>
                <a:lnTo>
                  <a:pt x="19" y="474"/>
                </a:lnTo>
                <a:close/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4"/>
                </a:lnTo>
                <a:lnTo>
                  <a:pt x="19" y="284"/>
                </a:lnTo>
                <a:lnTo>
                  <a:pt x="19" y="303"/>
                </a:lnTo>
                <a:close/>
                <a:moveTo>
                  <a:pt x="19" y="246"/>
                </a:moveTo>
                <a:lnTo>
                  <a:pt x="0" y="246"/>
                </a:lnTo>
                <a:lnTo>
                  <a:pt x="0" y="227"/>
                </a:lnTo>
                <a:lnTo>
                  <a:pt x="19" y="227"/>
                </a:lnTo>
                <a:lnTo>
                  <a:pt x="19" y="246"/>
                </a:lnTo>
                <a:close/>
                <a:moveTo>
                  <a:pt x="19" y="189"/>
                </a:moveTo>
                <a:lnTo>
                  <a:pt x="0" y="189"/>
                </a:lnTo>
                <a:lnTo>
                  <a:pt x="0" y="171"/>
                </a:lnTo>
                <a:lnTo>
                  <a:pt x="19" y="171"/>
                </a:lnTo>
                <a:lnTo>
                  <a:pt x="19" y="189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9" name="Freeform 37"/>
          <p:cNvSpPr>
            <a:spLocks noEditPoints="1"/>
          </p:cNvSpPr>
          <p:nvPr/>
        </p:nvSpPr>
        <p:spPr bwMode="auto">
          <a:xfrm>
            <a:off x="7763278" y="5175295"/>
            <a:ext cx="26880" cy="706353"/>
          </a:xfrm>
          <a:custGeom>
            <a:avLst/>
            <a:gdLst>
              <a:gd name="T0" fmla="*/ 18 w 18"/>
              <a:gd name="T1" fmla="*/ 473 h 473"/>
              <a:gd name="T2" fmla="*/ 0 w 18"/>
              <a:gd name="T3" fmla="*/ 473 h 473"/>
              <a:gd name="T4" fmla="*/ 0 w 18"/>
              <a:gd name="T5" fmla="*/ 455 h 473"/>
              <a:gd name="T6" fmla="*/ 18 w 18"/>
              <a:gd name="T7" fmla="*/ 455 h 473"/>
              <a:gd name="T8" fmla="*/ 18 w 18"/>
              <a:gd name="T9" fmla="*/ 473 h 473"/>
              <a:gd name="T10" fmla="*/ 18 w 18"/>
              <a:gd name="T11" fmla="*/ 417 h 473"/>
              <a:gd name="T12" fmla="*/ 0 w 18"/>
              <a:gd name="T13" fmla="*/ 417 h 473"/>
              <a:gd name="T14" fmla="*/ 0 w 18"/>
              <a:gd name="T15" fmla="*/ 398 h 473"/>
              <a:gd name="T16" fmla="*/ 18 w 18"/>
              <a:gd name="T17" fmla="*/ 398 h 473"/>
              <a:gd name="T18" fmla="*/ 18 w 18"/>
              <a:gd name="T19" fmla="*/ 417 h 473"/>
              <a:gd name="T20" fmla="*/ 18 w 18"/>
              <a:gd name="T21" fmla="*/ 360 h 473"/>
              <a:gd name="T22" fmla="*/ 0 w 18"/>
              <a:gd name="T23" fmla="*/ 360 h 473"/>
              <a:gd name="T24" fmla="*/ 0 w 18"/>
              <a:gd name="T25" fmla="*/ 341 h 473"/>
              <a:gd name="T26" fmla="*/ 18 w 18"/>
              <a:gd name="T27" fmla="*/ 341 h 473"/>
              <a:gd name="T28" fmla="*/ 18 w 18"/>
              <a:gd name="T29" fmla="*/ 360 h 473"/>
              <a:gd name="T30" fmla="*/ 18 w 18"/>
              <a:gd name="T31" fmla="*/ 303 h 473"/>
              <a:gd name="T32" fmla="*/ 0 w 18"/>
              <a:gd name="T33" fmla="*/ 303 h 473"/>
              <a:gd name="T34" fmla="*/ 0 w 18"/>
              <a:gd name="T35" fmla="*/ 284 h 473"/>
              <a:gd name="T36" fmla="*/ 18 w 18"/>
              <a:gd name="T37" fmla="*/ 284 h 473"/>
              <a:gd name="T38" fmla="*/ 18 w 18"/>
              <a:gd name="T39" fmla="*/ 303 h 473"/>
              <a:gd name="T40" fmla="*/ 18 w 18"/>
              <a:gd name="T41" fmla="*/ 246 h 473"/>
              <a:gd name="T42" fmla="*/ 0 w 18"/>
              <a:gd name="T43" fmla="*/ 246 h 473"/>
              <a:gd name="T44" fmla="*/ 0 w 18"/>
              <a:gd name="T45" fmla="*/ 227 h 473"/>
              <a:gd name="T46" fmla="*/ 18 w 18"/>
              <a:gd name="T47" fmla="*/ 227 h 473"/>
              <a:gd name="T48" fmla="*/ 18 w 18"/>
              <a:gd name="T49" fmla="*/ 246 h 473"/>
              <a:gd name="T50" fmla="*/ 18 w 18"/>
              <a:gd name="T51" fmla="*/ 189 h 473"/>
              <a:gd name="T52" fmla="*/ 0 w 18"/>
              <a:gd name="T53" fmla="*/ 189 h 473"/>
              <a:gd name="T54" fmla="*/ 0 w 18"/>
              <a:gd name="T55" fmla="*/ 170 h 473"/>
              <a:gd name="T56" fmla="*/ 18 w 18"/>
              <a:gd name="T57" fmla="*/ 170 h 473"/>
              <a:gd name="T58" fmla="*/ 18 w 18"/>
              <a:gd name="T59" fmla="*/ 189 h 473"/>
              <a:gd name="T60" fmla="*/ 18 w 18"/>
              <a:gd name="T61" fmla="*/ 133 h 473"/>
              <a:gd name="T62" fmla="*/ 0 w 18"/>
              <a:gd name="T63" fmla="*/ 133 h 473"/>
              <a:gd name="T64" fmla="*/ 0 w 18"/>
              <a:gd name="T65" fmla="*/ 114 h 473"/>
              <a:gd name="T66" fmla="*/ 18 w 18"/>
              <a:gd name="T67" fmla="*/ 114 h 473"/>
              <a:gd name="T68" fmla="*/ 18 w 18"/>
              <a:gd name="T69" fmla="*/ 133 h 473"/>
              <a:gd name="T70" fmla="*/ 18 w 18"/>
              <a:gd name="T71" fmla="*/ 76 h 473"/>
              <a:gd name="T72" fmla="*/ 0 w 18"/>
              <a:gd name="T73" fmla="*/ 76 h 473"/>
              <a:gd name="T74" fmla="*/ 0 w 18"/>
              <a:gd name="T75" fmla="*/ 57 h 473"/>
              <a:gd name="T76" fmla="*/ 18 w 18"/>
              <a:gd name="T77" fmla="*/ 57 h 473"/>
              <a:gd name="T78" fmla="*/ 18 w 18"/>
              <a:gd name="T79" fmla="*/ 76 h 473"/>
              <a:gd name="T80" fmla="*/ 18 w 18"/>
              <a:gd name="T81" fmla="*/ 19 h 473"/>
              <a:gd name="T82" fmla="*/ 0 w 18"/>
              <a:gd name="T83" fmla="*/ 19 h 473"/>
              <a:gd name="T84" fmla="*/ 0 w 18"/>
              <a:gd name="T85" fmla="*/ 0 h 473"/>
              <a:gd name="T86" fmla="*/ 18 w 18"/>
              <a:gd name="T87" fmla="*/ 0 h 473"/>
              <a:gd name="T88" fmla="*/ 18 w 18"/>
              <a:gd name="T89" fmla="*/ 1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" h="473">
                <a:moveTo>
                  <a:pt x="18" y="473"/>
                </a:moveTo>
                <a:lnTo>
                  <a:pt x="0" y="473"/>
                </a:lnTo>
                <a:lnTo>
                  <a:pt x="0" y="455"/>
                </a:lnTo>
                <a:lnTo>
                  <a:pt x="18" y="455"/>
                </a:lnTo>
                <a:lnTo>
                  <a:pt x="18" y="473"/>
                </a:lnTo>
                <a:close/>
                <a:moveTo>
                  <a:pt x="18" y="417"/>
                </a:moveTo>
                <a:lnTo>
                  <a:pt x="0" y="417"/>
                </a:lnTo>
                <a:lnTo>
                  <a:pt x="0" y="398"/>
                </a:lnTo>
                <a:lnTo>
                  <a:pt x="18" y="398"/>
                </a:lnTo>
                <a:lnTo>
                  <a:pt x="18" y="417"/>
                </a:lnTo>
                <a:close/>
                <a:moveTo>
                  <a:pt x="18" y="360"/>
                </a:moveTo>
                <a:lnTo>
                  <a:pt x="0" y="360"/>
                </a:lnTo>
                <a:lnTo>
                  <a:pt x="0" y="341"/>
                </a:lnTo>
                <a:lnTo>
                  <a:pt x="18" y="341"/>
                </a:lnTo>
                <a:lnTo>
                  <a:pt x="18" y="360"/>
                </a:lnTo>
                <a:close/>
                <a:moveTo>
                  <a:pt x="18" y="303"/>
                </a:moveTo>
                <a:lnTo>
                  <a:pt x="0" y="303"/>
                </a:lnTo>
                <a:lnTo>
                  <a:pt x="0" y="284"/>
                </a:lnTo>
                <a:lnTo>
                  <a:pt x="18" y="284"/>
                </a:lnTo>
                <a:lnTo>
                  <a:pt x="18" y="303"/>
                </a:lnTo>
                <a:close/>
                <a:moveTo>
                  <a:pt x="18" y="246"/>
                </a:moveTo>
                <a:lnTo>
                  <a:pt x="0" y="246"/>
                </a:lnTo>
                <a:lnTo>
                  <a:pt x="0" y="227"/>
                </a:lnTo>
                <a:lnTo>
                  <a:pt x="18" y="227"/>
                </a:lnTo>
                <a:lnTo>
                  <a:pt x="18" y="246"/>
                </a:lnTo>
                <a:close/>
                <a:moveTo>
                  <a:pt x="18" y="189"/>
                </a:moveTo>
                <a:lnTo>
                  <a:pt x="0" y="189"/>
                </a:lnTo>
                <a:lnTo>
                  <a:pt x="0" y="170"/>
                </a:lnTo>
                <a:lnTo>
                  <a:pt x="18" y="170"/>
                </a:lnTo>
                <a:lnTo>
                  <a:pt x="18" y="189"/>
                </a:lnTo>
                <a:close/>
                <a:moveTo>
                  <a:pt x="18" y="133"/>
                </a:moveTo>
                <a:lnTo>
                  <a:pt x="0" y="133"/>
                </a:lnTo>
                <a:lnTo>
                  <a:pt x="0" y="114"/>
                </a:lnTo>
                <a:lnTo>
                  <a:pt x="18" y="114"/>
                </a:lnTo>
                <a:lnTo>
                  <a:pt x="18" y="133"/>
                </a:lnTo>
                <a:close/>
                <a:moveTo>
                  <a:pt x="18" y="76"/>
                </a:moveTo>
                <a:lnTo>
                  <a:pt x="0" y="76"/>
                </a:lnTo>
                <a:lnTo>
                  <a:pt x="0" y="57"/>
                </a:lnTo>
                <a:lnTo>
                  <a:pt x="18" y="57"/>
                </a:lnTo>
                <a:lnTo>
                  <a:pt x="18" y="76"/>
                </a:lnTo>
                <a:close/>
                <a:moveTo>
                  <a:pt x="18" y="19"/>
                </a:moveTo>
                <a:lnTo>
                  <a:pt x="0" y="19"/>
                </a:lnTo>
                <a:lnTo>
                  <a:pt x="0" y="0"/>
                </a:lnTo>
                <a:lnTo>
                  <a:pt x="18" y="0"/>
                </a:lnTo>
                <a:lnTo>
                  <a:pt x="18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0" name="Freeform 38"/>
          <p:cNvSpPr>
            <a:spLocks noEditPoints="1"/>
          </p:cNvSpPr>
          <p:nvPr/>
        </p:nvSpPr>
        <p:spPr bwMode="auto">
          <a:xfrm>
            <a:off x="7380982" y="2264765"/>
            <a:ext cx="28374" cy="1128969"/>
          </a:xfrm>
          <a:custGeom>
            <a:avLst/>
            <a:gdLst>
              <a:gd name="T0" fmla="*/ 0 w 19"/>
              <a:gd name="T1" fmla="*/ 756 h 756"/>
              <a:gd name="T2" fmla="*/ 19 w 19"/>
              <a:gd name="T3" fmla="*/ 739 h 756"/>
              <a:gd name="T4" fmla="*/ 19 w 19"/>
              <a:gd name="T5" fmla="*/ 701 h 756"/>
              <a:gd name="T6" fmla="*/ 0 w 19"/>
              <a:gd name="T7" fmla="*/ 682 h 756"/>
              <a:gd name="T8" fmla="*/ 19 w 19"/>
              <a:gd name="T9" fmla="*/ 701 h 756"/>
              <a:gd name="T10" fmla="*/ 0 w 19"/>
              <a:gd name="T11" fmla="*/ 644 h 756"/>
              <a:gd name="T12" fmla="*/ 19 w 19"/>
              <a:gd name="T13" fmla="*/ 625 h 756"/>
              <a:gd name="T14" fmla="*/ 19 w 19"/>
              <a:gd name="T15" fmla="*/ 587 h 756"/>
              <a:gd name="T16" fmla="*/ 0 w 19"/>
              <a:gd name="T17" fmla="*/ 568 h 756"/>
              <a:gd name="T18" fmla="*/ 19 w 19"/>
              <a:gd name="T19" fmla="*/ 587 h 756"/>
              <a:gd name="T20" fmla="*/ 0 w 19"/>
              <a:gd name="T21" fmla="*/ 531 h 756"/>
              <a:gd name="T22" fmla="*/ 19 w 19"/>
              <a:gd name="T23" fmla="*/ 512 h 756"/>
              <a:gd name="T24" fmla="*/ 19 w 19"/>
              <a:gd name="T25" fmla="*/ 474 h 756"/>
              <a:gd name="T26" fmla="*/ 0 w 19"/>
              <a:gd name="T27" fmla="*/ 455 h 756"/>
              <a:gd name="T28" fmla="*/ 19 w 19"/>
              <a:gd name="T29" fmla="*/ 474 h 756"/>
              <a:gd name="T30" fmla="*/ 0 w 19"/>
              <a:gd name="T31" fmla="*/ 417 h 756"/>
              <a:gd name="T32" fmla="*/ 19 w 19"/>
              <a:gd name="T33" fmla="*/ 398 h 756"/>
              <a:gd name="T34" fmla="*/ 19 w 19"/>
              <a:gd name="T35" fmla="*/ 360 h 756"/>
              <a:gd name="T36" fmla="*/ 0 w 19"/>
              <a:gd name="T37" fmla="*/ 341 h 756"/>
              <a:gd name="T38" fmla="*/ 19 w 19"/>
              <a:gd name="T39" fmla="*/ 360 h 756"/>
              <a:gd name="T40" fmla="*/ 0 w 19"/>
              <a:gd name="T41" fmla="*/ 303 h 756"/>
              <a:gd name="T42" fmla="*/ 19 w 19"/>
              <a:gd name="T43" fmla="*/ 284 h 756"/>
              <a:gd name="T44" fmla="*/ 19 w 19"/>
              <a:gd name="T45" fmla="*/ 246 h 756"/>
              <a:gd name="T46" fmla="*/ 0 w 19"/>
              <a:gd name="T47" fmla="*/ 227 h 756"/>
              <a:gd name="T48" fmla="*/ 19 w 19"/>
              <a:gd name="T49" fmla="*/ 246 h 756"/>
              <a:gd name="T50" fmla="*/ 0 w 19"/>
              <a:gd name="T51" fmla="*/ 190 h 756"/>
              <a:gd name="T52" fmla="*/ 19 w 19"/>
              <a:gd name="T53" fmla="*/ 171 h 756"/>
              <a:gd name="T54" fmla="*/ 19 w 19"/>
              <a:gd name="T55" fmla="*/ 133 h 756"/>
              <a:gd name="T56" fmla="*/ 0 w 19"/>
              <a:gd name="T57" fmla="*/ 114 h 756"/>
              <a:gd name="T58" fmla="*/ 19 w 19"/>
              <a:gd name="T59" fmla="*/ 133 h 756"/>
              <a:gd name="T60" fmla="*/ 0 w 19"/>
              <a:gd name="T61" fmla="*/ 76 h 756"/>
              <a:gd name="T62" fmla="*/ 19 w 19"/>
              <a:gd name="T63" fmla="*/ 57 h 756"/>
              <a:gd name="T64" fmla="*/ 19 w 19"/>
              <a:gd name="T65" fmla="*/ 19 h 756"/>
              <a:gd name="T66" fmla="*/ 0 w 19"/>
              <a:gd name="T67" fmla="*/ 0 h 756"/>
              <a:gd name="T68" fmla="*/ 19 w 19"/>
              <a:gd name="T69" fmla="*/ 19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" h="756">
                <a:moveTo>
                  <a:pt x="19" y="756"/>
                </a:moveTo>
                <a:lnTo>
                  <a:pt x="0" y="756"/>
                </a:lnTo>
                <a:lnTo>
                  <a:pt x="0" y="739"/>
                </a:lnTo>
                <a:lnTo>
                  <a:pt x="19" y="739"/>
                </a:lnTo>
                <a:lnTo>
                  <a:pt x="19" y="756"/>
                </a:lnTo>
                <a:close/>
                <a:moveTo>
                  <a:pt x="19" y="701"/>
                </a:moveTo>
                <a:lnTo>
                  <a:pt x="0" y="701"/>
                </a:lnTo>
                <a:lnTo>
                  <a:pt x="0" y="682"/>
                </a:lnTo>
                <a:lnTo>
                  <a:pt x="19" y="682"/>
                </a:lnTo>
                <a:lnTo>
                  <a:pt x="19" y="701"/>
                </a:lnTo>
                <a:close/>
                <a:moveTo>
                  <a:pt x="19" y="644"/>
                </a:moveTo>
                <a:lnTo>
                  <a:pt x="0" y="644"/>
                </a:lnTo>
                <a:lnTo>
                  <a:pt x="0" y="625"/>
                </a:lnTo>
                <a:lnTo>
                  <a:pt x="19" y="625"/>
                </a:lnTo>
                <a:lnTo>
                  <a:pt x="19" y="644"/>
                </a:lnTo>
                <a:close/>
                <a:moveTo>
                  <a:pt x="19" y="587"/>
                </a:moveTo>
                <a:lnTo>
                  <a:pt x="0" y="587"/>
                </a:lnTo>
                <a:lnTo>
                  <a:pt x="0" y="568"/>
                </a:lnTo>
                <a:lnTo>
                  <a:pt x="19" y="568"/>
                </a:lnTo>
                <a:lnTo>
                  <a:pt x="19" y="587"/>
                </a:lnTo>
                <a:close/>
                <a:moveTo>
                  <a:pt x="19" y="531"/>
                </a:moveTo>
                <a:lnTo>
                  <a:pt x="0" y="531"/>
                </a:lnTo>
                <a:lnTo>
                  <a:pt x="0" y="512"/>
                </a:lnTo>
                <a:lnTo>
                  <a:pt x="19" y="512"/>
                </a:lnTo>
                <a:lnTo>
                  <a:pt x="19" y="531"/>
                </a:lnTo>
                <a:close/>
                <a:moveTo>
                  <a:pt x="19" y="474"/>
                </a:moveTo>
                <a:lnTo>
                  <a:pt x="0" y="474"/>
                </a:lnTo>
                <a:lnTo>
                  <a:pt x="0" y="455"/>
                </a:lnTo>
                <a:lnTo>
                  <a:pt x="19" y="455"/>
                </a:lnTo>
                <a:lnTo>
                  <a:pt x="19" y="474"/>
                </a:lnTo>
                <a:close/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4"/>
                </a:lnTo>
                <a:lnTo>
                  <a:pt x="19" y="284"/>
                </a:lnTo>
                <a:lnTo>
                  <a:pt x="19" y="303"/>
                </a:lnTo>
                <a:close/>
                <a:moveTo>
                  <a:pt x="19" y="246"/>
                </a:moveTo>
                <a:lnTo>
                  <a:pt x="0" y="246"/>
                </a:lnTo>
                <a:lnTo>
                  <a:pt x="0" y="227"/>
                </a:lnTo>
                <a:lnTo>
                  <a:pt x="19" y="227"/>
                </a:lnTo>
                <a:lnTo>
                  <a:pt x="19" y="246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1" name="Freeform 39"/>
          <p:cNvSpPr>
            <a:spLocks noEditPoints="1"/>
          </p:cNvSpPr>
          <p:nvPr/>
        </p:nvSpPr>
        <p:spPr bwMode="auto">
          <a:xfrm>
            <a:off x="9568731" y="2370790"/>
            <a:ext cx="56748" cy="537605"/>
          </a:xfrm>
          <a:custGeom>
            <a:avLst/>
            <a:gdLst>
              <a:gd name="T0" fmla="*/ 19 w 19"/>
              <a:gd name="T1" fmla="*/ 417 h 417"/>
              <a:gd name="T2" fmla="*/ 0 w 19"/>
              <a:gd name="T3" fmla="*/ 417 h 417"/>
              <a:gd name="T4" fmla="*/ 0 w 19"/>
              <a:gd name="T5" fmla="*/ 398 h 417"/>
              <a:gd name="T6" fmla="*/ 19 w 19"/>
              <a:gd name="T7" fmla="*/ 398 h 417"/>
              <a:gd name="T8" fmla="*/ 19 w 19"/>
              <a:gd name="T9" fmla="*/ 417 h 417"/>
              <a:gd name="T10" fmla="*/ 19 w 19"/>
              <a:gd name="T11" fmla="*/ 360 h 417"/>
              <a:gd name="T12" fmla="*/ 0 w 19"/>
              <a:gd name="T13" fmla="*/ 360 h 417"/>
              <a:gd name="T14" fmla="*/ 0 w 19"/>
              <a:gd name="T15" fmla="*/ 341 h 417"/>
              <a:gd name="T16" fmla="*/ 19 w 19"/>
              <a:gd name="T17" fmla="*/ 341 h 417"/>
              <a:gd name="T18" fmla="*/ 19 w 19"/>
              <a:gd name="T19" fmla="*/ 360 h 417"/>
              <a:gd name="T20" fmla="*/ 19 w 19"/>
              <a:gd name="T21" fmla="*/ 303 h 417"/>
              <a:gd name="T22" fmla="*/ 0 w 19"/>
              <a:gd name="T23" fmla="*/ 303 h 417"/>
              <a:gd name="T24" fmla="*/ 0 w 19"/>
              <a:gd name="T25" fmla="*/ 285 h 417"/>
              <a:gd name="T26" fmla="*/ 19 w 19"/>
              <a:gd name="T27" fmla="*/ 285 h 417"/>
              <a:gd name="T28" fmla="*/ 19 w 19"/>
              <a:gd name="T29" fmla="*/ 303 h 417"/>
              <a:gd name="T30" fmla="*/ 19 w 19"/>
              <a:gd name="T31" fmla="*/ 247 h 417"/>
              <a:gd name="T32" fmla="*/ 0 w 19"/>
              <a:gd name="T33" fmla="*/ 247 h 417"/>
              <a:gd name="T34" fmla="*/ 0 w 19"/>
              <a:gd name="T35" fmla="*/ 228 h 417"/>
              <a:gd name="T36" fmla="*/ 19 w 19"/>
              <a:gd name="T37" fmla="*/ 228 h 417"/>
              <a:gd name="T38" fmla="*/ 19 w 19"/>
              <a:gd name="T39" fmla="*/ 247 h 417"/>
              <a:gd name="T40" fmla="*/ 19 w 19"/>
              <a:gd name="T41" fmla="*/ 190 h 417"/>
              <a:gd name="T42" fmla="*/ 0 w 19"/>
              <a:gd name="T43" fmla="*/ 190 h 417"/>
              <a:gd name="T44" fmla="*/ 0 w 19"/>
              <a:gd name="T45" fmla="*/ 171 h 417"/>
              <a:gd name="T46" fmla="*/ 19 w 19"/>
              <a:gd name="T47" fmla="*/ 171 h 417"/>
              <a:gd name="T48" fmla="*/ 19 w 19"/>
              <a:gd name="T49" fmla="*/ 190 h 417"/>
              <a:gd name="T50" fmla="*/ 19 w 19"/>
              <a:gd name="T51" fmla="*/ 133 h 417"/>
              <a:gd name="T52" fmla="*/ 0 w 19"/>
              <a:gd name="T53" fmla="*/ 133 h 417"/>
              <a:gd name="T54" fmla="*/ 0 w 19"/>
              <a:gd name="T55" fmla="*/ 114 h 417"/>
              <a:gd name="T56" fmla="*/ 19 w 19"/>
              <a:gd name="T57" fmla="*/ 114 h 417"/>
              <a:gd name="T58" fmla="*/ 19 w 19"/>
              <a:gd name="T59" fmla="*/ 133 h 417"/>
              <a:gd name="T60" fmla="*/ 19 w 19"/>
              <a:gd name="T61" fmla="*/ 76 h 417"/>
              <a:gd name="T62" fmla="*/ 0 w 19"/>
              <a:gd name="T63" fmla="*/ 76 h 417"/>
              <a:gd name="T64" fmla="*/ 0 w 19"/>
              <a:gd name="T65" fmla="*/ 57 h 417"/>
              <a:gd name="T66" fmla="*/ 19 w 19"/>
              <a:gd name="T67" fmla="*/ 57 h 417"/>
              <a:gd name="T68" fmla="*/ 19 w 19"/>
              <a:gd name="T69" fmla="*/ 76 h 417"/>
              <a:gd name="T70" fmla="*/ 19 w 19"/>
              <a:gd name="T71" fmla="*/ 19 h 417"/>
              <a:gd name="T72" fmla="*/ 0 w 19"/>
              <a:gd name="T73" fmla="*/ 19 h 417"/>
              <a:gd name="T74" fmla="*/ 0 w 19"/>
              <a:gd name="T75" fmla="*/ 0 h 417"/>
              <a:gd name="T76" fmla="*/ 19 w 19"/>
              <a:gd name="T77" fmla="*/ 0 h 417"/>
              <a:gd name="T78" fmla="*/ 19 w 19"/>
              <a:gd name="T79" fmla="*/ 19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" h="417"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5"/>
                </a:lnTo>
                <a:lnTo>
                  <a:pt x="19" y="285"/>
                </a:lnTo>
                <a:lnTo>
                  <a:pt x="19" y="303"/>
                </a:lnTo>
                <a:close/>
                <a:moveTo>
                  <a:pt x="19" y="247"/>
                </a:moveTo>
                <a:lnTo>
                  <a:pt x="0" y="247"/>
                </a:lnTo>
                <a:lnTo>
                  <a:pt x="0" y="228"/>
                </a:lnTo>
                <a:lnTo>
                  <a:pt x="19" y="228"/>
                </a:lnTo>
                <a:lnTo>
                  <a:pt x="19" y="247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579056" y="1844923"/>
            <a:ext cx="162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158F90"/>
                </a:solidFill>
                <a:ea typeface="微软雅黑" panose="020B0503020204020204" pitchFamily="34" charset="-122"/>
              </a:rPr>
              <a:t>INDEX1</a:t>
            </a:r>
            <a:endParaRPr lang="zh-CN" altLang="en-US" sz="2000" b="1" dirty="0">
              <a:solidFill>
                <a:srgbClr val="158F90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839232" y="1959107"/>
            <a:ext cx="162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158F90"/>
                </a:solidFill>
                <a:ea typeface="微软雅黑" panose="020B0503020204020204" pitchFamily="34" charset="-122"/>
              </a:rPr>
              <a:t>INDEX1</a:t>
            </a:r>
            <a:endParaRPr lang="zh-CN" altLang="en-US" sz="2000" b="1" dirty="0">
              <a:solidFill>
                <a:srgbClr val="158F90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938952" y="5887123"/>
            <a:ext cx="162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158F90"/>
                </a:solidFill>
                <a:ea typeface="微软雅黑" panose="020B0503020204020204" pitchFamily="34" charset="-122"/>
              </a:rPr>
              <a:t>INDEX1</a:t>
            </a:r>
            <a:endParaRPr lang="zh-CN" altLang="en-US" sz="2000" b="1" dirty="0">
              <a:solidFill>
                <a:srgbClr val="158F90"/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199128" y="5887123"/>
            <a:ext cx="162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158F90"/>
                </a:solidFill>
                <a:ea typeface="微软雅黑" panose="020B0503020204020204" pitchFamily="34" charset="-122"/>
              </a:rPr>
              <a:t>INDEX1</a:t>
            </a:r>
            <a:endParaRPr lang="zh-CN" altLang="en-US" sz="2000" b="1" dirty="0">
              <a:solidFill>
                <a:srgbClr val="158F90"/>
              </a:solidFill>
              <a:ea typeface="微软雅黑" panose="020B0503020204020204" pitchFamily="34" charset="-122"/>
            </a:endParaRPr>
          </a:p>
        </p:txBody>
      </p:sp>
      <p:sp>
        <p:nvSpPr>
          <p:cNvPr id="76" name="矩形 7"/>
          <p:cNvSpPr>
            <a:spLocks noChangeArrowheads="1"/>
          </p:cNvSpPr>
          <p:nvPr/>
        </p:nvSpPr>
        <p:spPr bwMode="auto">
          <a:xfrm>
            <a:off x="1060756" y="1741545"/>
            <a:ext cx="2848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158F90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800" b="1" dirty="0">
              <a:solidFill>
                <a:srgbClr val="158F9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矩形 6"/>
          <p:cNvSpPr>
            <a:spLocks noChangeArrowheads="1"/>
          </p:cNvSpPr>
          <p:nvPr/>
        </p:nvSpPr>
        <p:spPr bwMode="auto">
          <a:xfrm>
            <a:off x="1060756" y="2224595"/>
            <a:ext cx="3990713" cy="166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zh-CN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78" name="矩形 6"/>
          <p:cNvSpPr>
            <a:spLocks noChangeArrowheads="1"/>
          </p:cNvSpPr>
          <p:nvPr/>
        </p:nvSpPr>
        <p:spPr bwMode="auto">
          <a:xfrm>
            <a:off x="1318013" y="4069189"/>
            <a:ext cx="3731846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zh-CN" altLang="en-US" sz="1200" dirty="0">
              <a:latin typeface="Century Gothic" panose="020B0502020202020204" pitchFamily="34" charset="0"/>
            </a:endParaRPr>
          </a:p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zh-CN" altLang="en-US" sz="1200" dirty="0">
              <a:latin typeface="Century Gothic" panose="020B0502020202020204" pitchFamily="34" charset="0"/>
            </a:endParaRPr>
          </a:p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latin typeface="Century Gothic" panose="020B0502020202020204" pitchFamily="34" charset="0"/>
            </a:endParaRPr>
          </a:p>
        </p:txBody>
      </p:sp>
      <p:sp>
        <p:nvSpPr>
          <p:cNvPr id="79" name="Freeform 38"/>
          <p:cNvSpPr>
            <a:spLocks noEditPoints="1"/>
          </p:cNvSpPr>
          <p:nvPr/>
        </p:nvSpPr>
        <p:spPr bwMode="auto">
          <a:xfrm flipH="1">
            <a:off x="6557229" y="3583653"/>
            <a:ext cx="45719" cy="779647"/>
          </a:xfrm>
          <a:custGeom>
            <a:avLst/>
            <a:gdLst>
              <a:gd name="T0" fmla="*/ 0 w 19"/>
              <a:gd name="T1" fmla="*/ 756 h 756"/>
              <a:gd name="T2" fmla="*/ 19 w 19"/>
              <a:gd name="T3" fmla="*/ 739 h 756"/>
              <a:gd name="T4" fmla="*/ 19 w 19"/>
              <a:gd name="T5" fmla="*/ 701 h 756"/>
              <a:gd name="T6" fmla="*/ 0 w 19"/>
              <a:gd name="T7" fmla="*/ 682 h 756"/>
              <a:gd name="T8" fmla="*/ 19 w 19"/>
              <a:gd name="T9" fmla="*/ 701 h 756"/>
              <a:gd name="T10" fmla="*/ 0 w 19"/>
              <a:gd name="T11" fmla="*/ 644 h 756"/>
              <a:gd name="T12" fmla="*/ 19 w 19"/>
              <a:gd name="T13" fmla="*/ 625 h 756"/>
              <a:gd name="T14" fmla="*/ 19 w 19"/>
              <a:gd name="T15" fmla="*/ 587 h 756"/>
              <a:gd name="T16" fmla="*/ 0 w 19"/>
              <a:gd name="T17" fmla="*/ 568 h 756"/>
              <a:gd name="T18" fmla="*/ 19 w 19"/>
              <a:gd name="T19" fmla="*/ 587 h 756"/>
              <a:gd name="T20" fmla="*/ 0 w 19"/>
              <a:gd name="T21" fmla="*/ 531 h 756"/>
              <a:gd name="T22" fmla="*/ 19 w 19"/>
              <a:gd name="T23" fmla="*/ 512 h 756"/>
              <a:gd name="T24" fmla="*/ 19 w 19"/>
              <a:gd name="T25" fmla="*/ 474 h 756"/>
              <a:gd name="T26" fmla="*/ 0 w 19"/>
              <a:gd name="T27" fmla="*/ 455 h 756"/>
              <a:gd name="T28" fmla="*/ 19 w 19"/>
              <a:gd name="T29" fmla="*/ 474 h 756"/>
              <a:gd name="T30" fmla="*/ 0 w 19"/>
              <a:gd name="T31" fmla="*/ 417 h 756"/>
              <a:gd name="T32" fmla="*/ 19 w 19"/>
              <a:gd name="T33" fmla="*/ 398 h 756"/>
              <a:gd name="T34" fmla="*/ 19 w 19"/>
              <a:gd name="T35" fmla="*/ 360 h 756"/>
              <a:gd name="T36" fmla="*/ 0 w 19"/>
              <a:gd name="T37" fmla="*/ 341 h 756"/>
              <a:gd name="T38" fmla="*/ 19 w 19"/>
              <a:gd name="T39" fmla="*/ 360 h 756"/>
              <a:gd name="T40" fmla="*/ 0 w 19"/>
              <a:gd name="T41" fmla="*/ 303 h 756"/>
              <a:gd name="T42" fmla="*/ 19 w 19"/>
              <a:gd name="T43" fmla="*/ 284 h 756"/>
              <a:gd name="T44" fmla="*/ 19 w 19"/>
              <a:gd name="T45" fmla="*/ 246 h 756"/>
              <a:gd name="T46" fmla="*/ 0 w 19"/>
              <a:gd name="T47" fmla="*/ 227 h 756"/>
              <a:gd name="T48" fmla="*/ 19 w 19"/>
              <a:gd name="T49" fmla="*/ 246 h 756"/>
              <a:gd name="T50" fmla="*/ 0 w 19"/>
              <a:gd name="T51" fmla="*/ 190 h 756"/>
              <a:gd name="T52" fmla="*/ 19 w 19"/>
              <a:gd name="T53" fmla="*/ 171 h 756"/>
              <a:gd name="T54" fmla="*/ 19 w 19"/>
              <a:gd name="T55" fmla="*/ 133 h 756"/>
              <a:gd name="T56" fmla="*/ 0 w 19"/>
              <a:gd name="T57" fmla="*/ 114 h 756"/>
              <a:gd name="T58" fmla="*/ 19 w 19"/>
              <a:gd name="T59" fmla="*/ 133 h 756"/>
              <a:gd name="T60" fmla="*/ 0 w 19"/>
              <a:gd name="T61" fmla="*/ 76 h 756"/>
              <a:gd name="T62" fmla="*/ 19 w 19"/>
              <a:gd name="T63" fmla="*/ 57 h 756"/>
              <a:gd name="T64" fmla="*/ 19 w 19"/>
              <a:gd name="T65" fmla="*/ 19 h 756"/>
              <a:gd name="T66" fmla="*/ 0 w 19"/>
              <a:gd name="T67" fmla="*/ 0 h 756"/>
              <a:gd name="T68" fmla="*/ 19 w 19"/>
              <a:gd name="T69" fmla="*/ 19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" h="756">
                <a:moveTo>
                  <a:pt x="19" y="756"/>
                </a:moveTo>
                <a:lnTo>
                  <a:pt x="0" y="756"/>
                </a:lnTo>
                <a:lnTo>
                  <a:pt x="0" y="739"/>
                </a:lnTo>
                <a:lnTo>
                  <a:pt x="19" y="739"/>
                </a:lnTo>
                <a:lnTo>
                  <a:pt x="19" y="756"/>
                </a:lnTo>
                <a:close/>
                <a:moveTo>
                  <a:pt x="19" y="701"/>
                </a:moveTo>
                <a:lnTo>
                  <a:pt x="0" y="701"/>
                </a:lnTo>
                <a:lnTo>
                  <a:pt x="0" y="682"/>
                </a:lnTo>
                <a:lnTo>
                  <a:pt x="19" y="682"/>
                </a:lnTo>
                <a:lnTo>
                  <a:pt x="19" y="701"/>
                </a:lnTo>
                <a:close/>
                <a:moveTo>
                  <a:pt x="19" y="644"/>
                </a:moveTo>
                <a:lnTo>
                  <a:pt x="0" y="644"/>
                </a:lnTo>
                <a:lnTo>
                  <a:pt x="0" y="625"/>
                </a:lnTo>
                <a:lnTo>
                  <a:pt x="19" y="625"/>
                </a:lnTo>
                <a:lnTo>
                  <a:pt x="19" y="644"/>
                </a:lnTo>
                <a:close/>
                <a:moveTo>
                  <a:pt x="19" y="587"/>
                </a:moveTo>
                <a:lnTo>
                  <a:pt x="0" y="587"/>
                </a:lnTo>
                <a:lnTo>
                  <a:pt x="0" y="568"/>
                </a:lnTo>
                <a:lnTo>
                  <a:pt x="19" y="568"/>
                </a:lnTo>
                <a:lnTo>
                  <a:pt x="19" y="587"/>
                </a:lnTo>
                <a:close/>
                <a:moveTo>
                  <a:pt x="19" y="531"/>
                </a:moveTo>
                <a:lnTo>
                  <a:pt x="0" y="531"/>
                </a:lnTo>
                <a:lnTo>
                  <a:pt x="0" y="512"/>
                </a:lnTo>
                <a:lnTo>
                  <a:pt x="19" y="512"/>
                </a:lnTo>
                <a:lnTo>
                  <a:pt x="19" y="531"/>
                </a:lnTo>
                <a:close/>
                <a:moveTo>
                  <a:pt x="19" y="474"/>
                </a:moveTo>
                <a:lnTo>
                  <a:pt x="0" y="474"/>
                </a:lnTo>
                <a:lnTo>
                  <a:pt x="0" y="455"/>
                </a:lnTo>
                <a:lnTo>
                  <a:pt x="19" y="455"/>
                </a:lnTo>
                <a:lnTo>
                  <a:pt x="19" y="474"/>
                </a:lnTo>
                <a:close/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4"/>
                </a:lnTo>
                <a:lnTo>
                  <a:pt x="19" y="284"/>
                </a:lnTo>
                <a:lnTo>
                  <a:pt x="19" y="303"/>
                </a:lnTo>
                <a:close/>
                <a:moveTo>
                  <a:pt x="19" y="246"/>
                </a:moveTo>
                <a:lnTo>
                  <a:pt x="0" y="246"/>
                </a:lnTo>
                <a:lnTo>
                  <a:pt x="0" y="227"/>
                </a:lnTo>
                <a:lnTo>
                  <a:pt x="19" y="227"/>
                </a:lnTo>
                <a:lnTo>
                  <a:pt x="19" y="246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669608" y="3183541"/>
            <a:ext cx="162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158F90"/>
                </a:solidFill>
                <a:ea typeface="微软雅黑" panose="020B0503020204020204" pitchFamily="34" charset="-122"/>
              </a:rPr>
              <a:t>INDEX1</a:t>
            </a:r>
            <a:endParaRPr lang="zh-CN" altLang="en-US" sz="2000" b="1" dirty="0">
              <a:solidFill>
                <a:srgbClr val="158F90"/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Freeform 39"/>
          <p:cNvSpPr>
            <a:spLocks noEditPoints="1"/>
          </p:cNvSpPr>
          <p:nvPr/>
        </p:nvSpPr>
        <p:spPr bwMode="auto">
          <a:xfrm>
            <a:off x="10817913" y="3484829"/>
            <a:ext cx="45719" cy="386499"/>
          </a:xfrm>
          <a:custGeom>
            <a:avLst/>
            <a:gdLst>
              <a:gd name="T0" fmla="*/ 19 w 19"/>
              <a:gd name="T1" fmla="*/ 417 h 417"/>
              <a:gd name="T2" fmla="*/ 0 w 19"/>
              <a:gd name="T3" fmla="*/ 417 h 417"/>
              <a:gd name="T4" fmla="*/ 0 w 19"/>
              <a:gd name="T5" fmla="*/ 398 h 417"/>
              <a:gd name="T6" fmla="*/ 19 w 19"/>
              <a:gd name="T7" fmla="*/ 398 h 417"/>
              <a:gd name="T8" fmla="*/ 19 w 19"/>
              <a:gd name="T9" fmla="*/ 417 h 417"/>
              <a:gd name="T10" fmla="*/ 19 w 19"/>
              <a:gd name="T11" fmla="*/ 360 h 417"/>
              <a:gd name="T12" fmla="*/ 0 w 19"/>
              <a:gd name="T13" fmla="*/ 360 h 417"/>
              <a:gd name="T14" fmla="*/ 0 w 19"/>
              <a:gd name="T15" fmla="*/ 341 h 417"/>
              <a:gd name="T16" fmla="*/ 19 w 19"/>
              <a:gd name="T17" fmla="*/ 341 h 417"/>
              <a:gd name="T18" fmla="*/ 19 w 19"/>
              <a:gd name="T19" fmla="*/ 360 h 417"/>
              <a:gd name="T20" fmla="*/ 19 w 19"/>
              <a:gd name="T21" fmla="*/ 303 h 417"/>
              <a:gd name="T22" fmla="*/ 0 w 19"/>
              <a:gd name="T23" fmla="*/ 303 h 417"/>
              <a:gd name="T24" fmla="*/ 0 w 19"/>
              <a:gd name="T25" fmla="*/ 285 h 417"/>
              <a:gd name="T26" fmla="*/ 19 w 19"/>
              <a:gd name="T27" fmla="*/ 285 h 417"/>
              <a:gd name="T28" fmla="*/ 19 w 19"/>
              <a:gd name="T29" fmla="*/ 303 h 417"/>
              <a:gd name="T30" fmla="*/ 19 w 19"/>
              <a:gd name="T31" fmla="*/ 247 h 417"/>
              <a:gd name="T32" fmla="*/ 0 w 19"/>
              <a:gd name="T33" fmla="*/ 247 h 417"/>
              <a:gd name="T34" fmla="*/ 0 w 19"/>
              <a:gd name="T35" fmla="*/ 228 h 417"/>
              <a:gd name="T36" fmla="*/ 19 w 19"/>
              <a:gd name="T37" fmla="*/ 228 h 417"/>
              <a:gd name="T38" fmla="*/ 19 w 19"/>
              <a:gd name="T39" fmla="*/ 247 h 417"/>
              <a:gd name="T40" fmla="*/ 19 w 19"/>
              <a:gd name="T41" fmla="*/ 190 h 417"/>
              <a:gd name="T42" fmla="*/ 0 w 19"/>
              <a:gd name="T43" fmla="*/ 190 h 417"/>
              <a:gd name="T44" fmla="*/ 0 w 19"/>
              <a:gd name="T45" fmla="*/ 171 h 417"/>
              <a:gd name="T46" fmla="*/ 19 w 19"/>
              <a:gd name="T47" fmla="*/ 171 h 417"/>
              <a:gd name="T48" fmla="*/ 19 w 19"/>
              <a:gd name="T49" fmla="*/ 190 h 417"/>
              <a:gd name="T50" fmla="*/ 19 w 19"/>
              <a:gd name="T51" fmla="*/ 133 h 417"/>
              <a:gd name="T52" fmla="*/ 0 w 19"/>
              <a:gd name="T53" fmla="*/ 133 h 417"/>
              <a:gd name="T54" fmla="*/ 0 w 19"/>
              <a:gd name="T55" fmla="*/ 114 h 417"/>
              <a:gd name="T56" fmla="*/ 19 w 19"/>
              <a:gd name="T57" fmla="*/ 114 h 417"/>
              <a:gd name="T58" fmla="*/ 19 w 19"/>
              <a:gd name="T59" fmla="*/ 133 h 417"/>
              <a:gd name="T60" fmla="*/ 19 w 19"/>
              <a:gd name="T61" fmla="*/ 76 h 417"/>
              <a:gd name="T62" fmla="*/ 0 w 19"/>
              <a:gd name="T63" fmla="*/ 76 h 417"/>
              <a:gd name="T64" fmla="*/ 0 w 19"/>
              <a:gd name="T65" fmla="*/ 57 h 417"/>
              <a:gd name="T66" fmla="*/ 19 w 19"/>
              <a:gd name="T67" fmla="*/ 57 h 417"/>
              <a:gd name="T68" fmla="*/ 19 w 19"/>
              <a:gd name="T69" fmla="*/ 76 h 417"/>
              <a:gd name="T70" fmla="*/ 19 w 19"/>
              <a:gd name="T71" fmla="*/ 19 h 417"/>
              <a:gd name="T72" fmla="*/ 0 w 19"/>
              <a:gd name="T73" fmla="*/ 19 h 417"/>
              <a:gd name="T74" fmla="*/ 0 w 19"/>
              <a:gd name="T75" fmla="*/ 0 h 417"/>
              <a:gd name="T76" fmla="*/ 19 w 19"/>
              <a:gd name="T77" fmla="*/ 0 h 417"/>
              <a:gd name="T78" fmla="*/ 19 w 19"/>
              <a:gd name="T79" fmla="*/ 19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" h="417"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5"/>
                </a:lnTo>
                <a:lnTo>
                  <a:pt x="19" y="285"/>
                </a:lnTo>
                <a:lnTo>
                  <a:pt x="19" y="303"/>
                </a:lnTo>
                <a:close/>
                <a:moveTo>
                  <a:pt x="19" y="247"/>
                </a:moveTo>
                <a:lnTo>
                  <a:pt x="0" y="247"/>
                </a:lnTo>
                <a:lnTo>
                  <a:pt x="0" y="228"/>
                </a:lnTo>
                <a:lnTo>
                  <a:pt x="19" y="228"/>
                </a:lnTo>
                <a:lnTo>
                  <a:pt x="19" y="247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096800" y="3035332"/>
            <a:ext cx="162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158F90"/>
                </a:solidFill>
                <a:ea typeface="微软雅黑" panose="020B0503020204020204" pitchFamily="34" charset="-122"/>
              </a:rPr>
              <a:t>INDEX1</a:t>
            </a:r>
            <a:endParaRPr lang="zh-CN" altLang="en-US" sz="2000" b="1" dirty="0">
              <a:solidFill>
                <a:srgbClr val="158F9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85750" y="-1805996"/>
            <a:ext cx="390525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70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7006" y="3008671"/>
            <a:ext cx="269403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158F90"/>
                </a:solidFill>
              </a:rPr>
              <a:t>PART TWO</a:t>
            </a:r>
            <a:endParaRPr lang="zh-CN" altLang="en-US" sz="4400" b="1" dirty="0">
              <a:solidFill>
                <a:srgbClr val="158F9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91841" y="3979741"/>
            <a:ext cx="4391024" cy="5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ADD YOUR TITLE HERE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966068" y="4122644"/>
            <a:ext cx="915736" cy="2655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869217" y="4125438"/>
            <a:ext cx="1883328" cy="262719"/>
          </a:xfrm>
          <a:prstGeom prst="rect">
            <a:avLst/>
          </a:prstGeom>
          <a:solidFill>
            <a:srgbClr val="66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752543" y="4124344"/>
            <a:ext cx="3088556" cy="2609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841099" y="4125438"/>
            <a:ext cx="4444707" cy="262719"/>
          </a:xfrm>
          <a:prstGeom prst="rect">
            <a:avLst/>
          </a:prstGeom>
          <a:solidFill>
            <a:srgbClr val="66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饼形 52"/>
          <p:cNvSpPr/>
          <p:nvPr/>
        </p:nvSpPr>
        <p:spPr>
          <a:xfrm rot="5400000">
            <a:off x="1022411" y="3597393"/>
            <a:ext cx="502293" cy="502293"/>
          </a:xfrm>
          <a:prstGeom prst="pie">
            <a:avLst>
              <a:gd name="adj1" fmla="val 5445231"/>
              <a:gd name="adj2" fmla="val 16200000"/>
            </a:avLst>
          </a:prstGeom>
          <a:solidFill>
            <a:srgbClr val="158F9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饼形 53"/>
          <p:cNvSpPr/>
          <p:nvPr/>
        </p:nvSpPr>
        <p:spPr>
          <a:xfrm rot="5400000">
            <a:off x="1901449" y="3060386"/>
            <a:ext cx="1576306" cy="1576306"/>
          </a:xfrm>
          <a:prstGeom prst="pie">
            <a:avLst>
              <a:gd name="adj1" fmla="val 5445231"/>
              <a:gd name="adj2" fmla="val 16200000"/>
            </a:avLst>
          </a:prstGeom>
          <a:solidFill>
            <a:srgbClr val="158F9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饼形 54"/>
          <p:cNvSpPr/>
          <p:nvPr/>
        </p:nvSpPr>
        <p:spPr>
          <a:xfrm rot="5400000">
            <a:off x="3837870" y="2489179"/>
            <a:ext cx="2714143" cy="2714143"/>
          </a:xfrm>
          <a:prstGeom prst="pie">
            <a:avLst>
              <a:gd name="adj1" fmla="val 5445231"/>
              <a:gd name="adj2" fmla="val 16200000"/>
            </a:avLst>
          </a:prstGeom>
          <a:solidFill>
            <a:srgbClr val="158F9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饼形 55"/>
          <p:cNvSpPr/>
          <p:nvPr/>
        </p:nvSpPr>
        <p:spPr>
          <a:xfrm rot="5400000">
            <a:off x="6841099" y="1622012"/>
            <a:ext cx="4448475" cy="4448475"/>
          </a:xfrm>
          <a:prstGeom prst="pie">
            <a:avLst>
              <a:gd name="adj1" fmla="val 5445231"/>
              <a:gd name="adj2" fmla="val 16200000"/>
            </a:avLst>
          </a:prstGeom>
          <a:solidFill>
            <a:srgbClr val="158F9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饼形 56"/>
          <p:cNvSpPr/>
          <p:nvPr/>
        </p:nvSpPr>
        <p:spPr>
          <a:xfrm rot="5400000">
            <a:off x="4793873" y="3454709"/>
            <a:ext cx="787481" cy="787481"/>
          </a:xfrm>
          <a:prstGeom prst="pie">
            <a:avLst>
              <a:gd name="adj1" fmla="val 5445231"/>
              <a:gd name="adj2" fmla="val 16200000"/>
            </a:avLst>
          </a:prstGeom>
          <a:solidFill>
            <a:srgbClr val="FF2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饼形 57"/>
          <p:cNvSpPr/>
          <p:nvPr/>
        </p:nvSpPr>
        <p:spPr>
          <a:xfrm rot="5400000">
            <a:off x="8319415" y="3095033"/>
            <a:ext cx="1514977" cy="1514977"/>
          </a:xfrm>
          <a:prstGeom prst="pie">
            <a:avLst>
              <a:gd name="adj1" fmla="val 5445231"/>
              <a:gd name="adj2" fmla="val 16200000"/>
            </a:avLst>
          </a:prstGeom>
          <a:solidFill>
            <a:srgbClr val="FF2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TextBox 6"/>
          <p:cNvSpPr txBox="1"/>
          <p:nvPr/>
        </p:nvSpPr>
        <p:spPr>
          <a:xfrm>
            <a:off x="6806945" y="4100746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1600" dirty="0">
                <a:latin typeface="+mn-lt"/>
              </a:rPr>
              <a:t>2015</a:t>
            </a:r>
            <a:endParaRPr lang="zh-CN" altLang="en-US" sz="1600" dirty="0">
              <a:latin typeface="+mn-lt"/>
            </a:endParaRPr>
          </a:p>
        </p:txBody>
      </p:sp>
      <p:sp>
        <p:nvSpPr>
          <p:cNvPr id="60" name="TextBox 26"/>
          <p:cNvSpPr txBox="1"/>
          <p:nvPr/>
        </p:nvSpPr>
        <p:spPr>
          <a:xfrm>
            <a:off x="3704298" y="4102819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1600" dirty="0">
                <a:latin typeface="+mn-lt"/>
              </a:rPr>
              <a:t>2014</a:t>
            </a:r>
            <a:endParaRPr lang="zh-CN" altLang="en-US" sz="1600" dirty="0">
              <a:latin typeface="+mn-lt"/>
            </a:endParaRPr>
          </a:p>
        </p:txBody>
      </p:sp>
      <p:sp>
        <p:nvSpPr>
          <p:cNvPr id="61" name="TextBox 27"/>
          <p:cNvSpPr txBox="1"/>
          <p:nvPr/>
        </p:nvSpPr>
        <p:spPr>
          <a:xfrm>
            <a:off x="1830991" y="4102819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1600" dirty="0">
                <a:latin typeface="+mn-lt"/>
              </a:rPr>
              <a:t>2013</a:t>
            </a:r>
            <a:endParaRPr lang="zh-CN" altLang="en-US" sz="1600" dirty="0">
              <a:latin typeface="+mn-lt"/>
            </a:endParaRPr>
          </a:p>
        </p:txBody>
      </p:sp>
      <p:sp>
        <p:nvSpPr>
          <p:cNvPr id="62" name="TextBox 28"/>
          <p:cNvSpPr txBox="1"/>
          <p:nvPr/>
        </p:nvSpPr>
        <p:spPr>
          <a:xfrm>
            <a:off x="917823" y="4102899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1600" dirty="0">
                <a:latin typeface="+mn-lt"/>
              </a:rPr>
              <a:t>2012</a:t>
            </a:r>
            <a:endParaRPr lang="zh-CN" altLang="en-US" sz="1600" dirty="0">
              <a:latin typeface="+mn-lt"/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4828665" y="2960332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2000" dirty="0">
                <a:solidFill>
                  <a:schemeClr val="bg1"/>
                </a:solidFill>
              </a:rPr>
              <a:t>TEXT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4" name="TextBox 30"/>
          <p:cNvSpPr txBox="1"/>
          <p:nvPr/>
        </p:nvSpPr>
        <p:spPr>
          <a:xfrm>
            <a:off x="8725591" y="2473279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2000" dirty="0">
                <a:solidFill>
                  <a:schemeClr val="bg1"/>
                </a:solidFill>
              </a:rPr>
              <a:t>TEXT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5" name="TextBox 29"/>
          <p:cNvSpPr txBox="1"/>
          <p:nvPr/>
        </p:nvSpPr>
        <p:spPr>
          <a:xfrm>
            <a:off x="2319552" y="3327322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2000" dirty="0">
                <a:solidFill>
                  <a:schemeClr val="bg1"/>
                </a:solidFill>
              </a:rPr>
              <a:t>TEXT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3" name="TextBox 29"/>
          <p:cNvSpPr txBox="1"/>
          <p:nvPr/>
        </p:nvSpPr>
        <p:spPr>
          <a:xfrm>
            <a:off x="967661" y="3212835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EAE7D4"/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r>
              <a:rPr lang="en-US" altLang="zh-CN" sz="2000" dirty="0">
                <a:solidFill>
                  <a:schemeClr val="tx1"/>
                </a:solidFill>
              </a:rPr>
              <a:t>TEXT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94460" y="4730972"/>
            <a:ext cx="10709980" cy="181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57.公司企业规划职员工作总结商务报告PPT模板"/>
</p:tagLst>
</file>

<file path=ppt/theme/theme1.xml><?xml version="1.0" encoding="utf-8"?>
<a:theme xmlns:a="http://schemas.openxmlformats.org/drawingml/2006/main" name="亮亮图文旗舰店https://liangliangtuwen.tmall.com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CAD3"/>
      </a:accent1>
      <a:accent2>
        <a:srgbClr val="EE004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Microsoft Office PowerPoint</Application>
  <PresentationFormat>宽屏</PresentationFormat>
  <Paragraphs>169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Century Gothic</vt:lpstr>
      <vt:lpstr>Segoe UI</vt:lpstr>
      <vt:lpstr>Segoe UI Light</vt:lpstr>
      <vt:lpstr>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1457.公司企业规划职员工作总结商务报告PPT模板</dc:title>
  <dc:creator/>
  <cp:lastModifiedBy>天 下</cp:lastModifiedBy>
  <cp:revision>51</cp:revision>
  <dcterms:created xsi:type="dcterms:W3CDTF">2015-08-17T05:40:00Z</dcterms:created>
  <dcterms:modified xsi:type="dcterms:W3CDTF">2021-01-05T16:39:22Z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