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36" r:id="rId2"/>
    <p:sldId id="334" r:id="rId3"/>
    <p:sldId id="329" r:id="rId4"/>
    <p:sldId id="320" r:id="rId5"/>
    <p:sldId id="309" r:id="rId6"/>
    <p:sldId id="311" r:id="rId7"/>
    <p:sldId id="313" r:id="rId8"/>
    <p:sldId id="323" r:id="rId9"/>
    <p:sldId id="330" r:id="rId10"/>
    <p:sldId id="310" r:id="rId11"/>
    <p:sldId id="289" r:id="rId12"/>
    <p:sldId id="292" r:id="rId13"/>
    <p:sldId id="288" r:id="rId14"/>
    <p:sldId id="315" r:id="rId15"/>
    <p:sldId id="308" r:id="rId16"/>
    <p:sldId id="331" r:id="rId17"/>
    <p:sldId id="300" r:id="rId18"/>
    <p:sldId id="301" r:id="rId19"/>
    <p:sldId id="287" r:id="rId20"/>
    <p:sldId id="314" r:id="rId21"/>
    <p:sldId id="258" r:id="rId22"/>
    <p:sldId id="321" r:id="rId23"/>
    <p:sldId id="332" r:id="rId24"/>
    <p:sldId id="290" r:id="rId25"/>
    <p:sldId id="322" r:id="rId26"/>
    <p:sldId id="307" r:id="rId27"/>
    <p:sldId id="293" r:id="rId28"/>
    <p:sldId id="294" r:id="rId29"/>
    <p:sldId id="296" r:id="rId30"/>
    <p:sldId id="333" r:id="rId31"/>
    <p:sldId id="298" r:id="rId32"/>
    <p:sldId id="299" r:id="rId33"/>
    <p:sldId id="302" r:id="rId34"/>
    <p:sldId id="312" r:id="rId35"/>
    <p:sldId id="303" r:id="rId36"/>
    <p:sldId id="306" r:id="rId37"/>
  </p:sldIdLst>
  <p:sldSz cx="12190413" cy="6859588"/>
  <p:notesSz cx="6858000" cy="9144000"/>
  <p:custDataLst>
    <p:tags r:id="rId40"/>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82" autoAdjust="0"/>
  </p:normalViewPr>
  <p:slideViewPr>
    <p:cSldViewPr>
      <p:cViewPr varScale="1">
        <p:scale>
          <a:sx n="110" d="100"/>
          <a:sy n="110" d="100"/>
        </p:scale>
        <p:origin x="594" y="9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1</a:t>
            </a:r>
            <a:endParaRPr lang="zh-CN" altLang="en-US" sz="6600" dirty="0">
              <a:solidFill>
                <a:srgbClr val="C00000"/>
              </a:solidFill>
              <a:latin typeface="Impact" panose="020B0806030902050204" pitchFamily="34" charset="0"/>
            </a:endParaRPr>
          </a:p>
        </p:txBody>
      </p:sp>
      <p:sp>
        <p:nvSpPr>
          <p:cNvPr id="8" name="矩形 7"/>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6" name="矩形 5"/>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2</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3</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4</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5</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1.xml"/><Relationship Id="rId17" Type="http://schemas.openxmlformats.org/officeDocument/2006/relationships/image" Target="../media/image4.png"/><Relationship Id="rId2" Type="http://schemas.openxmlformats.org/officeDocument/2006/relationships/tags" Target="../tags/tag3.xml"/><Relationship Id="rId16" Type="http://schemas.openxmlformats.org/officeDocument/2006/relationships/notesSlide" Target="../notesSlides/notesSlide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media1.mp3"/><Relationship Id="rId5" Type="http://schemas.openxmlformats.org/officeDocument/2006/relationships/tags" Target="../tags/tag6.xml"/><Relationship Id="rId15" Type="http://schemas.openxmlformats.org/officeDocument/2006/relationships/slideLayout" Target="../slideLayouts/slideLayout11.xml"/><Relationship Id="rId10" Type="http://schemas.microsoft.com/office/2007/relationships/media" Target="../media/media1.mp3"/><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Flowchart: Alternate Process 11"/>
          <p:cNvSpPr/>
          <p:nvPr>
            <p:custDataLst>
              <p:tags r:id="rId1"/>
            </p:custDataLst>
          </p:nvPr>
        </p:nvSpPr>
        <p:spPr bwMode="auto">
          <a:xfrm>
            <a:off x="753333" y="3938400"/>
            <a:ext cx="5854591" cy="430987"/>
          </a:xfrm>
          <a:prstGeom prst="flowChartAlternateProcess">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PA_淘宝店chenying0907出品 3"/>
          <p:cNvSpPr txBox="1">
            <a:spLocks noChangeArrowheads="1"/>
          </p:cNvSpPr>
          <p:nvPr>
            <p:custDataLst>
              <p:tags r:id="rId2"/>
            </p:custDataLst>
          </p:nvPr>
        </p:nvSpPr>
        <p:spPr bwMode="auto">
          <a:xfrm>
            <a:off x="626175" y="3130177"/>
            <a:ext cx="9542592" cy="677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a:solidFill>
                  <a:srgbClr val="C2241C"/>
                </a:solidFill>
                <a:latin typeface="微软雅黑" panose="020B0503020204020204" pitchFamily="34" charset="-122"/>
                <a:ea typeface="微软雅黑" panose="020B0503020204020204" pitchFamily="34" charset="-122"/>
              </a:rPr>
              <a:t>通用型总结报告模板</a:t>
            </a:r>
            <a:endParaRPr lang="zh-CN" sz="5400" b="1" dirty="0">
              <a:solidFill>
                <a:srgbClr val="C2241C"/>
              </a:solidFill>
              <a:latin typeface="微软雅黑" panose="020B0503020204020204" pitchFamily="34" charset="-122"/>
              <a:ea typeface="微软雅黑" panose="020B0503020204020204" pitchFamily="34" charset="-122"/>
            </a:endParaRPr>
          </a:p>
        </p:txBody>
      </p:sp>
      <p:sp>
        <p:nvSpPr>
          <p:cNvPr id="5" name="PA_淘宝店chenying0907出品 4"/>
          <p:cNvSpPr txBox="1"/>
          <p:nvPr>
            <p:custDataLst>
              <p:tags r:id="rId3"/>
            </p:custDataLst>
          </p:nvPr>
        </p:nvSpPr>
        <p:spPr>
          <a:xfrm>
            <a:off x="753333" y="4442572"/>
            <a:ext cx="6117493" cy="499624"/>
          </a:xfrm>
          <a:prstGeom prst="rect">
            <a:avLst/>
          </a:prstGeom>
          <a:noFill/>
        </p:spPr>
        <p:txBody>
          <a:bodyPr wrap="square" rtlCol="0">
            <a:spAutoFit/>
          </a:bodyPr>
          <a:lstStyle/>
          <a:p>
            <a:pPr>
              <a:lnSpc>
                <a:spcPct val="150000"/>
              </a:lnSpc>
            </a:pPr>
            <a:r>
              <a:rPr lang="zh-CN" altLang="en-US" sz="2000">
                <a:solidFill>
                  <a:srgbClr val="C2241C"/>
                </a:solidFill>
                <a:latin typeface="微软雅黑" panose="020B0503020204020204" pitchFamily="34" charset="-122"/>
                <a:ea typeface="微软雅黑" panose="020B0503020204020204" pitchFamily="34" charset="-122"/>
              </a:rPr>
              <a:t>汇报人：</a:t>
            </a:r>
            <a:r>
              <a:rPr lang="en-US" altLang="zh-CN" sz="2000">
                <a:solidFill>
                  <a:srgbClr val="C2241C"/>
                </a:solidFill>
                <a:latin typeface="微软雅黑" panose="020B0503020204020204" pitchFamily="34" charset="-122"/>
                <a:ea typeface="微软雅黑" panose="020B0503020204020204" pitchFamily="34" charset="-122"/>
              </a:rPr>
              <a:t>xiazaii</a:t>
            </a:r>
            <a:endParaRPr lang="zh-CN" altLang="en-US" sz="2000" dirty="0">
              <a:solidFill>
                <a:srgbClr val="C2241C"/>
              </a:solidFill>
              <a:latin typeface="微软雅黑" panose="020B0503020204020204" pitchFamily="34" charset="-122"/>
              <a:ea typeface="微软雅黑" panose="020B0503020204020204" pitchFamily="34" charset="-122"/>
            </a:endParaRPr>
          </a:p>
        </p:txBody>
      </p:sp>
      <p:sp>
        <p:nvSpPr>
          <p:cNvPr id="6" name="PA_淘宝店chenying0907出品 5"/>
          <p:cNvSpPr txBox="1"/>
          <p:nvPr>
            <p:custDataLst>
              <p:tags r:id="rId4"/>
            </p:custDataLst>
          </p:nvPr>
        </p:nvSpPr>
        <p:spPr>
          <a:xfrm>
            <a:off x="723650" y="3938400"/>
            <a:ext cx="5772219" cy="430987"/>
          </a:xfrm>
          <a:prstGeom prst="rect">
            <a:avLst/>
          </a:prstGeom>
          <a:noFill/>
        </p:spPr>
        <p:txBody>
          <a:bodyPr wrap="square" rtlCol="0">
            <a:spAutoFit/>
          </a:bodyPr>
          <a:lstStyle/>
          <a:p>
            <a:pPr algn="ctr"/>
            <a:r>
              <a:rPr lang="zh-CN" altLang="en-US" sz="2200" b="1" dirty="0">
                <a:solidFill>
                  <a:srgbClr val="C2241C"/>
                </a:solidFill>
                <a:latin typeface="微软雅黑" panose="020B0503020204020204" pitchFamily="34" charset="-122"/>
                <a:ea typeface="微软雅黑" panose="020B0503020204020204" pitchFamily="34" charset="-122"/>
              </a:rPr>
              <a:t>本模板有完整的思路及框架，更贴近实用</a:t>
            </a:r>
          </a:p>
        </p:txBody>
      </p:sp>
      <p:grpSp>
        <p:nvGrpSpPr>
          <p:cNvPr id="15" name="PA_淘宝店chenying0907出品 14"/>
          <p:cNvGrpSpPr/>
          <p:nvPr>
            <p:custDataLst>
              <p:tags r:id="rId5"/>
            </p:custDataLst>
          </p:nvPr>
        </p:nvGrpSpPr>
        <p:grpSpPr>
          <a:xfrm>
            <a:off x="8867855" y="5997196"/>
            <a:ext cx="465466" cy="472172"/>
            <a:chOff x="4796805" y="-215900"/>
            <a:chExt cx="2093913" cy="2122488"/>
          </a:xfrm>
          <a:solidFill>
            <a:srgbClr val="AF2019"/>
          </a:solidFill>
        </p:grpSpPr>
        <p:sp>
          <p:nvSpPr>
            <p:cNvPr id="16" name="淘宝店chenying0907出品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17" name="淘宝店chenying0907出品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8" name="PA_淘宝店chenying0907出品 17"/>
          <p:cNvGrpSpPr/>
          <p:nvPr>
            <p:custDataLst>
              <p:tags r:id="rId6"/>
            </p:custDataLst>
          </p:nvPr>
        </p:nvGrpSpPr>
        <p:grpSpPr>
          <a:xfrm>
            <a:off x="9466948" y="5997196"/>
            <a:ext cx="465466" cy="472172"/>
            <a:chOff x="7772329" y="-1123557"/>
            <a:chExt cx="465708" cy="472063"/>
          </a:xfrm>
          <a:solidFill>
            <a:srgbClr val="AF2019"/>
          </a:solidFill>
        </p:grpSpPr>
        <p:sp>
          <p:nvSpPr>
            <p:cNvPr id="19" name="淘宝店chenying0907出品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20" name="淘宝店chenying0907出品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1" name="PA_淘宝店chenying0907出品 20"/>
          <p:cNvGrpSpPr/>
          <p:nvPr>
            <p:custDataLst>
              <p:tags r:id="rId7"/>
            </p:custDataLst>
          </p:nvPr>
        </p:nvGrpSpPr>
        <p:grpSpPr>
          <a:xfrm>
            <a:off x="10066041" y="5997196"/>
            <a:ext cx="465466" cy="472172"/>
            <a:chOff x="10019977" y="-551766"/>
            <a:chExt cx="2093913" cy="2122488"/>
          </a:xfrm>
          <a:solidFill>
            <a:srgbClr val="AF2019"/>
          </a:solidFill>
        </p:grpSpPr>
        <p:sp>
          <p:nvSpPr>
            <p:cNvPr id="22" name="淘宝店chenying0907出品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3" name="淘宝店chenying0907出品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4" name="PA_淘宝店chenying0907出品 23"/>
          <p:cNvGrpSpPr/>
          <p:nvPr>
            <p:custDataLst>
              <p:tags r:id="rId8"/>
            </p:custDataLst>
          </p:nvPr>
        </p:nvGrpSpPr>
        <p:grpSpPr>
          <a:xfrm>
            <a:off x="10665134" y="5997196"/>
            <a:ext cx="465466" cy="472172"/>
            <a:chOff x="2317849" y="-1212230"/>
            <a:chExt cx="2093913" cy="2122488"/>
          </a:xfrm>
          <a:solidFill>
            <a:srgbClr val="AF2019"/>
          </a:solidFill>
        </p:grpSpPr>
        <p:sp>
          <p:nvSpPr>
            <p:cNvPr id="25" name="淘宝店chenying0907出品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6" name="淘宝店chenying0907出品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7" name="PA_淘宝店chenying0907出品 26"/>
          <p:cNvGrpSpPr/>
          <p:nvPr>
            <p:custDataLst>
              <p:tags r:id="rId9"/>
            </p:custDataLst>
          </p:nvPr>
        </p:nvGrpSpPr>
        <p:grpSpPr>
          <a:xfrm>
            <a:off x="11286142" y="5997196"/>
            <a:ext cx="465466" cy="472172"/>
            <a:chOff x="4910385" y="-2248866"/>
            <a:chExt cx="2093913" cy="2122488"/>
          </a:xfrm>
          <a:solidFill>
            <a:srgbClr val="AF2019"/>
          </a:solidFill>
        </p:grpSpPr>
        <p:sp>
          <p:nvSpPr>
            <p:cNvPr id="28" name="淘宝店chenying0907出品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9" name="淘宝店chenying0907出品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pic>
        <p:nvPicPr>
          <p:cNvPr id="31" name="PA_背景音乐 - 轻快背景音乐.mp3">
            <a:hlinkClick r:id="" action="ppaction://media"/>
          </p:cNvPr>
          <p:cNvPicPr>
            <a:picLocks noChangeAspect="1"/>
          </p:cNvPicPr>
          <p:nvPr>
            <a:audioFile r:link="rId11"/>
            <p:extLst>
              <p:ext uri="{DAA4B4D4-6D71-4841-9C94-3DE7FCFB9230}">
                <p14:media xmlns:p14="http://schemas.microsoft.com/office/powerpoint/2010/main" r:embed="rId10"/>
              </p:ext>
            </p:extLst>
          </p:nvPr>
        </p:nvPicPr>
        <p:blipFill>
          <a:blip r:embed="rId17" cstate="print"/>
          <a:stretch>
            <a:fillRect/>
          </a:stretch>
        </p:blipFill>
        <p:spPr>
          <a:xfrm>
            <a:off x="10965919" y="-1173632"/>
            <a:ext cx="609283" cy="609741"/>
          </a:xfrm>
          <a:prstGeom prst="rect">
            <a:avLst/>
          </a:prstGeom>
        </p:spPr>
      </p:pic>
      <p:sp>
        <p:nvSpPr>
          <p:cNvPr id="33" name="TextBox 32"/>
          <p:cNvSpPr txBox="1"/>
          <p:nvPr/>
        </p:nvSpPr>
        <p:spPr>
          <a:xfrm>
            <a:off x="262558" y="357655"/>
            <a:ext cx="2906988" cy="769441"/>
          </a:xfrm>
          <a:prstGeom prst="rect">
            <a:avLst/>
          </a:prstGeom>
          <a:noFill/>
        </p:spPr>
        <p:txBody>
          <a:bodyPr wrap="square" rtlCol="0">
            <a:spAutoFit/>
          </a:bodyPr>
          <a:lstStyle/>
          <a:p>
            <a:r>
              <a:rPr lang="zh-CN" altLang="en-US" sz="2200" b="1" dirty="0">
                <a:solidFill>
                  <a:srgbClr val="C2241C"/>
                </a:solidFill>
                <a:latin typeface="微软雅黑" panose="020B0503020204020204" pitchFamily="34" charset="-122"/>
                <a:ea typeface="微软雅黑" panose="020B0503020204020204" pitchFamily="34" charset="-122"/>
              </a:rPr>
              <a:t>输入你的公司名称</a:t>
            </a:r>
          </a:p>
        </p:txBody>
      </p:sp>
      <p:sp>
        <p:nvSpPr>
          <p:cNvPr id="35" name="PA_淘宝店chenying0907出品 6"/>
          <p:cNvSpPr/>
          <p:nvPr>
            <p:custDataLst>
              <p:tags r:id="rId12"/>
            </p:custDataLst>
          </p:nvPr>
        </p:nvSpPr>
        <p:spPr bwMode="auto">
          <a:xfrm>
            <a:off x="10576747" y="2165927"/>
            <a:ext cx="1635953" cy="2527736"/>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rgbClr val="C00000"/>
          </a:solidFill>
          <a:ln>
            <a:noFill/>
          </a:ln>
        </p:spPr>
        <p:txBody>
          <a:bodyPr vert="horz" wrap="square" lIns="91440" tIns="45720" rIns="91440" bIns="45720" numCol="1" anchor="t" anchorCtr="0" compatLnSpc="1"/>
          <a:lstStyle/>
          <a:p>
            <a:endParaRPr lang="zh-CN" altLang="en-US" dirty="0"/>
          </a:p>
        </p:txBody>
      </p:sp>
      <p:sp>
        <p:nvSpPr>
          <p:cNvPr id="38" name="PA_淘宝店chenying0907出品 3"/>
          <p:cNvSpPr txBox="1">
            <a:spLocks noChangeArrowheads="1"/>
          </p:cNvSpPr>
          <p:nvPr>
            <p:custDataLst>
              <p:tags r:id="rId13"/>
            </p:custDataLst>
          </p:nvPr>
        </p:nvSpPr>
        <p:spPr bwMode="auto">
          <a:xfrm>
            <a:off x="625448" y="1804666"/>
            <a:ext cx="9542592" cy="13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b="1" dirty="0">
                <a:solidFill>
                  <a:srgbClr val="C2241C"/>
                </a:solidFill>
                <a:latin typeface="Impact" panose="020B0806030902050204" pitchFamily="34" charset="0"/>
              </a:rPr>
              <a:t>20XX</a:t>
            </a:r>
            <a:endParaRPr lang="zh-CN" sz="11500" b="1" dirty="0">
              <a:solidFill>
                <a:srgbClr val="C2241C"/>
              </a:solidFill>
              <a:latin typeface="Impact" panose="020B0806030902050204" pitchFamily="34" charset="0"/>
            </a:endParaRPr>
          </a:p>
        </p:txBody>
      </p:sp>
      <p:grpSp>
        <p:nvGrpSpPr>
          <p:cNvPr id="2" name="PA_淘宝店chenying0907出品 1"/>
          <p:cNvGrpSpPr/>
          <p:nvPr>
            <p:custDataLst>
              <p:tags r:id="rId14"/>
            </p:custDataLst>
          </p:nvPr>
        </p:nvGrpSpPr>
        <p:grpSpPr>
          <a:xfrm>
            <a:off x="7966439" y="1845251"/>
            <a:ext cx="3070838" cy="3073149"/>
            <a:chOff x="7966439" y="1845251"/>
            <a:chExt cx="3070838" cy="3073149"/>
          </a:xfrm>
        </p:grpSpPr>
        <p:sp>
          <p:nvSpPr>
            <p:cNvPr id="34" name="淘宝店chenying0907出品 33"/>
            <p:cNvSpPr/>
            <p:nvPr/>
          </p:nvSpPr>
          <p:spPr bwMode="auto">
            <a:xfrm>
              <a:off x="7966439" y="1845251"/>
              <a:ext cx="3070838" cy="3073149"/>
            </a:xfrm>
            <a:prstGeom prst="ellipse">
              <a:avLst/>
            </a:prstGeom>
            <a:solidFill>
              <a:srgbClr val="AF2019"/>
            </a:solidFill>
            <a:ln w="57150" cap="flat" cmpd="sng" algn="ctr">
              <a:no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sp>
          <p:nvSpPr>
            <p:cNvPr id="37" name="TextBox 36"/>
            <p:cNvSpPr txBox="1"/>
            <p:nvPr/>
          </p:nvSpPr>
          <p:spPr>
            <a:xfrm>
              <a:off x="8950432" y="3046592"/>
              <a:ext cx="1272592" cy="646331"/>
            </a:xfrm>
            <a:prstGeom prst="rect">
              <a:avLst/>
            </a:prstGeom>
            <a:noFill/>
            <a:ln>
              <a:noFill/>
            </a:ln>
          </p:spPr>
          <p:txBody>
            <a:bodyPr wrap="none" rtlCol="0">
              <a:spAutoFit/>
            </a:bodyPr>
            <a:lstStyle/>
            <a:p>
              <a:r>
                <a:rPr lang="en-US" altLang="zh-CN" sz="3600" dirty="0">
                  <a:solidFill>
                    <a:srgbClr val="F8F8F8"/>
                  </a:solidFill>
                </a:rPr>
                <a:t>LOGO</a:t>
              </a:r>
              <a:endParaRPr lang="zh-CN" altLang="en-US" sz="3600" dirty="0">
                <a:solidFill>
                  <a:srgbClr val="F8F8F8"/>
                </a:solidFill>
              </a:endParaRPr>
            </a:p>
          </p:txBody>
        </p:sp>
        <p:sp>
          <p:nvSpPr>
            <p:cNvPr id="36" name="淘宝店chenying0907出品 35"/>
            <p:cNvSpPr/>
            <p:nvPr/>
          </p:nvSpPr>
          <p:spPr bwMode="auto">
            <a:xfrm>
              <a:off x="8255446" y="2103598"/>
              <a:ext cx="2504413" cy="2556454"/>
            </a:xfrm>
            <a:prstGeom prst="ellipse">
              <a:avLst/>
            </a:prstGeom>
            <a:noFill/>
            <a:ln w="57150" cap="flat" cmpd="sng" algn="ctr">
              <a:solidFill>
                <a:schemeClr val="bg1">
                  <a:lumMod val="95000"/>
                </a:schemeClr>
              </a:solid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1+#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10800000">
                                      <p:cBhvr>
                                        <p:cTn id="18" dur="2000" fill="hold"/>
                                        <p:tgtEl>
                                          <p:spTgt spid="2"/>
                                        </p:tgtEl>
                                        <p:attrNameLst>
                                          <p:attrName>r</p:attrName>
                                        </p:attrNameLst>
                                      </p:cBhvr>
                                    </p:animRo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3401"/>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par>
                          <p:cTn id="31" fill="hold">
                            <p:stCondLst>
                              <p:cond delay="3901"/>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8"/>
                                        </p:tgtEl>
                                        <p:attrNameLst>
                                          <p:attrName>ppt_y</p:attrName>
                                        </p:attrNameLst>
                                      </p:cBhvr>
                                      <p:tavLst>
                                        <p:tav tm="0">
                                          <p:val>
                                            <p:strVal val="#ppt_y"/>
                                          </p:val>
                                        </p:tav>
                                        <p:tav tm="100000">
                                          <p:val>
                                            <p:strVal val="#ppt_y"/>
                                          </p:val>
                                        </p:tav>
                                      </p:tavLst>
                                    </p:anim>
                                    <p:anim calcmode="lin" valueType="num">
                                      <p:cBhvr>
                                        <p:cTn id="3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8"/>
                                        </p:tgtEl>
                                      </p:cBhvr>
                                    </p:animEffect>
                                  </p:childTnLst>
                                </p:cTn>
                              </p:par>
                            </p:childTnLst>
                          </p:cTn>
                        </p:par>
                        <p:par>
                          <p:cTn id="39" fill="hold">
                            <p:stCondLst>
                              <p:cond delay="4551"/>
                            </p:stCondLst>
                            <p:childTnLst>
                              <p:par>
                                <p:cTn id="40" presetID="16" presetClass="entr" presetSubtype="2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par>
                          <p:cTn id="43" fill="hold">
                            <p:stCondLst>
                              <p:cond delay="5051"/>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 calcmode="lin" valueType="num">
                                      <p:cBhvr>
                                        <p:cTn id="4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
                                        </p:tgtEl>
                                      </p:cBhvr>
                                    </p:animEffect>
                                  </p:childTnLst>
                                </p:cTn>
                              </p:par>
                            </p:childTnLst>
                          </p:cTn>
                        </p:par>
                        <p:par>
                          <p:cTn id="51" fill="hold">
                            <p:stCondLst>
                              <p:cond delay="6051"/>
                            </p:stCondLst>
                            <p:childTnLst>
                              <p:par>
                                <p:cTn id="52" presetID="2" presetClass="entr" presetSubtype="9"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2000" fill="hold"/>
                                        <p:tgtEl>
                                          <p:spTgt spid="15"/>
                                        </p:tgtEl>
                                        <p:attrNameLst>
                                          <p:attrName>ppt_x</p:attrName>
                                        </p:attrNameLst>
                                      </p:cBhvr>
                                      <p:tavLst>
                                        <p:tav tm="0">
                                          <p:val>
                                            <p:strVal val="0-#ppt_w/2"/>
                                          </p:val>
                                        </p:tav>
                                        <p:tav tm="100000">
                                          <p:val>
                                            <p:strVal val="#ppt_x"/>
                                          </p:val>
                                        </p:tav>
                                      </p:tavLst>
                                    </p:anim>
                                    <p:anim calcmode="lin" valueType="num">
                                      <p:cBhvr additive="base">
                                        <p:cTn id="55" dur="2000" fill="hold"/>
                                        <p:tgtEl>
                                          <p:spTgt spid="15"/>
                                        </p:tgtEl>
                                        <p:attrNameLst>
                                          <p:attrName>ppt_y</p:attrName>
                                        </p:attrNameLst>
                                      </p:cBhvr>
                                      <p:tavLst>
                                        <p:tav tm="0">
                                          <p:val>
                                            <p:strVal val="0-#ppt_h/2"/>
                                          </p:val>
                                        </p:tav>
                                        <p:tav tm="100000">
                                          <p:val>
                                            <p:strVal val="#ppt_y"/>
                                          </p:val>
                                        </p:tav>
                                      </p:tavLst>
                                    </p:anim>
                                  </p:childTnLst>
                                </p:cTn>
                              </p:par>
                              <p:par>
                                <p:cTn id="56" presetID="8" presetClass="emph" presetSubtype="0" fill="hold" nodeType="withEffect">
                                  <p:stCondLst>
                                    <p:cond delay="0"/>
                                  </p:stCondLst>
                                  <p:childTnLst>
                                    <p:animRot by="21600000">
                                      <p:cBhvr>
                                        <p:cTn id="57" dur="2000" fill="hold"/>
                                        <p:tgtEl>
                                          <p:spTgt spid="15"/>
                                        </p:tgtEl>
                                        <p:attrNameLst>
                                          <p:attrName>r</p:attrName>
                                        </p:attrNameLst>
                                      </p:cBhvr>
                                    </p:animRot>
                                  </p:childTnLst>
                                </p:cTn>
                              </p:par>
                              <p:par>
                                <p:cTn id="58" presetID="2" presetClass="entr" presetSubtype="9"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2000" fill="hold"/>
                                        <p:tgtEl>
                                          <p:spTgt spid="18"/>
                                        </p:tgtEl>
                                        <p:attrNameLst>
                                          <p:attrName>ppt_x</p:attrName>
                                        </p:attrNameLst>
                                      </p:cBhvr>
                                      <p:tavLst>
                                        <p:tav tm="0">
                                          <p:val>
                                            <p:strVal val="0-#ppt_w/2"/>
                                          </p:val>
                                        </p:tav>
                                        <p:tav tm="100000">
                                          <p:val>
                                            <p:strVal val="#ppt_x"/>
                                          </p:val>
                                        </p:tav>
                                      </p:tavLst>
                                    </p:anim>
                                    <p:anim calcmode="lin" valueType="num">
                                      <p:cBhvr additive="base">
                                        <p:cTn id="61" dur="2000" fill="hold"/>
                                        <p:tgtEl>
                                          <p:spTgt spid="18"/>
                                        </p:tgtEl>
                                        <p:attrNameLst>
                                          <p:attrName>ppt_y</p:attrName>
                                        </p:attrNameLst>
                                      </p:cBhvr>
                                      <p:tavLst>
                                        <p:tav tm="0">
                                          <p:val>
                                            <p:strVal val="0-#ppt_h/2"/>
                                          </p:val>
                                        </p:tav>
                                        <p:tav tm="100000">
                                          <p:val>
                                            <p:strVal val="#ppt_y"/>
                                          </p:val>
                                        </p:tav>
                                      </p:tavLst>
                                    </p:anim>
                                  </p:childTnLst>
                                </p:cTn>
                              </p:par>
                              <p:par>
                                <p:cTn id="62" presetID="8" presetClass="emph" presetSubtype="0" fill="hold" nodeType="withEffect">
                                  <p:stCondLst>
                                    <p:cond delay="0"/>
                                  </p:stCondLst>
                                  <p:childTnLst>
                                    <p:animRot by="21600000">
                                      <p:cBhvr>
                                        <p:cTn id="63" dur="2000" fill="hold"/>
                                        <p:tgtEl>
                                          <p:spTgt spid="18"/>
                                        </p:tgtEl>
                                        <p:attrNameLst>
                                          <p:attrName>r</p:attrName>
                                        </p:attrNameLst>
                                      </p:cBhvr>
                                    </p:animRot>
                                  </p:childTnLst>
                                </p:cTn>
                              </p:par>
                              <p:par>
                                <p:cTn id="64" presetID="2" presetClass="entr" presetSubtype="9" fill="hold" nodeType="withEffect">
                                  <p:stCondLst>
                                    <p:cond delay="40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000" fill="hold"/>
                                        <p:tgtEl>
                                          <p:spTgt spid="21"/>
                                        </p:tgtEl>
                                        <p:attrNameLst>
                                          <p:attrName>ppt_x</p:attrName>
                                        </p:attrNameLst>
                                      </p:cBhvr>
                                      <p:tavLst>
                                        <p:tav tm="0">
                                          <p:val>
                                            <p:strVal val="0-#ppt_w/2"/>
                                          </p:val>
                                        </p:tav>
                                        <p:tav tm="100000">
                                          <p:val>
                                            <p:strVal val="#ppt_x"/>
                                          </p:val>
                                        </p:tav>
                                      </p:tavLst>
                                    </p:anim>
                                    <p:anim calcmode="lin" valueType="num">
                                      <p:cBhvr additive="base">
                                        <p:cTn id="67" dur="2000" fill="hold"/>
                                        <p:tgtEl>
                                          <p:spTgt spid="21"/>
                                        </p:tgtEl>
                                        <p:attrNameLst>
                                          <p:attrName>ppt_y</p:attrName>
                                        </p:attrNameLst>
                                      </p:cBhvr>
                                      <p:tavLst>
                                        <p:tav tm="0">
                                          <p:val>
                                            <p:strVal val="0-#ppt_h/2"/>
                                          </p:val>
                                        </p:tav>
                                        <p:tav tm="100000">
                                          <p:val>
                                            <p:strVal val="#ppt_y"/>
                                          </p:val>
                                        </p:tav>
                                      </p:tavLst>
                                    </p:anim>
                                  </p:childTnLst>
                                </p:cTn>
                              </p:par>
                              <p:par>
                                <p:cTn id="68" presetID="8" presetClass="emph" presetSubtype="0" fill="hold" nodeType="withEffect">
                                  <p:stCondLst>
                                    <p:cond delay="400"/>
                                  </p:stCondLst>
                                  <p:childTnLst>
                                    <p:animRot by="21600000">
                                      <p:cBhvr>
                                        <p:cTn id="69" dur="2000" fill="hold"/>
                                        <p:tgtEl>
                                          <p:spTgt spid="21"/>
                                        </p:tgtEl>
                                        <p:attrNameLst>
                                          <p:attrName>r</p:attrName>
                                        </p:attrNameLst>
                                      </p:cBhvr>
                                    </p:animRot>
                                  </p:childTnLst>
                                </p:cTn>
                              </p:par>
                              <p:par>
                                <p:cTn id="70" presetID="2" presetClass="entr" presetSubtype="9" fill="hold" nodeType="withEffect">
                                  <p:stCondLst>
                                    <p:cond delay="60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2000" fill="hold"/>
                                        <p:tgtEl>
                                          <p:spTgt spid="24"/>
                                        </p:tgtEl>
                                        <p:attrNameLst>
                                          <p:attrName>ppt_x</p:attrName>
                                        </p:attrNameLst>
                                      </p:cBhvr>
                                      <p:tavLst>
                                        <p:tav tm="0">
                                          <p:val>
                                            <p:strVal val="0-#ppt_w/2"/>
                                          </p:val>
                                        </p:tav>
                                        <p:tav tm="100000">
                                          <p:val>
                                            <p:strVal val="#ppt_x"/>
                                          </p:val>
                                        </p:tav>
                                      </p:tavLst>
                                    </p:anim>
                                    <p:anim calcmode="lin" valueType="num">
                                      <p:cBhvr additive="base">
                                        <p:cTn id="73" dur="2000" fill="hold"/>
                                        <p:tgtEl>
                                          <p:spTgt spid="24"/>
                                        </p:tgtEl>
                                        <p:attrNameLst>
                                          <p:attrName>ppt_y</p:attrName>
                                        </p:attrNameLst>
                                      </p:cBhvr>
                                      <p:tavLst>
                                        <p:tav tm="0">
                                          <p:val>
                                            <p:strVal val="0-#ppt_h/2"/>
                                          </p:val>
                                        </p:tav>
                                        <p:tav tm="100000">
                                          <p:val>
                                            <p:strVal val="#ppt_y"/>
                                          </p:val>
                                        </p:tav>
                                      </p:tavLst>
                                    </p:anim>
                                  </p:childTnLst>
                                </p:cTn>
                              </p:par>
                              <p:par>
                                <p:cTn id="74" presetID="8" presetClass="emph" presetSubtype="0" fill="hold" nodeType="withEffect">
                                  <p:stCondLst>
                                    <p:cond delay="600"/>
                                  </p:stCondLst>
                                  <p:childTnLst>
                                    <p:animRot by="21600000">
                                      <p:cBhvr>
                                        <p:cTn id="75" dur="2000" fill="hold"/>
                                        <p:tgtEl>
                                          <p:spTgt spid="24"/>
                                        </p:tgtEl>
                                        <p:attrNameLst>
                                          <p:attrName>r</p:attrName>
                                        </p:attrNameLst>
                                      </p:cBhvr>
                                    </p:animRot>
                                  </p:childTnLst>
                                </p:cTn>
                              </p:par>
                              <p:par>
                                <p:cTn id="76" presetID="2" presetClass="entr" presetSubtype="9" fill="hold" nodeType="withEffect">
                                  <p:stCondLst>
                                    <p:cond delay="20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2000" fill="hold"/>
                                        <p:tgtEl>
                                          <p:spTgt spid="27"/>
                                        </p:tgtEl>
                                        <p:attrNameLst>
                                          <p:attrName>ppt_x</p:attrName>
                                        </p:attrNameLst>
                                      </p:cBhvr>
                                      <p:tavLst>
                                        <p:tav tm="0">
                                          <p:val>
                                            <p:strVal val="0-#ppt_w/2"/>
                                          </p:val>
                                        </p:tav>
                                        <p:tav tm="100000">
                                          <p:val>
                                            <p:strVal val="#ppt_x"/>
                                          </p:val>
                                        </p:tav>
                                      </p:tavLst>
                                    </p:anim>
                                    <p:anim calcmode="lin" valueType="num">
                                      <p:cBhvr additive="base">
                                        <p:cTn id="79" dur="2000" fill="hold"/>
                                        <p:tgtEl>
                                          <p:spTgt spid="27"/>
                                        </p:tgtEl>
                                        <p:attrNameLst>
                                          <p:attrName>ppt_y</p:attrName>
                                        </p:attrNameLst>
                                      </p:cBhvr>
                                      <p:tavLst>
                                        <p:tav tm="0">
                                          <p:val>
                                            <p:strVal val="0-#ppt_h/2"/>
                                          </p:val>
                                        </p:tav>
                                        <p:tav tm="100000">
                                          <p:val>
                                            <p:strVal val="#ppt_y"/>
                                          </p:val>
                                        </p:tav>
                                      </p:tavLst>
                                    </p:anim>
                                  </p:childTnLst>
                                </p:cTn>
                              </p:par>
                              <p:par>
                                <p:cTn id="80" presetID="8" presetClass="emph" presetSubtype="0" fill="hold" nodeType="withEffect">
                                  <p:stCondLst>
                                    <p:cond delay="800"/>
                                  </p:stCondLst>
                                  <p:childTnLst>
                                    <p:animRot by="21600000">
                                      <p:cBhvr>
                                        <p:cTn id="81"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2" repeatCount="indefinite" fill="remove" display="0">
                  <p:stCondLst>
                    <p:cond delay="indefinite"/>
                  </p:stCondLst>
                  <p:endCondLst>
                    <p:cond evt="onStopAudio" delay="0">
                      <p:tgtEl>
                        <p:sldTgt/>
                      </p:tgtEl>
                    </p:cond>
                  </p:endCondLst>
                </p:cTn>
                <p:tgtEl>
                  <p:spTgt spid="31"/>
                </p:tgtEl>
              </p:cMediaNode>
            </p:audio>
          </p:childTnLst>
        </p:cTn>
      </p:par>
    </p:tnLst>
    <p:bldLst>
      <p:bldP spid="12" grpId="0" animBg="1"/>
      <p:bldP spid="4" grpId="0"/>
      <p:bldP spid="5" grpId="0"/>
      <p:bldP spid="6" grpId="0"/>
      <p:bldP spid="35"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淘宝店chenying0907出品 8"/>
          <p:cNvGrpSpPr/>
          <p:nvPr/>
        </p:nvGrpSpPr>
        <p:grpSpPr>
          <a:xfrm>
            <a:off x="3441293" y="1989635"/>
            <a:ext cx="2481088" cy="2955923"/>
            <a:chOff x="1827008" y="2120901"/>
            <a:chExt cx="2298700" cy="2736849"/>
          </a:xfrm>
        </p:grpSpPr>
        <p:sp>
          <p:nvSpPr>
            <p:cNvPr id="10" name="淘宝店chenying0907出品 9"/>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淘宝店chenying0907出品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淘宝店chenying0907出品 11"/>
          <p:cNvGrpSpPr/>
          <p:nvPr/>
        </p:nvGrpSpPr>
        <p:grpSpPr>
          <a:xfrm>
            <a:off x="6261687" y="1989635"/>
            <a:ext cx="2481088" cy="2955923"/>
            <a:chOff x="1827008" y="2120901"/>
            <a:chExt cx="2298700" cy="2736849"/>
          </a:xfrm>
        </p:grpSpPr>
        <p:sp>
          <p:nvSpPr>
            <p:cNvPr id="13" name="淘宝店chenying0907出品 12"/>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淘宝店chenying0907出品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淘宝店chenying0907出品 14"/>
          <p:cNvGrpSpPr/>
          <p:nvPr/>
        </p:nvGrpSpPr>
        <p:grpSpPr>
          <a:xfrm>
            <a:off x="9082082" y="1989635"/>
            <a:ext cx="2481088" cy="2955923"/>
            <a:chOff x="1827008" y="2120901"/>
            <a:chExt cx="2298700" cy="2736849"/>
          </a:xfrm>
        </p:grpSpPr>
        <p:sp>
          <p:nvSpPr>
            <p:cNvPr id="16" name="淘宝店chenying0907出品 15"/>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淘宝店chenying0907出品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淘宝店chenying0907出品 17"/>
          <p:cNvGrpSpPr/>
          <p:nvPr/>
        </p:nvGrpSpPr>
        <p:grpSpPr>
          <a:xfrm>
            <a:off x="620898" y="1989635"/>
            <a:ext cx="2481088" cy="2955923"/>
            <a:chOff x="1827008" y="2120901"/>
            <a:chExt cx="2298700" cy="2736849"/>
          </a:xfrm>
        </p:grpSpPr>
        <p:sp>
          <p:nvSpPr>
            <p:cNvPr id="19" name="淘宝店chenying0907出品 18"/>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淘宝店chenying0907出品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淘宝店chenying0907出品 29"/>
          <p:cNvSpPr txBox="1"/>
          <p:nvPr/>
        </p:nvSpPr>
        <p:spPr>
          <a:xfrm>
            <a:off x="1027414"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项目一</a:t>
            </a:r>
          </a:p>
        </p:txBody>
      </p:sp>
      <p:sp>
        <p:nvSpPr>
          <p:cNvPr id="22" name="淘宝店chenying0907出品 30"/>
          <p:cNvSpPr txBox="1"/>
          <p:nvPr/>
        </p:nvSpPr>
        <p:spPr>
          <a:xfrm>
            <a:off x="6668203"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项目三</a:t>
            </a:r>
          </a:p>
        </p:txBody>
      </p:sp>
      <p:sp>
        <p:nvSpPr>
          <p:cNvPr id="23" name="淘宝店chenying0907出品 31"/>
          <p:cNvSpPr txBox="1"/>
          <p:nvPr/>
        </p:nvSpPr>
        <p:spPr>
          <a:xfrm>
            <a:off x="3847808"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项目二</a:t>
            </a:r>
          </a:p>
        </p:txBody>
      </p:sp>
      <p:sp>
        <p:nvSpPr>
          <p:cNvPr id="24" name="淘宝店chenying0907出品 32"/>
          <p:cNvSpPr txBox="1"/>
          <p:nvPr/>
        </p:nvSpPr>
        <p:spPr>
          <a:xfrm>
            <a:off x="9488598"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项目四</a:t>
            </a:r>
          </a:p>
        </p:txBody>
      </p:sp>
      <p:sp>
        <p:nvSpPr>
          <p:cNvPr id="25" name="淘宝店chenying0907出品 33"/>
          <p:cNvSpPr txBox="1"/>
          <p:nvPr/>
        </p:nvSpPr>
        <p:spPr>
          <a:xfrm>
            <a:off x="1027413"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淘宝店chenying0907出品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淘宝店chenying0907出品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8" name="淘宝店chenying0907出品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9"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淘宝店chenying0907出品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淘宝店chenying0907出品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淘宝店chenying0907出品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淘宝店chenying0907出品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淘宝店chenying0907出品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453" y="1269554"/>
            <a:ext cx="5937249" cy="4995431"/>
            <a:chOff x="720" y="839"/>
            <a:chExt cx="3740" cy="3146"/>
          </a:xfrm>
          <a:solidFill>
            <a:srgbClr val="E8E8E6"/>
          </a:solidFill>
        </p:grpSpPr>
        <p:sp>
          <p:nvSpPr>
            <p:cNvPr id="28" name="淘宝店chenying0907出品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淘宝店chenying0907出品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淘宝店chenying0907出品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淘宝店chenying0907出品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淘宝店chenying0907出品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淘宝店chenying0907出品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淘宝店chenying0907出品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淘宝店chenying0907出品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淘宝店chenying0907出品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淘宝店chenying0907出品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淘宝店chenying0907出品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淘宝店chenying0907出品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淘宝店chenying0907出品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淘宝店chenying0907出品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淘宝店chenying0907出品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淘宝店chenying0907出品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淘宝店chenying0907出品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淘宝店chenying0907出品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淘宝店chenying0907出品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淘宝店chenying0907出品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淘宝店chenying0907出品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淘宝店chenying0907出品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淘宝店chenying0907出品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淘宝店chenying0907出品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淘宝店chenying0907出品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淘宝店chenying0907出品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淘宝店chenying0907出品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淘宝店chenying0907出品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淘宝店chenying0907出品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淘宝店chenying0907出品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淘宝店chenying0907出品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淘宝店chenying0907出品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淘宝店chenying0907出品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淘宝店chenying0907出品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淘宝店chenying0907出品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淘宝店chenying0907出品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淘宝店chenying0907出品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淘宝店chenying0907出品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淘宝店chenying0907出品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淘宝店chenying0907出品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淘宝店chenying0907出品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淘宝店chenying0907出品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淘宝店chenying0907出品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淘宝店chenying0907出品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淘宝店chenying0907出品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淘宝店chenying0907出品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淘宝店chenying0907出品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淘宝店chenying0907出品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淘宝店chenying0907出品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淘宝店chenying0907出品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淘宝店chenying0907出品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淘宝店chenying0907出品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淘宝店chenying0907出品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淘宝店chenying0907出品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淘宝店chenying0907出品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淘宝店chenying0907出品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淘宝店chenying0907出品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淘宝店chenying0907出品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淘宝店chenying0907出品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淘宝店chenying0907出品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淘宝店chenying0907出品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淘宝店chenying0907出品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淘宝店chenying0907出品 78"/>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00000"/>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淘宝店chenying0907出品 92"/>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00000"/>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淘宝店chenying0907出品 100"/>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00000"/>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淘宝店chenying0907出品 82"/>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00000"/>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淘宝店chenying0907出品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淘宝店chenying0907出品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淘宝店chenying0907出品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淘宝店chenying0907出品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淘宝店chenying0907出品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淘宝店chenying0907出品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淘宝店chenying0907出品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淘宝店chenying0907出品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淘宝店chenying0907出品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淘宝店chenying0907出品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淘宝店chenying0907出品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淘宝店chenying0907出品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淘宝店chenying0907出品标注 105"/>
          <p:cNvSpPr/>
          <p:nvPr/>
        </p:nvSpPr>
        <p:spPr>
          <a:xfrm>
            <a:off x="8808373" y="2252446"/>
            <a:ext cx="2899803" cy="3899377"/>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8"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淘宝店chenying0907出品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淘宝店chenying0907出品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淘宝店chenying0907出品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淘宝店chenying0907出品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淘宝店chenying0907出品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淘宝店chenying0907出品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淘宝店chenying0907出品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淘宝店chenying0907出品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淘宝店chenying0907出品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淘宝店chenying0907出品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淘宝店chenying0907出品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淘宝店chenying0907出品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淘宝店chenying0907出品 2"/>
          <p:cNvSpPr txBox="1"/>
          <p:nvPr/>
        </p:nvSpPr>
        <p:spPr>
          <a:xfrm>
            <a:off x="1135627"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淘宝店chenying0907出品 14"/>
          <p:cNvGrpSpPr/>
          <p:nvPr/>
        </p:nvGrpSpPr>
        <p:grpSpPr>
          <a:xfrm>
            <a:off x="4088808" y="3001676"/>
            <a:ext cx="8108698" cy="3884502"/>
            <a:chOff x="4078023" y="2973498"/>
            <a:chExt cx="8113977" cy="3884502"/>
          </a:xfrm>
          <a:solidFill>
            <a:srgbClr val="005DA2"/>
          </a:solidFill>
        </p:grpSpPr>
        <p:sp>
          <p:nvSpPr>
            <p:cNvPr id="16" name="淘宝店chenying0907出品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淘宝店chenying0907出品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淘宝店chenying0907出品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C000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淘宝店chenying0907出品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点击添加小标题</a:t>
            </a:r>
          </a:p>
          <a:p>
            <a:pPr marL="0" indent="0">
              <a:buNone/>
            </a:pPr>
            <a:r>
              <a:rPr lang="zh-CN" altLang="en-US" sz="1800" dirty="0">
                <a:solidFill>
                  <a:srgbClr val="C00000"/>
                </a:solidFill>
                <a:latin typeface="微软雅黑" panose="020B0503020204020204" pitchFamily="34" charset="-122"/>
                <a:ea typeface="微软雅黑" panose="020B0503020204020204" pitchFamily="34" charset="-122"/>
              </a:rPr>
              <a:t>输入内容</a:t>
            </a:r>
            <a:endParaRPr lang="en-US" sz="1800" dirty="0">
              <a:solidFill>
                <a:srgbClr val="C00000"/>
              </a:solidFill>
              <a:latin typeface="微软雅黑" panose="020B0503020204020204" pitchFamily="34" charset="-122"/>
              <a:ea typeface="微软雅黑" panose="020B0503020204020204" pitchFamily="34" charset="-122"/>
            </a:endParaRPr>
          </a:p>
        </p:txBody>
      </p:sp>
      <p:grpSp>
        <p:nvGrpSpPr>
          <p:cNvPr id="21" name="淘宝店chenying0907出品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淘宝店chenying0907出品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淘宝店chenying0907出品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淘宝店chenying0907出品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淘宝店chenying0907出品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淘宝店chenying0907出品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淘宝店chenying0907出品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淘宝店chenying0907出品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淘宝店chenying0907出品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淘宝店chenying0907出品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淘宝店chenying0907出品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淘宝店chenying0907出品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淘宝店chenying0907出品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8" name="淘宝店chenying0907出品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9" name="淘宝店chenying0907出品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40" name="淘宝店chenying0907出品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41" name="淘宝店chenying0907出品 2"/>
          <p:cNvSpPr txBox="1"/>
          <p:nvPr/>
        </p:nvSpPr>
        <p:spPr>
          <a:xfrm>
            <a:off x="1125946"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淘宝店chenying0907出品 16"/>
          <p:cNvSpPr/>
          <p:nvPr/>
        </p:nvSpPr>
        <p:spPr>
          <a:xfrm>
            <a:off x="2704604" y="4729733"/>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淘宝店chenying0907出品 17"/>
          <p:cNvSpPr/>
          <p:nvPr/>
        </p:nvSpPr>
        <p:spPr>
          <a:xfrm>
            <a:off x="1857431" y="3423220"/>
            <a:ext cx="7680087"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淘宝店chenying0907出品 18"/>
          <p:cNvSpPr/>
          <p:nvPr/>
        </p:nvSpPr>
        <p:spPr>
          <a:xfrm>
            <a:off x="2704604" y="2089720"/>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店chenying0907出品 2"/>
          <p:cNvGrpSpPr/>
          <p:nvPr/>
        </p:nvGrpSpPr>
        <p:grpSpPr>
          <a:xfrm>
            <a:off x="-3225396" y="251306"/>
            <a:ext cx="6414838" cy="6418848"/>
            <a:chOff x="-3227497" y="251306"/>
            <a:chExt cx="6419015" cy="6418848"/>
          </a:xfrm>
          <a:solidFill>
            <a:srgbClr val="C00000"/>
          </a:solidFill>
        </p:grpSpPr>
        <p:sp>
          <p:nvSpPr>
            <p:cNvPr id="26" name="淘宝店chenying0907出品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淘宝店chenying0907出品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淘宝店chenying0907出品 9"/>
          <p:cNvGrpSpPr/>
          <p:nvPr/>
        </p:nvGrpSpPr>
        <p:grpSpPr bwMode="auto">
          <a:xfrm>
            <a:off x="5144817" y="1417672"/>
            <a:ext cx="767278" cy="627830"/>
            <a:chOff x="3050349" y="1844085"/>
            <a:chExt cx="833779" cy="680346"/>
          </a:xfrm>
        </p:grpSpPr>
        <p:sp>
          <p:nvSpPr>
            <p:cNvPr id="43" name="淘宝店chenying0907出品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淘宝店chenying0907出品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淘宝店chenying0907出品 37"/>
          <p:cNvGrpSpPr/>
          <p:nvPr/>
        </p:nvGrpSpPr>
        <p:grpSpPr bwMode="auto">
          <a:xfrm>
            <a:off x="5122845" y="5253722"/>
            <a:ext cx="811223" cy="624344"/>
            <a:chOff x="3050206" y="1844053"/>
            <a:chExt cx="881613" cy="678154"/>
          </a:xfrm>
        </p:grpSpPr>
        <p:sp>
          <p:nvSpPr>
            <p:cNvPr id="49" name="淘宝店chenying0907出品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淘宝店chenying0907出品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淘宝店chenying0907出品 40"/>
          <p:cNvGrpSpPr/>
          <p:nvPr/>
        </p:nvGrpSpPr>
        <p:grpSpPr bwMode="auto">
          <a:xfrm>
            <a:off x="5144649" y="4285267"/>
            <a:ext cx="767615" cy="637534"/>
            <a:chOff x="3050167" y="1844084"/>
            <a:chExt cx="834144" cy="692481"/>
          </a:xfrm>
          <a:solidFill>
            <a:srgbClr val="C00000"/>
          </a:solidFill>
        </p:grpSpPr>
        <p:sp>
          <p:nvSpPr>
            <p:cNvPr id="52" name="淘宝店chenying0907出品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淘宝店chenying0907出品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nvGrpSpPr>
          <p:cNvPr id="54" name="淘宝店chenying0907出品 43"/>
          <p:cNvGrpSpPr/>
          <p:nvPr/>
        </p:nvGrpSpPr>
        <p:grpSpPr bwMode="auto">
          <a:xfrm>
            <a:off x="5144650" y="3340622"/>
            <a:ext cx="767613" cy="624288"/>
            <a:chOff x="3050167" y="1844084"/>
            <a:chExt cx="834142" cy="678092"/>
          </a:xfrm>
        </p:grpSpPr>
        <p:sp>
          <p:nvSpPr>
            <p:cNvPr id="55" name="淘宝店chenying0907出品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淘宝店chenying0907出品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淘宝店chenying0907出品 46"/>
          <p:cNvGrpSpPr/>
          <p:nvPr/>
        </p:nvGrpSpPr>
        <p:grpSpPr bwMode="auto">
          <a:xfrm>
            <a:off x="5144817" y="2349674"/>
            <a:ext cx="767278" cy="625750"/>
            <a:chOff x="3050349" y="1844085"/>
            <a:chExt cx="833779" cy="678092"/>
          </a:xfrm>
        </p:grpSpPr>
        <p:sp>
          <p:nvSpPr>
            <p:cNvPr id="58" name="淘宝店chenying0907出品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淘宝店chenying0907出品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淘宝店chenying0907出品 76"/>
          <p:cNvGrpSpPr/>
          <p:nvPr/>
        </p:nvGrpSpPr>
        <p:grpSpPr>
          <a:xfrm>
            <a:off x="6263011" y="1413570"/>
            <a:ext cx="3741980" cy="511504"/>
            <a:chOff x="6339097" y="1573726"/>
            <a:chExt cx="3744416" cy="511504"/>
          </a:xfrm>
          <a:solidFill>
            <a:srgbClr val="C00000"/>
          </a:solidFill>
        </p:grpSpPr>
        <p:sp>
          <p:nvSpPr>
            <p:cNvPr id="78" name="圆角淘宝店chenying0907出品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淘宝店chenying0907出品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淘宝店chenying0907出品 80"/>
          <p:cNvGrpSpPr/>
          <p:nvPr/>
        </p:nvGrpSpPr>
        <p:grpSpPr>
          <a:xfrm>
            <a:off x="6239129" y="2338170"/>
            <a:ext cx="3741980" cy="511504"/>
            <a:chOff x="6315199" y="2410178"/>
            <a:chExt cx="3744416" cy="511504"/>
          </a:xfrm>
          <a:solidFill>
            <a:srgbClr val="C00000"/>
          </a:solidFill>
        </p:grpSpPr>
        <p:sp>
          <p:nvSpPr>
            <p:cNvPr id="82" name="圆角淘宝店chenying0907出品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淘宝店chenying0907出品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淘宝店chenying0907出品 84"/>
          <p:cNvGrpSpPr/>
          <p:nvPr/>
        </p:nvGrpSpPr>
        <p:grpSpPr>
          <a:xfrm>
            <a:off x="6263011" y="3340622"/>
            <a:ext cx="3741980" cy="511504"/>
            <a:chOff x="6339097" y="3296031"/>
            <a:chExt cx="3744416" cy="511504"/>
          </a:xfrm>
          <a:solidFill>
            <a:srgbClr val="C00000"/>
          </a:solidFill>
        </p:grpSpPr>
        <p:sp>
          <p:nvSpPr>
            <p:cNvPr id="86" name="圆角淘宝店chenying0907出品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淘宝店chenying0907出品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淘宝店chenying0907出品 88"/>
          <p:cNvGrpSpPr/>
          <p:nvPr/>
        </p:nvGrpSpPr>
        <p:grpSpPr>
          <a:xfrm>
            <a:off x="6263011" y="4297502"/>
            <a:ext cx="3741980" cy="511504"/>
            <a:chOff x="6339097" y="4180903"/>
            <a:chExt cx="3744416" cy="511504"/>
          </a:xfrm>
          <a:solidFill>
            <a:srgbClr val="C00000"/>
          </a:solidFill>
        </p:grpSpPr>
        <p:sp>
          <p:nvSpPr>
            <p:cNvPr id="90" name="圆角淘宝店chenying0907出品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淘宝店chenying0907出品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淘宝店chenying0907出品 92"/>
          <p:cNvGrpSpPr/>
          <p:nvPr/>
        </p:nvGrpSpPr>
        <p:grpSpPr>
          <a:xfrm>
            <a:off x="6263011" y="5246090"/>
            <a:ext cx="3741980" cy="511504"/>
            <a:chOff x="6339097" y="5057483"/>
            <a:chExt cx="3744416" cy="511504"/>
          </a:xfrm>
          <a:solidFill>
            <a:srgbClr val="C00000"/>
          </a:solidFill>
        </p:grpSpPr>
        <p:sp>
          <p:nvSpPr>
            <p:cNvPr id="94" name="圆角淘宝店chenying0907出品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淘宝店chenying0907出品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845058" y="2493690"/>
            <a:ext cx="2190799" cy="2320706"/>
            <a:chOff x="0" y="0"/>
            <a:chExt cx="1186" cy="1256"/>
          </a:xfrm>
        </p:grpSpPr>
        <p:sp>
          <p:nvSpPr>
            <p:cNvPr id="67" name="淘宝店chenying0907出品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淘宝店chenying0907出品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bwMode="auto">
          <a:xfrm>
            <a:off x="8035856" y="2688420"/>
            <a:ext cx="2190799" cy="2125976"/>
            <a:chOff x="0" y="0"/>
            <a:chExt cx="1185" cy="1151"/>
          </a:xfrm>
        </p:grpSpPr>
        <p:sp>
          <p:nvSpPr>
            <p:cNvPr id="70" name="淘宝店chenying0907出品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淘宝店chenying0907出品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bwMode="auto">
          <a:xfrm>
            <a:off x="4936239" y="2752662"/>
            <a:ext cx="3097612" cy="2059727"/>
            <a:chOff x="0" y="0"/>
            <a:chExt cx="1676" cy="1115"/>
          </a:xfrm>
        </p:grpSpPr>
        <p:sp>
          <p:nvSpPr>
            <p:cNvPr id="73" name="淘宝店chenying0907出品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淘宝店chenying0907出品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bwMode="auto">
          <a:xfrm>
            <a:off x="8035856" y="3336853"/>
            <a:ext cx="3095606" cy="1477543"/>
            <a:chOff x="0" y="0"/>
            <a:chExt cx="1675" cy="800"/>
          </a:xfrm>
        </p:grpSpPr>
        <p:sp>
          <p:nvSpPr>
            <p:cNvPr id="76" name="淘宝店chenying0907出品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淘宝店chenying0907出品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bwMode="auto">
          <a:xfrm>
            <a:off x="4944163" y="3654044"/>
            <a:ext cx="3095605" cy="2254457"/>
            <a:chOff x="0" y="0"/>
            <a:chExt cx="1676" cy="1221"/>
          </a:xfrm>
        </p:grpSpPr>
        <p:sp>
          <p:nvSpPr>
            <p:cNvPr id="79" name="淘宝店chenying0907出品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淘宝店chenying0907出品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淘宝店chenying0907出品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bwMode="auto">
          <a:xfrm>
            <a:off x="8040160" y="4621674"/>
            <a:ext cx="3095606" cy="1286827"/>
            <a:chOff x="0" y="0"/>
            <a:chExt cx="1675" cy="697"/>
          </a:xfrm>
        </p:grpSpPr>
        <p:sp>
          <p:nvSpPr>
            <p:cNvPr id="83" name="淘宝店chenying0907出品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淘宝店chenying0907出品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淘宝店chenying0907出品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出品 6"/>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5" name="淘宝店chenying0907出品 7"/>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6" name="淘宝店chenying0907出品 8"/>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7" name="淘宝店chenying0907出品 9"/>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8" name="淘宝店chenying0907出品 10"/>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9" name="淘宝店chenying0907出品 11"/>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0" name="淘宝店chenying0907出品 12"/>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1" name="淘宝店chenying0907出品 13"/>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2" name="淘宝店chenying0907出品 14"/>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3" name="淘宝店chenying0907出品 15"/>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4" name="淘宝店chenying0907出品 16"/>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5" name="淘宝店chenying0907出品 17"/>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6" name="淘宝店chenying0907出品 18"/>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7" name="淘宝店chenying0907出品 19"/>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8" name="淘宝店chenying0907出品 20"/>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19" name="淘宝店chenying0907出品 21"/>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20" name="淘宝店chenying0907出品 22"/>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1" name="淘宝店chenying0907出品 23"/>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2" name="淘宝店chenying0907出品 24"/>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3" name="淘宝店chenying0907出品 25"/>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4" name="淘宝店chenying0907出品 26"/>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25" name="淘宝店chenying0907出品 27"/>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26" name="淘宝店chenying0907出品 28"/>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27" name="淘宝店chenying0907出品 29"/>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28" name="淘宝店chenying0907出品 30"/>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9" name="淘宝店chenying0907出品 31"/>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0" name="淘宝店chenying0907出品 32"/>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1" name="淘宝店chenying0907出品 33"/>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2" name="淘宝店chenying0907出品 34"/>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33" name="淘宝店chenying0907出品 35"/>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34" name="淘宝店chenying0907出品 36"/>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35" name="淘宝店chenying0907出品 37"/>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tx1">
              <a:lumMod val="50000"/>
              <a:lumOff val="50000"/>
            </a:schemeClr>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37" name="淘宝店chenying0907出品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tx1">
              <a:lumMod val="50000"/>
              <a:lumOff val="50000"/>
            </a:schemeClr>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tx1">
              <a:lumMod val="50000"/>
              <a:lumOff val="50000"/>
            </a:schemeClr>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tx1">
              <a:lumMod val="50000"/>
              <a:lumOff val="50000"/>
            </a:schemeClr>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41" name="淘宝店chenying0907出品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42" name="淘宝店chenying0907出品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43" name="淘宝店chenying0907出品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C00000"/>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3" name="淘宝店chenying0907出品 2"/>
          <p:cNvSpPr txBox="1"/>
          <p:nvPr/>
        </p:nvSpPr>
        <p:spPr>
          <a:xfrm>
            <a:off x="1114421"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淘宝店chenying0907出品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淘宝店chenying0907出品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淘宝店chenying0907出品 64"/>
          <p:cNvSpPr>
            <a:spLocks noChangeArrowheads="1"/>
          </p:cNvSpPr>
          <p:nvPr/>
        </p:nvSpPr>
        <p:spPr bwMode="auto">
          <a:xfrm>
            <a:off x="1270672" y="1413570"/>
            <a:ext cx="1658729" cy="1658432"/>
          </a:xfrm>
          <a:prstGeom prst="ellipse">
            <a:avLst/>
          </a:prstGeom>
          <a:solidFill>
            <a:srgbClr val="C00000"/>
          </a:solidFill>
          <a:ln w="190500" cap="sq" cmpd="sng">
            <a:solidFill>
              <a:srgbClr val="969696"/>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淘宝店chenying0907出品 64"/>
          <p:cNvSpPr>
            <a:spLocks noChangeArrowheads="1"/>
          </p:cNvSpPr>
          <p:nvPr/>
        </p:nvSpPr>
        <p:spPr bwMode="auto">
          <a:xfrm>
            <a:off x="9407575" y="3497287"/>
            <a:ext cx="1658729" cy="1658432"/>
          </a:xfrm>
          <a:prstGeom prst="ellipse">
            <a:avLst/>
          </a:prstGeom>
          <a:solidFill>
            <a:srgbClr val="C00000"/>
          </a:solidFill>
          <a:ln w="190500" cap="sq" cmpd="sng">
            <a:solidFill>
              <a:srgbClr val="969696"/>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7629" y="4326505"/>
            <a:ext cx="5904657" cy="1052628"/>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您的内容打在这里，或者通过复制您的文本后，在此框中选择粘，或者通过复制您的文本后，在此框中选择粘贴，并选择只保留文字。您的内容打在这里，或者通过复制您的文本后。</a:t>
            </a:r>
          </a:p>
        </p:txBody>
      </p:sp>
      <p:sp>
        <p:nvSpPr>
          <p:cNvPr id="10" name="淘宝店chenying0907出品 2"/>
          <p:cNvSpPr txBox="1"/>
          <p:nvPr/>
        </p:nvSpPr>
        <p:spPr>
          <a:xfrm>
            <a:off x="1139432"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C00000"/>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ea typeface="微软雅黑" panose="020B0503020204020204" pitchFamily="34" charset="-122"/>
            </a:endParaRPr>
          </a:p>
        </p:txBody>
      </p:sp>
      <p:sp>
        <p:nvSpPr>
          <p:cNvPr id="11" name="TextBox 10"/>
          <p:cNvSpPr txBox="1"/>
          <p:nvPr/>
        </p:nvSpPr>
        <p:spPr>
          <a:xfrm>
            <a:off x="1773019" y="2650445"/>
            <a:ext cx="8927701" cy="2120934"/>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800" dirty="0">
                <a:solidFill>
                  <a:schemeClr val="bg1"/>
                </a:solidFill>
                <a:latin typeface="微软雅黑" panose="020B0503020204020204" pitchFamily="34" charset="-122"/>
                <a:ea typeface="微软雅黑" panose="020B0503020204020204" pitchFamily="34" charset="-122"/>
              </a:rPr>
              <a:t>2018</a:t>
            </a:r>
            <a:r>
              <a:rPr lang="zh-CN" altLang="en-US" sz="1800" dirty="0">
                <a:solidFill>
                  <a:schemeClr val="bg1"/>
                </a:solidFill>
                <a:latin typeface="微软雅黑" panose="020B0503020204020204" pitchFamily="34" charset="-122"/>
                <a:ea typeface="微软雅黑" panose="020B0503020204020204" pitchFamily="34" charset="-122"/>
              </a:rPr>
              <a:t>我们所向披靡，</a:t>
            </a:r>
            <a:r>
              <a:rPr lang="en-US" altLang="zh-CN" sz="1800" dirty="0">
                <a:solidFill>
                  <a:schemeClr val="bg1"/>
                </a:solidFill>
                <a:latin typeface="微软雅黑" panose="020B0503020204020204" pitchFamily="34" charset="-122"/>
                <a:ea typeface="微软雅黑" panose="020B0503020204020204" pitchFamily="34" charset="-122"/>
              </a:rPr>
              <a:t>2019</a:t>
            </a:r>
            <a:r>
              <a:rPr lang="zh-CN" altLang="en-US" sz="1800" dirty="0">
                <a:solidFill>
                  <a:schemeClr val="bg1"/>
                </a:solidFill>
                <a:latin typeface="微软雅黑" panose="020B0503020204020204" pitchFamily="34" charset="-122"/>
                <a:ea typeface="微软雅黑" panose="020B0503020204020204" pitchFamily="34" charset="-122"/>
              </a:rPr>
              <a:t>我们勇往直前！</a:t>
            </a:r>
          </a:p>
        </p:txBody>
      </p:sp>
      <p:grpSp>
        <p:nvGrpSpPr>
          <p:cNvPr id="10" name="淘宝店chenying0907出品 9"/>
          <p:cNvGrpSpPr/>
          <p:nvPr/>
        </p:nvGrpSpPr>
        <p:grpSpPr>
          <a:xfrm>
            <a:off x="3792450" y="-2978918"/>
            <a:ext cx="4526758" cy="4529587"/>
            <a:chOff x="-4798513" y="274911"/>
            <a:chExt cx="6419015" cy="6418848"/>
          </a:xfrm>
          <a:solidFill>
            <a:srgbClr val="C00000"/>
          </a:solidFill>
        </p:grpSpPr>
        <p:sp>
          <p:nvSpPr>
            <p:cNvPr id="12" name="淘宝店chenying0907出品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淘宝店chenying0907出品 2"/>
            <p:cNvSpPr txBox="1">
              <a:spLocks noChangeArrowheads="1"/>
            </p:cNvSpPr>
            <p:nvPr/>
          </p:nvSpPr>
          <p:spPr bwMode="auto">
            <a:xfrm>
              <a:off x="-3574007" y="4972170"/>
              <a:ext cx="4081681" cy="1221180"/>
            </a:xfrm>
            <a:prstGeom prst="rect">
              <a:avLst/>
            </a:prstGeom>
            <a:noFill/>
            <a:ln w="9525">
              <a:noFill/>
              <a:miter lim="800000"/>
            </a:ln>
          </p:spPr>
          <p:txBody>
            <a:bodyPr wrap="square" lIns="121898" tIns="60948" rIns="121898" bIns="60948">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前 言</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淘宝店chenying0907出品 24"/>
          <p:cNvSpPr txBox="1">
            <a:spLocks noChangeArrowheads="1"/>
          </p:cNvSpPr>
          <p:nvPr/>
        </p:nvSpPr>
        <p:spPr bwMode="auto">
          <a:xfrm>
            <a:off x="1960373" y="3759805"/>
            <a:ext cx="1513365"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淘宝店chenying0907出品 25"/>
          <p:cNvSpPr txBox="1">
            <a:spLocks noChangeArrowheads="1"/>
          </p:cNvSpPr>
          <p:nvPr/>
        </p:nvSpPr>
        <p:spPr bwMode="auto">
          <a:xfrm>
            <a:off x="5406090" y="3759805"/>
            <a:ext cx="168006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淘宝店chenying0907出品 30"/>
          <p:cNvSpPr txBox="1">
            <a:spLocks noChangeArrowheads="1"/>
          </p:cNvSpPr>
          <p:nvPr/>
        </p:nvSpPr>
        <p:spPr bwMode="auto">
          <a:xfrm>
            <a:off x="8789366" y="3759805"/>
            <a:ext cx="1543043"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淘宝店chenying0907出品 34"/>
          <p:cNvSpPr txBox="1">
            <a:spLocks noChangeArrowheads="1"/>
          </p:cNvSpPr>
          <p:nvPr/>
        </p:nvSpPr>
        <p:spPr bwMode="auto">
          <a:xfrm>
            <a:off x="1454554" y="5087720"/>
            <a:ext cx="2367175"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126" name="淘宝店chenying0907出品 36"/>
          <p:cNvSpPr txBox="1">
            <a:spLocks noChangeArrowheads="1"/>
          </p:cNvSpPr>
          <p:nvPr/>
        </p:nvSpPr>
        <p:spPr bwMode="auto">
          <a:xfrm>
            <a:off x="4924159" y="5084545"/>
            <a:ext cx="2351202"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淘宝店chenying0907出品 38"/>
          <p:cNvSpPr txBox="1">
            <a:spLocks noChangeArrowheads="1"/>
          </p:cNvSpPr>
          <p:nvPr/>
        </p:nvSpPr>
        <p:spPr bwMode="auto">
          <a:xfrm>
            <a:off x="8450875" y="5078195"/>
            <a:ext cx="2321806"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淘宝店chenying0907出品 14"/>
          <p:cNvSpPr/>
          <p:nvPr/>
        </p:nvSpPr>
        <p:spPr>
          <a:xfrm>
            <a:off x="4152256" y="1394299"/>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6"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出品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C00000"/>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淘宝店chenying0907出品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969696"/>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淘宝店chenying0907出品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淘宝店chenying0907出品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淘宝店chenying0907出品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淘宝店chenying0907出品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淘宝店chenying0907出品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2" name="淘宝店chenying0907出品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3" name="淘宝店chenying0907出品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4" name="淘宝店chenying0907出品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17"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店chenying0907出品 2"/>
          <p:cNvGrpSpPr/>
          <p:nvPr/>
        </p:nvGrpSpPr>
        <p:grpSpPr>
          <a:xfrm>
            <a:off x="-3225396" y="251306"/>
            <a:ext cx="6414838" cy="6418848"/>
            <a:chOff x="-3227497" y="251306"/>
            <a:chExt cx="6419015" cy="6418848"/>
          </a:xfrm>
          <a:solidFill>
            <a:srgbClr val="C00000"/>
          </a:solidFill>
        </p:grpSpPr>
        <p:sp>
          <p:nvSpPr>
            <p:cNvPr id="26" name="淘宝店chenying0907出品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淘宝店chenying0907出品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淘宝店chenying0907出品 9"/>
          <p:cNvGrpSpPr/>
          <p:nvPr/>
        </p:nvGrpSpPr>
        <p:grpSpPr bwMode="auto">
          <a:xfrm>
            <a:off x="5144817" y="1417672"/>
            <a:ext cx="767278" cy="627830"/>
            <a:chOff x="3050349" y="1844085"/>
            <a:chExt cx="833779" cy="680346"/>
          </a:xfrm>
        </p:grpSpPr>
        <p:sp>
          <p:nvSpPr>
            <p:cNvPr id="43" name="淘宝店chenying0907出品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淘宝店chenying0907出品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淘宝店chenying0907出品 37"/>
          <p:cNvGrpSpPr/>
          <p:nvPr/>
        </p:nvGrpSpPr>
        <p:grpSpPr bwMode="auto">
          <a:xfrm>
            <a:off x="5122845" y="5253722"/>
            <a:ext cx="811223" cy="624344"/>
            <a:chOff x="3050206" y="1844053"/>
            <a:chExt cx="881613" cy="678154"/>
          </a:xfrm>
        </p:grpSpPr>
        <p:sp>
          <p:nvSpPr>
            <p:cNvPr id="49" name="淘宝店chenying0907出品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淘宝店chenying0907出品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淘宝店chenying0907出品 40"/>
          <p:cNvGrpSpPr/>
          <p:nvPr/>
        </p:nvGrpSpPr>
        <p:grpSpPr bwMode="auto">
          <a:xfrm>
            <a:off x="5144649" y="4285267"/>
            <a:ext cx="767615" cy="637534"/>
            <a:chOff x="3050167" y="1844084"/>
            <a:chExt cx="834144" cy="692481"/>
          </a:xfrm>
        </p:grpSpPr>
        <p:sp>
          <p:nvSpPr>
            <p:cNvPr id="52" name="淘宝店chenying0907出品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淘宝店chenying0907出品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淘宝店chenying0907出品 43"/>
          <p:cNvGrpSpPr/>
          <p:nvPr/>
        </p:nvGrpSpPr>
        <p:grpSpPr bwMode="auto">
          <a:xfrm>
            <a:off x="5144650" y="3340622"/>
            <a:ext cx="767613" cy="624288"/>
            <a:chOff x="3050167" y="1844084"/>
            <a:chExt cx="834142" cy="678092"/>
          </a:xfrm>
        </p:grpSpPr>
        <p:sp>
          <p:nvSpPr>
            <p:cNvPr id="55" name="淘宝店chenying0907出品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淘宝店chenying0907出品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淘宝店chenying0907出品 46"/>
          <p:cNvGrpSpPr/>
          <p:nvPr/>
        </p:nvGrpSpPr>
        <p:grpSpPr bwMode="auto">
          <a:xfrm>
            <a:off x="5144817" y="2349674"/>
            <a:ext cx="767278" cy="625750"/>
            <a:chOff x="3050349" y="1844085"/>
            <a:chExt cx="833779" cy="678092"/>
          </a:xfrm>
        </p:grpSpPr>
        <p:sp>
          <p:nvSpPr>
            <p:cNvPr id="58" name="淘宝店chenying0907出品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淘宝店chenying0907出品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淘宝店chenying0907出品 76"/>
          <p:cNvGrpSpPr/>
          <p:nvPr/>
        </p:nvGrpSpPr>
        <p:grpSpPr>
          <a:xfrm>
            <a:off x="6263011" y="1413570"/>
            <a:ext cx="3741980" cy="511504"/>
            <a:chOff x="6339097" y="1573726"/>
            <a:chExt cx="3744416" cy="511504"/>
          </a:xfrm>
          <a:solidFill>
            <a:srgbClr val="C00000"/>
          </a:solidFill>
        </p:grpSpPr>
        <p:sp>
          <p:nvSpPr>
            <p:cNvPr id="78" name="圆角淘宝店chenying0907出品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淘宝店chenying0907出品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淘宝店chenying0907出品 80"/>
          <p:cNvGrpSpPr/>
          <p:nvPr/>
        </p:nvGrpSpPr>
        <p:grpSpPr>
          <a:xfrm>
            <a:off x="6239129" y="2338170"/>
            <a:ext cx="3741980" cy="511504"/>
            <a:chOff x="6315199" y="2410178"/>
            <a:chExt cx="3744416" cy="511504"/>
          </a:xfrm>
          <a:solidFill>
            <a:srgbClr val="C00000"/>
          </a:solidFill>
        </p:grpSpPr>
        <p:sp>
          <p:nvSpPr>
            <p:cNvPr id="82" name="圆角淘宝店chenying0907出品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淘宝店chenying0907出品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淘宝店chenying0907出品 84"/>
          <p:cNvGrpSpPr/>
          <p:nvPr/>
        </p:nvGrpSpPr>
        <p:grpSpPr>
          <a:xfrm>
            <a:off x="6263011" y="3340622"/>
            <a:ext cx="3741980" cy="511504"/>
            <a:chOff x="6339097" y="3296031"/>
            <a:chExt cx="3744416" cy="511504"/>
          </a:xfrm>
          <a:solidFill>
            <a:srgbClr val="C00000"/>
          </a:solidFill>
        </p:grpSpPr>
        <p:sp>
          <p:nvSpPr>
            <p:cNvPr id="86" name="圆角淘宝店chenying0907出品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淘宝店chenying0907出品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淘宝店chenying0907出品 88"/>
          <p:cNvGrpSpPr/>
          <p:nvPr/>
        </p:nvGrpSpPr>
        <p:grpSpPr>
          <a:xfrm>
            <a:off x="6263011" y="4297502"/>
            <a:ext cx="3741980" cy="511504"/>
            <a:chOff x="6339097" y="4180903"/>
            <a:chExt cx="3744416" cy="511504"/>
          </a:xfrm>
          <a:solidFill>
            <a:srgbClr val="C00000"/>
          </a:solidFill>
        </p:grpSpPr>
        <p:sp>
          <p:nvSpPr>
            <p:cNvPr id="90" name="圆角淘宝店chenying0907出品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淘宝店chenying0907出品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淘宝店chenying0907出品 92"/>
          <p:cNvGrpSpPr/>
          <p:nvPr/>
        </p:nvGrpSpPr>
        <p:grpSpPr>
          <a:xfrm>
            <a:off x="6263011" y="5246090"/>
            <a:ext cx="3741980" cy="511504"/>
            <a:chOff x="6339097" y="5057483"/>
            <a:chExt cx="3744416" cy="511504"/>
          </a:xfrm>
          <a:solidFill>
            <a:srgbClr val="C00000"/>
          </a:solidFill>
        </p:grpSpPr>
        <p:sp>
          <p:nvSpPr>
            <p:cNvPr id="94" name="圆角淘宝店chenying0907出品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淘宝店chenying0907出品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淘宝店chenying0907出品 5"/>
          <p:cNvSpPr/>
          <p:nvPr/>
        </p:nvSpPr>
        <p:spPr bwMode="auto">
          <a:xfrm>
            <a:off x="3284125" y="1938343"/>
            <a:ext cx="3563019" cy="3579683"/>
          </a:xfrm>
          <a:prstGeom prst="ellipse">
            <a:avLst/>
          </a:prstGeom>
          <a:solidFill>
            <a:srgbClr val="969696"/>
          </a:solid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淘宝店chenying0907出品 6"/>
          <p:cNvSpPr/>
          <p:nvPr/>
        </p:nvSpPr>
        <p:spPr bwMode="auto">
          <a:xfrm>
            <a:off x="5416045" y="1938343"/>
            <a:ext cx="3564569" cy="3579683"/>
          </a:xfrm>
          <a:prstGeom prst="ellipse">
            <a:avLst/>
          </a:prstGeom>
          <a:noFill/>
          <a:ln w="25400" cap="flat" cmpd="sng" algn="ctr">
            <a:solidFill>
              <a:srgbClr val="969696"/>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淘宝店chenying0907出品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淘宝店chenying0907出品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淘宝店chenying0907出品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淘宝店chenying0907出品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淘宝店chenying0907出品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淘宝店chenying0907出品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淘宝店chenying0907出品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C00000"/>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rgbClr val="969696"/>
            </a:solidFill>
            <a:ln w="3175" cap="flat" cmpd="sng" algn="ctr">
              <a:solidFill>
                <a:srgbClr val="D7D7D7"/>
              </a:solidFill>
              <a:prstDash val="solid"/>
            </a:ln>
            <a:effectLst/>
          </p:spPr>
          <p:txBody>
            <a:bodyPr anchor="ctr"/>
            <a:lstStyle/>
            <a:p>
              <a:pPr algn="ctr">
                <a:defRPr/>
              </a:pPr>
              <a:r>
                <a:rPr lang="zh-CN" altLang="en-US" sz="2100" b="1" kern="0" dirty="0">
                  <a:solidFill>
                    <a:srgbClr val="4D4D4D"/>
                  </a:solidFill>
                  <a:latin typeface="Impact" panose="020B0806030902050204" pitchFamily="34" charset="0"/>
                  <a:ea typeface="微软雅黑" panose="020B0503020204020204" pitchFamily="34" charset="-122"/>
                </a:rPr>
                <a:t>存在不足</a:t>
              </a:r>
            </a:p>
          </p:txBody>
        </p:sp>
      </p:grpSp>
      <p:sp>
        <p:nvSpPr>
          <p:cNvPr id="17" name="Oval 19"/>
          <p:cNvSpPr>
            <a:spLocks noChangeArrowheads="1"/>
          </p:cNvSpPr>
          <p:nvPr/>
        </p:nvSpPr>
        <p:spPr bwMode="auto">
          <a:xfrm>
            <a:off x="3301179" y="2022462"/>
            <a:ext cx="969055" cy="973585"/>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淘宝店chenying0907出品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a:p>
        </p:txBody>
      </p:sp>
      <p:sp>
        <p:nvSpPr>
          <p:cNvPr id="17" name="淘宝店chenying0907出品 8"/>
          <p:cNvSpPr>
            <a:spLocks noChangeArrowheads="1"/>
          </p:cNvSpPr>
          <p:nvPr/>
        </p:nvSpPr>
        <p:spPr bwMode="auto">
          <a:xfrm>
            <a:off x="1196463" y="4899571"/>
            <a:ext cx="986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a typeface="微软雅黑" panose="020B0503020204020204" pitchFamily="34" charset="-122"/>
            </a:endParaRPr>
          </a:p>
        </p:txBody>
      </p:sp>
      <p:sp>
        <p:nvSpPr>
          <p:cNvPr id="20" name="淘宝店chenying0907出品 9"/>
          <p:cNvSpPr>
            <a:spLocks noChangeArrowheads="1"/>
          </p:cNvSpPr>
          <p:nvPr/>
        </p:nvSpPr>
        <p:spPr bwMode="auto">
          <a:xfrm>
            <a:off x="2327784" y="3891459"/>
            <a:ext cx="986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淘宝店chenying0907出品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ndParaRPr>
          </a:p>
        </p:txBody>
      </p:sp>
      <p:sp>
        <p:nvSpPr>
          <p:cNvPr id="26" name="淘宝店chenying0907出品 11"/>
          <p:cNvSpPr>
            <a:spLocks noChangeArrowheads="1"/>
          </p:cNvSpPr>
          <p:nvPr/>
        </p:nvSpPr>
        <p:spPr bwMode="auto">
          <a:xfrm>
            <a:off x="4605633" y="1937951"/>
            <a:ext cx="986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1" name="淘宝店chenying0907出品 30"/>
          <p:cNvSpPr/>
          <p:nvPr/>
        </p:nvSpPr>
        <p:spPr>
          <a:xfrm>
            <a:off x="8038158" y="2163199"/>
            <a:ext cx="3022368" cy="3046988"/>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p>
        </p:txBody>
      </p:sp>
      <p:sp>
        <p:nvSpPr>
          <p:cNvPr id="14" name="淘宝店chenying0907出品 2"/>
          <p:cNvSpPr txBox="1"/>
          <p:nvPr/>
        </p:nvSpPr>
        <p:spPr>
          <a:xfrm>
            <a:off x="1129658"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zh-CN" altLang="en-US" sz="1600" dirty="0">
                <a:solidFill>
                  <a:srgbClr val="4D4D4D"/>
                </a:solidFill>
                <a:latin typeface="微软雅黑" panose="020B0503020204020204" pitchFamily="34" charset="-122"/>
                <a:ea typeface="微软雅黑" panose="020B0503020204020204" pitchFamily="34" charset="-122"/>
              </a:rPr>
              <a:t>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C00000"/>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C00000"/>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淘宝店chenying0907出品 5"/>
          <p:cNvSpPr>
            <a:spLocks noChangeArrowheads="1"/>
          </p:cNvSpPr>
          <p:nvPr/>
        </p:nvSpPr>
        <p:spPr bwMode="auto">
          <a:xfrm>
            <a:off x="1238444" y="1438054"/>
            <a:ext cx="2500547" cy="2538389"/>
          </a:xfrm>
          <a:prstGeom prst="ellipse">
            <a:avLst/>
          </a:prstGeom>
          <a:solidFill>
            <a:srgbClr val="C00000"/>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7" name="淘宝店chenying0907出品 6"/>
          <p:cNvSpPr>
            <a:spLocks noChangeArrowheads="1"/>
          </p:cNvSpPr>
          <p:nvPr/>
        </p:nvSpPr>
        <p:spPr bwMode="auto">
          <a:xfrm>
            <a:off x="8392355" y="1438054"/>
            <a:ext cx="2502760" cy="2538389"/>
          </a:xfrm>
          <a:prstGeom prst="ellipse">
            <a:avLst/>
          </a:prstGeom>
          <a:solidFill>
            <a:srgbClr val="C00000"/>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8" name="淘宝店chenying0907出品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anose="020B0503020204020204" pitchFamily="34" charset="-122"/>
                <a:ea typeface="微软雅黑" panose="020B0503020204020204" pitchFamily="34" charset="-122"/>
              </a:rPr>
              <a:t>   添加内容</a:t>
            </a: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C00000"/>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4"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出品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淘宝店chenying0907出品 4"/>
          <p:cNvSpPr/>
          <p:nvPr/>
        </p:nvSpPr>
        <p:spPr>
          <a:xfrm>
            <a:off x="1134713" y="3055793"/>
            <a:ext cx="1617570" cy="16251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6" name="淘宝店chenying0907出品 5"/>
          <p:cNvSpPr/>
          <p:nvPr/>
        </p:nvSpPr>
        <p:spPr>
          <a:xfrm>
            <a:off x="9442956" y="3055793"/>
            <a:ext cx="1617570" cy="1625135"/>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7" name="淘宝店chenying0907出品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淘宝店chenying0907出品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淘宝店chenying0907出品 10"/>
          <p:cNvSpPr/>
          <p:nvPr/>
        </p:nvSpPr>
        <p:spPr>
          <a:xfrm>
            <a:off x="3860663" y="5670141"/>
            <a:ext cx="4430734" cy="423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p>
        </p:txBody>
      </p:sp>
      <p:sp>
        <p:nvSpPr>
          <p:cNvPr id="12" name="淘宝店chenying0907出品 11"/>
          <p:cNvSpPr/>
          <p:nvPr/>
        </p:nvSpPr>
        <p:spPr>
          <a:xfrm>
            <a:off x="3860663" y="1642632"/>
            <a:ext cx="4430734" cy="423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淘宝店chenying0907出品 2"/>
          <p:cNvSpPr txBox="1"/>
          <p:nvPr/>
        </p:nvSpPr>
        <p:spPr>
          <a:xfrm>
            <a:off x="1134712"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C00000"/>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添加文字</a:t>
            </a: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a:t>
            </a:r>
          </a:p>
        </p:txBody>
      </p:sp>
      <p:cxnSp>
        <p:nvCxnSpPr>
          <p:cNvPr id="15" name="淘宝店chenying0907出品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淘宝店chenying0907出品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淘宝店chenying0907出品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淘宝店chenying0907出品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5"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店chenying0907出品 2"/>
          <p:cNvGrpSpPr/>
          <p:nvPr/>
        </p:nvGrpSpPr>
        <p:grpSpPr>
          <a:xfrm>
            <a:off x="-3225396" y="251306"/>
            <a:ext cx="6414838" cy="6418848"/>
            <a:chOff x="-3227497" y="251306"/>
            <a:chExt cx="6419015" cy="6418848"/>
          </a:xfrm>
          <a:solidFill>
            <a:srgbClr val="C00000"/>
          </a:solidFill>
        </p:grpSpPr>
        <p:sp>
          <p:nvSpPr>
            <p:cNvPr id="26" name="淘宝店chenying0907出品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淘宝店chenying0907出品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淘宝店chenying0907出品 9"/>
          <p:cNvGrpSpPr/>
          <p:nvPr/>
        </p:nvGrpSpPr>
        <p:grpSpPr bwMode="auto">
          <a:xfrm>
            <a:off x="5144817" y="1417672"/>
            <a:ext cx="767278" cy="627830"/>
            <a:chOff x="3050349" y="1844085"/>
            <a:chExt cx="833779" cy="680346"/>
          </a:xfrm>
        </p:grpSpPr>
        <p:sp>
          <p:nvSpPr>
            <p:cNvPr id="43" name="淘宝店chenying0907出品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淘宝店chenying0907出品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淘宝店chenying0907出品 37"/>
          <p:cNvGrpSpPr/>
          <p:nvPr/>
        </p:nvGrpSpPr>
        <p:grpSpPr bwMode="auto">
          <a:xfrm>
            <a:off x="5122845" y="5253722"/>
            <a:ext cx="811223" cy="624344"/>
            <a:chOff x="3050206" y="1844053"/>
            <a:chExt cx="881613" cy="678154"/>
          </a:xfrm>
        </p:grpSpPr>
        <p:sp>
          <p:nvSpPr>
            <p:cNvPr id="49" name="淘宝店chenying0907出品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淘宝店chenying0907出品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淘宝店chenying0907出品 40"/>
          <p:cNvGrpSpPr/>
          <p:nvPr/>
        </p:nvGrpSpPr>
        <p:grpSpPr bwMode="auto">
          <a:xfrm>
            <a:off x="5144649" y="4285267"/>
            <a:ext cx="767615" cy="637534"/>
            <a:chOff x="3050167" y="1844084"/>
            <a:chExt cx="834144" cy="692481"/>
          </a:xfrm>
        </p:grpSpPr>
        <p:sp>
          <p:nvSpPr>
            <p:cNvPr id="52" name="淘宝店chenying0907出品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淘宝店chenying0907出品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淘宝店chenying0907出品 43"/>
          <p:cNvGrpSpPr/>
          <p:nvPr/>
        </p:nvGrpSpPr>
        <p:grpSpPr bwMode="auto">
          <a:xfrm>
            <a:off x="5144650" y="3340622"/>
            <a:ext cx="767613" cy="624288"/>
            <a:chOff x="3050167" y="1844084"/>
            <a:chExt cx="834142" cy="678092"/>
          </a:xfrm>
        </p:grpSpPr>
        <p:sp>
          <p:nvSpPr>
            <p:cNvPr id="55" name="淘宝店chenying0907出品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淘宝店chenying0907出品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淘宝店chenying0907出品 46"/>
          <p:cNvGrpSpPr/>
          <p:nvPr/>
        </p:nvGrpSpPr>
        <p:grpSpPr bwMode="auto">
          <a:xfrm>
            <a:off x="5144817" y="2349674"/>
            <a:ext cx="767278" cy="625750"/>
            <a:chOff x="3050349" y="1844085"/>
            <a:chExt cx="833779" cy="678092"/>
          </a:xfrm>
        </p:grpSpPr>
        <p:sp>
          <p:nvSpPr>
            <p:cNvPr id="58" name="淘宝店chenying0907出品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淘宝店chenying0907出品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淘宝店chenying0907出品 76"/>
          <p:cNvGrpSpPr/>
          <p:nvPr/>
        </p:nvGrpSpPr>
        <p:grpSpPr>
          <a:xfrm>
            <a:off x="6263011" y="1413570"/>
            <a:ext cx="3741980" cy="511504"/>
            <a:chOff x="6339097" y="1573726"/>
            <a:chExt cx="3744416" cy="511504"/>
          </a:xfrm>
          <a:solidFill>
            <a:srgbClr val="C00000"/>
          </a:solidFill>
        </p:grpSpPr>
        <p:sp>
          <p:nvSpPr>
            <p:cNvPr id="78" name="圆角淘宝店chenying0907出品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淘宝店chenying0907出品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淘宝店chenying0907出品 80"/>
          <p:cNvGrpSpPr/>
          <p:nvPr/>
        </p:nvGrpSpPr>
        <p:grpSpPr>
          <a:xfrm>
            <a:off x="6239129" y="2338170"/>
            <a:ext cx="3741980" cy="511504"/>
            <a:chOff x="6315199" y="2410178"/>
            <a:chExt cx="3744416" cy="511504"/>
          </a:xfrm>
          <a:solidFill>
            <a:srgbClr val="C00000"/>
          </a:solidFill>
        </p:grpSpPr>
        <p:sp>
          <p:nvSpPr>
            <p:cNvPr id="82" name="圆角淘宝店chenying0907出品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淘宝店chenying0907出品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淘宝店chenying0907出品 84"/>
          <p:cNvGrpSpPr/>
          <p:nvPr/>
        </p:nvGrpSpPr>
        <p:grpSpPr>
          <a:xfrm>
            <a:off x="6263011" y="3340622"/>
            <a:ext cx="3741980" cy="511504"/>
            <a:chOff x="6339097" y="3296031"/>
            <a:chExt cx="3744416" cy="511504"/>
          </a:xfrm>
          <a:solidFill>
            <a:srgbClr val="C00000"/>
          </a:solidFill>
        </p:grpSpPr>
        <p:sp>
          <p:nvSpPr>
            <p:cNvPr id="86" name="圆角淘宝店chenying0907出品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淘宝店chenying0907出品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淘宝店chenying0907出品 88"/>
          <p:cNvGrpSpPr/>
          <p:nvPr/>
        </p:nvGrpSpPr>
        <p:grpSpPr>
          <a:xfrm>
            <a:off x="6263011" y="4297502"/>
            <a:ext cx="3741980" cy="511504"/>
            <a:chOff x="6339097" y="4180903"/>
            <a:chExt cx="3744416" cy="511504"/>
          </a:xfrm>
          <a:solidFill>
            <a:srgbClr val="C00000"/>
          </a:solidFill>
        </p:grpSpPr>
        <p:sp>
          <p:nvSpPr>
            <p:cNvPr id="90" name="圆角淘宝店chenying0907出品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淘宝店chenying0907出品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淘宝店chenying0907出品 92"/>
          <p:cNvGrpSpPr/>
          <p:nvPr/>
        </p:nvGrpSpPr>
        <p:grpSpPr>
          <a:xfrm>
            <a:off x="6263011" y="5246090"/>
            <a:ext cx="3741980" cy="511504"/>
            <a:chOff x="6339097" y="5057483"/>
            <a:chExt cx="3744416" cy="511504"/>
          </a:xfrm>
          <a:solidFill>
            <a:srgbClr val="C00000"/>
          </a:solidFill>
        </p:grpSpPr>
        <p:sp>
          <p:nvSpPr>
            <p:cNvPr id="94" name="圆角淘宝店chenying0907出品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淘宝店chenying0907出品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店chenying0907出品 2"/>
          <p:cNvGrpSpPr/>
          <p:nvPr/>
        </p:nvGrpSpPr>
        <p:grpSpPr>
          <a:xfrm>
            <a:off x="-3225396" y="251306"/>
            <a:ext cx="6414838" cy="6418848"/>
            <a:chOff x="-3227497" y="251306"/>
            <a:chExt cx="6419015" cy="6418848"/>
          </a:xfrm>
          <a:solidFill>
            <a:srgbClr val="C00000"/>
          </a:solidFill>
        </p:grpSpPr>
        <p:sp>
          <p:nvSpPr>
            <p:cNvPr id="26" name="淘宝店chenying0907出品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淘宝店chenying0907出品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淘宝店chenying0907出品 9"/>
          <p:cNvGrpSpPr/>
          <p:nvPr/>
        </p:nvGrpSpPr>
        <p:grpSpPr bwMode="auto">
          <a:xfrm>
            <a:off x="5144817" y="1417672"/>
            <a:ext cx="767278" cy="627830"/>
            <a:chOff x="3050349" y="1844085"/>
            <a:chExt cx="833779" cy="680346"/>
          </a:xfrm>
          <a:solidFill>
            <a:srgbClr val="C00000"/>
          </a:solidFill>
        </p:grpSpPr>
        <p:sp>
          <p:nvSpPr>
            <p:cNvPr id="43" name="淘宝店chenying0907出品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淘宝店chenying0907出品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grpSp>
      <p:grpSp>
        <p:nvGrpSpPr>
          <p:cNvPr id="48" name="淘宝店chenying0907出品 37"/>
          <p:cNvGrpSpPr/>
          <p:nvPr/>
        </p:nvGrpSpPr>
        <p:grpSpPr bwMode="auto">
          <a:xfrm>
            <a:off x="5122845" y="5253722"/>
            <a:ext cx="811223" cy="624344"/>
            <a:chOff x="3050206" y="1844053"/>
            <a:chExt cx="881613" cy="678154"/>
          </a:xfrm>
          <a:solidFill>
            <a:srgbClr val="C00000"/>
          </a:solidFill>
        </p:grpSpPr>
        <p:sp>
          <p:nvSpPr>
            <p:cNvPr id="49" name="淘宝店chenying0907出品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淘宝店chenying0907出品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淘宝店chenying0907出品 40"/>
          <p:cNvGrpSpPr/>
          <p:nvPr/>
        </p:nvGrpSpPr>
        <p:grpSpPr bwMode="auto">
          <a:xfrm>
            <a:off x="5144649" y="4285267"/>
            <a:ext cx="767615" cy="637534"/>
            <a:chOff x="3050167" y="1844084"/>
            <a:chExt cx="834144" cy="692481"/>
          </a:xfrm>
          <a:solidFill>
            <a:srgbClr val="C00000"/>
          </a:solidFill>
        </p:grpSpPr>
        <p:sp>
          <p:nvSpPr>
            <p:cNvPr id="52" name="淘宝店chenying0907出品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淘宝店chenying0907出品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nvGrpSpPr>
          <p:cNvPr id="54" name="淘宝店chenying0907出品 43"/>
          <p:cNvGrpSpPr/>
          <p:nvPr/>
        </p:nvGrpSpPr>
        <p:grpSpPr bwMode="auto">
          <a:xfrm>
            <a:off x="5144650" y="3340622"/>
            <a:ext cx="767613" cy="624288"/>
            <a:chOff x="3050167" y="1844084"/>
            <a:chExt cx="834142" cy="678092"/>
          </a:xfrm>
          <a:solidFill>
            <a:srgbClr val="C00000"/>
          </a:solidFill>
        </p:grpSpPr>
        <p:sp>
          <p:nvSpPr>
            <p:cNvPr id="55" name="淘宝店chenying0907出品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淘宝店chenying0907出品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淘宝店chenying0907出品 46"/>
          <p:cNvGrpSpPr/>
          <p:nvPr/>
        </p:nvGrpSpPr>
        <p:grpSpPr bwMode="auto">
          <a:xfrm>
            <a:off x="5144817" y="2349674"/>
            <a:ext cx="767278" cy="625750"/>
            <a:chOff x="3050349" y="1844085"/>
            <a:chExt cx="833779" cy="678092"/>
          </a:xfrm>
          <a:solidFill>
            <a:srgbClr val="C00000"/>
          </a:solidFill>
        </p:grpSpPr>
        <p:sp>
          <p:nvSpPr>
            <p:cNvPr id="58" name="淘宝店chenying0907出品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淘宝店chenying0907出品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grpSp>
      <p:grpSp>
        <p:nvGrpSpPr>
          <p:cNvPr id="77" name="淘宝店chenying0907出品 76"/>
          <p:cNvGrpSpPr/>
          <p:nvPr/>
        </p:nvGrpSpPr>
        <p:grpSpPr>
          <a:xfrm>
            <a:off x="6263011" y="1413570"/>
            <a:ext cx="3741980" cy="511504"/>
            <a:chOff x="6339097" y="1573726"/>
            <a:chExt cx="3744416" cy="511504"/>
          </a:xfrm>
          <a:solidFill>
            <a:srgbClr val="C00000"/>
          </a:solidFill>
        </p:grpSpPr>
        <p:sp>
          <p:nvSpPr>
            <p:cNvPr id="78" name="圆角淘宝店chenying0907出品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淘宝店chenying0907出品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淘宝店chenying0907出品 80"/>
          <p:cNvGrpSpPr/>
          <p:nvPr/>
        </p:nvGrpSpPr>
        <p:grpSpPr>
          <a:xfrm>
            <a:off x="6239129" y="2338170"/>
            <a:ext cx="3741980" cy="511504"/>
            <a:chOff x="6315199" y="2410178"/>
            <a:chExt cx="3744416" cy="511504"/>
          </a:xfrm>
          <a:solidFill>
            <a:srgbClr val="C00000"/>
          </a:solidFill>
        </p:grpSpPr>
        <p:sp>
          <p:nvSpPr>
            <p:cNvPr id="82" name="圆角淘宝店chenying0907出品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淘宝店chenying0907出品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淘宝店chenying0907出品 84"/>
          <p:cNvGrpSpPr/>
          <p:nvPr/>
        </p:nvGrpSpPr>
        <p:grpSpPr>
          <a:xfrm>
            <a:off x="6263011" y="3340622"/>
            <a:ext cx="3741980" cy="511504"/>
            <a:chOff x="6339097" y="3296031"/>
            <a:chExt cx="3744416" cy="511504"/>
          </a:xfrm>
          <a:solidFill>
            <a:srgbClr val="C00000"/>
          </a:solidFill>
        </p:grpSpPr>
        <p:sp>
          <p:nvSpPr>
            <p:cNvPr id="86" name="圆角淘宝店chenying0907出品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淘宝店chenying0907出品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淘宝店chenying0907出品 88"/>
          <p:cNvGrpSpPr/>
          <p:nvPr/>
        </p:nvGrpSpPr>
        <p:grpSpPr>
          <a:xfrm>
            <a:off x="6263011" y="4297502"/>
            <a:ext cx="3741980" cy="511504"/>
            <a:chOff x="6339097" y="4180903"/>
            <a:chExt cx="3744416" cy="511504"/>
          </a:xfrm>
          <a:solidFill>
            <a:srgbClr val="C00000"/>
          </a:solidFill>
        </p:grpSpPr>
        <p:sp>
          <p:nvSpPr>
            <p:cNvPr id="90" name="圆角淘宝店chenying0907出品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淘宝店chenying0907出品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淘宝店chenying0907出品 92"/>
          <p:cNvGrpSpPr/>
          <p:nvPr/>
        </p:nvGrpSpPr>
        <p:grpSpPr>
          <a:xfrm>
            <a:off x="6263011" y="5246090"/>
            <a:ext cx="3741980" cy="511504"/>
            <a:chOff x="6339097" y="5057483"/>
            <a:chExt cx="3744416" cy="511504"/>
          </a:xfrm>
          <a:solidFill>
            <a:srgbClr val="C00000"/>
          </a:solidFill>
        </p:grpSpPr>
        <p:sp>
          <p:nvSpPr>
            <p:cNvPr id="94" name="圆角淘宝店chenying0907出品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淘宝店chenying0907出品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5779616" y="1992701"/>
            <a:ext cx="543508"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90" name="矩形 89"/>
          <p:cNvSpPr/>
          <p:nvPr/>
        </p:nvSpPr>
        <p:spPr>
          <a:xfrm>
            <a:off x="1198663" y="5443920"/>
            <a:ext cx="9705417" cy="57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rgbClr val="969696"/>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699506" y="3445011"/>
            <a:ext cx="5851634" cy="845185"/>
          </a:xfrm>
          <a:prstGeom prst="rect">
            <a:avLst/>
          </a:prstGeom>
          <a:solidFill>
            <a:srgbClr val="969696"/>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0219" y="1672967"/>
            <a:ext cx="5370921" cy="850649"/>
          </a:xfrm>
          <a:prstGeom prst="rect">
            <a:avLst/>
          </a:prstGeom>
          <a:solidFill>
            <a:srgbClr val="969696"/>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rgbClr val="969696"/>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第一季度</a:t>
            </a:r>
          </a:p>
        </p:txBody>
      </p:sp>
      <p:sp>
        <p:nvSpPr>
          <p:cNvPr id="18" name="Oval 38"/>
          <p:cNvSpPr>
            <a:spLocks noChangeArrowheads="1"/>
          </p:cNvSpPr>
          <p:nvPr/>
        </p:nvSpPr>
        <p:spPr bwMode="auto">
          <a:xfrm>
            <a:off x="3111244" y="3168835"/>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第二季度</a:t>
            </a: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第三季度</a:t>
            </a:r>
          </a:p>
        </p:txBody>
      </p:sp>
      <p:sp>
        <p:nvSpPr>
          <p:cNvPr id="21" name="Oval 38"/>
          <p:cNvSpPr>
            <a:spLocks noChangeArrowheads="1"/>
          </p:cNvSpPr>
          <p:nvPr/>
        </p:nvSpPr>
        <p:spPr bwMode="auto">
          <a:xfrm>
            <a:off x="8462723" y="5023648"/>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第四季度</a:t>
            </a: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C00000"/>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C00000"/>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点击添加小标题</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Freeform 6"/>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Freeform 8"/>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Freeform 6"/>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2256" y="1557586"/>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16636" y="59530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16636" y="1321087"/>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C00000"/>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C00000"/>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THANKS</a:t>
            </a:r>
            <a:r>
              <a:rPr lang="zh-CN" altLang="en-US" sz="5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3" name="TextBox 2"/>
          <p:cNvSpPr txBox="1"/>
          <p:nvPr/>
        </p:nvSpPr>
        <p:spPr>
          <a:xfrm>
            <a:off x="2379456" y="2709715"/>
            <a:ext cx="2131574" cy="368300"/>
          </a:xfrm>
          <a:prstGeom prst="rect">
            <a:avLst/>
          </a:prstGeom>
          <a:noFill/>
        </p:spPr>
        <p:txBody>
          <a:bodyPr wrap="square" lIns="91472" tIns="45736" rIns="91472" bIns="45736" rtlCol="0">
            <a:spAutoFit/>
          </a:bodyPr>
          <a:lstStyle/>
          <a:p>
            <a:r>
              <a:rPr lang="zh-CN" altLang="en-US" sz="1800">
                <a:solidFill>
                  <a:srgbClr val="C00000"/>
                </a:solidFill>
                <a:latin typeface="微软雅黑" panose="020B0503020204020204" pitchFamily="34" charset="-122"/>
                <a:ea typeface="微软雅黑" panose="020B0503020204020204" pitchFamily="34" charset="-122"/>
              </a:rPr>
              <a:t>汇报人：</a:t>
            </a:r>
            <a:r>
              <a:rPr lang="en-US" altLang="zh-CN" sz="1800">
                <a:solidFill>
                  <a:srgbClr val="C00000"/>
                </a:solidFill>
                <a:latin typeface="微软雅黑" panose="020B0503020204020204" pitchFamily="34" charset="-122"/>
                <a:ea typeface="微软雅黑" panose="020B0503020204020204" pitchFamily="34" charset="-122"/>
              </a:rPr>
              <a:t>xiazaii</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C00000"/>
                </a:solidFill>
                <a:latin typeface="微软雅黑" panose="020B0503020204020204" pitchFamily="34" charset="-122"/>
                <a:ea typeface="微软雅黑" panose="020B0503020204020204" pitchFamily="34" charset="-122"/>
              </a:rPr>
              <a:t>部门：</a:t>
            </a:r>
            <a:r>
              <a:rPr lang="en-US" altLang="zh-CN" sz="1800" dirty="0">
                <a:solidFill>
                  <a:srgbClr val="C00000"/>
                </a:solidFill>
                <a:latin typeface="微软雅黑" panose="020B0503020204020204" pitchFamily="34" charset="-122"/>
                <a:ea typeface="微软雅黑" panose="020B0503020204020204" pitchFamily="34" charset="-122"/>
              </a:rPr>
              <a:t>XXX</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淘宝店chenying0907出品 3"/>
          <p:cNvSpPr/>
          <p:nvPr/>
        </p:nvSpPr>
        <p:spPr>
          <a:xfrm>
            <a:off x="4379884" y="1125538"/>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1062319" y="2926155"/>
            <a:ext cx="1587056" cy="136846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工作概述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淘宝店chenying0907出品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淘宝店chenying0907出品 11"/>
          <p:cNvSpPr/>
          <p:nvPr/>
        </p:nvSpPr>
        <p:spPr>
          <a:xfrm>
            <a:off x="4379884" y="2926155"/>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3764058" y="3430328"/>
            <a:ext cx="6048673"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您的内容打在这里，或者通过复制您的文本后，在此框中选择粘贴，留文字。</a:t>
            </a:r>
          </a:p>
        </p:txBody>
      </p:sp>
      <p:sp>
        <p:nvSpPr>
          <p:cNvPr id="14" name="淘宝店chenying0907出品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淘宝店chenying0907出品 14"/>
          <p:cNvSpPr/>
          <p:nvPr/>
        </p:nvSpPr>
        <p:spPr>
          <a:xfrm>
            <a:off x="4379884" y="4726772"/>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anose="020B0503020204020204" pitchFamily="34" charset="-122"/>
                <a:ea typeface="微软雅黑" panose="020B0503020204020204" pitchFamily="34" charset="-122"/>
              </a:rPr>
              <a:t>文字。</a:t>
            </a:r>
          </a:p>
        </p:txBody>
      </p:sp>
      <p:sp>
        <p:nvSpPr>
          <p:cNvPr id="17" name="淘宝店chenying0907出品 2"/>
          <p:cNvSpPr txBox="1"/>
          <p:nvPr/>
        </p:nvSpPr>
        <p:spPr>
          <a:xfrm>
            <a:off x="1139654"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淘宝店chenying0907出品 118"/>
          <p:cNvGrpSpPr/>
          <p:nvPr/>
        </p:nvGrpSpPr>
        <p:grpSpPr>
          <a:xfrm>
            <a:off x="534090" y="3790084"/>
            <a:ext cx="10937103" cy="438144"/>
            <a:chOff x="534438" y="3368953"/>
            <a:chExt cx="10944224" cy="438144"/>
          </a:xfrm>
          <a:solidFill>
            <a:schemeClr val="bg1">
              <a:lumMod val="65000"/>
            </a:schemeClr>
          </a:solidFill>
        </p:grpSpPr>
        <p:sp>
          <p:nvSpPr>
            <p:cNvPr id="120" name="淘宝店chenying0907出品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淘宝店chenying0907出品 120"/>
            <p:cNvGrpSpPr/>
            <p:nvPr/>
          </p:nvGrpSpPr>
          <p:grpSpPr>
            <a:xfrm>
              <a:off x="534438" y="3368953"/>
              <a:ext cx="10944224" cy="438144"/>
              <a:chOff x="623889" y="3209929"/>
              <a:chExt cx="10944224" cy="438144"/>
            </a:xfrm>
            <a:grpFill/>
          </p:grpSpPr>
          <p:sp>
            <p:nvSpPr>
              <p:cNvPr id="122" name="淘宝店chenying0907出品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淘宝店chenying0907出品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淘宝店chenying0907出品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淘宝店chenying0907出品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淘宝店chenying0907出品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淘宝店chenying0907出品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淘宝店chenying0907出品 129"/>
          <p:cNvGrpSpPr/>
          <p:nvPr/>
        </p:nvGrpSpPr>
        <p:grpSpPr>
          <a:xfrm>
            <a:off x="1019641" y="3673113"/>
            <a:ext cx="582717" cy="676392"/>
            <a:chOff x="1109756" y="3090803"/>
            <a:chExt cx="583096" cy="676392"/>
          </a:xfrm>
          <a:solidFill>
            <a:srgbClr val="C00000"/>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淘宝店chenying0907出品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33" name="淘宝店chenying0907出品 132"/>
          <p:cNvGrpSpPr/>
          <p:nvPr/>
        </p:nvGrpSpPr>
        <p:grpSpPr>
          <a:xfrm>
            <a:off x="1602358" y="2482065"/>
            <a:ext cx="1412415" cy="876262"/>
            <a:chOff x="1853741" y="1952625"/>
            <a:chExt cx="1413335" cy="876262"/>
          </a:xfrm>
          <a:solidFill>
            <a:schemeClr val="bg1">
              <a:lumMod val="75000"/>
            </a:schemeClr>
          </a:solidFill>
        </p:grpSpPr>
        <p:sp>
          <p:nvSpPr>
            <p:cNvPr id="134" name="淘宝店chenying0907出品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淘宝店chenying0907出品 66"/>
            <p:cNvSpPr txBox="1"/>
            <p:nvPr/>
          </p:nvSpPr>
          <p:spPr>
            <a:xfrm>
              <a:off x="1853742" y="1997871"/>
              <a:ext cx="1413334" cy="646331"/>
            </a:xfrm>
            <a:prstGeom prst="rect">
              <a:avLst/>
            </a:prstGeom>
            <a:grp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淘宝店chenying0907出品 136"/>
          <p:cNvGrpSpPr/>
          <p:nvPr/>
        </p:nvGrpSpPr>
        <p:grpSpPr>
          <a:xfrm>
            <a:off x="3598354" y="3673113"/>
            <a:ext cx="582717" cy="676392"/>
            <a:chOff x="1109756" y="3090803"/>
            <a:chExt cx="583096" cy="676392"/>
          </a:xfrm>
          <a:solidFill>
            <a:srgbClr val="C00000"/>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淘宝店chenying0907出品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40" name="淘宝店chenying0907出品 139"/>
          <p:cNvGrpSpPr/>
          <p:nvPr/>
        </p:nvGrpSpPr>
        <p:grpSpPr>
          <a:xfrm>
            <a:off x="4181071" y="2482065"/>
            <a:ext cx="1412415" cy="876262"/>
            <a:chOff x="1853741" y="1952625"/>
            <a:chExt cx="1413335" cy="876262"/>
          </a:xfrm>
          <a:solidFill>
            <a:schemeClr val="bg1">
              <a:lumMod val="75000"/>
            </a:schemeClr>
          </a:solidFill>
        </p:grpSpPr>
        <p:sp>
          <p:nvSpPr>
            <p:cNvPr id="141" name="淘宝店chenying0907出品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淘宝店chenying0907出品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淘宝店chenying0907出品 143"/>
          <p:cNvGrpSpPr/>
          <p:nvPr/>
        </p:nvGrpSpPr>
        <p:grpSpPr>
          <a:xfrm>
            <a:off x="6177067" y="3673113"/>
            <a:ext cx="582717" cy="676392"/>
            <a:chOff x="1109756" y="3090803"/>
            <a:chExt cx="583096" cy="676392"/>
          </a:xfrm>
          <a:solidFill>
            <a:srgbClr val="C00000"/>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淘宝店chenying0907出品 79"/>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8</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47" name="淘宝店chenying0907出品 146"/>
          <p:cNvGrpSpPr/>
          <p:nvPr/>
        </p:nvGrpSpPr>
        <p:grpSpPr>
          <a:xfrm>
            <a:off x="6759785" y="2482065"/>
            <a:ext cx="1412415" cy="876262"/>
            <a:chOff x="1853741" y="1952625"/>
            <a:chExt cx="1413335" cy="876262"/>
          </a:xfrm>
          <a:solidFill>
            <a:schemeClr val="bg1">
              <a:lumMod val="75000"/>
            </a:schemeClr>
          </a:solidFill>
        </p:grpSpPr>
        <p:sp>
          <p:nvSpPr>
            <p:cNvPr id="148" name="淘宝店chenying0907出品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淘宝店chenying0907出品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淘宝店chenying0907出品 150"/>
          <p:cNvGrpSpPr/>
          <p:nvPr/>
        </p:nvGrpSpPr>
        <p:grpSpPr>
          <a:xfrm>
            <a:off x="8685808" y="3673113"/>
            <a:ext cx="719611" cy="676392"/>
            <a:chOff x="1039738" y="3090803"/>
            <a:chExt cx="720080" cy="676392"/>
          </a:xfrm>
          <a:solidFill>
            <a:srgbClr val="C00000"/>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淘宝店chenying0907出品 86"/>
            <p:cNvSpPr txBox="1"/>
            <p:nvPr/>
          </p:nvSpPr>
          <p:spPr>
            <a:xfrm>
              <a:off x="1039738" y="3298194"/>
              <a:ext cx="72008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10</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54" name="淘宝店chenying0907出品 153"/>
          <p:cNvGrpSpPr/>
          <p:nvPr/>
        </p:nvGrpSpPr>
        <p:grpSpPr>
          <a:xfrm>
            <a:off x="9338498" y="2482065"/>
            <a:ext cx="1412415" cy="876262"/>
            <a:chOff x="1853741" y="1952625"/>
            <a:chExt cx="1413335" cy="876262"/>
          </a:xfrm>
          <a:solidFill>
            <a:schemeClr val="bg1">
              <a:lumMod val="75000"/>
            </a:schemeClr>
          </a:solidFill>
        </p:grpSpPr>
        <p:sp>
          <p:nvSpPr>
            <p:cNvPr id="155" name="淘宝店chenying0907出品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淘宝店chenying0907出品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淘宝店chenying0907出品 157"/>
          <p:cNvGrpSpPr/>
          <p:nvPr/>
        </p:nvGrpSpPr>
        <p:grpSpPr>
          <a:xfrm>
            <a:off x="2308997" y="3673113"/>
            <a:ext cx="582717" cy="676392"/>
            <a:chOff x="1109756" y="3090803"/>
            <a:chExt cx="583096" cy="676392"/>
          </a:xfrm>
          <a:solidFill>
            <a:srgbClr val="C00000"/>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淘宝店chenying0907出品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61" name="淘宝店chenying0907出品 160"/>
          <p:cNvGrpSpPr/>
          <p:nvPr/>
        </p:nvGrpSpPr>
        <p:grpSpPr>
          <a:xfrm>
            <a:off x="2891715" y="4713772"/>
            <a:ext cx="1412415" cy="876262"/>
            <a:chOff x="1853741" y="1952625"/>
            <a:chExt cx="1413335" cy="876262"/>
          </a:xfrm>
          <a:solidFill>
            <a:schemeClr val="bg1">
              <a:lumMod val="75000"/>
            </a:schemeClr>
          </a:solidFill>
        </p:grpSpPr>
        <p:sp>
          <p:nvSpPr>
            <p:cNvPr id="162" name="淘宝店chenying0907出品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淘宝店chenying0907出品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淘宝店chenying0907出品 164"/>
          <p:cNvGrpSpPr/>
          <p:nvPr/>
        </p:nvGrpSpPr>
        <p:grpSpPr>
          <a:xfrm>
            <a:off x="4887710" y="3673113"/>
            <a:ext cx="582717" cy="676392"/>
            <a:chOff x="1109756" y="3090803"/>
            <a:chExt cx="583096" cy="676392"/>
          </a:xfrm>
          <a:solidFill>
            <a:srgbClr val="C00000"/>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淘宝店chenying0907出品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68" name="淘宝店chenying0907出品 167"/>
          <p:cNvGrpSpPr/>
          <p:nvPr/>
        </p:nvGrpSpPr>
        <p:grpSpPr>
          <a:xfrm>
            <a:off x="5470428" y="4713772"/>
            <a:ext cx="1412415" cy="876262"/>
            <a:chOff x="1853741" y="1952625"/>
            <a:chExt cx="1413335" cy="876262"/>
          </a:xfrm>
          <a:solidFill>
            <a:schemeClr val="bg1">
              <a:lumMod val="75000"/>
            </a:schemeClr>
          </a:solidFill>
        </p:grpSpPr>
        <p:sp>
          <p:nvSpPr>
            <p:cNvPr id="169" name="淘宝店chenying0907出品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淘宝店chenying0907出品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淘宝店chenying0907出品 171"/>
          <p:cNvGrpSpPr/>
          <p:nvPr/>
        </p:nvGrpSpPr>
        <p:grpSpPr>
          <a:xfrm>
            <a:off x="7466424" y="3673113"/>
            <a:ext cx="582717" cy="676392"/>
            <a:chOff x="1109756" y="3090803"/>
            <a:chExt cx="583096" cy="676392"/>
          </a:xfrm>
          <a:solidFill>
            <a:srgbClr val="C00000"/>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淘宝店chenying0907出品 108"/>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9</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75" name="淘宝店chenying0907出品 174"/>
          <p:cNvGrpSpPr/>
          <p:nvPr/>
        </p:nvGrpSpPr>
        <p:grpSpPr>
          <a:xfrm>
            <a:off x="8049141" y="4713772"/>
            <a:ext cx="1412415" cy="876262"/>
            <a:chOff x="1853741" y="1952625"/>
            <a:chExt cx="1413335" cy="876262"/>
          </a:xfrm>
          <a:solidFill>
            <a:schemeClr val="bg1">
              <a:lumMod val="75000"/>
            </a:schemeClr>
          </a:solidFill>
        </p:grpSpPr>
        <p:sp>
          <p:nvSpPr>
            <p:cNvPr id="176" name="淘宝店chenying0907出品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淘宝店chenying0907出品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淘宝店chenying0907出品 177"/>
          <p:cNvGrpSpPr/>
          <p:nvPr/>
        </p:nvGrpSpPr>
        <p:grpSpPr>
          <a:xfrm>
            <a:off x="9981109" y="3673113"/>
            <a:ext cx="681718" cy="676392"/>
            <a:chOff x="1045689" y="3090803"/>
            <a:chExt cx="682162" cy="676392"/>
          </a:xfrm>
          <a:solidFill>
            <a:srgbClr val="C00000"/>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淘宝店chenying0907出品 114"/>
            <p:cNvSpPr txBox="1"/>
            <p:nvPr/>
          </p:nvSpPr>
          <p:spPr>
            <a:xfrm>
              <a:off x="1045689" y="3298194"/>
              <a:ext cx="682162"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11</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sp>
        <p:nvSpPr>
          <p:cNvPr id="65" name="淘宝店chenying0907出品 64"/>
          <p:cNvSpPr/>
          <p:nvPr/>
        </p:nvSpPr>
        <p:spPr>
          <a:xfrm>
            <a:off x="4152256" y="1269554"/>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66"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淘宝店chenying0907出品 5"/>
          <p:cNvSpPr>
            <a:spLocks noChangeArrowheads="1"/>
          </p:cNvSpPr>
          <p:nvPr/>
        </p:nvSpPr>
        <p:spPr bwMode="auto">
          <a:xfrm>
            <a:off x="1734708" y="3600104"/>
            <a:ext cx="1925032" cy="3286075"/>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淘宝店chenying0907出品 6"/>
          <p:cNvSpPr>
            <a:spLocks noChangeArrowheads="1"/>
          </p:cNvSpPr>
          <p:nvPr/>
        </p:nvSpPr>
        <p:spPr bwMode="auto">
          <a:xfrm>
            <a:off x="3875602" y="4291168"/>
            <a:ext cx="1945730" cy="2595010"/>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淘宝店chenying0907出品 7"/>
          <p:cNvSpPr>
            <a:spLocks noChangeArrowheads="1"/>
          </p:cNvSpPr>
          <p:nvPr/>
        </p:nvSpPr>
        <p:spPr bwMode="auto">
          <a:xfrm>
            <a:off x="6037197" y="4998362"/>
            <a:ext cx="1945730" cy="1887817"/>
          </a:xfrm>
          <a:prstGeom prst="rect">
            <a:avLst/>
          </a:prstGeom>
          <a:solidFill>
            <a:srgbClr val="FFC4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淘宝店chenying0907出品 8"/>
          <p:cNvSpPr>
            <a:spLocks noChangeArrowheads="1"/>
          </p:cNvSpPr>
          <p:nvPr/>
        </p:nvSpPr>
        <p:spPr bwMode="auto">
          <a:xfrm>
            <a:off x="8198788" y="2678536"/>
            <a:ext cx="1945730" cy="4207643"/>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淘宝店chenying0907出品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点击添加小标题</a:t>
            </a:r>
            <a:endParaRPr lang="en-US" altLang="zh-CN" sz="2000" b="1" dirty="0">
              <a:solidFill>
                <a:srgbClr val="C00000"/>
              </a:solidFill>
              <a:latin typeface="微软雅黑" panose="020B0503020204020204" pitchFamily="34" charset="-122"/>
              <a:ea typeface="微软雅黑" panose="020B0503020204020204" pitchFamily="34" charset="-122"/>
            </a:endParaRPr>
          </a:p>
          <a:p>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endParaRPr>
          </a:p>
          <a:p>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17"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淘宝店chenying0907出品 11"/>
          <p:cNvGrpSpPr/>
          <p:nvPr/>
        </p:nvGrpSpPr>
        <p:grpSpPr>
          <a:xfrm>
            <a:off x="1375353" y="2165588"/>
            <a:ext cx="4317669" cy="144016"/>
            <a:chOff x="1507396" y="1628800"/>
            <a:chExt cx="4320480" cy="144016"/>
          </a:xfrm>
        </p:grpSpPr>
        <p:cxnSp>
          <p:nvCxnSpPr>
            <p:cNvPr id="13" name="淘宝店chenying0907出品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淘宝店chenying0907出品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淘宝店chenying0907出品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淘宝店chenying0907出品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淘宝店chenying0907出品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淘宝店chenying0907出品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淘宝店chenying0907出品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淘宝店chenying0907出品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淘宝店chenying0907出品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淘宝店chenying0907出品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淘宝店chenying0907出品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淘宝店chenying0907出品 32"/>
          <p:cNvGrpSpPr/>
          <p:nvPr/>
        </p:nvGrpSpPr>
        <p:grpSpPr>
          <a:xfrm>
            <a:off x="6248023" y="2165588"/>
            <a:ext cx="4317669" cy="144016"/>
            <a:chOff x="1507396" y="1628800"/>
            <a:chExt cx="4320480" cy="144016"/>
          </a:xfrm>
        </p:grpSpPr>
        <p:cxnSp>
          <p:nvCxnSpPr>
            <p:cNvPr id="34" name="淘宝店chenying0907出品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淘宝店chenying0907出品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淘宝店chenying0907出品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淘宝店chenying0907出品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淘宝店chenying0907出品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淘宝店chenying0907出品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淘宝店chenying0907出品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淘宝店chenying0907出品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淘宝店chenying0907出品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淘宝店chenying0907出品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淘宝店chenying0907出品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flipH="1">
            <a:off x="2516817" y="2707699"/>
            <a:ext cx="3176205"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flipH="1">
            <a:off x="3739661" y="3259760"/>
            <a:ext cx="1953361"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五边形 66"/>
          <p:cNvSpPr/>
          <p:nvPr/>
        </p:nvSpPr>
        <p:spPr>
          <a:xfrm flipH="1">
            <a:off x="2996558" y="3811821"/>
            <a:ext cx="2696464"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五边形 67"/>
          <p:cNvSpPr/>
          <p:nvPr/>
        </p:nvSpPr>
        <p:spPr>
          <a:xfrm flipH="1">
            <a:off x="1406387" y="4363882"/>
            <a:ext cx="4286636"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五边形 68"/>
          <p:cNvSpPr/>
          <p:nvPr/>
        </p:nvSpPr>
        <p:spPr>
          <a:xfrm flipH="1">
            <a:off x="2152853" y="4915943"/>
            <a:ext cx="3540170"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五边形 69"/>
          <p:cNvSpPr/>
          <p:nvPr/>
        </p:nvSpPr>
        <p:spPr>
          <a:xfrm flipH="1">
            <a:off x="3294316" y="5468004"/>
            <a:ext cx="2398706"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五边形 70"/>
          <p:cNvSpPr/>
          <p:nvPr/>
        </p:nvSpPr>
        <p:spPr>
          <a:xfrm flipH="1">
            <a:off x="4253797" y="6020538"/>
            <a:ext cx="1439225"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9" name="五边形 78"/>
          <p:cNvSpPr/>
          <p:nvPr/>
        </p:nvSpPr>
        <p:spPr>
          <a:xfrm>
            <a:off x="6248023" y="2707699"/>
            <a:ext cx="1621204"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五边形 79"/>
          <p:cNvSpPr/>
          <p:nvPr/>
        </p:nvSpPr>
        <p:spPr>
          <a:xfrm>
            <a:off x="6248024" y="3259760"/>
            <a:ext cx="3060426"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五边形 80"/>
          <p:cNvSpPr/>
          <p:nvPr/>
        </p:nvSpPr>
        <p:spPr>
          <a:xfrm>
            <a:off x="6248023" y="3811821"/>
            <a:ext cx="1918963"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五边形 81"/>
          <p:cNvSpPr/>
          <p:nvPr/>
        </p:nvSpPr>
        <p:spPr>
          <a:xfrm>
            <a:off x="6248022" y="4363882"/>
            <a:ext cx="4090832"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五边形 82"/>
          <p:cNvSpPr/>
          <p:nvPr/>
        </p:nvSpPr>
        <p:spPr>
          <a:xfrm>
            <a:off x="6248023" y="4915943"/>
            <a:ext cx="3358185"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五边形 83"/>
          <p:cNvSpPr/>
          <p:nvPr/>
        </p:nvSpPr>
        <p:spPr>
          <a:xfrm>
            <a:off x="6248023" y="5468004"/>
            <a:ext cx="3655943"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五边形 84"/>
          <p:cNvSpPr/>
          <p:nvPr/>
        </p:nvSpPr>
        <p:spPr>
          <a:xfrm>
            <a:off x="6248023" y="6020538"/>
            <a:ext cx="2878444"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淘宝店chenying0907出品 99"/>
          <p:cNvSpPr/>
          <p:nvPr/>
        </p:nvSpPr>
        <p:spPr>
          <a:xfrm>
            <a:off x="4152256" y="1053530"/>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01" name="淘宝店chenying0907出品 2"/>
          <p:cNvSpPr txBox="1"/>
          <p:nvPr/>
        </p:nvSpPr>
        <p:spPr>
          <a:xfrm>
            <a:off x="1139584"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淘宝店chenying0907出品 12"/>
          <p:cNvSpPr/>
          <p:nvPr/>
        </p:nvSpPr>
        <p:spPr bwMode="auto">
          <a:xfrm rot="351052">
            <a:off x="1300086" y="5480043"/>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14" name="淘宝店chenying0907出品 13"/>
          <p:cNvSpPr/>
          <p:nvPr/>
        </p:nvSpPr>
        <p:spPr bwMode="auto">
          <a:xfrm rot="285728">
            <a:off x="2097796" y="4754033"/>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15" name="淘宝店chenying0907出品 14"/>
          <p:cNvSpPr/>
          <p:nvPr/>
        </p:nvSpPr>
        <p:spPr bwMode="auto">
          <a:xfrm rot="20925770">
            <a:off x="3153516" y="4072681"/>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5" name="淘宝店chenying0907出品 24"/>
          <p:cNvSpPr/>
          <p:nvPr/>
        </p:nvSpPr>
        <p:spPr bwMode="auto">
          <a:xfrm rot="21146216">
            <a:off x="3954565" y="4849588"/>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6" name="淘宝店chenying0907出品 25"/>
          <p:cNvSpPr/>
          <p:nvPr/>
        </p:nvSpPr>
        <p:spPr bwMode="auto">
          <a:xfrm rot="372077">
            <a:off x="5868599" y="4355138"/>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7" name="淘宝店chenying0907出品 26"/>
          <p:cNvSpPr/>
          <p:nvPr/>
        </p:nvSpPr>
        <p:spPr bwMode="auto">
          <a:xfrm rot="444650">
            <a:off x="6788281" y="3778325"/>
            <a:ext cx="287151" cy="2936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8" name="淘宝店chenying0907出品 27"/>
          <p:cNvSpPr/>
          <p:nvPr/>
        </p:nvSpPr>
        <p:spPr bwMode="auto">
          <a:xfrm rot="411978">
            <a:off x="7491014" y="3065558"/>
            <a:ext cx="288738" cy="2936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9" name="淘宝店chenying0907出品 28"/>
          <p:cNvSpPr/>
          <p:nvPr/>
        </p:nvSpPr>
        <p:spPr bwMode="auto">
          <a:xfrm rot="434902">
            <a:off x="8976237" y="2146980"/>
            <a:ext cx="288738" cy="2936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30" name="淘宝店chenying0907出品 29"/>
          <p:cNvSpPr/>
          <p:nvPr/>
        </p:nvSpPr>
        <p:spPr bwMode="auto">
          <a:xfrm rot="1654378">
            <a:off x="10106459" y="1552763"/>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31" name="淘宝店chenying0907出品 30"/>
          <p:cNvSpPr txBox="1">
            <a:spLocks noChangeArrowheads="1"/>
          </p:cNvSpPr>
          <p:nvPr/>
        </p:nvSpPr>
        <p:spPr bwMode="auto">
          <a:xfrm>
            <a:off x="1095869"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淘宝店chenying0907出品 31"/>
          <p:cNvSpPr txBox="1">
            <a:spLocks noChangeArrowheads="1"/>
          </p:cNvSpPr>
          <p:nvPr/>
        </p:nvSpPr>
        <p:spPr bwMode="auto">
          <a:xfrm>
            <a:off x="1913128"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淘宝店chenying0907出品 32"/>
          <p:cNvSpPr txBox="1">
            <a:spLocks noChangeArrowheads="1"/>
          </p:cNvSpPr>
          <p:nvPr/>
        </p:nvSpPr>
        <p:spPr bwMode="auto">
          <a:xfrm>
            <a:off x="2942517"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淘宝店chenying0907出品 33"/>
          <p:cNvSpPr txBox="1">
            <a:spLocks noChangeArrowheads="1"/>
          </p:cNvSpPr>
          <p:nvPr/>
        </p:nvSpPr>
        <p:spPr bwMode="auto">
          <a:xfrm>
            <a:off x="3711953"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淘宝店chenying0907出品 34"/>
          <p:cNvSpPr txBox="1">
            <a:spLocks noChangeArrowheads="1"/>
          </p:cNvSpPr>
          <p:nvPr/>
        </p:nvSpPr>
        <p:spPr bwMode="auto">
          <a:xfrm>
            <a:off x="5709315"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淘宝店chenying0907出品 35"/>
          <p:cNvSpPr txBox="1">
            <a:spLocks noChangeArrowheads="1"/>
          </p:cNvSpPr>
          <p:nvPr/>
        </p:nvSpPr>
        <p:spPr bwMode="auto">
          <a:xfrm>
            <a:off x="6668451"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淘宝店chenying0907出品 36"/>
          <p:cNvSpPr txBox="1">
            <a:spLocks noChangeArrowheads="1"/>
          </p:cNvSpPr>
          <p:nvPr/>
        </p:nvSpPr>
        <p:spPr bwMode="auto">
          <a:xfrm>
            <a:off x="7465083"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淘宝店chenying0907出品 37"/>
          <p:cNvSpPr txBox="1">
            <a:spLocks noChangeArrowheads="1"/>
          </p:cNvSpPr>
          <p:nvPr/>
        </p:nvSpPr>
        <p:spPr bwMode="auto">
          <a:xfrm>
            <a:off x="8830352"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淘宝店chenying0907出品 38"/>
          <p:cNvSpPr txBox="1">
            <a:spLocks noChangeArrowheads="1"/>
          </p:cNvSpPr>
          <p:nvPr/>
        </p:nvSpPr>
        <p:spPr bwMode="auto">
          <a:xfrm>
            <a:off x="9960146"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淘宝店chenying0907出品 39"/>
          <p:cNvSpPr txBox="1">
            <a:spLocks noChangeArrowheads="1"/>
          </p:cNvSpPr>
          <p:nvPr/>
        </p:nvSpPr>
        <p:spPr bwMode="auto">
          <a:xfrm>
            <a:off x="1746368" y="5414665"/>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1" name="淘宝店chenying0907出品 40"/>
          <p:cNvSpPr txBox="1">
            <a:spLocks noChangeArrowheads="1"/>
          </p:cNvSpPr>
          <p:nvPr/>
        </p:nvSpPr>
        <p:spPr bwMode="auto">
          <a:xfrm>
            <a:off x="482237" y="4680060"/>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2" name="淘宝店chenying0907出品 41"/>
          <p:cNvSpPr txBox="1">
            <a:spLocks noChangeArrowheads="1"/>
          </p:cNvSpPr>
          <p:nvPr/>
        </p:nvSpPr>
        <p:spPr bwMode="auto">
          <a:xfrm>
            <a:off x="2678366" y="364273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3" name="淘宝店chenying0907出品 42"/>
          <p:cNvSpPr txBox="1">
            <a:spLocks noChangeArrowheads="1"/>
          </p:cNvSpPr>
          <p:nvPr/>
        </p:nvSpPr>
        <p:spPr bwMode="auto">
          <a:xfrm>
            <a:off x="3872943" y="443678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4" name="淘宝店chenying0907出品 43"/>
          <p:cNvSpPr txBox="1">
            <a:spLocks noChangeArrowheads="1"/>
          </p:cNvSpPr>
          <p:nvPr/>
        </p:nvSpPr>
        <p:spPr bwMode="auto">
          <a:xfrm>
            <a:off x="6213325" y="4350159"/>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5" name="淘宝店chenying0907出品 44"/>
          <p:cNvSpPr txBox="1">
            <a:spLocks noChangeArrowheads="1"/>
          </p:cNvSpPr>
          <p:nvPr/>
        </p:nvSpPr>
        <p:spPr bwMode="auto">
          <a:xfrm>
            <a:off x="7136092" y="3791221"/>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6" name="淘宝店chenying0907出品 45"/>
          <p:cNvSpPr txBox="1">
            <a:spLocks noChangeArrowheads="1"/>
          </p:cNvSpPr>
          <p:nvPr/>
        </p:nvSpPr>
        <p:spPr bwMode="auto">
          <a:xfrm>
            <a:off x="7908158" y="304821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7" name="淘宝店chenying0907出品 46"/>
          <p:cNvSpPr txBox="1">
            <a:spLocks noChangeArrowheads="1"/>
          </p:cNvSpPr>
          <p:nvPr/>
        </p:nvSpPr>
        <p:spPr bwMode="auto">
          <a:xfrm>
            <a:off x="9396978" y="213710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cxnSp>
        <p:nvCxnSpPr>
          <p:cNvPr id="48" name="淘宝店chenying0907出品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淘宝店chenying0907出品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淘宝店chenying0907出品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淘宝店chenying0907出品 50"/>
          <p:cNvSpPr/>
          <p:nvPr/>
        </p:nvSpPr>
        <p:spPr bwMode="auto">
          <a:xfrm rot="827460">
            <a:off x="4791203" y="5352885"/>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cxnSp>
        <p:nvCxnSpPr>
          <p:cNvPr id="52" name="淘宝店chenying0907出品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淘宝店chenying0907出品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淘宝店chenying0907出品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淘宝店chenying0907出品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淘宝店chenying0907出品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淘宝店chenying0907出品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淘宝店chenying0907出品 39"/>
          <p:cNvSpPr txBox="1">
            <a:spLocks noChangeArrowheads="1"/>
          </p:cNvSpPr>
          <p:nvPr/>
        </p:nvSpPr>
        <p:spPr bwMode="auto">
          <a:xfrm>
            <a:off x="5154669" y="533846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59" name="淘宝店chenying0907出品 33"/>
          <p:cNvSpPr txBox="1">
            <a:spLocks noChangeArrowheads="1"/>
          </p:cNvSpPr>
          <p:nvPr/>
        </p:nvSpPr>
        <p:spPr bwMode="auto">
          <a:xfrm>
            <a:off x="4596220"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淘宝店chenying0907出品 46"/>
          <p:cNvSpPr txBox="1">
            <a:spLocks noChangeArrowheads="1"/>
          </p:cNvSpPr>
          <p:nvPr/>
        </p:nvSpPr>
        <p:spPr bwMode="auto">
          <a:xfrm>
            <a:off x="9539790" y="1125538"/>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grpSp>
        <p:nvGrpSpPr>
          <p:cNvPr id="61" name="淘宝店chenying0907出品 60"/>
          <p:cNvGrpSpPr/>
          <p:nvPr/>
        </p:nvGrpSpPr>
        <p:grpSpPr>
          <a:xfrm>
            <a:off x="544685" y="5952187"/>
            <a:ext cx="10737209" cy="102248"/>
            <a:chOff x="738746" y="5964849"/>
            <a:chExt cx="10744200" cy="102248"/>
          </a:xfrm>
        </p:grpSpPr>
        <p:cxnSp>
          <p:nvCxnSpPr>
            <p:cNvPr id="62" name="淘宝店chenying0907出品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淘宝店chenying0907出品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淘宝店chenying0907出品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淘宝店chenying0907出品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淘宝店chenying0907出品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淘宝店chenying0907出品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淘宝店chenying0907出品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淘宝店chenying0907出品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淘宝店chenying0907出品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淘宝店chenying0907出品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淘宝店chenying0907出品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淘宝店chenying0907出品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点击添加小标题</a:t>
            </a:r>
            <a:endParaRPr lang="en-US" altLang="zh-CN" sz="2000" b="1" dirty="0">
              <a:solidFill>
                <a:srgbClr val="C00000"/>
              </a:solidFill>
              <a:latin typeface="微软雅黑" panose="020B0503020204020204" pitchFamily="34" charset="-122"/>
              <a:ea typeface="微软雅黑" panose="020B0503020204020204" pitchFamily="34" charset="-122"/>
            </a:endParaRPr>
          </a:p>
          <a:p>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endParaRPr>
          </a:p>
          <a:p>
            <a:r>
              <a:rPr lang="zh-CN" altLang="en-US" sz="1600"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74" name="淘宝店chenying0907出品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店chenying0907出品 2"/>
          <p:cNvGrpSpPr/>
          <p:nvPr/>
        </p:nvGrpSpPr>
        <p:grpSpPr>
          <a:xfrm>
            <a:off x="-3225396" y="251306"/>
            <a:ext cx="6414838" cy="6418848"/>
            <a:chOff x="-3227497" y="251306"/>
            <a:chExt cx="6419015" cy="6418848"/>
          </a:xfrm>
          <a:solidFill>
            <a:srgbClr val="C00000"/>
          </a:solidFill>
        </p:grpSpPr>
        <p:sp>
          <p:nvSpPr>
            <p:cNvPr id="26" name="淘宝店chenying0907出品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淘宝店chenying0907出品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淘宝店chenying0907出品 9"/>
          <p:cNvGrpSpPr/>
          <p:nvPr/>
        </p:nvGrpSpPr>
        <p:grpSpPr bwMode="auto">
          <a:xfrm>
            <a:off x="5144817" y="1417672"/>
            <a:ext cx="767278" cy="627830"/>
            <a:chOff x="3050349" y="1844085"/>
            <a:chExt cx="833779" cy="680346"/>
          </a:xfrm>
          <a:solidFill>
            <a:srgbClr val="C00000"/>
          </a:solidFill>
        </p:grpSpPr>
        <p:sp>
          <p:nvSpPr>
            <p:cNvPr id="43" name="淘宝店chenying0907出品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淘宝店chenying0907出品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grpSp>
      <p:grpSp>
        <p:nvGrpSpPr>
          <p:cNvPr id="48" name="淘宝店chenying0907出品 37"/>
          <p:cNvGrpSpPr/>
          <p:nvPr/>
        </p:nvGrpSpPr>
        <p:grpSpPr bwMode="auto">
          <a:xfrm>
            <a:off x="5122845" y="5253722"/>
            <a:ext cx="811223" cy="624344"/>
            <a:chOff x="3050206" y="1844053"/>
            <a:chExt cx="881613" cy="678154"/>
          </a:xfrm>
          <a:solidFill>
            <a:srgbClr val="C00000"/>
          </a:solidFill>
        </p:grpSpPr>
        <p:sp>
          <p:nvSpPr>
            <p:cNvPr id="49" name="淘宝店chenying0907出品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淘宝店chenying0907出品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淘宝店chenying0907出品 40"/>
          <p:cNvGrpSpPr/>
          <p:nvPr/>
        </p:nvGrpSpPr>
        <p:grpSpPr bwMode="auto">
          <a:xfrm>
            <a:off x="5144649" y="4285267"/>
            <a:ext cx="767615" cy="637534"/>
            <a:chOff x="3050167" y="1844084"/>
            <a:chExt cx="834144" cy="692481"/>
          </a:xfrm>
          <a:solidFill>
            <a:srgbClr val="C00000"/>
          </a:solidFill>
        </p:grpSpPr>
        <p:sp>
          <p:nvSpPr>
            <p:cNvPr id="52" name="淘宝店chenying0907出品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淘宝店chenying0907出品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nvGrpSpPr>
          <p:cNvPr id="54" name="淘宝店chenying0907出品 43"/>
          <p:cNvGrpSpPr/>
          <p:nvPr/>
        </p:nvGrpSpPr>
        <p:grpSpPr bwMode="auto">
          <a:xfrm>
            <a:off x="5144650" y="3340622"/>
            <a:ext cx="767613" cy="624288"/>
            <a:chOff x="3050167" y="1844084"/>
            <a:chExt cx="834142" cy="678092"/>
          </a:xfrm>
          <a:solidFill>
            <a:srgbClr val="C00000"/>
          </a:solidFill>
        </p:grpSpPr>
        <p:sp>
          <p:nvSpPr>
            <p:cNvPr id="55" name="淘宝店chenying0907出品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淘宝店chenying0907出品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淘宝店chenying0907出品 46"/>
          <p:cNvGrpSpPr/>
          <p:nvPr/>
        </p:nvGrpSpPr>
        <p:grpSpPr bwMode="auto">
          <a:xfrm>
            <a:off x="5144817" y="2349674"/>
            <a:ext cx="767278" cy="625750"/>
            <a:chOff x="3050349" y="1844085"/>
            <a:chExt cx="833779" cy="678092"/>
          </a:xfrm>
          <a:solidFill>
            <a:srgbClr val="C00000"/>
          </a:solidFill>
        </p:grpSpPr>
        <p:sp>
          <p:nvSpPr>
            <p:cNvPr id="58" name="淘宝店chenying0907出品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淘宝店chenying0907出品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grpSp>
      <p:grpSp>
        <p:nvGrpSpPr>
          <p:cNvPr id="77" name="淘宝店chenying0907出品 76"/>
          <p:cNvGrpSpPr/>
          <p:nvPr/>
        </p:nvGrpSpPr>
        <p:grpSpPr>
          <a:xfrm>
            <a:off x="6263011" y="1413570"/>
            <a:ext cx="3741980" cy="511504"/>
            <a:chOff x="6339097" y="1573726"/>
            <a:chExt cx="3744416" cy="511504"/>
          </a:xfrm>
          <a:solidFill>
            <a:srgbClr val="C00000"/>
          </a:solidFill>
        </p:grpSpPr>
        <p:sp>
          <p:nvSpPr>
            <p:cNvPr id="78" name="圆角淘宝店chenying0907出品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淘宝店chenying0907出品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淘宝店chenying0907出品 80"/>
          <p:cNvGrpSpPr/>
          <p:nvPr/>
        </p:nvGrpSpPr>
        <p:grpSpPr>
          <a:xfrm>
            <a:off x="6239129" y="2338170"/>
            <a:ext cx="3741980" cy="511504"/>
            <a:chOff x="6315199" y="2410178"/>
            <a:chExt cx="3744416" cy="511504"/>
          </a:xfrm>
          <a:solidFill>
            <a:srgbClr val="C00000"/>
          </a:solidFill>
        </p:grpSpPr>
        <p:sp>
          <p:nvSpPr>
            <p:cNvPr id="82" name="圆角淘宝店chenying0907出品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淘宝店chenying0907出品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淘宝店chenying0907出品 84"/>
          <p:cNvGrpSpPr/>
          <p:nvPr/>
        </p:nvGrpSpPr>
        <p:grpSpPr>
          <a:xfrm>
            <a:off x="6263011" y="3340622"/>
            <a:ext cx="3741980" cy="511504"/>
            <a:chOff x="6339097" y="3296031"/>
            <a:chExt cx="3744416" cy="511504"/>
          </a:xfrm>
          <a:solidFill>
            <a:srgbClr val="C00000"/>
          </a:solidFill>
        </p:grpSpPr>
        <p:sp>
          <p:nvSpPr>
            <p:cNvPr id="86" name="圆角淘宝店chenying0907出品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淘宝店chenying0907出品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淘宝店chenying0907出品 88"/>
          <p:cNvGrpSpPr/>
          <p:nvPr/>
        </p:nvGrpSpPr>
        <p:grpSpPr>
          <a:xfrm>
            <a:off x="6263011" y="4297502"/>
            <a:ext cx="3741980" cy="511504"/>
            <a:chOff x="6339097" y="4180903"/>
            <a:chExt cx="3744416" cy="511504"/>
          </a:xfrm>
          <a:solidFill>
            <a:srgbClr val="C00000"/>
          </a:solidFill>
        </p:grpSpPr>
        <p:sp>
          <p:nvSpPr>
            <p:cNvPr id="90" name="圆角淘宝店chenying0907出品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淘宝店chenying0907出品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淘宝店chenying0907出品 92"/>
          <p:cNvGrpSpPr/>
          <p:nvPr/>
        </p:nvGrpSpPr>
        <p:grpSpPr>
          <a:xfrm>
            <a:off x="6263011" y="5246090"/>
            <a:ext cx="3741980" cy="511504"/>
            <a:chOff x="6339097" y="5057483"/>
            <a:chExt cx="3744416" cy="511504"/>
          </a:xfrm>
          <a:solidFill>
            <a:srgbClr val="C00000"/>
          </a:solidFill>
        </p:grpSpPr>
        <p:sp>
          <p:nvSpPr>
            <p:cNvPr id="94" name="圆角淘宝店chenying0907出品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淘宝店chenying0907出品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270.通用型总结报告商务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3135</Words>
  <Application>Microsoft Office PowerPoint</Application>
  <PresentationFormat>自定义</PresentationFormat>
  <Paragraphs>463</Paragraphs>
  <Slides>36</Slides>
  <Notes>36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굴림</vt:lpstr>
      <vt:lpstr>굴림</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92</cp:revision>
  <dcterms:created xsi:type="dcterms:W3CDTF">2014-08-23T07:50:00Z</dcterms:created>
  <dcterms:modified xsi:type="dcterms:W3CDTF">2021-01-05T22:28:02Z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