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256" r:id="rId2"/>
    <p:sldId id="257" r:id="rId3"/>
    <p:sldId id="258" r:id="rId4"/>
    <p:sldId id="259" r:id="rId5"/>
    <p:sldId id="261" r:id="rId6"/>
    <p:sldId id="260" r:id="rId7"/>
    <p:sldId id="262" r:id="rId8"/>
    <p:sldId id="263" r:id="rId9"/>
    <p:sldId id="264" r:id="rId10"/>
    <p:sldId id="265" r:id="rId11"/>
    <p:sldId id="266" r:id="rId12"/>
    <p:sldId id="268" r:id="rId13"/>
  </p:sldIdLst>
  <p:sldSz cx="12192000" cy="6858000"/>
  <p:notesSz cx="6858000" cy="9144000"/>
  <p:custDataLst>
    <p:tags r:id="rId1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921" autoAdjust="0"/>
  </p:normalViewPr>
  <p:slideViewPr>
    <p:cSldViewPr snapToGrid="0">
      <p:cViewPr varScale="1">
        <p:scale>
          <a:sx n="114" d="100"/>
          <a:sy n="114" d="100"/>
        </p:scale>
        <p:origin x="414" y="120"/>
      </p:cViewPr>
      <p:guideLst>
        <p:guide orient="horz" pos="2160"/>
        <p:guide pos="3840"/>
      </p:guideLst>
    </p:cSldViewPr>
  </p:slideViewPr>
  <p:notesTextViewPr>
    <p:cViewPr>
      <p:scale>
        <a:sx n="1" d="1"/>
        <a:sy n="1" d="1"/>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D7F407-476D-4EDB-8C3B-E6446F501982}"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0789AA-5EFC-4C17-8B91-1BA635AB2870}"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a:t>亮亮图文旗舰店</a:t>
            </a:r>
            <a:r>
              <a:rPr lang="en-US" altLang="zh-CN" dirty="0"/>
              <a:t>https://liangliangtuwen.tmall.com</a:t>
            </a:r>
            <a:endParaRPr lang="zh-CN" altLang="en-US" dirty="0"/>
          </a:p>
        </p:txBody>
      </p:sp>
      <p:sp>
        <p:nvSpPr>
          <p:cNvPr id="4" name="灯片编号占位符 3"/>
          <p:cNvSpPr>
            <a:spLocks noGrp="1"/>
          </p:cNvSpPr>
          <p:nvPr>
            <p:ph type="sldNum" sz="quarter" idx="10"/>
          </p:nvPr>
        </p:nvSpPr>
        <p:spPr/>
        <p:txBody>
          <a:bodyPr/>
          <a:lstStyle/>
          <a:p>
            <a:fld id="{BC0789AA-5EFC-4C17-8B91-1BA635AB2870}"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a:t>亮亮图文旗舰店</a:t>
            </a:r>
            <a:r>
              <a:rPr lang="en-US" altLang="zh-CN" dirty="0"/>
              <a:t>https://liangliangtuwen.tmall.com</a:t>
            </a:r>
            <a:endParaRPr lang="zh-CN" altLang="en-US" dirty="0"/>
          </a:p>
        </p:txBody>
      </p:sp>
      <p:sp>
        <p:nvSpPr>
          <p:cNvPr id="4" name="灯片编号占位符 3"/>
          <p:cNvSpPr>
            <a:spLocks noGrp="1"/>
          </p:cNvSpPr>
          <p:nvPr>
            <p:ph type="sldNum" sz="quarter" idx="10"/>
          </p:nvPr>
        </p:nvSpPr>
        <p:spPr/>
        <p:txBody>
          <a:bodyPr/>
          <a:lstStyle/>
          <a:p>
            <a:fld id="{BC0789AA-5EFC-4C17-8B91-1BA635AB2870}"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zh-CN" altLang="en-US"/>
              <a:t>模板来自于 </a:t>
            </a:r>
            <a:r>
              <a:rPr lang="en-US" altLang="zh-CN"/>
              <a:t>http://docer.wps.cn</a:t>
            </a:r>
            <a:endParaRPr lang="zh-CN" altLang="en-US"/>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88F80612-071A-4DE5-B371-A2F4F610DEAC}" type="slidenum">
              <a:rPr lang="zh-CN" altLang="en-US" smtClean="0"/>
              <a:t>6</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zh-CN" altLang="en-US"/>
              <a:t>模板来自于 </a:t>
            </a:r>
            <a:r>
              <a:rPr lang="en-US" altLang="zh-CN"/>
              <a:t>http://docer.wps.cn</a:t>
            </a:r>
            <a:endParaRPr lang="zh-CN" altLang="en-US"/>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03986B09-84F1-479D-9088-0FA82217799C}" type="slidenum">
              <a:rPr lang="zh-CN" altLang="en-US" smtClean="0">
                <a:latin typeface="Calibri" panose="020F0502020204030204" pitchFamily="34" charset="0"/>
                <a:ea typeface="宋体" panose="02010600030101010101" pitchFamily="2" charset="-122"/>
              </a:rPr>
              <a:t>7</a:t>
            </a:fld>
            <a:endParaRPr lang="en-US" altLang="zh-CN">
              <a:latin typeface="Calibri" panose="020F0502020204030204" pitchFamily="34" charset="0"/>
              <a:ea typeface="宋体"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a:t>亮亮图文旗舰店</a:t>
            </a:r>
            <a:r>
              <a:rPr lang="en-US" altLang="zh-CN"/>
              <a:t>https://liangliangtuwen.tmall.com</a:t>
            </a:r>
            <a:endParaRPr lang="zh-CN" altLang="en-US"/>
          </a:p>
        </p:txBody>
      </p:sp>
      <p:sp>
        <p:nvSpPr>
          <p:cNvPr id="4" name="灯片编号占位符 3"/>
          <p:cNvSpPr>
            <a:spLocks noGrp="1"/>
          </p:cNvSpPr>
          <p:nvPr>
            <p:ph type="sldNum" sz="quarter" idx="10"/>
          </p:nvPr>
        </p:nvSpPr>
        <p:spPr/>
        <p:txBody>
          <a:bodyPr/>
          <a:lstStyle/>
          <a:p>
            <a:fld id="{BC0789AA-5EFC-4C17-8B91-1BA635AB2870}" type="slidenum">
              <a:rPr lang="zh-CN" altLang="en-US" smtClean="0"/>
              <a:t>12</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0EFB318E-D9B6-44CB-B867-0D78DFC44904}"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A5A3060-95C8-4B4F-AD4C-99312A85A1BD}" type="slidenum">
              <a:rPr lang="zh-CN" altLang="en-US" smtClean="0"/>
              <a:t>‹#›</a:t>
            </a:fld>
            <a:endParaRPr lang="zh-CN" altLang="en-US"/>
          </a:p>
        </p:txBody>
      </p:sp>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EFB318E-D9B6-44CB-B867-0D78DFC44904}"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A5A3060-95C8-4B4F-AD4C-99312A85A1BD}" type="slidenum">
              <a:rPr lang="zh-CN" altLang="en-US" smtClean="0"/>
              <a:t>‹#›</a:t>
            </a:fld>
            <a:endParaRPr lang="zh-CN" altLang="en-US"/>
          </a:p>
        </p:txBody>
      </p:sp>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EFB318E-D9B6-44CB-B867-0D78DFC44904}"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A5A3060-95C8-4B4F-AD4C-99312A85A1BD}" type="slidenum">
              <a:rPr lang="zh-CN" altLang="en-US" smtClean="0"/>
              <a:t>‹#›</a:t>
            </a:fld>
            <a:endParaRPr lang="zh-CN" altLang="en-US"/>
          </a:p>
        </p:txBody>
      </p:sp>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EFB318E-D9B6-44CB-B867-0D78DFC44904}"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A5A3060-95C8-4B4F-AD4C-99312A85A1BD}" type="slidenum">
              <a:rPr lang="zh-CN" altLang="en-US" smtClean="0"/>
              <a:t>‹#›</a:t>
            </a:fld>
            <a:endParaRPr lang="zh-CN" altLang="en-US"/>
          </a:p>
        </p:txBody>
      </p:sp>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0EFB318E-D9B6-44CB-B867-0D78DFC44904}"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A5A3060-95C8-4B4F-AD4C-99312A85A1BD}" type="slidenum">
              <a:rPr lang="zh-CN" altLang="en-US" smtClean="0"/>
              <a:t>‹#›</a:t>
            </a:fld>
            <a:endParaRPr lang="zh-CN" altLang="en-US"/>
          </a:p>
        </p:txBody>
      </p:sp>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0EFB318E-D9B6-44CB-B867-0D78DFC44904}"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A5A3060-95C8-4B4F-AD4C-99312A85A1BD}" type="slidenum">
              <a:rPr lang="zh-CN" altLang="en-US" smtClean="0"/>
              <a:t>‹#›</a:t>
            </a:fld>
            <a:endParaRPr lang="zh-CN" altLang="en-US"/>
          </a:p>
        </p:txBody>
      </p:sp>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0EFB318E-D9B6-44CB-B867-0D78DFC44904}"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A5A3060-95C8-4B4F-AD4C-99312A85A1BD}" type="slidenum">
              <a:rPr lang="zh-CN" altLang="en-US" smtClean="0"/>
              <a:t>‹#›</a:t>
            </a:fld>
            <a:endParaRPr lang="zh-CN" altLang="en-US"/>
          </a:p>
        </p:txBody>
      </p:sp>
      <p:pic>
        <p:nvPicPr>
          <p:cNvPr id="10" name="图片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EFB318E-D9B6-44CB-B867-0D78DFC44904}"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A5A3060-95C8-4B4F-AD4C-99312A85A1BD}" type="slidenum">
              <a:rPr lang="zh-CN" altLang="en-US" smtClean="0"/>
              <a:t>‹#›</a:t>
            </a:fld>
            <a:endParaRPr lang="zh-CN" altLang="en-US"/>
          </a:p>
        </p:txBody>
      </p:sp>
      <p:pic>
        <p:nvPicPr>
          <p:cNvPr id="6" name="图片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EFB318E-D9B6-44CB-B867-0D78DFC44904}"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A5A3060-95C8-4B4F-AD4C-99312A85A1BD}" type="slidenum">
              <a:rPr lang="zh-CN" altLang="en-US" smtClean="0"/>
              <a:t>‹#›</a:t>
            </a:fld>
            <a:endParaRPr lang="zh-CN" altLang="en-US"/>
          </a:p>
        </p:txBody>
      </p:sp>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EFB318E-D9B6-44CB-B867-0D78DFC44904}"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A5A3060-95C8-4B4F-AD4C-99312A85A1BD}" type="slidenum">
              <a:rPr lang="zh-CN" altLang="en-US" smtClean="0"/>
              <a:t>‹#›</a:t>
            </a:fld>
            <a:endParaRPr lang="zh-CN" altLang="en-US"/>
          </a:p>
        </p:txBody>
      </p:sp>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EFB318E-D9B6-44CB-B867-0D78DFC44904}"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A5A3060-95C8-4B4F-AD4C-99312A85A1BD}" type="slidenum">
              <a:rPr lang="zh-CN" altLang="en-US" smtClean="0"/>
              <a:t>‹#›</a:t>
            </a:fld>
            <a:endParaRPr lang="zh-CN" altLang="en-US"/>
          </a:p>
        </p:txBody>
      </p:sp>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FB318E-D9B6-44CB-B867-0D78DFC44904}"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5A3060-95C8-4B4F-AD4C-99312A85A1BD}"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hua.unjs.com/" TargetMode="External"/><Relationship Id="rId2" Type="http://schemas.openxmlformats.org/officeDocument/2006/relationships/hyperlink" Target="http://hushigongzuozongjie.unjs.com/" TargetMode="Externa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文本框 4"/>
          <p:cNvSpPr txBox="1"/>
          <p:nvPr/>
        </p:nvSpPr>
        <p:spPr>
          <a:xfrm>
            <a:off x="3943350" y="971550"/>
            <a:ext cx="5543550" cy="1107996"/>
          </a:xfrm>
          <a:prstGeom prst="rect">
            <a:avLst/>
          </a:prstGeom>
          <a:noFill/>
        </p:spPr>
        <p:txBody>
          <a:bodyPr wrap="square" rtlCol="0">
            <a:spAutoFit/>
          </a:bodyPr>
          <a:lstStyle/>
          <a:p>
            <a:r>
              <a:rPr lang="zh-CN" altLang="en-US" sz="6600" dirty="0">
                <a:solidFill>
                  <a:schemeClr val="tx1">
                    <a:lumMod val="75000"/>
                    <a:lumOff val="25000"/>
                  </a:schemeClr>
                </a:solidFill>
                <a:latin typeface="方正大黑简体" panose="02010601030101010101" pitchFamily="2" charset="-122"/>
                <a:ea typeface="方正大黑简体" panose="02010601030101010101" pitchFamily="2" charset="-122"/>
              </a:rPr>
              <a:t>个人简历</a:t>
            </a:r>
          </a:p>
        </p:txBody>
      </p:sp>
      <p:sp>
        <p:nvSpPr>
          <p:cNvPr id="6" name="文本框 5"/>
          <p:cNvSpPr txBox="1"/>
          <p:nvPr/>
        </p:nvSpPr>
        <p:spPr>
          <a:xfrm>
            <a:off x="4124325" y="2079546"/>
            <a:ext cx="3343275" cy="381000"/>
          </a:xfrm>
          <a:prstGeom prst="rect">
            <a:avLst/>
          </a:prstGeom>
          <a:noFill/>
        </p:spPr>
        <p:txBody>
          <a:bodyPr wrap="square" rtlCol="0">
            <a:spAutoFit/>
          </a:bodyPr>
          <a:lstStyle/>
          <a:p>
            <a:r>
              <a:rPr lang="zh-CN" altLang="en-US" dirty="0">
                <a:latin typeface="方正细圆简体" panose="02010601030101010101" pitchFamily="2" charset="-122"/>
                <a:ea typeface="方正细圆简体" panose="02010601030101010101" pitchFamily="2" charset="-122"/>
              </a:rPr>
              <a:t>应聘职位：营销经理</a:t>
            </a:r>
          </a:p>
        </p:txBody>
      </p:sp>
      <p:sp>
        <p:nvSpPr>
          <p:cNvPr id="7" name="文本框 6"/>
          <p:cNvSpPr txBox="1"/>
          <p:nvPr/>
        </p:nvSpPr>
        <p:spPr>
          <a:xfrm>
            <a:off x="4124324" y="2479517"/>
            <a:ext cx="3343275" cy="368300"/>
          </a:xfrm>
          <a:prstGeom prst="rect">
            <a:avLst/>
          </a:prstGeom>
          <a:noFill/>
        </p:spPr>
        <p:txBody>
          <a:bodyPr wrap="square" rtlCol="0">
            <a:spAutoFit/>
          </a:bodyPr>
          <a:lstStyle/>
          <a:p>
            <a:r>
              <a:rPr lang="zh-CN" altLang="en-US">
                <a:latin typeface="方正细圆简体" panose="02010601030101010101" pitchFamily="2" charset="-122"/>
                <a:ea typeface="方正细圆简体" panose="02010601030101010101" pitchFamily="2" charset="-122"/>
              </a:rPr>
              <a:t>应聘人  ：</a:t>
            </a:r>
            <a:r>
              <a:rPr lang="en-US" altLang="zh-CN">
                <a:latin typeface="方正细圆简体" panose="02010601030101010101" pitchFamily="2" charset="-122"/>
                <a:ea typeface="方正细圆简体" panose="02010601030101010101" pitchFamily="2" charset="-122"/>
              </a:rPr>
              <a:t>xiazaii</a:t>
            </a:r>
            <a:endParaRPr lang="zh-CN" altLang="en-US" dirty="0">
              <a:latin typeface="方正细圆简体" panose="02010601030101010101" pitchFamily="2" charset="-122"/>
              <a:ea typeface="方正细圆简体" panose="02010601030101010101" pitchFamily="2" charset="-122"/>
            </a:endParaRPr>
          </a:p>
        </p:txBody>
      </p:sp>
      <p:sp>
        <p:nvSpPr>
          <p:cNvPr id="8" name="文本框 7"/>
          <p:cNvSpPr txBox="1"/>
          <p:nvPr/>
        </p:nvSpPr>
        <p:spPr>
          <a:xfrm>
            <a:off x="4124324" y="2860596"/>
            <a:ext cx="3343275" cy="381000"/>
          </a:xfrm>
          <a:prstGeom prst="rect">
            <a:avLst/>
          </a:prstGeom>
          <a:noFill/>
        </p:spPr>
        <p:txBody>
          <a:bodyPr wrap="square" rtlCol="0">
            <a:spAutoFit/>
          </a:bodyPr>
          <a:lstStyle/>
          <a:p>
            <a:r>
              <a:rPr lang="zh-CN" altLang="en-US" dirty="0">
                <a:latin typeface="方正细圆简体" panose="02010601030101010101" pitchFamily="2" charset="-122"/>
                <a:ea typeface="方正细圆简体" panose="02010601030101010101" pitchFamily="2" charset="-122"/>
              </a:rPr>
              <a:t>手    机：</a:t>
            </a:r>
            <a:r>
              <a:rPr lang="en-US" altLang="zh-CN" dirty="0">
                <a:latin typeface="方正细圆简体" panose="02010601030101010101" pitchFamily="2" charset="-122"/>
                <a:ea typeface="方正细圆简体" panose="02010601030101010101" pitchFamily="2" charset="-122"/>
              </a:rPr>
              <a:t>1345678XXXX</a:t>
            </a:r>
            <a:endParaRPr lang="zh-CN" altLang="en-US" dirty="0">
              <a:latin typeface="方正细圆简体" panose="02010601030101010101" pitchFamily="2" charset="-122"/>
              <a:ea typeface="方正细圆简体" panose="02010601030101010101" pitchFamily="2" charset="-122"/>
            </a:endParaRPr>
          </a:p>
        </p:txBody>
      </p:sp>
      <p:sp>
        <p:nvSpPr>
          <p:cNvPr id="9" name="文本框 8"/>
          <p:cNvSpPr txBox="1"/>
          <p:nvPr/>
        </p:nvSpPr>
        <p:spPr>
          <a:xfrm>
            <a:off x="4124324" y="3250884"/>
            <a:ext cx="3343275" cy="381000"/>
          </a:xfrm>
          <a:prstGeom prst="rect">
            <a:avLst/>
          </a:prstGeom>
          <a:noFill/>
        </p:spPr>
        <p:txBody>
          <a:bodyPr wrap="square" rtlCol="0">
            <a:spAutoFit/>
          </a:bodyPr>
          <a:lstStyle/>
          <a:p>
            <a:r>
              <a:rPr lang="zh-CN" altLang="en-US" dirty="0">
                <a:latin typeface="方正细圆简体" panose="02010601030101010101" pitchFamily="2" charset="-122"/>
                <a:ea typeface="方正细圆简体" panose="02010601030101010101" pitchFamily="2" charset="-122"/>
              </a:rPr>
              <a:t>邮    箱：</a:t>
            </a:r>
            <a:r>
              <a:rPr lang="en-US" altLang="zh-CN" dirty="0">
                <a:latin typeface="方正细圆简体" panose="02010601030101010101" pitchFamily="2" charset="-122"/>
                <a:ea typeface="方正细圆简体" panose="02010601030101010101" pitchFamily="2" charset="-122"/>
              </a:rPr>
              <a:t>123456789@qq.com</a:t>
            </a:r>
            <a:endParaRPr lang="zh-CN" altLang="en-US" dirty="0">
              <a:latin typeface="方正细圆简体" panose="02010601030101010101" pitchFamily="2" charset="-122"/>
              <a:ea typeface="方正细圆简体" panose="02010601030101010101" pitchFamily="2" charset="-122"/>
            </a:endParaRPr>
          </a:p>
        </p:txBody>
      </p:sp>
      <p:pic>
        <p:nvPicPr>
          <p:cNvPr id="2" name="The Immigron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0" y="-6096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
                                        </p:tgtEl>
                                      </p:cBhvr>
                                    </p:cmd>
                                  </p:childTnLst>
                                </p:cTn>
                              </p:par>
                              <p:par>
                                <p:cTn id="7" presetID="23" presetClass="entr" presetSubtype="288"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 calcmode="lin" valueType="num">
                                      <p:cBhvr>
                                        <p:cTn id="9" dur="5000" fill="hold"/>
                                        <p:tgtEl>
                                          <p:spTgt spid="4"/>
                                        </p:tgtEl>
                                        <p:attrNameLst>
                                          <p:attrName>ppt_w</p:attrName>
                                        </p:attrNameLst>
                                      </p:cBhvr>
                                      <p:tavLst>
                                        <p:tav tm="0">
                                          <p:val>
                                            <p:strVal val="4/3*#ppt_w"/>
                                          </p:val>
                                        </p:tav>
                                        <p:tav tm="100000">
                                          <p:val>
                                            <p:strVal val="#ppt_w"/>
                                          </p:val>
                                        </p:tav>
                                      </p:tavLst>
                                    </p:anim>
                                    <p:anim calcmode="lin" valueType="num">
                                      <p:cBhvr>
                                        <p:cTn id="10" dur="5000" fill="hold"/>
                                        <p:tgtEl>
                                          <p:spTgt spid="4"/>
                                        </p:tgtEl>
                                        <p:attrNameLst>
                                          <p:attrName>ppt_h</p:attrName>
                                        </p:attrNameLst>
                                      </p:cBhvr>
                                      <p:tavLst>
                                        <p:tav tm="0">
                                          <p:val>
                                            <p:strVal val="4/3*#ppt_h"/>
                                          </p:val>
                                        </p:tav>
                                        <p:tav tm="100000">
                                          <p:val>
                                            <p:strVal val="#ppt_h"/>
                                          </p:val>
                                        </p:tav>
                                      </p:tavLst>
                                    </p:anim>
                                  </p:childTnLst>
                                </p:cTn>
                              </p:par>
                              <p:par>
                                <p:cTn id="11" presetID="52" presetClass="entr" presetSubtype="0" fill="hold" grpId="0" nodeType="withEffect">
                                  <p:stCondLst>
                                    <p:cond delay="500"/>
                                  </p:stCondLst>
                                  <p:childTnLst>
                                    <p:set>
                                      <p:cBhvr>
                                        <p:cTn id="12" dur="1" fill="hold">
                                          <p:stCondLst>
                                            <p:cond delay="0"/>
                                          </p:stCondLst>
                                        </p:cTn>
                                        <p:tgtEl>
                                          <p:spTgt spid="5"/>
                                        </p:tgtEl>
                                        <p:attrNameLst>
                                          <p:attrName>style.visibility</p:attrName>
                                        </p:attrNameLst>
                                      </p:cBhvr>
                                      <p:to>
                                        <p:strVal val="visible"/>
                                      </p:to>
                                    </p:set>
                                    <p:animScale>
                                      <p:cBhvr>
                                        <p:cTn id="13"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5"/>
                                        </p:tgtEl>
                                        <p:attrNameLst>
                                          <p:attrName>ppt_x</p:attrName>
                                          <p:attrName>ppt_y</p:attrName>
                                        </p:attrNameLst>
                                      </p:cBhvr>
                                    </p:animMotion>
                                    <p:animEffect transition="in" filter="fade">
                                      <p:cBhvr>
                                        <p:cTn id="15" dur="1000"/>
                                        <p:tgtEl>
                                          <p:spTgt spid="5"/>
                                        </p:tgtEl>
                                      </p:cBhvr>
                                    </p:animEffect>
                                  </p:childTnLst>
                                </p:cTn>
                              </p:par>
                              <p:par>
                                <p:cTn id="16" presetID="42" presetClass="entr" presetSubtype="0" fill="hold" grpId="0" nodeType="withEffect">
                                  <p:stCondLst>
                                    <p:cond delay="50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50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50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50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6" repeatCount="indefinite" fill="remove" display="0">
                  <p:stCondLst>
                    <p:cond delay="indefinite"/>
                  </p:stCondLst>
                  <p:endCondLst>
                    <p:cond evt="onStopAudio" delay="0">
                      <p:tgtEl>
                        <p:sldTgt/>
                      </p:tgtEl>
                    </p:cond>
                  </p:endCondLst>
                </p:cTn>
                <p:tgtEl>
                  <p:spTgt spid="2"/>
                </p:tgtEl>
              </p:cMediaNode>
            </p:audio>
          </p:childTnLst>
        </p:cTn>
      </p:par>
    </p:tnLst>
    <p:bldLst>
      <p:bldP spid="5" grpId="0"/>
      <p:bldP spid="6" grpId="0"/>
      <p:bldP spid="7" grpId="0"/>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757883" y="823784"/>
            <a:ext cx="3237469" cy="655483"/>
            <a:chOff x="757883" y="823784"/>
            <a:chExt cx="3237469" cy="655483"/>
          </a:xfrm>
        </p:grpSpPr>
        <p:sp>
          <p:nvSpPr>
            <p:cNvPr id="11" name="矩形 10"/>
            <p:cNvSpPr/>
            <p:nvPr/>
          </p:nvSpPr>
          <p:spPr>
            <a:xfrm>
              <a:off x="1079157" y="823784"/>
              <a:ext cx="131805" cy="5766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219200" y="1079157"/>
              <a:ext cx="123568" cy="32127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1342768" y="1079157"/>
              <a:ext cx="2652584" cy="400110"/>
            </a:xfrm>
            <a:prstGeom prst="rect">
              <a:avLst/>
            </a:prstGeom>
            <a:noFill/>
          </p:spPr>
          <p:txBody>
            <a:bodyPr wrap="square" rtlCol="0">
              <a:spAutoFit/>
            </a:bodyPr>
            <a:lstStyle/>
            <a:p>
              <a:r>
                <a:rPr lang="zh-CN" altLang="en-US" sz="2000" b="1" dirty="0">
                  <a:latin typeface="方正细圆简体" panose="02010601030101010101" pitchFamily="2" charset="-122"/>
                  <a:ea typeface="方正细圆简体" panose="02010601030101010101" pitchFamily="2" charset="-122"/>
                </a:rPr>
                <a:t>兴趣爱好及特长</a:t>
              </a:r>
            </a:p>
          </p:txBody>
        </p:sp>
        <p:sp>
          <p:nvSpPr>
            <p:cNvPr id="15" name="矩形 14"/>
            <p:cNvSpPr/>
            <p:nvPr/>
          </p:nvSpPr>
          <p:spPr>
            <a:xfrm>
              <a:off x="922640" y="823784"/>
              <a:ext cx="131805" cy="57664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757883" y="823784"/>
              <a:ext cx="131805" cy="5766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任意多边形 16"/>
          <p:cNvSpPr/>
          <p:nvPr/>
        </p:nvSpPr>
        <p:spPr>
          <a:xfrm>
            <a:off x="3046414" y="3762375"/>
            <a:ext cx="166687" cy="2425700"/>
          </a:xfrm>
          <a:custGeom>
            <a:avLst/>
            <a:gdLst>
              <a:gd name="connsiteX0" fmla="*/ 28093 w 103593"/>
              <a:gd name="connsiteY0" fmla="*/ 0 h 1447800"/>
              <a:gd name="connsiteX1" fmla="*/ 2693 w 103593"/>
              <a:gd name="connsiteY1" fmla="*/ 190500 h 1447800"/>
              <a:gd name="connsiteX2" fmla="*/ 85243 w 103593"/>
              <a:gd name="connsiteY2" fmla="*/ 466725 h 1447800"/>
              <a:gd name="connsiteX3" fmla="*/ 97943 w 103593"/>
              <a:gd name="connsiteY3" fmla="*/ 806450 h 1447800"/>
              <a:gd name="connsiteX4" fmla="*/ 12218 w 103593"/>
              <a:gd name="connsiteY4" fmla="*/ 1155700 h 1447800"/>
              <a:gd name="connsiteX5" fmla="*/ 15393 w 103593"/>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593" h="1447800">
                <a:moveTo>
                  <a:pt x="28093" y="0"/>
                </a:moveTo>
                <a:cubicBezTo>
                  <a:pt x="10630" y="56356"/>
                  <a:pt x="-6832" y="112713"/>
                  <a:pt x="2693" y="190500"/>
                </a:cubicBezTo>
                <a:cubicBezTo>
                  <a:pt x="12218" y="268287"/>
                  <a:pt x="69368" y="364067"/>
                  <a:pt x="85243" y="466725"/>
                </a:cubicBezTo>
                <a:cubicBezTo>
                  <a:pt x="101118" y="569383"/>
                  <a:pt x="110114" y="691621"/>
                  <a:pt x="97943" y="806450"/>
                </a:cubicBezTo>
                <a:cubicBezTo>
                  <a:pt x="85772" y="921279"/>
                  <a:pt x="25976" y="1048808"/>
                  <a:pt x="12218" y="1155700"/>
                </a:cubicBezTo>
                <a:cubicBezTo>
                  <a:pt x="-1540" y="1262592"/>
                  <a:pt x="6926" y="1355196"/>
                  <a:pt x="15393" y="1447800"/>
                </a:cubicBez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8" name="任意多边形 17"/>
          <p:cNvSpPr/>
          <p:nvPr/>
        </p:nvSpPr>
        <p:spPr>
          <a:xfrm>
            <a:off x="3952875" y="4733925"/>
            <a:ext cx="177800" cy="1608138"/>
          </a:xfrm>
          <a:custGeom>
            <a:avLst/>
            <a:gdLst>
              <a:gd name="connsiteX0" fmla="*/ 44450 w 114419"/>
              <a:gd name="connsiteY0" fmla="*/ 0 h 1038225"/>
              <a:gd name="connsiteX1" fmla="*/ 6350 w 114419"/>
              <a:gd name="connsiteY1" fmla="*/ 168275 h 1038225"/>
              <a:gd name="connsiteX2" fmla="*/ 57150 w 114419"/>
              <a:gd name="connsiteY2" fmla="*/ 327025 h 1038225"/>
              <a:gd name="connsiteX3" fmla="*/ 114300 w 114419"/>
              <a:gd name="connsiteY3" fmla="*/ 549275 h 1038225"/>
              <a:gd name="connsiteX4" fmla="*/ 41275 w 114419"/>
              <a:gd name="connsiteY4" fmla="*/ 847725 h 1038225"/>
              <a:gd name="connsiteX5" fmla="*/ 0 w 114419"/>
              <a:gd name="connsiteY5" fmla="*/ 1038225 h 103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419" h="1038225">
                <a:moveTo>
                  <a:pt x="44450" y="0"/>
                </a:moveTo>
                <a:cubicBezTo>
                  <a:pt x="24341" y="56885"/>
                  <a:pt x="4233" y="113771"/>
                  <a:pt x="6350" y="168275"/>
                </a:cubicBezTo>
                <a:cubicBezTo>
                  <a:pt x="8467" y="222779"/>
                  <a:pt x="39158" y="263525"/>
                  <a:pt x="57150" y="327025"/>
                </a:cubicBezTo>
                <a:cubicBezTo>
                  <a:pt x="75142" y="390525"/>
                  <a:pt x="116946" y="462492"/>
                  <a:pt x="114300" y="549275"/>
                </a:cubicBezTo>
                <a:cubicBezTo>
                  <a:pt x="111654" y="636058"/>
                  <a:pt x="60325" y="766233"/>
                  <a:pt x="41275" y="847725"/>
                </a:cubicBezTo>
                <a:cubicBezTo>
                  <a:pt x="22225" y="929217"/>
                  <a:pt x="1587" y="982663"/>
                  <a:pt x="0" y="1038225"/>
                </a:cubicBez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9" name="Freeform 1043"/>
          <p:cNvSpPr/>
          <p:nvPr/>
        </p:nvSpPr>
        <p:spPr bwMode="auto">
          <a:xfrm>
            <a:off x="2208213" y="2343150"/>
            <a:ext cx="1808162" cy="1460500"/>
          </a:xfrm>
          <a:custGeom>
            <a:avLst/>
            <a:gdLst>
              <a:gd name="T0" fmla="*/ 565914 w 310"/>
              <a:gd name="T1" fmla="*/ 0 h 250"/>
              <a:gd name="T2" fmla="*/ 291708 w 310"/>
              <a:gd name="T3" fmla="*/ 923753 h 250"/>
              <a:gd name="T4" fmla="*/ 880958 w 310"/>
              <a:gd name="T5" fmla="*/ 1461635 h 250"/>
              <a:gd name="T6" fmla="*/ 880958 w 310"/>
              <a:gd name="T7" fmla="*/ 1461635 h 250"/>
              <a:gd name="T8" fmla="*/ 898461 w 310"/>
              <a:gd name="T9" fmla="*/ 1444095 h 250"/>
              <a:gd name="T10" fmla="*/ 904295 w 310"/>
              <a:gd name="T11" fmla="*/ 1432402 h 250"/>
              <a:gd name="T12" fmla="*/ 904295 w 310"/>
              <a:gd name="T13" fmla="*/ 1432402 h 250"/>
              <a:gd name="T14" fmla="*/ 1487711 w 310"/>
              <a:gd name="T15" fmla="*/ 894521 h 250"/>
              <a:gd name="T16" fmla="*/ 1196003 w 310"/>
              <a:gd name="T17" fmla="*/ 17540 h 250"/>
              <a:gd name="T18" fmla="*/ 880958 w 310"/>
              <a:gd name="T19" fmla="*/ 204629 h 250"/>
              <a:gd name="T20" fmla="*/ 565914 w 310"/>
              <a:gd name="T21" fmla="*/ 0 h 2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0"/>
              <a:gd name="T34" fmla="*/ 0 h 250"/>
              <a:gd name="T35" fmla="*/ 310 w 310"/>
              <a:gd name="T36" fmla="*/ 250 h 25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0" h="250">
                <a:moveTo>
                  <a:pt x="97" y="0"/>
                </a:moveTo>
                <a:cubicBezTo>
                  <a:pt x="43" y="0"/>
                  <a:pt x="0" y="97"/>
                  <a:pt x="50" y="158"/>
                </a:cubicBezTo>
                <a:cubicBezTo>
                  <a:pt x="79" y="194"/>
                  <a:pt x="121" y="216"/>
                  <a:pt x="151" y="250"/>
                </a:cubicBezTo>
                <a:cubicBezTo>
                  <a:pt x="151" y="250"/>
                  <a:pt x="151" y="250"/>
                  <a:pt x="151" y="250"/>
                </a:cubicBezTo>
                <a:cubicBezTo>
                  <a:pt x="152" y="249"/>
                  <a:pt x="153" y="248"/>
                  <a:pt x="154" y="247"/>
                </a:cubicBezTo>
                <a:cubicBezTo>
                  <a:pt x="154" y="246"/>
                  <a:pt x="155" y="245"/>
                  <a:pt x="155" y="245"/>
                </a:cubicBezTo>
                <a:cubicBezTo>
                  <a:pt x="155" y="245"/>
                  <a:pt x="155" y="245"/>
                  <a:pt x="155" y="245"/>
                </a:cubicBezTo>
                <a:cubicBezTo>
                  <a:pt x="185" y="211"/>
                  <a:pt x="225" y="187"/>
                  <a:pt x="255" y="153"/>
                </a:cubicBezTo>
                <a:cubicBezTo>
                  <a:pt x="310" y="91"/>
                  <a:pt x="261" y="3"/>
                  <a:pt x="205" y="3"/>
                </a:cubicBezTo>
                <a:cubicBezTo>
                  <a:pt x="186" y="3"/>
                  <a:pt x="168" y="12"/>
                  <a:pt x="151" y="35"/>
                </a:cubicBezTo>
                <a:cubicBezTo>
                  <a:pt x="134" y="10"/>
                  <a:pt x="115" y="0"/>
                  <a:pt x="97" y="0"/>
                </a:cubicBezTo>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216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3200">
                <a:solidFill>
                  <a:srgbClr val="FFFFFF"/>
                </a:solidFill>
                <a:latin typeface="黑体" panose="02010609060101010101" charset="-122"/>
                <a:ea typeface="黑体" panose="02010609060101010101" charset="-122"/>
              </a:rPr>
              <a:t>标题</a:t>
            </a:r>
          </a:p>
        </p:txBody>
      </p:sp>
      <p:sp>
        <p:nvSpPr>
          <p:cNvPr id="20" name="任意多边形 19"/>
          <p:cNvSpPr/>
          <p:nvPr/>
        </p:nvSpPr>
        <p:spPr>
          <a:xfrm>
            <a:off x="4818063" y="3967163"/>
            <a:ext cx="222250" cy="1974850"/>
          </a:xfrm>
          <a:custGeom>
            <a:avLst/>
            <a:gdLst>
              <a:gd name="connsiteX0" fmla="*/ 41275 w 92720"/>
              <a:gd name="connsiteY0" fmla="*/ 0 h 1181100"/>
              <a:gd name="connsiteX1" fmla="*/ 82550 w 92720"/>
              <a:gd name="connsiteY1" fmla="*/ 127000 h 1181100"/>
              <a:gd name="connsiteX2" fmla="*/ 85725 w 92720"/>
              <a:gd name="connsiteY2" fmla="*/ 273050 h 1181100"/>
              <a:gd name="connsiteX3" fmla="*/ 0 w 92720"/>
              <a:gd name="connsiteY3" fmla="*/ 523875 h 1181100"/>
              <a:gd name="connsiteX4" fmla="*/ 85725 w 92720"/>
              <a:gd name="connsiteY4" fmla="*/ 857250 h 1181100"/>
              <a:gd name="connsiteX5" fmla="*/ 73025 w 92720"/>
              <a:gd name="connsiteY5" fmla="*/ 118110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720" h="1181100">
                <a:moveTo>
                  <a:pt x="41275" y="0"/>
                </a:moveTo>
                <a:cubicBezTo>
                  <a:pt x="58208" y="40746"/>
                  <a:pt x="75142" y="81492"/>
                  <a:pt x="82550" y="127000"/>
                </a:cubicBezTo>
                <a:cubicBezTo>
                  <a:pt x="89958" y="172508"/>
                  <a:pt x="99483" y="206904"/>
                  <a:pt x="85725" y="273050"/>
                </a:cubicBezTo>
                <a:cubicBezTo>
                  <a:pt x="71967" y="339196"/>
                  <a:pt x="0" y="426508"/>
                  <a:pt x="0" y="523875"/>
                </a:cubicBezTo>
                <a:cubicBezTo>
                  <a:pt x="0" y="621242"/>
                  <a:pt x="73554" y="747713"/>
                  <a:pt x="85725" y="857250"/>
                </a:cubicBezTo>
                <a:cubicBezTo>
                  <a:pt x="97896" y="966787"/>
                  <a:pt x="85460" y="1073943"/>
                  <a:pt x="73025" y="1181100"/>
                </a:cubicBez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1" name="Freeform 1044"/>
          <p:cNvSpPr/>
          <p:nvPr/>
        </p:nvSpPr>
        <p:spPr bwMode="auto">
          <a:xfrm>
            <a:off x="4152900" y="2708275"/>
            <a:ext cx="1695450" cy="1373188"/>
          </a:xfrm>
          <a:custGeom>
            <a:avLst/>
            <a:gdLst>
              <a:gd name="T0" fmla="*/ 529117 w 250"/>
              <a:gd name="T1" fmla="*/ 0 h 202"/>
              <a:gd name="T2" fmla="*/ 271342 w 250"/>
              <a:gd name="T3" fmla="*/ 869845 h 202"/>
              <a:gd name="T4" fmla="*/ 820809 w 250"/>
              <a:gd name="T5" fmla="*/ 1372724 h 202"/>
              <a:gd name="T6" fmla="*/ 827593 w 250"/>
              <a:gd name="T7" fmla="*/ 1372724 h 202"/>
              <a:gd name="T8" fmla="*/ 827593 w 250"/>
              <a:gd name="T9" fmla="*/ 1365928 h 202"/>
              <a:gd name="T10" fmla="*/ 827593 w 250"/>
              <a:gd name="T11" fmla="*/ 1365928 h 202"/>
              <a:gd name="T12" fmla="*/ 827593 w 250"/>
              <a:gd name="T13" fmla="*/ 1359133 h 202"/>
              <a:gd name="T14" fmla="*/ 827593 w 250"/>
              <a:gd name="T15" fmla="*/ 1365928 h 202"/>
              <a:gd name="T16" fmla="*/ 1397411 w 250"/>
              <a:gd name="T17" fmla="*/ 835867 h 202"/>
              <a:gd name="T18" fmla="*/ 1119285 w 250"/>
              <a:gd name="T19" fmla="*/ 13591 h 202"/>
              <a:gd name="T20" fmla="*/ 827593 w 250"/>
              <a:gd name="T21" fmla="*/ 190279 h 202"/>
              <a:gd name="T22" fmla="*/ 529117 w 250"/>
              <a:gd name="T23" fmla="*/ 0 h 2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0"/>
              <a:gd name="T37" fmla="*/ 0 h 202"/>
              <a:gd name="T38" fmla="*/ 250 w 250"/>
              <a:gd name="T39" fmla="*/ 202 h 2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0" h="202">
                <a:moveTo>
                  <a:pt x="78" y="0"/>
                </a:moveTo>
                <a:cubicBezTo>
                  <a:pt x="34" y="0"/>
                  <a:pt x="0" y="78"/>
                  <a:pt x="40" y="128"/>
                </a:cubicBezTo>
                <a:cubicBezTo>
                  <a:pt x="64" y="156"/>
                  <a:pt x="97" y="174"/>
                  <a:pt x="121" y="202"/>
                </a:cubicBezTo>
                <a:cubicBezTo>
                  <a:pt x="122" y="202"/>
                  <a:pt x="122" y="202"/>
                  <a:pt x="122" y="202"/>
                </a:cubicBezTo>
                <a:cubicBezTo>
                  <a:pt x="122" y="202"/>
                  <a:pt x="122" y="201"/>
                  <a:pt x="122" y="201"/>
                </a:cubicBezTo>
                <a:cubicBezTo>
                  <a:pt x="122" y="201"/>
                  <a:pt x="122" y="201"/>
                  <a:pt x="122" y="201"/>
                </a:cubicBezTo>
                <a:cubicBezTo>
                  <a:pt x="122" y="200"/>
                  <a:pt x="122" y="200"/>
                  <a:pt x="122" y="200"/>
                </a:cubicBezTo>
                <a:cubicBezTo>
                  <a:pt x="122" y="200"/>
                  <a:pt x="122" y="200"/>
                  <a:pt x="122" y="201"/>
                </a:cubicBezTo>
                <a:cubicBezTo>
                  <a:pt x="147" y="171"/>
                  <a:pt x="181" y="152"/>
                  <a:pt x="206" y="123"/>
                </a:cubicBezTo>
                <a:cubicBezTo>
                  <a:pt x="250" y="73"/>
                  <a:pt x="210" y="2"/>
                  <a:pt x="165" y="2"/>
                </a:cubicBezTo>
                <a:cubicBezTo>
                  <a:pt x="150" y="2"/>
                  <a:pt x="135" y="10"/>
                  <a:pt x="122" y="28"/>
                </a:cubicBezTo>
                <a:cubicBezTo>
                  <a:pt x="108" y="8"/>
                  <a:pt x="93" y="0"/>
                  <a:pt x="78" y="0"/>
                </a:cubicBezTo>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216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800">
                <a:solidFill>
                  <a:srgbClr val="FFFFFF"/>
                </a:solidFill>
                <a:latin typeface="黑体" panose="02010609060101010101" charset="-122"/>
                <a:ea typeface="黑体" panose="02010609060101010101" charset="-122"/>
              </a:rPr>
              <a:t>标题</a:t>
            </a:r>
          </a:p>
        </p:txBody>
      </p:sp>
      <p:sp>
        <p:nvSpPr>
          <p:cNvPr id="22" name="Freeform 1047"/>
          <p:cNvSpPr/>
          <p:nvPr/>
        </p:nvSpPr>
        <p:spPr bwMode="auto">
          <a:xfrm>
            <a:off x="3305176" y="4443413"/>
            <a:ext cx="4763" cy="12700"/>
          </a:xfrm>
          <a:custGeom>
            <a:avLst/>
            <a:gdLst>
              <a:gd name="T0" fmla="*/ 4921 w 1"/>
              <a:gd name="T1" fmla="*/ 0 h 2"/>
              <a:gd name="T2" fmla="*/ 0 w 1"/>
              <a:gd name="T3" fmla="*/ 12304 h 2"/>
              <a:gd name="T4" fmla="*/ 4921 w 1"/>
              <a:gd name="T5" fmla="*/ 0 h 2"/>
              <a:gd name="T6" fmla="*/ 4921 w 1"/>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1" y="0"/>
                </a:moveTo>
                <a:cubicBezTo>
                  <a:pt x="1" y="0"/>
                  <a:pt x="0" y="1"/>
                  <a:pt x="0" y="2"/>
                </a:cubicBezTo>
                <a:cubicBezTo>
                  <a:pt x="0" y="1"/>
                  <a:pt x="1" y="1"/>
                  <a:pt x="1" y="0"/>
                </a:cubicBezTo>
                <a:cubicBezTo>
                  <a:pt x="1" y="0"/>
                  <a:pt x="1" y="0"/>
                  <a:pt x="1" y="0"/>
                </a:cubicBezTo>
              </a:path>
            </a:pathLst>
          </a:custGeom>
          <a:solidFill>
            <a:srgbClr val="EE169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 name="Freeform 1050"/>
          <p:cNvSpPr/>
          <p:nvPr/>
        </p:nvSpPr>
        <p:spPr bwMode="auto">
          <a:xfrm>
            <a:off x="3352800" y="3706813"/>
            <a:ext cx="1341438" cy="1085850"/>
          </a:xfrm>
          <a:custGeom>
            <a:avLst/>
            <a:gdLst>
              <a:gd name="T0" fmla="*/ 419811 w 230"/>
              <a:gd name="T1" fmla="*/ 0 h 186"/>
              <a:gd name="T2" fmla="*/ 215736 w 230"/>
              <a:gd name="T3" fmla="*/ 688431 h 186"/>
              <a:gd name="T4" fmla="*/ 653039 w 230"/>
              <a:gd name="T5" fmla="*/ 1085154 h 186"/>
              <a:gd name="T6" fmla="*/ 653039 w 230"/>
              <a:gd name="T7" fmla="*/ 1085154 h 186"/>
              <a:gd name="T8" fmla="*/ 653039 w 230"/>
              <a:gd name="T9" fmla="*/ 1085154 h 186"/>
              <a:gd name="T10" fmla="*/ 1107835 w 230"/>
              <a:gd name="T11" fmla="*/ 665094 h 186"/>
              <a:gd name="T12" fmla="*/ 886268 w 230"/>
              <a:gd name="T13" fmla="*/ 11668 h 186"/>
              <a:gd name="T14" fmla="*/ 653039 w 230"/>
              <a:gd name="T15" fmla="*/ 151688 h 186"/>
              <a:gd name="T16" fmla="*/ 419811 w 230"/>
              <a:gd name="T17" fmla="*/ 0 h 1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0"/>
              <a:gd name="T28" fmla="*/ 0 h 186"/>
              <a:gd name="T29" fmla="*/ 230 w 230"/>
              <a:gd name="T30" fmla="*/ 186 h 1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0" h="186">
                <a:moveTo>
                  <a:pt x="72" y="0"/>
                </a:moveTo>
                <a:cubicBezTo>
                  <a:pt x="31" y="0"/>
                  <a:pt x="0" y="72"/>
                  <a:pt x="37" y="118"/>
                </a:cubicBezTo>
                <a:cubicBezTo>
                  <a:pt x="59" y="144"/>
                  <a:pt x="89" y="161"/>
                  <a:pt x="112" y="186"/>
                </a:cubicBezTo>
                <a:cubicBezTo>
                  <a:pt x="112" y="186"/>
                  <a:pt x="112" y="186"/>
                  <a:pt x="112" y="186"/>
                </a:cubicBezTo>
                <a:cubicBezTo>
                  <a:pt x="112" y="186"/>
                  <a:pt x="112" y="186"/>
                  <a:pt x="112" y="186"/>
                </a:cubicBezTo>
                <a:cubicBezTo>
                  <a:pt x="135" y="158"/>
                  <a:pt x="166" y="140"/>
                  <a:pt x="190" y="114"/>
                </a:cubicBezTo>
                <a:cubicBezTo>
                  <a:pt x="230" y="67"/>
                  <a:pt x="194" y="2"/>
                  <a:pt x="152" y="2"/>
                </a:cubicBezTo>
                <a:cubicBezTo>
                  <a:pt x="138" y="2"/>
                  <a:pt x="124" y="9"/>
                  <a:pt x="112" y="26"/>
                </a:cubicBezTo>
                <a:cubicBezTo>
                  <a:pt x="99" y="8"/>
                  <a:pt x="85" y="0"/>
                  <a:pt x="72" y="0"/>
                </a:cubicBezTo>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216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400">
                <a:solidFill>
                  <a:srgbClr val="FFFFFF"/>
                </a:solidFill>
                <a:latin typeface="黑体" panose="02010609060101010101" charset="-122"/>
                <a:ea typeface="黑体" panose="02010609060101010101" charset="-122"/>
              </a:rPr>
              <a:t>标题</a:t>
            </a:r>
          </a:p>
        </p:txBody>
      </p:sp>
      <p:sp>
        <p:nvSpPr>
          <p:cNvPr id="24" name="Freeform 1051"/>
          <p:cNvSpPr/>
          <p:nvPr/>
        </p:nvSpPr>
        <p:spPr bwMode="auto">
          <a:xfrm>
            <a:off x="4016375" y="5307013"/>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path>
            </a:pathLst>
          </a:custGeom>
          <a:solidFill>
            <a:srgbClr val="F489A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 name="任意多边形 24"/>
          <p:cNvSpPr/>
          <p:nvPr/>
        </p:nvSpPr>
        <p:spPr>
          <a:xfrm>
            <a:off x="5575301" y="5010151"/>
            <a:ext cx="207963" cy="1177925"/>
          </a:xfrm>
          <a:custGeom>
            <a:avLst/>
            <a:gdLst>
              <a:gd name="connsiteX0" fmla="*/ 85757 w 119298"/>
              <a:gd name="connsiteY0" fmla="*/ 0 h 742950"/>
              <a:gd name="connsiteX1" fmla="*/ 117507 w 119298"/>
              <a:gd name="connsiteY1" fmla="*/ 187325 h 742950"/>
              <a:gd name="connsiteX2" fmla="*/ 38132 w 119298"/>
              <a:gd name="connsiteY2" fmla="*/ 339725 h 742950"/>
              <a:gd name="connsiteX3" fmla="*/ 32 w 119298"/>
              <a:gd name="connsiteY3" fmla="*/ 476250 h 742950"/>
              <a:gd name="connsiteX4" fmla="*/ 31782 w 119298"/>
              <a:gd name="connsiteY4" fmla="*/ 641350 h 742950"/>
              <a:gd name="connsiteX5" fmla="*/ 47657 w 119298"/>
              <a:gd name="connsiteY5" fmla="*/ 742950 h 742950"/>
              <a:gd name="connsiteX0-1" fmla="*/ 73609 w 118265"/>
              <a:gd name="connsiteY0-2" fmla="*/ 0 h 696489"/>
              <a:gd name="connsiteX1-3" fmla="*/ 117507 w 118265"/>
              <a:gd name="connsiteY1-4" fmla="*/ 140864 h 696489"/>
              <a:gd name="connsiteX2-5" fmla="*/ 38132 w 118265"/>
              <a:gd name="connsiteY2-6" fmla="*/ 293264 h 696489"/>
              <a:gd name="connsiteX3-7" fmla="*/ 32 w 118265"/>
              <a:gd name="connsiteY3-8" fmla="*/ 429789 h 696489"/>
              <a:gd name="connsiteX4-9" fmla="*/ 31782 w 118265"/>
              <a:gd name="connsiteY4-10" fmla="*/ 594889 h 696489"/>
              <a:gd name="connsiteX5-11" fmla="*/ 47657 w 118265"/>
              <a:gd name="connsiteY5-12" fmla="*/ 696489 h 6964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18265" h="696489">
                <a:moveTo>
                  <a:pt x="73609" y="0"/>
                </a:moveTo>
                <a:cubicBezTo>
                  <a:pt x="93452" y="65352"/>
                  <a:pt x="123420" y="91987"/>
                  <a:pt x="117507" y="140864"/>
                </a:cubicBezTo>
                <a:cubicBezTo>
                  <a:pt x="111594" y="189741"/>
                  <a:pt x="57711" y="245110"/>
                  <a:pt x="38132" y="293264"/>
                </a:cubicBezTo>
                <a:cubicBezTo>
                  <a:pt x="18553" y="341418"/>
                  <a:pt x="1090" y="379518"/>
                  <a:pt x="32" y="429789"/>
                </a:cubicBezTo>
                <a:cubicBezTo>
                  <a:pt x="-1026" y="480060"/>
                  <a:pt x="23845" y="550439"/>
                  <a:pt x="31782" y="594889"/>
                </a:cubicBezTo>
                <a:cubicBezTo>
                  <a:pt x="39719" y="639339"/>
                  <a:pt x="43688" y="667914"/>
                  <a:pt x="47657" y="696489"/>
                </a:cubicBez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6" name="Freeform 1052"/>
          <p:cNvSpPr/>
          <p:nvPr/>
        </p:nvSpPr>
        <p:spPr bwMode="auto">
          <a:xfrm>
            <a:off x="5143500" y="4106864"/>
            <a:ext cx="1187450" cy="962025"/>
          </a:xfrm>
          <a:custGeom>
            <a:avLst/>
            <a:gdLst>
              <a:gd name="T0" fmla="*/ 371926 w 131"/>
              <a:gd name="T1" fmla="*/ 0 h 106"/>
              <a:gd name="T2" fmla="*/ 190499 w 131"/>
              <a:gd name="T3" fmla="*/ 608629 h 106"/>
              <a:gd name="T4" fmla="*/ 580567 w 131"/>
              <a:gd name="T5" fmla="*/ 962906 h 106"/>
              <a:gd name="T6" fmla="*/ 580567 w 131"/>
              <a:gd name="T7" fmla="*/ 962906 h 106"/>
              <a:gd name="T8" fmla="*/ 979708 w 131"/>
              <a:gd name="T9" fmla="*/ 590461 h 106"/>
              <a:gd name="T10" fmla="*/ 780138 w 131"/>
              <a:gd name="T11" fmla="*/ 9084 h 106"/>
              <a:gd name="T12" fmla="*/ 580567 w 131"/>
              <a:gd name="T13" fmla="*/ 136260 h 106"/>
              <a:gd name="T14" fmla="*/ 371926 w 131"/>
              <a:gd name="T15" fmla="*/ 0 h 106"/>
              <a:gd name="T16" fmla="*/ 0 60000 65536"/>
              <a:gd name="T17" fmla="*/ 0 60000 65536"/>
              <a:gd name="T18" fmla="*/ 0 60000 65536"/>
              <a:gd name="T19" fmla="*/ 0 60000 65536"/>
              <a:gd name="T20" fmla="*/ 0 60000 65536"/>
              <a:gd name="T21" fmla="*/ 0 60000 65536"/>
              <a:gd name="T22" fmla="*/ 0 60000 65536"/>
              <a:gd name="T23" fmla="*/ 0 60000 65536"/>
              <a:gd name="T24" fmla="*/ 0 w 131"/>
              <a:gd name="T25" fmla="*/ 0 h 106"/>
              <a:gd name="T26" fmla="*/ 131 w 131"/>
              <a:gd name="T27" fmla="*/ 106 h 10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1" h="106">
                <a:moveTo>
                  <a:pt x="41" y="0"/>
                </a:moveTo>
                <a:cubicBezTo>
                  <a:pt x="18" y="0"/>
                  <a:pt x="0" y="41"/>
                  <a:pt x="21" y="67"/>
                </a:cubicBezTo>
                <a:cubicBezTo>
                  <a:pt x="33" y="82"/>
                  <a:pt x="51" y="91"/>
                  <a:pt x="64" y="106"/>
                </a:cubicBezTo>
                <a:cubicBezTo>
                  <a:pt x="64" y="106"/>
                  <a:pt x="64" y="106"/>
                  <a:pt x="64" y="106"/>
                </a:cubicBezTo>
                <a:cubicBezTo>
                  <a:pt x="77" y="90"/>
                  <a:pt x="94" y="80"/>
                  <a:pt x="108" y="65"/>
                </a:cubicBezTo>
                <a:cubicBezTo>
                  <a:pt x="131" y="38"/>
                  <a:pt x="110" y="1"/>
                  <a:pt x="86" y="1"/>
                </a:cubicBezTo>
                <a:cubicBezTo>
                  <a:pt x="79" y="1"/>
                  <a:pt x="71" y="5"/>
                  <a:pt x="64" y="15"/>
                </a:cubicBezTo>
                <a:cubicBezTo>
                  <a:pt x="56" y="4"/>
                  <a:pt x="48" y="0"/>
                  <a:pt x="41" y="0"/>
                </a:cubicBezTo>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216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000">
                <a:solidFill>
                  <a:srgbClr val="FFFFFF"/>
                </a:solidFill>
                <a:latin typeface="黑体" panose="02010609060101010101" charset="-122"/>
                <a:ea typeface="黑体" panose="02010609060101010101" charset="-122"/>
              </a:rPr>
              <a:t>标题</a:t>
            </a:r>
          </a:p>
        </p:txBody>
      </p:sp>
      <p:sp>
        <p:nvSpPr>
          <p:cNvPr id="27" name="文本框 26"/>
          <p:cNvSpPr txBox="1"/>
          <p:nvPr/>
        </p:nvSpPr>
        <p:spPr>
          <a:xfrm>
            <a:off x="6765925" y="2343151"/>
            <a:ext cx="3048000" cy="3844925"/>
          </a:xfrm>
          <a:prstGeom prst="rect">
            <a:avLst/>
          </a:prstGeom>
          <a:noFill/>
        </p:spPr>
        <p:txBody>
          <a:bodyPr/>
          <a:lstStyle/>
          <a:p>
            <a:pPr algn="just">
              <a:lnSpc>
                <a:spcPct val="130000"/>
              </a:lnSpc>
              <a:spcBef>
                <a:spcPts val="200"/>
              </a:spcBef>
              <a:spcAft>
                <a:spcPts val="600"/>
              </a:spcAft>
              <a:defRPr/>
            </a:pPr>
            <a:r>
              <a:rPr lang="zh-CN" altLang="en-US" sz="1200" dirty="0">
                <a:latin typeface="方正细等线简体" panose="02010601030101010101" pitchFamily="2" charset="-122"/>
                <a:ea typeface="方正细等线简体" panose="02010601030101010101" pitchFamily="2" charset="-122"/>
              </a:rPr>
              <a:t>请在此处输入您的文本或者复制您的文本粘贴到此处，请在此处输入您的文本或者复制到此处。</a:t>
            </a:r>
            <a:endParaRPr lang="en-US" altLang="zh-CN" sz="1200" dirty="0">
              <a:latin typeface="方正细等线简体" panose="02010601030101010101" pitchFamily="2" charset="-122"/>
              <a:ea typeface="方正细等线简体" panose="02010601030101010101" pitchFamily="2" charset="-122"/>
            </a:endParaRPr>
          </a:p>
          <a:p>
            <a:pPr algn="just">
              <a:lnSpc>
                <a:spcPct val="130000"/>
              </a:lnSpc>
              <a:spcBef>
                <a:spcPts val="200"/>
              </a:spcBef>
              <a:spcAft>
                <a:spcPts val="600"/>
              </a:spcAft>
              <a:defRPr/>
            </a:pPr>
            <a:r>
              <a:rPr lang="zh-CN" altLang="en-US" sz="1200" dirty="0">
                <a:latin typeface="方正细等线简体" panose="02010601030101010101" pitchFamily="2" charset="-122"/>
                <a:ea typeface="方正细等线简体" panose="02010601030101010101" pitchFamily="2" charset="-122"/>
              </a:rPr>
              <a:t>请在此处输入您的文本或者复制您的文本粘贴到此处请在此处输入您的文本或者复制您的文本粘贴到此处。</a:t>
            </a:r>
            <a:endParaRPr lang="en-US" altLang="zh-CN" sz="1200" dirty="0">
              <a:latin typeface="方正细等线简体" panose="02010601030101010101" pitchFamily="2" charset="-122"/>
              <a:ea typeface="方正细等线简体" panose="02010601030101010101" pitchFamily="2" charset="-122"/>
            </a:endParaRPr>
          </a:p>
          <a:p>
            <a:pPr algn="just">
              <a:lnSpc>
                <a:spcPct val="130000"/>
              </a:lnSpc>
              <a:spcBef>
                <a:spcPts val="200"/>
              </a:spcBef>
              <a:spcAft>
                <a:spcPts val="600"/>
              </a:spcAft>
              <a:defRPr/>
            </a:pPr>
            <a:r>
              <a:rPr lang="zh-CN" altLang="en-US" sz="1200" dirty="0">
                <a:latin typeface="方正细等线简体" panose="02010601030101010101" pitchFamily="2" charset="-122"/>
                <a:ea typeface="方正细等线简体" panose="02010601030101010101" pitchFamily="2" charset="-122"/>
              </a:rPr>
              <a:t>请在此处输入您的文本或者复制到此处。请在此处输入您的文本或者复制到此处。</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20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20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500" fill="hold"/>
                                        <p:tgtEl>
                                          <p:spTgt spid="18"/>
                                        </p:tgtEl>
                                        <p:attrNameLst>
                                          <p:attrName>ppt_x</p:attrName>
                                        </p:attrNameLst>
                                      </p:cBhvr>
                                      <p:tavLst>
                                        <p:tav tm="0">
                                          <p:val>
                                            <p:strVal val="#ppt_x"/>
                                          </p:val>
                                        </p:tav>
                                        <p:tav tm="100000">
                                          <p:val>
                                            <p:strVal val="#ppt_x"/>
                                          </p:val>
                                        </p:tav>
                                      </p:tavLst>
                                    </p:anim>
                                    <p:anim calcmode="lin" valueType="num">
                                      <p:cBhvr additive="base">
                                        <p:cTn id="17" dur="500" fill="hold"/>
                                        <p:tgtEl>
                                          <p:spTgt spid="18"/>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20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fill="hold"/>
                                        <p:tgtEl>
                                          <p:spTgt spid="19"/>
                                        </p:tgtEl>
                                        <p:attrNameLst>
                                          <p:attrName>ppt_x</p:attrName>
                                        </p:attrNameLst>
                                      </p:cBhvr>
                                      <p:tavLst>
                                        <p:tav tm="0">
                                          <p:val>
                                            <p:strVal val="#ppt_x"/>
                                          </p:val>
                                        </p:tav>
                                        <p:tav tm="100000">
                                          <p:val>
                                            <p:strVal val="#ppt_x"/>
                                          </p:val>
                                        </p:tav>
                                      </p:tavLst>
                                    </p:anim>
                                    <p:anim calcmode="lin" valueType="num">
                                      <p:cBhvr additive="base">
                                        <p:cTn id="21" dur="500" fill="hold"/>
                                        <p:tgtEl>
                                          <p:spTgt spid="19"/>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20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fill="hold"/>
                                        <p:tgtEl>
                                          <p:spTgt spid="20"/>
                                        </p:tgtEl>
                                        <p:attrNameLst>
                                          <p:attrName>ppt_x</p:attrName>
                                        </p:attrNameLst>
                                      </p:cBhvr>
                                      <p:tavLst>
                                        <p:tav tm="0">
                                          <p:val>
                                            <p:strVal val="#ppt_x"/>
                                          </p:val>
                                        </p:tav>
                                        <p:tav tm="100000">
                                          <p:val>
                                            <p:strVal val="#ppt_x"/>
                                          </p:val>
                                        </p:tav>
                                      </p:tavLst>
                                    </p:anim>
                                    <p:anim calcmode="lin" valueType="num">
                                      <p:cBhvr additive="base">
                                        <p:cTn id="25" dur="500" fill="hold"/>
                                        <p:tgtEl>
                                          <p:spTgt spid="20"/>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200"/>
                                  </p:stCondLst>
                                  <p:childTnLst>
                                    <p:set>
                                      <p:cBhvr>
                                        <p:cTn id="27" dur="1" fill="hold">
                                          <p:stCondLst>
                                            <p:cond delay="0"/>
                                          </p:stCondLst>
                                        </p:cTn>
                                        <p:tgtEl>
                                          <p:spTgt spid="21"/>
                                        </p:tgtEl>
                                        <p:attrNameLst>
                                          <p:attrName>style.visibility</p:attrName>
                                        </p:attrNameLst>
                                      </p:cBhvr>
                                      <p:to>
                                        <p:strVal val="visible"/>
                                      </p:to>
                                    </p:set>
                                    <p:anim calcmode="lin" valueType="num">
                                      <p:cBhvr additive="base">
                                        <p:cTn id="28" dur="500" fill="hold"/>
                                        <p:tgtEl>
                                          <p:spTgt spid="21"/>
                                        </p:tgtEl>
                                        <p:attrNameLst>
                                          <p:attrName>ppt_x</p:attrName>
                                        </p:attrNameLst>
                                      </p:cBhvr>
                                      <p:tavLst>
                                        <p:tav tm="0">
                                          <p:val>
                                            <p:strVal val="#ppt_x"/>
                                          </p:val>
                                        </p:tav>
                                        <p:tav tm="100000">
                                          <p:val>
                                            <p:strVal val="#ppt_x"/>
                                          </p:val>
                                        </p:tav>
                                      </p:tavLst>
                                    </p:anim>
                                    <p:anim calcmode="lin" valueType="num">
                                      <p:cBhvr additive="base">
                                        <p:cTn id="29" dur="500" fill="hold"/>
                                        <p:tgtEl>
                                          <p:spTgt spid="21"/>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20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ppt_x"/>
                                          </p:val>
                                        </p:tav>
                                        <p:tav tm="100000">
                                          <p:val>
                                            <p:strVal val="#ppt_x"/>
                                          </p:val>
                                        </p:tav>
                                      </p:tavLst>
                                    </p:anim>
                                    <p:anim calcmode="lin" valueType="num">
                                      <p:cBhvr additive="base">
                                        <p:cTn id="33" dur="500" fill="hold"/>
                                        <p:tgtEl>
                                          <p:spTgt spid="22"/>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200"/>
                                  </p:stCondLst>
                                  <p:childTnLst>
                                    <p:set>
                                      <p:cBhvr>
                                        <p:cTn id="35" dur="1" fill="hold">
                                          <p:stCondLst>
                                            <p:cond delay="0"/>
                                          </p:stCondLst>
                                        </p:cTn>
                                        <p:tgtEl>
                                          <p:spTgt spid="23"/>
                                        </p:tgtEl>
                                        <p:attrNameLst>
                                          <p:attrName>style.visibility</p:attrName>
                                        </p:attrNameLst>
                                      </p:cBhvr>
                                      <p:to>
                                        <p:strVal val="visible"/>
                                      </p:to>
                                    </p:set>
                                    <p:anim calcmode="lin" valueType="num">
                                      <p:cBhvr additive="base">
                                        <p:cTn id="36" dur="500" fill="hold"/>
                                        <p:tgtEl>
                                          <p:spTgt spid="23"/>
                                        </p:tgtEl>
                                        <p:attrNameLst>
                                          <p:attrName>ppt_x</p:attrName>
                                        </p:attrNameLst>
                                      </p:cBhvr>
                                      <p:tavLst>
                                        <p:tav tm="0">
                                          <p:val>
                                            <p:strVal val="#ppt_x"/>
                                          </p:val>
                                        </p:tav>
                                        <p:tav tm="100000">
                                          <p:val>
                                            <p:strVal val="#ppt_x"/>
                                          </p:val>
                                        </p:tav>
                                      </p:tavLst>
                                    </p:anim>
                                    <p:anim calcmode="lin" valueType="num">
                                      <p:cBhvr additive="base">
                                        <p:cTn id="37" dur="500" fill="hold"/>
                                        <p:tgtEl>
                                          <p:spTgt spid="23"/>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200"/>
                                  </p:stCondLst>
                                  <p:childTnLst>
                                    <p:set>
                                      <p:cBhvr>
                                        <p:cTn id="39" dur="1" fill="hold">
                                          <p:stCondLst>
                                            <p:cond delay="0"/>
                                          </p:stCondLst>
                                        </p:cTn>
                                        <p:tgtEl>
                                          <p:spTgt spid="24"/>
                                        </p:tgtEl>
                                        <p:attrNameLst>
                                          <p:attrName>style.visibility</p:attrName>
                                        </p:attrNameLst>
                                      </p:cBhvr>
                                      <p:to>
                                        <p:strVal val="visible"/>
                                      </p:to>
                                    </p:set>
                                    <p:anim calcmode="lin" valueType="num">
                                      <p:cBhvr additive="base">
                                        <p:cTn id="40" dur="500" fill="hold"/>
                                        <p:tgtEl>
                                          <p:spTgt spid="24"/>
                                        </p:tgtEl>
                                        <p:attrNameLst>
                                          <p:attrName>ppt_x</p:attrName>
                                        </p:attrNameLst>
                                      </p:cBhvr>
                                      <p:tavLst>
                                        <p:tav tm="0">
                                          <p:val>
                                            <p:strVal val="#ppt_x"/>
                                          </p:val>
                                        </p:tav>
                                        <p:tav tm="100000">
                                          <p:val>
                                            <p:strVal val="#ppt_x"/>
                                          </p:val>
                                        </p:tav>
                                      </p:tavLst>
                                    </p:anim>
                                    <p:anim calcmode="lin" valueType="num">
                                      <p:cBhvr additive="base">
                                        <p:cTn id="41" dur="500" fill="hold"/>
                                        <p:tgtEl>
                                          <p:spTgt spid="24"/>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200"/>
                                  </p:stCondLst>
                                  <p:childTnLst>
                                    <p:set>
                                      <p:cBhvr>
                                        <p:cTn id="43" dur="1" fill="hold">
                                          <p:stCondLst>
                                            <p:cond delay="0"/>
                                          </p:stCondLst>
                                        </p:cTn>
                                        <p:tgtEl>
                                          <p:spTgt spid="25"/>
                                        </p:tgtEl>
                                        <p:attrNameLst>
                                          <p:attrName>style.visibility</p:attrName>
                                        </p:attrNameLst>
                                      </p:cBhvr>
                                      <p:to>
                                        <p:strVal val="visible"/>
                                      </p:to>
                                    </p:set>
                                    <p:anim calcmode="lin" valueType="num">
                                      <p:cBhvr additive="base">
                                        <p:cTn id="44" dur="500" fill="hold"/>
                                        <p:tgtEl>
                                          <p:spTgt spid="25"/>
                                        </p:tgtEl>
                                        <p:attrNameLst>
                                          <p:attrName>ppt_x</p:attrName>
                                        </p:attrNameLst>
                                      </p:cBhvr>
                                      <p:tavLst>
                                        <p:tav tm="0">
                                          <p:val>
                                            <p:strVal val="#ppt_x"/>
                                          </p:val>
                                        </p:tav>
                                        <p:tav tm="100000">
                                          <p:val>
                                            <p:strVal val="#ppt_x"/>
                                          </p:val>
                                        </p:tav>
                                      </p:tavLst>
                                    </p:anim>
                                    <p:anim calcmode="lin" valueType="num">
                                      <p:cBhvr additive="base">
                                        <p:cTn id="45" dur="500" fill="hold"/>
                                        <p:tgtEl>
                                          <p:spTgt spid="25"/>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200"/>
                                  </p:stCondLst>
                                  <p:childTnLst>
                                    <p:set>
                                      <p:cBhvr>
                                        <p:cTn id="47" dur="1" fill="hold">
                                          <p:stCondLst>
                                            <p:cond delay="0"/>
                                          </p:stCondLst>
                                        </p:cTn>
                                        <p:tgtEl>
                                          <p:spTgt spid="26"/>
                                        </p:tgtEl>
                                        <p:attrNameLst>
                                          <p:attrName>style.visibility</p:attrName>
                                        </p:attrNameLst>
                                      </p:cBhvr>
                                      <p:to>
                                        <p:strVal val="visible"/>
                                      </p:to>
                                    </p:set>
                                    <p:anim calcmode="lin" valueType="num">
                                      <p:cBhvr additive="base">
                                        <p:cTn id="48" dur="500" fill="hold"/>
                                        <p:tgtEl>
                                          <p:spTgt spid="26"/>
                                        </p:tgtEl>
                                        <p:attrNameLst>
                                          <p:attrName>ppt_x</p:attrName>
                                        </p:attrNameLst>
                                      </p:cBhvr>
                                      <p:tavLst>
                                        <p:tav tm="0">
                                          <p:val>
                                            <p:strVal val="#ppt_x"/>
                                          </p:val>
                                        </p:tav>
                                        <p:tav tm="100000">
                                          <p:val>
                                            <p:strVal val="#ppt_x"/>
                                          </p:val>
                                        </p:tav>
                                      </p:tavLst>
                                    </p:anim>
                                    <p:anim calcmode="lin" valueType="num">
                                      <p:cBhvr additive="base">
                                        <p:cTn id="49" dur="500" fill="hold"/>
                                        <p:tgtEl>
                                          <p:spTgt spid="26"/>
                                        </p:tgtEl>
                                        <p:attrNameLst>
                                          <p:attrName>ppt_y</p:attrName>
                                        </p:attrNameLst>
                                      </p:cBhvr>
                                      <p:tavLst>
                                        <p:tav tm="0">
                                          <p:val>
                                            <p:strVal val="1+#ppt_h/2"/>
                                          </p:val>
                                        </p:tav>
                                        <p:tav tm="100000">
                                          <p:val>
                                            <p:strVal val="#ppt_y"/>
                                          </p:val>
                                        </p:tav>
                                      </p:tavLst>
                                    </p:anim>
                                  </p:childTnLst>
                                </p:cTn>
                              </p:par>
                              <p:par>
                                <p:cTn id="50" presetID="22" presetClass="entr" presetSubtype="4" fill="hold" grpId="0" nodeType="withEffect">
                                  <p:stCondLst>
                                    <p:cond delay="20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五边形 18"/>
          <p:cNvSpPr/>
          <p:nvPr/>
        </p:nvSpPr>
        <p:spPr>
          <a:xfrm flipH="1">
            <a:off x="3575051" y="2565400"/>
            <a:ext cx="754063" cy="503238"/>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400">
                <a:solidFill>
                  <a:srgbClr val="FFFFFF"/>
                </a:solidFill>
              </a:rPr>
              <a:t>01</a:t>
            </a:r>
            <a:endParaRPr lang="zh-CN" altLang="en-US" sz="2400">
              <a:solidFill>
                <a:srgbClr val="FFFFFF"/>
              </a:solidFill>
            </a:endParaRPr>
          </a:p>
        </p:txBody>
      </p:sp>
      <p:sp>
        <p:nvSpPr>
          <p:cNvPr id="23" name="五边形 22"/>
          <p:cNvSpPr/>
          <p:nvPr/>
        </p:nvSpPr>
        <p:spPr>
          <a:xfrm flipH="1">
            <a:off x="4440238" y="2565400"/>
            <a:ext cx="3492500" cy="503238"/>
          </a:xfrm>
          <a:prstGeom prst="homePlat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solidFill>
                  <a:srgbClr val="FFFFFF"/>
                </a:solidFill>
                <a:latin typeface="方正细等线简体" panose="02010601030101010101" pitchFamily="2" charset="-122"/>
                <a:ea typeface="方正细等线简体" panose="02010601030101010101" pitchFamily="2" charset="-122"/>
              </a:rPr>
              <a:t>点此输入文本内容</a:t>
            </a:r>
          </a:p>
        </p:txBody>
      </p:sp>
      <p:sp>
        <p:nvSpPr>
          <p:cNvPr id="24" name="任意多边形 23"/>
          <p:cNvSpPr/>
          <p:nvPr/>
        </p:nvSpPr>
        <p:spPr>
          <a:xfrm flipH="1">
            <a:off x="8043863" y="2565400"/>
            <a:ext cx="404812" cy="503238"/>
          </a:xfrm>
          <a:custGeom>
            <a:avLst/>
            <a:gdLst>
              <a:gd name="connsiteX0" fmla="*/ 406047 w 406047"/>
              <a:gd name="connsiteY0" fmla="*/ 0 h 504056"/>
              <a:gd name="connsiteX1" fmla="*/ 0 w 406047"/>
              <a:gd name="connsiteY1" fmla="*/ 0 h 504056"/>
              <a:gd name="connsiteX2" fmla="*/ 137728 w 406047"/>
              <a:gd name="connsiteY2" fmla="*/ 252028 h 504056"/>
              <a:gd name="connsiteX3" fmla="*/ 0 w 406047"/>
              <a:gd name="connsiteY3" fmla="*/ 504056 h 504056"/>
              <a:gd name="connsiteX4" fmla="*/ 406047 w 406047"/>
              <a:gd name="connsiteY4" fmla="*/ 504056 h 504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047" h="504056">
                <a:moveTo>
                  <a:pt x="406047" y="0"/>
                </a:moveTo>
                <a:lnTo>
                  <a:pt x="0" y="0"/>
                </a:lnTo>
                <a:lnTo>
                  <a:pt x="137728" y="252028"/>
                </a:lnTo>
                <a:lnTo>
                  <a:pt x="0" y="504056"/>
                </a:lnTo>
                <a:lnTo>
                  <a:pt x="406047"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latin typeface="+mn-ea"/>
            </a:endParaRPr>
          </a:p>
        </p:txBody>
      </p:sp>
      <p:sp>
        <p:nvSpPr>
          <p:cNvPr id="25" name="五边形 24"/>
          <p:cNvSpPr/>
          <p:nvPr/>
        </p:nvSpPr>
        <p:spPr>
          <a:xfrm flipH="1">
            <a:off x="3575051" y="3357564"/>
            <a:ext cx="754063" cy="503237"/>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400">
                <a:solidFill>
                  <a:srgbClr val="FFFFFF"/>
                </a:solidFill>
              </a:rPr>
              <a:t>02</a:t>
            </a:r>
            <a:endParaRPr lang="zh-CN" altLang="en-US" sz="2400">
              <a:solidFill>
                <a:srgbClr val="FFFFFF"/>
              </a:solidFill>
            </a:endParaRPr>
          </a:p>
        </p:txBody>
      </p:sp>
      <p:sp>
        <p:nvSpPr>
          <p:cNvPr id="26" name="五边形 25"/>
          <p:cNvSpPr/>
          <p:nvPr/>
        </p:nvSpPr>
        <p:spPr>
          <a:xfrm flipH="1">
            <a:off x="4440238" y="3357564"/>
            <a:ext cx="3492500" cy="503237"/>
          </a:xfrm>
          <a:prstGeom prst="homePlat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solidFill>
                  <a:srgbClr val="FFFFFF"/>
                </a:solidFill>
                <a:latin typeface="方正细等线简体" panose="02010601030101010101" pitchFamily="2" charset="-122"/>
                <a:ea typeface="方正细等线简体" panose="02010601030101010101" pitchFamily="2" charset="-122"/>
              </a:rPr>
              <a:t>点此输入文本内容</a:t>
            </a:r>
          </a:p>
        </p:txBody>
      </p:sp>
      <p:sp>
        <p:nvSpPr>
          <p:cNvPr id="27" name="任意多边形 26"/>
          <p:cNvSpPr/>
          <p:nvPr/>
        </p:nvSpPr>
        <p:spPr>
          <a:xfrm flipH="1">
            <a:off x="8043863" y="3357564"/>
            <a:ext cx="404812" cy="503237"/>
          </a:xfrm>
          <a:custGeom>
            <a:avLst/>
            <a:gdLst>
              <a:gd name="connsiteX0" fmla="*/ 406047 w 406047"/>
              <a:gd name="connsiteY0" fmla="*/ 0 h 504056"/>
              <a:gd name="connsiteX1" fmla="*/ 0 w 406047"/>
              <a:gd name="connsiteY1" fmla="*/ 0 h 504056"/>
              <a:gd name="connsiteX2" fmla="*/ 137728 w 406047"/>
              <a:gd name="connsiteY2" fmla="*/ 252028 h 504056"/>
              <a:gd name="connsiteX3" fmla="*/ 0 w 406047"/>
              <a:gd name="connsiteY3" fmla="*/ 504056 h 504056"/>
              <a:gd name="connsiteX4" fmla="*/ 406047 w 406047"/>
              <a:gd name="connsiteY4" fmla="*/ 504056 h 504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047" h="504056">
                <a:moveTo>
                  <a:pt x="406047" y="0"/>
                </a:moveTo>
                <a:lnTo>
                  <a:pt x="0" y="0"/>
                </a:lnTo>
                <a:lnTo>
                  <a:pt x="137728" y="252028"/>
                </a:lnTo>
                <a:lnTo>
                  <a:pt x="0" y="504056"/>
                </a:lnTo>
                <a:lnTo>
                  <a:pt x="406047"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latin typeface="+mn-ea"/>
            </a:endParaRPr>
          </a:p>
        </p:txBody>
      </p:sp>
      <p:sp>
        <p:nvSpPr>
          <p:cNvPr id="28" name="五边形 27"/>
          <p:cNvSpPr/>
          <p:nvPr/>
        </p:nvSpPr>
        <p:spPr>
          <a:xfrm flipH="1">
            <a:off x="3575051" y="4149725"/>
            <a:ext cx="754063" cy="503238"/>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400">
                <a:solidFill>
                  <a:srgbClr val="FFFFFF"/>
                </a:solidFill>
              </a:rPr>
              <a:t>03</a:t>
            </a:r>
            <a:endParaRPr lang="zh-CN" altLang="en-US" sz="2400">
              <a:solidFill>
                <a:srgbClr val="FFFFFF"/>
              </a:solidFill>
            </a:endParaRPr>
          </a:p>
        </p:txBody>
      </p:sp>
      <p:sp>
        <p:nvSpPr>
          <p:cNvPr id="29" name="五边形 28"/>
          <p:cNvSpPr/>
          <p:nvPr/>
        </p:nvSpPr>
        <p:spPr>
          <a:xfrm flipH="1">
            <a:off x="4440238" y="4149725"/>
            <a:ext cx="3492500" cy="503238"/>
          </a:xfrm>
          <a:prstGeom prst="homePlat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solidFill>
                  <a:srgbClr val="FFFFFF"/>
                </a:solidFill>
                <a:latin typeface="方正细等线简体" panose="02010601030101010101" pitchFamily="2" charset="-122"/>
                <a:ea typeface="方正细等线简体" panose="02010601030101010101" pitchFamily="2" charset="-122"/>
              </a:rPr>
              <a:t>点此输入文本内容</a:t>
            </a:r>
          </a:p>
        </p:txBody>
      </p:sp>
      <p:sp>
        <p:nvSpPr>
          <p:cNvPr id="30" name="任意多边形 29"/>
          <p:cNvSpPr/>
          <p:nvPr/>
        </p:nvSpPr>
        <p:spPr>
          <a:xfrm flipH="1">
            <a:off x="8043863" y="4149725"/>
            <a:ext cx="404812" cy="503238"/>
          </a:xfrm>
          <a:custGeom>
            <a:avLst/>
            <a:gdLst>
              <a:gd name="connsiteX0" fmla="*/ 406047 w 406047"/>
              <a:gd name="connsiteY0" fmla="*/ 0 h 504056"/>
              <a:gd name="connsiteX1" fmla="*/ 0 w 406047"/>
              <a:gd name="connsiteY1" fmla="*/ 0 h 504056"/>
              <a:gd name="connsiteX2" fmla="*/ 137728 w 406047"/>
              <a:gd name="connsiteY2" fmla="*/ 252028 h 504056"/>
              <a:gd name="connsiteX3" fmla="*/ 0 w 406047"/>
              <a:gd name="connsiteY3" fmla="*/ 504056 h 504056"/>
              <a:gd name="connsiteX4" fmla="*/ 406047 w 406047"/>
              <a:gd name="connsiteY4" fmla="*/ 504056 h 504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047" h="504056">
                <a:moveTo>
                  <a:pt x="406047" y="0"/>
                </a:moveTo>
                <a:lnTo>
                  <a:pt x="0" y="0"/>
                </a:lnTo>
                <a:lnTo>
                  <a:pt x="137728" y="252028"/>
                </a:lnTo>
                <a:lnTo>
                  <a:pt x="0" y="504056"/>
                </a:lnTo>
                <a:lnTo>
                  <a:pt x="406047"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latin typeface="+mn-ea"/>
            </a:endParaRPr>
          </a:p>
        </p:txBody>
      </p:sp>
      <p:sp>
        <p:nvSpPr>
          <p:cNvPr id="31" name="五边形 30"/>
          <p:cNvSpPr/>
          <p:nvPr/>
        </p:nvSpPr>
        <p:spPr>
          <a:xfrm flipH="1">
            <a:off x="3575051" y="4941889"/>
            <a:ext cx="754063" cy="503237"/>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400">
                <a:solidFill>
                  <a:srgbClr val="FFFFFF"/>
                </a:solidFill>
              </a:rPr>
              <a:t>04</a:t>
            </a:r>
            <a:endParaRPr lang="zh-CN" altLang="en-US" sz="2400">
              <a:solidFill>
                <a:srgbClr val="FFFFFF"/>
              </a:solidFill>
            </a:endParaRPr>
          </a:p>
        </p:txBody>
      </p:sp>
      <p:sp>
        <p:nvSpPr>
          <p:cNvPr id="32" name="五边形 31"/>
          <p:cNvSpPr/>
          <p:nvPr/>
        </p:nvSpPr>
        <p:spPr>
          <a:xfrm flipH="1">
            <a:off x="4440238" y="4941889"/>
            <a:ext cx="3492500" cy="503237"/>
          </a:xfrm>
          <a:prstGeom prst="homePlat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solidFill>
                  <a:srgbClr val="FFFFFF"/>
                </a:solidFill>
                <a:latin typeface="方正细等线简体" panose="02010601030101010101" pitchFamily="2" charset="-122"/>
                <a:ea typeface="方正细等线简体" panose="02010601030101010101" pitchFamily="2" charset="-122"/>
              </a:rPr>
              <a:t>点此输入文本内容</a:t>
            </a:r>
          </a:p>
        </p:txBody>
      </p:sp>
      <p:sp>
        <p:nvSpPr>
          <p:cNvPr id="33" name="任意多边形 32"/>
          <p:cNvSpPr/>
          <p:nvPr/>
        </p:nvSpPr>
        <p:spPr>
          <a:xfrm flipH="1">
            <a:off x="8043863" y="4941889"/>
            <a:ext cx="404812" cy="503237"/>
          </a:xfrm>
          <a:custGeom>
            <a:avLst/>
            <a:gdLst>
              <a:gd name="connsiteX0" fmla="*/ 406047 w 406047"/>
              <a:gd name="connsiteY0" fmla="*/ 0 h 504056"/>
              <a:gd name="connsiteX1" fmla="*/ 0 w 406047"/>
              <a:gd name="connsiteY1" fmla="*/ 0 h 504056"/>
              <a:gd name="connsiteX2" fmla="*/ 137728 w 406047"/>
              <a:gd name="connsiteY2" fmla="*/ 252028 h 504056"/>
              <a:gd name="connsiteX3" fmla="*/ 0 w 406047"/>
              <a:gd name="connsiteY3" fmla="*/ 504056 h 504056"/>
              <a:gd name="connsiteX4" fmla="*/ 406047 w 406047"/>
              <a:gd name="connsiteY4" fmla="*/ 504056 h 504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047" h="504056">
                <a:moveTo>
                  <a:pt x="406047" y="0"/>
                </a:moveTo>
                <a:lnTo>
                  <a:pt x="0" y="0"/>
                </a:lnTo>
                <a:lnTo>
                  <a:pt x="137728" y="252028"/>
                </a:lnTo>
                <a:lnTo>
                  <a:pt x="0" y="504056"/>
                </a:lnTo>
                <a:lnTo>
                  <a:pt x="406047"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latin typeface="+mn-ea"/>
            </a:endParaRPr>
          </a:p>
        </p:txBody>
      </p:sp>
      <p:grpSp>
        <p:nvGrpSpPr>
          <p:cNvPr id="34" name="组合 33"/>
          <p:cNvGrpSpPr/>
          <p:nvPr/>
        </p:nvGrpSpPr>
        <p:grpSpPr>
          <a:xfrm>
            <a:off x="757883" y="823784"/>
            <a:ext cx="3237469" cy="655483"/>
            <a:chOff x="757883" y="823784"/>
            <a:chExt cx="3237469" cy="655483"/>
          </a:xfrm>
        </p:grpSpPr>
        <p:sp>
          <p:nvSpPr>
            <p:cNvPr id="35" name="矩形 34"/>
            <p:cNvSpPr/>
            <p:nvPr/>
          </p:nvSpPr>
          <p:spPr>
            <a:xfrm>
              <a:off x="1079157" y="823784"/>
              <a:ext cx="131805" cy="5766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1219200" y="1079157"/>
              <a:ext cx="123568" cy="32127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文本框 36"/>
            <p:cNvSpPr txBox="1"/>
            <p:nvPr/>
          </p:nvSpPr>
          <p:spPr>
            <a:xfrm>
              <a:off x="1342768" y="1079157"/>
              <a:ext cx="2652584" cy="400110"/>
            </a:xfrm>
            <a:prstGeom prst="rect">
              <a:avLst/>
            </a:prstGeom>
            <a:noFill/>
          </p:spPr>
          <p:txBody>
            <a:bodyPr wrap="square" rtlCol="0">
              <a:spAutoFit/>
            </a:bodyPr>
            <a:lstStyle/>
            <a:p>
              <a:r>
                <a:rPr lang="zh-CN" altLang="en-US" sz="2000" b="1" dirty="0">
                  <a:latin typeface="方正细圆简体" panose="02010601030101010101" pitchFamily="2" charset="-122"/>
                  <a:ea typeface="方正细圆简体" panose="02010601030101010101" pitchFamily="2" charset="-122"/>
                </a:rPr>
                <a:t>点此输入标题</a:t>
              </a:r>
            </a:p>
          </p:txBody>
        </p:sp>
        <p:sp>
          <p:nvSpPr>
            <p:cNvPr id="38" name="矩形 37"/>
            <p:cNvSpPr/>
            <p:nvPr/>
          </p:nvSpPr>
          <p:spPr>
            <a:xfrm>
              <a:off x="922640" y="823784"/>
              <a:ext cx="131805" cy="57664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757883" y="823784"/>
              <a:ext cx="131805" cy="5766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additive="base">
                                        <p:cTn id="14" dur="500" fill="hold"/>
                                        <p:tgtEl>
                                          <p:spTgt spid="19"/>
                                        </p:tgtEl>
                                        <p:attrNameLst>
                                          <p:attrName>ppt_x</p:attrName>
                                        </p:attrNameLst>
                                      </p:cBhvr>
                                      <p:tavLst>
                                        <p:tav tm="0">
                                          <p:val>
                                            <p:strVal val="#ppt_x"/>
                                          </p:val>
                                        </p:tav>
                                        <p:tav tm="100000">
                                          <p:val>
                                            <p:strVal val="#ppt_x"/>
                                          </p:val>
                                        </p:tav>
                                      </p:tavLst>
                                    </p:anim>
                                    <p:anim calcmode="lin" valueType="num">
                                      <p:cBhvr additive="base">
                                        <p:cTn id="15" dur="500" fill="hold"/>
                                        <p:tgtEl>
                                          <p:spTgt spid="19"/>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 calcmode="lin" valueType="num">
                                      <p:cBhvr additive="base">
                                        <p:cTn id="18" dur="500" fill="hold"/>
                                        <p:tgtEl>
                                          <p:spTgt spid="23"/>
                                        </p:tgtEl>
                                        <p:attrNameLst>
                                          <p:attrName>ppt_x</p:attrName>
                                        </p:attrNameLst>
                                      </p:cBhvr>
                                      <p:tavLst>
                                        <p:tav tm="0">
                                          <p:val>
                                            <p:strVal val="#ppt_x"/>
                                          </p:val>
                                        </p:tav>
                                        <p:tav tm="100000">
                                          <p:val>
                                            <p:strVal val="#ppt_x"/>
                                          </p:val>
                                        </p:tav>
                                      </p:tavLst>
                                    </p:anim>
                                    <p:anim calcmode="lin" valueType="num">
                                      <p:cBhvr additive="base">
                                        <p:cTn id="19" dur="500" fill="hold"/>
                                        <p:tgtEl>
                                          <p:spTgt spid="23"/>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additive="base">
                                        <p:cTn id="22" dur="500" fill="hold"/>
                                        <p:tgtEl>
                                          <p:spTgt spid="24"/>
                                        </p:tgtEl>
                                        <p:attrNameLst>
                                          <p:attrName>ppt_x</p:attrName>
                                        </p:attrNameLst>
                                      </p:cBhvr>
                                      <p:tavLst>
                                        <p:tav tm="0">
                                          <p:val>
                                            <p:strVal val="#ppt_x"/>
                                          </p:val>
                                        </p:tav>
                                        <p:tav tm="100000">
                                          <p:val>
                                            <p:strVal val="#ppt_x"/>
                                          </p:val>
                                        </p:tav>
                                      </p:tavLst>
                                    </p:anim>
                                    <p:anim calcmode="lin" valueType="num">
                                      <p:cBhvr additive="base">
                                        <p:cTn id="23"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1"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left)">
                                      <p:cBhvr>
                                        <p:cTn id="28" dur="500"/>
                                        <p:tgtEl>
                                          <p:spTgt spid="19"/>
                                        </p:tgtEl>
                                      </p:cBhvr>
                                    </p:animEffect>
                                  </p:childTnLst>
                                </p:cTn>
                              </p:par>
                              <p:par>
                                <p:cTn id="29" presetID="22" presetClass="entr" presetSubtype="8" fill="hold" grpId="1"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left)">
                                      <p:cBhvr>
                                        <p:cTn id="31" dur="500"/>
                                        <p:tgtEl>
                                          <p:spTgt spid="23"/>
                                        </p:tgtEl>
                                      </p:cBhvr>
                                    </p:animEffect>
                                  </p:childTnLst>
                                </p:cTn>
                              </p:par>
                              <p:par>
                                <p:cTn id="32" presetID="22" presetClass="entr" presetSubtype="8" fill="hold" grpId="1"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500"/>
                                        <p:tgtEl>
                                          <p:spTgt spid="25"/>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wipe(left)">
                                      <p:cBhvr>
                                        <p:cTn id="42" dur="500"/>
                                        <p:tgtEl>
                                          <p:spTgt spid="26"/>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wipe(left)">
                                      <p:cBhvr>
                                        <p:cTn id="45" dur="500"/>
                                        <p:tgtEl>
                                          <p:spTgt spid="2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wipe(left)">
                                      <p:cBhvr>
                                        <p:cTn id="50" dur="500"/>
                                        <p:tgtEl>
                                          <p:spTgt spid="28"/>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wipe(left)">
                                      <p:cBhvr>
                                        <p:cTn id="56" dur="500"/>
                                        <p:tgtEl>
                                          <p:spTgt spid="30"/>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500"/>
                                        <p:tgtEl>
                                          <p:spTgt spid="31"/>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wipe(left)">
                                      <p:cBhvr>
                                        <p:cTn id="64" dur="500"/>
                                        <p:tgtEl>
                                          <p:spTgt spid="32"/>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left)">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23" grpId="0" animBg="1"/>
      <p:bldP spid="23" grpId="1" animBg="1"/>
      <p:bldP spid="24" grpId="0" animBg="1"/>
      <p:bldP spid="24" grpId="1" animBg="1"/>
      <p:bldP spid="25" grpId="0" animBg="1"/>
      <p:bldP spid="26" grpId="0" animBg="1"/>
      <p:bldP spid="27" grpId="0" animBg="1"/>
      <p:bldP spid="28" grpId="0" animBg="1"/>
      <p:bldP spid="29" grpId="0" animBg="1"/>
      <p:bldP spid="30" grpId="0" animBg="1"/>
      <p:bldP spid="31" grpId="0" animBg="1"/>
      <p:bldP spid="32"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062"/>
            <a:ext cx="12192000" cy="6858000"/>
          </a:xfrm>
          <a:prstGeom prst="rect">
            <a:avLst/>
          </a:prstGeom>
        </p:spPr>
      </p:pic>
      <p:sp>
        <p:nvSpPr>
          <p:cNvPr id="5" name="文本框 4"/>
          <p:cNvSpPr txBox="1"/>
          <p:nvPr/>
        </p:nvSpPr>
        <p:spPr>
          <a:xfrm>
            <a:off x="3943350" y="971550"/>
            <a:ext cx="5543550" cy="1107996"/>
          </a:xfrm>
          <a:prstGeom prst="rect">
            <a:avLst/>
          </a:prstGeom>
          <a:noFill/>
        </p:spPr>
        <p:txBody>
          <a:bodyPr wrap="square" rtlCol="0">
            <a:spAutoFit/>
          </a:bodyPr>
          <a:lstStyle/>
          <a:p>
            <a:r>
              <a:rPr lang="en-US" altLang="zh-CN" sz="6600" dirty="0">
                <a:solidFill>
                  <a:schemeClr val="tx1">
                    <a:lumMod val="75000"/>
                    <a:lumOff val="25000"/>
                  </a:schemeClr>
                </a:solidFill>
                <a:latin typeface="方正大黑简体" panose="02010601030101010101" pitchFamily="2" charset="-122"/>
                <a:ea typeface="方正大黑简体" panose="02010601030101010101" pitchFamily="2" charset="-122"/>
              </a:rPr>
              <a:t>THANKS</a:t>
            </a:r>
            <a:endParaRPr lang="zh-CN" altLang="en-US" sz="6600" dirty="0">
              <a:solidFill>
                <a:schemeClr val="tx1">
                  <a:lumMod val="75000"/>
                  <a:lumOff val="25000"/>
                </a:schemeClr>
              </a:solidFill>
              <a:latin typeface="方正大黑简体" panose="02010601030101010101" pitchFamily="2" charset="-122"/>
              <a:ea typeface="方正大黑简体" panose="02010601030101010101" pitchFamily="2" charset="-122"/>
            </a:endParaRPr>
          </a:p>
        </p:txBody>
      </p:sp>
      <p:sp>
        <p:nvSpPr>
          <p:cNvPr id="6" name="文本框 5"/>
          <p:cNvSpPr txBox="1"/>
          <p:nvPr/>
        </p:nvSpPr>
        <p:spPr>
          <a:xfrm>
            <a:off x="4124325" y="2079546"/>
            <a:ext cx="3343275" cy="381000"/>
          </a:xfrm>
          <a:prstGeom prst="rect">
            <a:avLst/>
          </a:prstGeom>
          <a:noFill/>
        </p:spPr>
        <p:txBody>
          <a:bodyPr wrap="square" rtlCol="0">
            <a:spAutoFit/>
          </a:bodyPr>
          <a:lstStyle/>
          <a:p>
            <a:r>
              <a:rPr lang="zh-CN" altLang="en-US" dirty="0">
                <a:latin typeface="方正细圆简体" panose="02010601030101010101" pitchFamily="2" charset="-122"/>
                <a:ea typeface="方正细圆简体" panose="02010601030101010101" pitchFamily="2" charset="-122"/>
              </a:rPr>
              <a:t>应聘职位：营销经理</a:t>
            </a:r>
          </a:p>
        </p:txBody>
      </p:sp>
      <p:sp>
        <p:nvSpPr>
          <p:cNvPr id="7" name="文本框 6"/>
          <p:cNvSpPr txBox="1"/>
          <p:nvPr/>
        </p:nvSpPr>
        <p:spPr>
          <a:xfrm>
            <a:off x="4124324" y="2482692"/>
            <a:ext cx="3343275" cy="368300"/>
          </a:xfrm>
          <a:prstGeom prst="rect">
            <a:avLst/>
          </a:prstGeom>
          <a:noFill/>
        </p:spPr>
        <p:txBody>
          <a:bodyPr wrap="square" rtlCol="0">
            <a:spAutoFit/>
          </a:bodyPr>
          <a:lstStyle/>
          <a:p>
            <a:r>
              <a:rPr lang="zh-CN" altLang="en-US">
                <a:latin typeface="方正细圆简体" panose="02010601030101010101" pitchFamily="2" charset="-122"/>
                <a:ea typeface="方正细圆简体" panose="02010601030101010101" pitchFamily="2" charset="-122"/>
              </a:rPr>
              <a:t>应聘人    ：</a:t>
            </a:r>
            <a:r>
              <a:rPr lang="en-US" altLang="zh-CN">
                <a:latin typeface="方正细圆简体" panose="02010601030101010101" pitchFamily="2" charset="-122"/>
                <a:ea typeface="方正细圆简体" panose="02010601030101010101" pitchFamily="2" charset="-122"/>
              </a:rPr>
              <a:t>xiazaii</a:t>
            </a:r>
            <a:endParaRPr lang="zh-CN" altLang="en-US" dirty="0">
              <a:latin typeface="方正细圆简体" panose="02010601030101010101" pitchFamily="2" charset="-122"/>
              <a:ea typeface="方正细圆简体" panose="02010601030101010101" pitchFamily="2" charset="-122"/>
            </a:endParaRPr>
          </a:p>
        </p:txBody>
      </p:sp>
      <p:sp>
        <p:nvSpPr>
          <p:cNvPr id="8" name="文本框 7"/>
          <p:cNvSpPr txBox="1"/>
          <p:nvPr/>
        </p:nvSpPr>
        <p:spPr>
          <a:xfrm>
            <a:off x="4124324" y="2860596"/>
            <a:ext cx="3343275" cy="381000"/>
          </a:xfrm>
          <a:prstGeom prst="rect">
            <a:avLst/>
          </a:prstGeom>
          <a:noFill/>
        </p:spPr>
        <p:txBody>
          <a:bodyPr wrap="square" rtlCol="0">
            <a:spAutoFit/>
          </a:bodyPr>
          <a:lstStyle/>
          <a:p>
            <a:r>
              <a:rPr lang="zh-CN" altLang="en-US" dirty="0">
                <a:latin typeface="方正细圆简体" panose="02010601030101010101" pitchFamily="2" charset="-122"/>
                <a:ea typeface="方正细圆简体" panose="02010601030101010101" pitchFamily="2" charset="-122"/>
              </a:rPr>
              <a:t>手    机    ：</a:t>
            </a:r>
            <a:r>
              <a:rPr lang="en-US" altLang="zh-CN" dirty="0">
                <a:latin typeface="方正细圆简体" panose="02010601030101010101" pitchFamily="2" charset="-122"/>
                <a:ea typeface="方正细圆简体" panose="02010601030101010101" pitchFamily="2" charset="-122"/>
              </a:rPr>
              <a:t>1345678XXXX</a:t>
            </a:r>
            <a:endParaRPr lang="zh-CN" altLang="en-US" dirty="0">
              <a:latin typeface="方正细圆简体" panose="02010601030101010101" pitchFamily="2" charset="-122"/>
              <a:ea typeface="方正细圆简体" panose="02010601030101010101" pitchFamily="2" charset="-122"/>
            </a:endParaRPr>
          </a:p>
        </p:txBody>
      </p:sp>
      <p:sp>
        <p:nvSpPr>
          <p:cNvPr id="9" name="文本框 8"/>
          <p:cNvSpPr txBox="1"/>
          <p:nvPr/>
        </p:nvSpPr>
        <p:spPr>
          <a:xfrm>
            <a:off x="4124324" y="3250884"/>
            <a:ext cx="3343275" cy="381000"/>
          </a:xfrm>
          <a:prstGeom prst="rect">
            <a:avLst/>
          </a:prstGeom>
          <a:noFill/>
        </p:spPr>
        <p:txBody>
          <a:bodyPr wrap="square" rtlCol="0">
            <a:spAutoFit/>
          </a:bodyPr>
          <a:lstStyle/>
          <a:p>
            <a:r>
              <a:rPr lang="zh-CN" altLang="en-US" dirty="0">
                <a:latin typeface="方正细圆简体" panose="02010601030101010101" pitchFamily="2" charset="-122"/>
                <a:ea typeface="方正细圆简体" panose="02010601030101010101" pitchFamily="2" charset="-122"/>
              </a:rPr>
              <a:t>邮    箱：</a:t>
            </a:r>
            <a:r>
              <a:rPr lang="en-US" altLang="zh-CN" dirty="0">
                <a:latin typeface="方正细圆简体" panose="02010601030101010101" pitchFamily="2" charset="-122"/>
                <a:ea typeface="方正细圆简体" panose="02010601030101010101" pitchFamily="2" charset="-122"/>
              </a:rPr>
              <a:t>123456789@qq.com</a:t>
            </a:r>
            <a:endParaRPr lang="zh-CN" altLang="en-US" dirty="0">
              <a:latin typeface="方正细圆简体" panose="02010601030101010101" pitchFamily="2" charset="-122"/>
              <a:ea typeface="方正细圆简体" panose="02010601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p:val>
                                            <p:strVal val="4/3*#ppt_w"/>
                                          </p:val>
                                        </p:tav>
                                        <p:tav tm="100000">
                                          <p:val>
                                            <p:strVal val="#ppt_w"/>
                                          </p:val>
                                        </p:tav>
                                      </p:tavLst>
                                    </p:anim>
                                    <p:anim calcmode="lin" valueType="num">
                                      <p:cBhvr>
                                        <p:cTn id="8" dur="5000" fill="hold"/>
                                        <p:tgtEl>
                                          <p:spTgt spid="4"/>
                                        </p:tgtEl>
                                        <p:attrNameLst>
                                          <p:attrName>ppt_h</p:attrName>
                                        </p:attrNameLst>
                                      </p:cBhvr>
                                      <p:tavLst>
                                        <p:tav tm="0">
                                          <p:val>
                                            <p:strVal val="4/3*#ppt_h"/>
                                          </p:val>
                                        </p:tav>
                                        <p:tav tm="100000">
                                          <p:val>
                                            <p:strVal val="#ppt_h"/>
                                          </p:val>
                                        </p:tav>
                                      </p:tavLst>
                                    </p:anim>
                                  </p:childTnLst>
                                </p:cTn>
                              </p:par>
                              <p:par>
                                <p:cTn id="9" presetID="52" presetClass="entr" presetSubtype="0" fill="hold" grpId="0" nodeType="withEffect">
                                  <p:stCondLst>
                                    <p:cond delay="500"/>
                                  </p:stCondLst>
                                  <p:childTnLst>
                                    <p:set>
                                      <p:cBhvr>
                                        <p:cTn id="10" dur="1" fill="hold">
                                          <p:stCondLst>
                                            <p:cond delay="0"/>
                                          </p:stCondLst>
                                        </p:cTn>
                                        <p:tgtEl>
                                          <p:spTgt spid="5"/>
                                        </p:tgtEl>
                                        <p:attrNameLst>
                                          <p:attrName>style.visibility</p:attrName>
                                        </p:attrNameLst>
                                      </p:cBhvr>
                                      <p:to>
                                        <p:strVal val="visible"/>
                                      </p:to>
                                    </p:set>
                                    <p:animScale>
                                      <p:cBhvr>
                                        <p:cTn id="11"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5"/>
                                        </p:tgtEl>
                                        <p:attrNameLst>
                                          <p:attrName>ppt_x</p:attrName>
                                          <p:attrName>ppt_y</p:attrName>
                                        </p:attrNameLst>
                                      </p:cBhvr>
                                    </p:animMotion>
                                    <p:animEffect transition="in" filter="fade">
                                      <p:cBhvr>
                                        <p:cTn id="13" dur="1000"/>
                                        <p:tgtEl>
                                          <p:spTgt spid="5"/>
                                        </p:tgtEl>
                                      </p:cBhvr>
                                    </p:animEffect>
                                  </p:childTnLst>
                                </p:cTn>
                              </p:par>
                              <p:par>
                                <p:cTn id="14" presetID="42" presetClass="entr" presetSubtype="0" fill="hold" grpId="0" nodeType="withEffect">
                                  <p:stCondLst>
                                    <p:cond delay="50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50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50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50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p:cNvSpPr/>
          <p:nvPr/>
        </p:nvSpPr>
        <p:spPr>
          <a:xfrm>
            <a:off x="5939954" y="1504693"/>
            <a:ext cx="296862" cy="296862"/>
          </a:xfrm>
          <a:prstGeom prst="ellipse">
            <a:avLst/>
          </a:prstGeom>
          <a:solidFill>
            <a:schemeClr val="accent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 name="椭圆 6"/>
          <p:cNvSpPr/>
          <p:nvPr/>
        </p:nvSpPr>
        <p:spPr>
          <a:xfrm>
            <a:off x="5908205" y="1444369"/>
            <a:ext cx="179387" cy="179387"/>
          </a:xfrm>
          <a:prstGeom prst="ellipse">
            <a:avLst/>
          </a:prstGeom>
          <a:solidFill>
            <a:schemeClr val="accent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8" name="椭圆 7"/>
          <p:cNvSpPr/>
          <p:nvPr/>
        </p:nvSpPr>
        <p:spPr>
          <a:xfrm>
            <a:off x="2703041" y="2741355"/>
            <a:ext cx="3035300" cy="3035300"/>
          </a:xfrm>
          <a:prstGeom prst="ellipse">
            <a:avLst/>
          </a:prstGeom>
          <a:noFill/>
          <a:ln w="15875">
            <a:solidFill>
              <a:srgbClr val="C0C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tIns="864000" anchor="ctr">
            <a:normAutofit/>
          </a:bodyPr>
          <a:lstStyle/>
          <a:p>
            <a:pPr algn="ctr">
              <a:defRPr/>
            </a:pPr>
            <a:r>
              <a:rPr lang="zh-CN" altLang="en-US" sz="4000" b="1" dirty="0">
                <a:solidFill>
                  <a:schemeClr val="tx1">
                    <a:lumMod val="75000"/>
                    <a:lumOff val="25000"/>
                  </a:schemeClr>
                </a:solidFill>
                <a:latin typeface="Arial" panose="020B0604020202020204" pitchFamily="34" charset="0"/>
                <a:ea typeface="微软雅黑" panose="020B0503020204020204" pitchFamily="34" charset="-122"/>
              </a:rPr>
              <a:t>李某某</a:t>
            </a:r>
          </a:p>
        </p:txBody>
      </p:sp>
      <p:sp>
        <p:nvSpPr>
          <p:cNvPr id="9" name="椭圆 8"/>
          <p:cNvSpPr/>
          <p:nvPr/>
        </p:nvSpPr>
        <p:spPr>
          <a:xfrm>
            <a:off x="2360141" y="1699955"/>
            <a:ext cx="2197100" cy="2197100"/>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w="1016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 name="文本框 1"/>
          <p:cNvSpPr txBox="1"/>
          <p:nvPr/>
        </p:nvSpPr>
        <p:spPr>
          <a:xfrm>
            <a:off x="6236816" y="1699955"/>
            <a:ext cx="3483833" cy="3797963"/>
          </a:xfrm>
          <a:prstGeom prst="rect">
            <a:avLst/>
          </a:prstGeom>
          <a:noFill/>
        </p:spPr>
        <p:txBody>
          <a:bodyPr wrap="square" rtlCol="0">
            <a:spAutoFit/>
          </a:bodyPr>
          <a:lstStyle/>
          <a:p>
            <a:pPr>
              <a:lnSpc>
                <a:spcPct val="170000"/>
              </a:lnSpc>
              <a:spcBef>
                <a:spcPts val="1200"/>
              </a:spcBef>
              <a:spcAft>
                <a:spcPts val="600"/>
              </a:spcAft>
              <a:defRPr/>
            </a:pPr>
            <a:r>
              <a:rPr lang="zh-CN" altLang="en-US" sz="1400" b="1" dirty="0">
                <a:solidFill>
                  <a:schemeClr val="tx1">
                    <a:lumMod val="50000"/>
                    <a:lumOff val="50000"/>
                  </a:schemeClr>
                </a:solidFill>
                <a:latin typeface="方正细等线简体" panose="02010601030101010101" pitchFamily="2" charset="-122"/>
                <a:ea typeface="方正细等线简体" panose="02010601030101010101" pitchFamily="2" charset="-122"/>
              </a:rPr>
              <a:t>身高：</a:t>
            </a:r>
            <a:r>
              <a:rPr lang="en-US" altLang="zh-CN" sz="1400" b="1" dirty="0">
                <a:solidFill>
                  <a:schemeClr val="tx1">
                    <a:lumMod val="50000"/>
                    <a:lumOff val="50000"/>
                  </a:schemeClr>
                </a:solidFill>
                <a:latin typeface="方正细等线简体" panose="02010601030101010101" pitchFamily="2" charset="-122"/>
                <a:ea typeface="方正细等线简体" panose="02010601030101010101" pitchFamily="2" charset="-122"/>
              </a:rPr>
              <a:t>170cm      </a:t>
            </a:r>
            <a:r>
              <a:rPr lang="zh-CN" altLang="en-US" sz="1400" b="1" dirty="0">
                <a:solidFill>
                  <a:schemeClr val="tx1">
                    <a:lumMod val="50000"/>
                    <a:lumOff val="50000"/>
                  </a:schemeClr>
                </a:solidFill>
                <a:latin typeface="方正细等线简体" panose="02010601030101010101" pitchFamily="2" charset="-122"/>
                <a:ea typeface="方正细等线简体" panose="02010601030101010101" pitchFamily="2" charset="-122"/>
              </a:rPr>
              <a:t>国籍：中国</a:t>
            </a:r>
            <a:endParaRPr lang="en-US" altLang="zh-CN" sz="1400" b="1" dirty="0">
              <a:solidFill>
                <a:schemeClr val="tx1">
                  <a:lumMod val="50000"/>
                  <a:lumOff val="50000"/>
                </a:schemeClr>
              </a:solidFill>
              <a:latin typeface="方正细等线简体" panose="02010601030101010101" pitchFamily="2" charset="-122"/>
              <a:ea typeface="方正细等线简体" panose="02010601030101010101" pitchFamily="2" charset="-122"/>
            </a:endParaRPr>
          </a:p>
          <a:p>
            <a:pPr>
              <a:lnSpc>
                <a:spcPct val="170000"/>
              </a:lnSpc>
              <a:spcBef>
                <a:spcPts val="1200"/>
              </a:spcBef>
              <a:spcAft>
                <a:spcPts val="600"/>
              </a:spcAft>
              <a:defRPr/>
            </a:pPr>
            <a:r>
              <a:rPr lang="zh-CN" altLang="en-US" sz="1400" b="1" dirty="0">
                <a:solidFill>
                  <a:schemeClr val="tx1">
                    <a:lumMod val="50000"/>
                    <a:lumOff val="50000"/>
                  </a:schemeClr>
                </a:solidFill>
                <a:latin typeface="方正细等线简体" panose="02010601030101010101" pitchFamily="2" charset="-122"/>
                <a:ea typeface="方正细等线简体" panose="02010601030101010101" pitchFamily="2" charset="-122"/>
              </a:rPr>
              <a:t>体重：</a:t>
            </a:r>
            <a:r>
              <a:rPr lang="en-US" altLang="zh-CN" sz="1400" b="1" dirty="0">
                <a:solidFill>
                  <a:schemeClr val="tx1">
                    <a:lumMod val="50000"/>
                    <a:lumOff val="50000"/>
                  </a:schemeClr>
                </a:solidFill>
                <a:latin typeface="方正细等线简体" panose="02010601030101010101" pitchFamily="2" charset="-122"/>
                <a:ea typeface="方正细等线简体" panose="02010601030101010101" pitchFamily="2" charset="-122"/>
              </a:rPr>
              <a:t>58kg          </a:t>
            </a:r>
            <a:r>
              <a:rPr lang="zh-CN" altLang="en-US" sz="1400" b="1" dirty="0">
                <a:solidFill>
                  <a:schemeClr val="tx1">
                    <a:lumMod val="50000"/>
                    <a:lumOff val="50000"/>
                  </a:schemeClr>
                </a:solidFill>
                <a:latin typeface="方正细等线简体" panose="02010601030101010101" pitchFamily="2" charset="-122"/>
                <a:ea typeface="方正细等线简体" panose="02010601030101010101" pitchFamily="2" charset="-122"/>
              </a:rPr>
              <a:t>民族：汉</a:t>
            </a:r>
            <a:endParaRPr lang="en-US" altLang="zh-CN" sz="1400" b="1" dirty="0">
              <a:solidFill>
                <a:schemeClr val="tx1">
                  <a:lumMod val="50000"/>
                  <a:lumOff val="50000"/>
                </a:schemeClr>
              </a:solidFill>
              <a:latin typeface="方正细等线简体" panose="02010601030101010101" pitchFamily="2" charset="-122"/>
              <a:ea typeface="方正细等线简体" panose="02010601030101010101" pitchFamily="2" charset="-122"/>
            </a:endParaRPr>
          </a:p>
          <a:p>
            <a:pPr>
              <a:lnSpc>
                <a:spcPct val="170000"/>
              </a:lnSpc>
              <a:spcBef>
                <a:spcPts val="1200"/>
              </a:spcBef>
              <a:spcAft>
                <a:spcPts val="600"/>
              </a:spcAft>
              <a:defRPr/>
            </a:pPr>
            <a:r>
              <a:rPr lang="zh-CN" altLang="en-US" sz="1400" b="1" dirty="0">
                <a:solidFill>
                  <a:schemeClr val="tx1">
                    <a:lumMod val="50000"/>
                    <a:lumOff val="50000"/>
                  </a:schemeClr>
                </a:solidFill>
                <a:latin typeface="方正细等线简体" panose="02010601030101010101" pitchFamily="2" charset="-122"/>
                <a:ea typeface="方正细等线简体" panose="02010601030101010101" pitchFamily="2" charset="-122"/>
              </a:rPr>
              <a:t>居住地：上海市某某某街道几号</a:t>
            </a:r>
            <a:endParaRPr lang="en-US" altLang="zh-CN" sz="1400" b="1" dirty="0">
              <a:solidFill>
                <a:schemeClr val="tx1">
                  <a:lumMod val="50000"/>
                  <a:lumOff val="50000"/>
                </a:schemeClr>
              </a:solidFill>
              <a:latin typeface="方正细等线简体" panose="02010601030101010101" pitchFamily="2" charset="-122"/>
              <a:ea typeface="方正细等线简体" panose="02010601030101010101" pitchFamily="2" charset="-122"/>
            </a:endParaRPr>
          </a:p>
          <a:p>
            <a:pPr>
              <a:lnSpc>
                <a:spcPct val="170000"/>
              </a:lnSpc>
              <a:spcBef>
                <a:spcPts val="1200"/>
              </a:spcBef>
              <a:spcAft>
                <a:spcPts val="600"/>
              </a:spcAft>
              <a:defRPr/>
            </a:pPr>
            <a:r>
              <a:rPr lang="zh-CN" altLang="en-US" sz="1400" b="1" dirty="0">
                <a:solidFill>
                  <a:schemeClr val="tx1">
                    <a:lumMod val="50000"/>
                    <a:lumOff val="50000"/>
                  </a:schemeClr>
                </a:solidFill>
                <a:latin typeface="方正细等线简体" panose="02010601030101010101" pitchFamily="2" charset="-122"/>
                <a:ea typeface="方正细等线简体" panose="02010601030101010101" pitchFamily="2" charset="-122"/>
              </a:rPr>
              <a:t>户籍地：湖北省武汉市某某某</a:t>
            </a:r>
            <a:endParaRPr lang="en-US" altLang="zh-CN" sz="1400" b="1" dirty="0">
              <a:solidFill>
                <a:schemeClr val="tx1">
                  <a:lumMod val="50000"/>
                  <a:lumOff val="50000"/>
                </a:schemeClr>
              </a:solidFill>
              <a:latin typeface="方正细等线简体" panose="02010601030101010101" pitchFamily="2" charset="-122"/>
              <a:ea typeface="方正细等线简体" panose="02010601030101010101" pitchFamily="2" charset="-122"/>
            </a:endParaRPr>
          </a:p>
          <a:p>
            <a:pPr>
              <a:lnSpc>
                <a:spcPct val="170000"/>
              </a:lnSpc>
              <a:spcBef>
                <a:spcPts val="1200"/>
              </a:spcBef>
              <a:spcAft>
                <a:spcPts val="600"/>
              </a:spcAft>
              <a:defRPr/>
            </a:pPr>
            <a:r>
              <a:rPr lang="zh-CN" altLang="en-US" sz="1400" b="1" dirty="0">
                <a:solidFill>
                  <a:schemeClr val="tx1">
                    <a:lumMod val="50000"/>
                    <a:lumOff val="50000"/>
                  </a:schemeClr>
                </a:solidFill>
                <a:latin typeface="方正细等线简体" panose="02010601030101010101" pitchFamily="2" charset="-122"/>
                <a:ea typeface="方正细等线简体" panose="02010601030101010101" pitchFamily="2" charset="-122"/>
              </a:rPr>
              <a:t>专业：平面设计     兴趣：</a:t>
            </a:r>
            <a:endParaRPr lang="en-US" altLang="zh-CN" sz="1400" b="1" dirty="0">
              <a:solidFill>
                <a:schemeClr val="tx1">
                  <a:lumMod val="50000"/>
                  <a:lumOff val="50000"/>
                </a:schemeClr>
              </a:solidFill>
              <a:latin typeface="方正细等线简体" panose="02010601030101010101" pitchFamily="2" charset="-122"/>
              <a:ea typeface="方正细等线简体" panose="02010601030101010101" pitchFamily="2" charset="-122"/>
            </a:endParaRPr>
          </a:p>
          <a:p>
            <a:pPr>
              <a:lnSpc>
                <a:spcPct val="170000"/>
              </a:lnSpc>
              <a:spcBef>
                <a:spcPts val="1200"/>
              </a:spcBef>
              <a:spcAft>
                <a:spcPts val="600"/>
              </a:spcAft>
              <a:defRPr/>
            </a:pPr>
            <a:r>
              <a:rPr lang="zh-CN" altLang="en-US" sz="1400" b="1" dirty="0">
                <a:solidFill>
                  <a:schemeClr val="tx1">
                    <a:lumMod val="50000"/>
                    <a:lumOff val="50000"/>
                  </a:schemeClr>
                </a:solidFill>
                <a:latin typeface="方正细等线简体" panose="02010601030101010101" pitchFamily="2" charset="-122"/>
                <a:ea typeface="方正细等线简体" panose="02010601030101010101" pitchFamily="2" charset="-122"/>
              </a:rPr>
              <a:t>面试岗位：平面设计</a:t>
            </a:r>
            <a:endParaRPr lang="en-US" altLang="zh-CN" sz="1400" b="1" dirty="0">
              <a:solidFill>
                <a:schemeClr val="tx1">
                  <a:lumMod val="50000"/>
                  <a:lumOff val="50000"/>
                </a:schemeClr>
              </a:solidFill>
              <a:latin typeface="方正细等线简体" panose="02010601030101010101" pitchFamily="2" charset="-122"/>
              <a:ea typeface="方正细等线简体" panose="02010601030101010101" pitchFamily="2" charset="-122"/>
            </a:endParaRPr>
          </a:p>
          <a:p>
            <a:endParaRPr lang="zh-CN" altLang="en-US" dirty="0"/>
          </a:p>
        </p:txBody>
      </p:sp>
      <p:grpSp>
        <p:nvGrpSpPr>
          <p:cNvPr id="13" name="组合 12"/>
          <p:cNvGrpSpPr/>
          <p:nvPr/>
        </p:nvGrpSpPr>
        <p:grpSpPr>
          <a:xfrm>
            <a:off x="757883" y="823784"/>
            <a:ext cx="3237469" cy="655483"/>
            <a:chOff x="757883" y="823784"/>
            <a:chExt cx="3237469" cy="655483"/>
          </a:xfrm>
        </p:grpSpPr>
        <p:sp>
          <p:nvSpPr>
            <p:cNvPr id="14" name="矩形 13"/>
            <p:cNvSpPr/>
            <p:nvPr/>
          </p:nvSpPr>
          <p:spPr>
            <a:xfrm>
              <a:off x="1079157" y="823784"/>
              <a:ext cx="131805" cy="5766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1219200" y="1079157"/>
              <a:ext cx="123568" cy="32127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1342768" y="1079157"/>
              <a:ext cx="2652584" cy="400110"/>
            </a:xfrm>
            <a:prstGeom prst="rect">
              <a:avLst/>
            </a:prstGeom>
            <a:noFill/>
          </p:spPr>
          <p:txBody>
            <a:bodyPr wrap="square" rtlCol="0">
              <a:spAutoFit/>
            </a:bodyPr>
            <a:lstStyle/>
            <a:p>
              <a:r>
                <a:rPr lang="zh-CN" altLang="en-US" sz="2000" b="1" dirty="0">
                  <a:latin typeface="方正细圆简体" panose="02010601030101010101" pitchFamily="2" charset="-122"/>
                  <a:ea typeface="方正细圆简体" panose="02010601030101010101" pitchFamily="2" charset="-122"/>
                </a:rPr>
                <a:t>基本信息</a:t>
              </a:r>
            </a:p>
          </p:txBody>
        </p:sp>
        <p:sp>
          <p:nvSpPr>
            <p:cNvPr id="17" name="矩形 16"/>
            <p:cNvSpPr/>
            <p:nvPr/>
          </p:nvSpPr>
          <p:spPr>
            <a:xfrm>
              <a:off x="922640" y="823784"/>
              <a:ext cx="131805" cy="57664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757883" y="823784"/>
              <a:ext cx="131805" cy="5766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par>
                                <p:cTn id="18" presetID="15"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1000" fill="hold"/>
                                        <p:tgtEl>
                                          <p:spTgt spid="2"/>
                                        </p:tgtEl>
                                        <p:attrNameLst>
                                          <p:attrName>ppt_w</p:attrName>
                                        </p:attrNameLst>
                                      </p:cBhvr>
                                      <p:tavLst>
                                        <p:tav tm="0">
                                          <p:val>
                                            <p:fltVal val="0"/>
                                          </p:val>
                                        </p:tav>
                                        <p:tav tm="100000">
                                          <p:val>
                                            <p:strVal val="#ppt_w"/>
                                          </p:val>
                                        </p:tav>
                                      </p:tavLst>
                                    </p:anim>
                                    <p:anim calcmode="lin" valueType="num">
                                      <p:cBhvr>
                                        <p:cTn id="21" dur="1000" fill="hold"/>
                                        <p:tgtEl>
                                          <p:spTgt spid="2"/>
                                        </p:tgtEl>
                                        <p:attrNameLst>
                                          <p:attrName>ppt_h</p:attrName>
                                        </p:attrNameLst>
                                      </p:cBhvr>
                                      <p:tavLst>
                                        <p:tav tm="0">
                                          <p:val>
                                            <p:fltVal val="0"/>
                                          </p:val>
                                        </p:tav>
                                        <p:tav tm="100000">
                                          <p:val>
                                            <p:strVal val="#ppt_h"/>
                                          </p:val>
                                        </p:tav>
                                      </p:tavLst>
                                    </p:anim>
                                    <p:anim calcmode="lin" valueType="num">
                                      <p:cBhvr>
                                        <p:cTn id="22"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757883" y="823784"/>
            <a:ext cx="3237469" cy="655483"/>
            <a:chOff x="757883" y="823784"/>
            <a:chExt cx="3237469" cy="655483"/>
          </a:xfrm>
        </p:grpSpPr>
        <p:sp>
          <p:nvSpPr>
            <p:cNvPr id="12" name="矩形 11"/>
            <p:cNvSpPr/>
            <p:nvPr/>
          </p:nvSpPr>
          <p:spPr>
            <a:xfrm>
              <a:off x="1079157" y="823784"/>
              <a:ext cx="131805" cy="5766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219200" y="1079157"/>
              <a:ext cx="123568" cy="32127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1342768" y="1079157"/>
              <a:ext cx="2652584" cy="400110"/>
            </a:xfrm>
            <a:prstGeom prst="rect">
              <a:avLst/>
            </a:prstGeom>
            <a:noFill/>
          </p:spPr>
          <p:txBody>
            <a:bodyPr wrap="square" rtlCol="0">
              <a:spAutoFit/>
            </a:bodyPr>
            <a:lstStyle/>
            <a:p>
              <a:r>
                <a:rPr lang="zh-CN" altLang="en-US" sz="2000" b="1" dirty="0">
                  <a:latin typeface="方正细圆简体" panose="02010601030101010101" pitchFamily="2" charset="-122"/>
                  <a:ea typeface="方正细圆简体" panose="02010601030101010101" pitchFamily="2" charset="-122"/>
                </a:rPr>
                <a:t>工作经历</a:t>
              </a:r>
            </a:p>
          </p:txBody>
        </p:sp>
        <p:sp>
          <p:nvSpPr>
            <p:cNvPr id="29" name="矩形 28"/>
            <p:cNvSpPr/>
            <p:nvPr/>
          </p:nvSpPr>
          <p:spPr>
            <a:xfrm>
              <a:off x="922640" y="823784"/>
              <a:ext cx="131805" cy="57664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757883" y="823784"/>
              <a:ext cx="131805" cy="5766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任意多边形 14"/>
          <p:cNvSpPr/>
          <p:nvPr/>
        </p:nvSpPr>
        <p:spPr>
          <a:xfrm>
            <a:off x="2202422" y="4062671"/>
            <a:ext cx="1031875" cy="1158875"/>
          </a:xfrm>
          <a:custGeom>
            <a:avLst/>
            <a:gdLst>
              <a:gd name="connsiteX0" fmla="*/ 0 w 962026"/>
              <a:gd name="connsiteY0" fmla="*/ 0 h 1158876"/>
              <a:gd name="connsiteX1" fmla="*/ 72412 w 962026"/>
              <a:gd name="connsiteY1" fmla="*/ 0 h 1158876"/>
              <a:gd name="connsiteX2" fmla="*/ 72412 w 962026"/>
              <a:gd name="connsiteY2" fmla="*/ 678175 h 1158876"/>
              <a:gd name="connsiteX3" fmla="*/ 481012 w 962026"/>
              <a:gd name="connsiteY3" fmla="*/ 1086775 h 1158876"/>
              <a:gd name="connsiteX4" fmla="*/ 889612 w 962026"/>
              <a:gd name="connsiteY4" fmla="*/ 678175 h 1158876"/>
              <a:gd name="connsiteX5" fmla="*/ 889612 w 962026"/>
              <a:gd name="connsiteY5" fmla="*/ 0 h 1158876"/>
              <a:gd name="connsiteX6" fmla="*/ 962026 w 962026"/>
              <a:gd name="connsiteY6" fmla="*/ 0 h 1158876"/>
              <a:gd name="connsiteX7" fmla="*/ 962025 w 962026"/>
              <a:gd name="connsiteY7" fmla="*/ 677863 h 1158876"/>
              <a:gd name="connsiteX8" fmla="*/ 481012 w 962026"/>
              <a:gd name="connsiteY8" fmla="*/ 1158876 h 1158876"/>
              <a:gd name="connsiteX9" fmla="*/ 481013 w 962026"/>
              <a:gd name="connsiteY9" fmla="*/ 1158875 h 1158876"/>
              <a:gd name="connsiteX10" fmla="*/ 0 w 962026"/>
              <a:gd name="connsiteY10" fmla="*/ 677862 h 1158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026" h="1158876">
                <a:moveTo>
                  <a:pt x="0" y="0"/>
                </a:moveTo>
                <a:lnTo>
                  <a:pt x="72412" y="0"/>
                </a:lnTo>
                <a:lnTo>
                  <a:pt x="72412" y="678175"/>
                </a:lnTo>
                <a:cubicBezTo>
                  <a:pt x="72412" y="903839"/>
                  <a:pt x="255348" y="1086775"/>
                  <a:pt x="481012" y="1086775"/>
                </a:cubicBezTo>
                <a:cubicBezTo>
                  <a:pt x="706676" y="1086775"/>
                  <a:pt x="889612" y="903839"/>
                  <a:pt x="889612" y="678175"/>
                </a:cubicBezTo>
                <a:lnTo>
                  <a:pt x="889612" y="0"/>
                </a:lnTo>
                <a:lnTo>
                  <a:pt x="962026" y="0"/>
                </a:lnTo>
                <a:lnTo>
                  <a:pt x="962025" y="677863"/>
                </a:lnTo>
                <a:cubicBezTo>
                  <a:pt x="962025" y="943519"/>
                  <a:pt x="746668" y="1158876"/>
                  <a:pt x="481012" y="1158876"/>
                </a:cubicBezTo>
                <a:lnTo>
                  <a:pt x="481013" y="1158875"/>
                </a:lnTo>
                <a:cubicBezTo>
                  <a:pt x="215357" y="1158875"/>
                  <a:pt x="0" y="943518"/>
                  <a:pt x="0" y="67786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bIns="216000" anchor="ctr">
            <a:noAutofit/>
          </a:bodyPr>
          <a:lstStyle/>
          <a:p>
            <a:pPr algn="ctr">
              <a:defRPr/>
            </a:pPr>
            <a:r>
              <a:rPr lang="zh-CN" altLang="en-US" sz="1300" dirty="0">
                <a:solidFill>
                  <a:schemeClr val="tx1"/>
                </a:solidFill>
                <a:latin typeface="方正细等线简体" panose="02010601030101010101" pitchFamily="2" charset="-122"/>
                <a:ea typeface="方正细等线简体" panose="02010601030101010101" pitchFamily="2" charset="-122"/>
              </a:rPr>
              <a:t>在佛山市南海区大沥医院任挂号员及导诊</a:t>
            </a:r>
          </a:p>
        </p:txBody>
      </p:sp>
      <p:sp>
        <p:nvSpPr>
          <p:cNvPr id="16" name="文本框 10"/>
          <p:cNvSpPr txBox="1">
            <a:spLocks noChangeArrowheads="1"/>
          </p:cNvSpPr>
          <p:nvPr/>
        </p:nvSpPr>
        <p:spPr bwMode="auto">
          <a:xfrm>
            <a:off x="1982596" y="3681182"/>
            <a:ext cx="15868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1400" dirty="0"/>
              <a:t>1998.6—2000.06</a:t>
            </a:r>
            <a:endParaRPr lang="zh-CN" altLang="en-US" sz="1400" b="1" dirty="0">
              <a:solidFill>
                <a:schemeClr val="accent1"/>
              </a:solidFill>
            </a:endParaRPr>
          </a:p>
        </p:txBody>
      </p:sp>
      <p:sp>
        <p:nvSpPr>
          <p:cNvPr id="17" name="任意多边形 16"/>
          <p:cNvSpPr/>
          <p:nvPr/>
        </p:nvSpPr>
        <p:spPr>
          <a:xfrm>
            <a:off x="3385110" y="1878271"/>
            <a:ext cx="1031875" cy="1158875"/>
          </a:xfrm>
          <a:custGeom>
            <a:avLst/>
            <a:gdLst>
              <a:gd name="connsiteX0" fmla="*/ 515891 w 1031783"/>
              <a:gd name="connsiteY0" fmla="*/ 0 h 1158876"/>
              <a:gd name="connsiteX1" fmla="*/ 1031782 w 1031783"/>
              <a:gd name="connsiteY1" fmla="*/ 481013 h 1158876"/>
              <a:gd name="connsiteX2" fmla="*/ 1031783 w 1031783"/>
              <a:gd name="connsiteY2" fmla="*/ 1158876 h 1158876"/>
              <a:gd name="connsiteX3" fmla="*/ 954118 w 1031783"/>
              <a:gd name="connsiteY3" fmla="*/ 1158876 h 1158876"/>
              <a:gd name="connsiteX4" fmla="*/ 954118 w 1031783"/>
              <a:gd name="connsiteY4" fmla="*/ 480701 h 1158876"/>
              <a:gd name="connsiteX5" fmla="*/ 515891 w 1031783"/>
              <a:gd name="connsiteY5" fmla="*/ 72101 h 1158876"/>
              <a:gd name="connsiteX6" fmla="*/ 77663 w 1031783"/>
              <a:gd name="connsiteY6" fmla="*/ 480701 h 1158876"/>
              <a:gd name="connsiteX7" fmla="*/ 77663 w 1031783"/>
              <a:gd name="connsiteY7" fmla="*/ 1158876 h 1158876"/>
              <a:gd name="connsiteX8" fmla="*/ 0 w 1031783"/>
              <a:gd name="connsiteY8" fmla="*/ 1158876 h 1158876"/>
              <a:gd name="connsiteX9" fmla="*/ 0 w 1031783"/>
              <a:gd name="connsiteY9" fmla="*/ 481014 h 1158876"/>
              <a:gd name="connsiteX10" fmla="*/ 515892 w 1031783"/>
              <a:gd name="connsiteY10" fmla="*/ 1 h 1158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31783" h="1158876">
                <a:moveTo>
                  <a:pt x="515891" y="0"/>
                </a:moveTo>
                <a:cubicBezTo>
                  <a:pt x="800809" y="0"/>
                  <a:pt x="1031782" y="215357"/>
                  <a:pt x="1031782" y="481013"/>
                </a:cubicBezTo>
                <a:lnTo>
                  <a:pt x="1031783" y="1158876"/>
                </a:lnTo>
                <a:lnTo>
                  <a:pt x="954118" y="1158876"/>
                </a:lnTo>
                <a:lnTo>
                  <a:pt x="954118" y="480701"/>
                </a:lnTo>
                <a:cubicBezTo>
                  <a:pt x="954118" y="255037"/>
                  <a:pt x="757918" y="72101"/>
                  <a:pt x="515891" y="72101"/>
                </a:cubicBezTo>
                <a:cubicBezTo>
                  <a:pt x="273864" y="72101"/>
                  <a:pt x="77663" y="255037"/>
                  <a:pt x="77663" y="480701"/>
                </a:cubicBezTo>
                <a:lnTo>
                  <a:pt x="77663" y="1158876"/>
                </a:lnTo>
                <a:lnTo>
                  <a:pt x="0" y="1158876"/>
                </a:lnTo>
                <a:lnTo>
                  <a:pt x="0" y="481014"/>
                </a:lnTo>
                <a:cubicBezTo>
                  <a:pt x="0" y="215358"/>
                  <a:pt x="230973" y="1"/>
                  <a:pt x="515892" y="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216000" anchor="ctr"/>
          <a:lstStyle/>
          <a:p>
            <a:pPr algn="ctr">
              <a:defRPr/>
            </a:pPr>
            <a:r>
              <a:rPr lang="zh-CN" altLang="en-US" sz="1300" dirty="0">
                <a:solidFill>
                  <a:schemeClr val="tx1"/>
                </a:solidFill>
                <a:latin typeface="方正细等线简体" panose="02010601030101010101" pitchFamily="2" charset="-122"/>
                <a:ea typeface="方正细等线简体" panose="02010601030101010101" pitchFamily="2" charset="-122"/>
              </a:rPr>
              <a:t>在清远市阳山县飞腾文印部任打字文员</a:t>
            </a:r>
          </a:p>
        </p:txBody>
      </p:sp>
      <p:sp>
        <p:nvSpPr>
          <p:cNvPr id="18" name="文本框 24"/>
          <p:cNvSpPr txBox="1">
            <a:spLocks noChangeArrowheads="1"/>
          </p:cNvSpPr>
          <p:nvPr/>
        </p:nvSpPr>
        <p:spPr bwMode="auto">
          <a:xfrm>
            <a:off x="3047934" y="2808435"/>
            <a:ext cx="179735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1400" dirty="0"/>
              <a:t>2000.8—2001.04</a:t>
            </a:r>
            <a:r>
              <a:rPr lang="en-US" altLang="zh-CN" sz="3600" dirty="0"/>
              <a:t> </a:t>
            </a:r>
            <a:endParaRPr lang="zh-CN" altLang="en-US" sz="3600" b="1" dirty="0">
              <a:solidFill>
                <a:schemeClr val="accent2"/>
              </a:solidFill>
            </a:endParaRPr>
          </a:p>
        </p:txBody>
      </p:sp>
      <p:sp>
        <p:nvSpPr>
          <p:cNvPr id="19" name="任意多边形 18"/>
          <p:cNvSpPr/>
          <p:nvPr/>
        </p:nvSpPr>
        <p:spPr>
          <a:xfrm>
            <a:off x="4567797" y="4062671"/>
            <a:ext cx="1031875" cy="1158875"/>
          </a:xfrm>
          <a:custGeom>
            <a:avLst/>
            <a:gdLst>
              <a:gd name="connsiteX0" fmla="*/ 0 w 962026"/>
              <a:gd name="connsiteY0" fmla="*/ 0 h 1158876"/>
              <a:gd name="connsiteX1" fmla="*/ 72412 w 962026"/>
              <a:gd name="connsiteY1" fmla="*/ 0 h 1158876"/>
              <a:gd name="connsiteX2" fmla="*/ 72412 w 962026"/>
              <a:gd name="connsiteY2" fmla="*/ 678175 h 1158876"/>
              <a:gd name="connsiteX3" fmla="*/ 481012 w 962026"/>
              <a:gd name="connsiteY3" fmla="*/ 1086775 h 1158876"/>
              <a:gd name="connsiteX4" fmla="*/ 889612 w 962026"/>
              <a:gd name="connsiteY4" fmla="*/ 678175 h 1158876"/>
              <a:gd name="connsiteX5" fmla="*/ 889612 w 962026"/>
              <a:gd name="connsiteY5" fmla="*/ 0 h 1158876"/>
              <a:gd name="connsiteX6" fmla="*/ 962026 w 962026"/>
              <a:gd name="connsiteY6" fmla="*/ 0 h 1158876"/>
              <a:gd name="connsiteX7" fmla="*/ 962025 w 962026"/>
              <a:gd name="connsiteY7" fmla="*/ 677863 h 1158876"/>
              <a:gd name="connsiteX8" fmla="*/ 481012 w 962026"/>
              <a:gd name="connsiteY8" fmla="*/ 1158876 h 1158876"/>
              <a:gd name="connsiteX9" fmla="*/ 481013 w 962026"/>
              <a:gd name="connsiteY9" fmla="*/ 1158875 h 1158876"/>
              <a:gd name="connsiteX10" fmla="*/ 0 w 962026"/>
              <a:gd name="connsiteY10" fmla="*/ 677862 h 1158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026" h="1158876">
                <a:moveTo>
                  <a:pt x="0" y="0"/>
                </a:moveTo>
                <a:lnTo>
                  <a:pt x="72412" y="0"/>
                </a:lnTo>
                <a:lnTo>
                  <a:pt x="72412" y="678175"/>
                </a:lnTo>
                <a:cubicBezTo>
                  <a:pt x="72412" y="903839"/>
                  <a:pt x="255348" y="1086775"/>
                  <a:pt x="481012" y="1086775"/>
                </a:cubicBezTo>
                <a:cubicBezTo>
                  <a:pt x="706676" y="1086775"/>
                  <a:pt x="889612" y="903839"/>
                  <a:pt x="889612" y="678175"/>
                </a:cubicBezTo>
                <a:lnTo>
                  <a:pt x="889612" y="0"/>
                </a:lnTo>
                <a:lnTo>
                  <a:pt x="962026" y="0"/>
                </a:lnTo>
                <a:lnTo>
                  <a:pt x="962025" y="677863"/>
                </a:lnTo>
                <a:cubicBezTo>
                  <a:pt x="962025" y="943519"/>
                  <a:pt x="746668" y="1158876"/>
                  <a:pt x="481012" y="1158876"/>
                </a:cubicBezTo>
                <a:lnTo>
                  <a:pt x="481013" y="1158875"/>
                </a:lnTo>
                <a:cubicBezTo>
                  <a:pt x="215357" y="1158875"/>
                  <a:pt x="0" y="943518"/>
                  <a:pt x="0" y="67786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bIns="216000" anchor="ctr">
            <a:normAutofit/>
          </a:bodyPr>
          <a:lstStyle/>
          <a:p>
            <a:pPr algn="ctr">
              <a:defRPr/>
            </a:pPr>
            <a:r>
              <a:rPr lang="zh-CN" altLang="en-US" sz="1300" dirty="0">
                <a:solidFill>
                  <a:schemeClr val="tx1"/>
                </a:solidFill>
                <a:latin typeface="方正细等线简体" panose="02010601030101010101" pitchFamily="2" charset="-122"/>
                <a:ea typeface="方正细等线简体" panose="02010601030101010101" pitchFamily="2" charset="-122"/>
              </a:rPr>
              <a:t>在清远市阳山县广客来超市任推销员</a:t>
            </a:r>
          </a:p>
        </p:txBody>
      </p:sp>
      <p:sp>
        <p:nvSpPr>
          <p:cNvPr id="20" name="文本框 28"/>
          <p:cNvSpPr txBox="1">
            <a:spLocks noChangeArrowheads="1"/>
          </p:cNvSpPr>
          <p:nvPr/>
        </p:nvSpPr>
        <p:spPr bwMode="auto">
          <a:xfrm>
            <a:off x="4343960" y="3416337"/>
            <a:ext cx="162559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1400" dirty="0"/>
              <a:t>2001.9—2002.08</a:t>
            </a:r>
            <a:r>
              <a:rPr lang="en-US" altLang="zh-CN" sz="3600" dirty="0"/>
              <a:t> </a:t>
            </a:r>
            <a:endParaRPr lang="zh-CN" altLang="en-US" sz="3600" b="1" dirty="0">
              <a:solidFill>
                <a:schemeClr val="accent1"/>
              </a:solidFill>
            </a:endParaRPr>
          </a:p>
        </p:txBody>
      </p:sp>
      <p:sp>
        <p:nvSpPr>
          <p:cNvPr id="21" name="任意多边形 20"/>
          <p:cNvSpPr/>
          <p:nvPr/>
        </p:nvSpPr>
        <p:spPr>
          <a:xfrm>
            <a:off x="5752072" y="1878271"/>
            <a:ext cx="1031875" cy="1158875"/>
          </a:xfrm>
          <a:custGeom>
            <a:avLst/>
            <a:gdLst>
              <a:gd name="connsiteX0" fmla="*/ 515891 w 1031783"/>
              <a:gd name="connsiteY0" fmla="*/ 0 h 1158876"/>
              <a:gd name="connsiteX1" fmla="*/ 1031782 w 1031783"/>
              <a:gd name="connsiteY1" fmla="*/ 481013 h 1158876"/>
              <a:gd name="connsiteX2" fmla="*/ 1031783 w 1031783"/>
              <a:gd name="connsiteY2" fmla="*/ 1158876 h 1158876"/>
              <a:gd name="connsiteX3" fmla="*/ 954118 w 1031783"/>
              <a:gd name="connsiteY3" fmla="*/ 1158876 h 1158876"/>
              <a:gd name="connsiteX4" fmla="*/ 954118 w 1031783"/>
              <a:gd name="connsiteY4" fmla="*/ 480701 h 1158876"/>
              <a:gd name="connsiteX5" fmla="*/ 515891 w 1031783"/>
              <a:gd name="connsiteY5" fmla="*/ 72101 h 1158876"/>
              <a:gd name="connsiteX6" fmla="*/ 77663 w 1031783"/>
              <a:gd name="connsiteY6" fmla="*/ 480701 h 1158876"/>
              <a:gd name="connsiteX7" fmla="*/ 77663 w 1031783"/>
              <a:gd name="connsiteY7" fmla="*/ 1158876 h 1158876"/>
              <a:gd name="connsiteX8" fmla="*/ 0 w 1031783"/>
              <a:gd name="connsiteY8" fmla="*/ 1158876 h 1158876"/>
              <a:gd name="connsiteX9" fmla="*/ 0 w 1031783"/>
              <a:gd name="connsiteY9" fmla="*/ 481014 h 1158876"/>
              <a:gd name="connsiteX10" fmla="*/ 515892 w 1031783"/>
              <a:gd name="connsiteY10" fmla="*/ 1 h 1158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31783" h="1158876">
                <a:moveTo>
                  <a:pt x="515891" y="0"/>
                </a:moveTo>
                <a:cubicBezTo>
                  <a:pt x="800809" y="0"/>
                  <a:pt x="1031782" y="215357"/>
                  <a:pt x="1031782" y="481013"/>
                </a:cubicBezTo>
                <a:lnTo>
                  <a:pt x="1031783" y="1158876"/>
                </a:lnTo>
                <a:lnTo>
                  <a:pt x="954118" y="1158876"/>
                </a:lnTo>
                <a:lnTo>
                  <a:pt x="954118" y="480701"/>
                </a:lnTo>
                <a:cubicBezTo>
                  <a:pt x="954118" y="255037"/>
                  <a:pt x="757918" y="72101"/>
                  <a:pt x="515891" y="72101"/>
                </a:cubicBezTo>
                <a:cubicBezTo>
                  <a:pt x="273864" y="72101"/>
                  <a:pt x="77663" y="255037"/>
                  <a:pt x="77663" y="480701"/>
                </a:cubicBezTo>
                <a:lnTo>
                  <a:pt x="77663" y="1158876"/>
                </a:lnTo>
                <a:lnTo>
                  <a:pt x="0" y="1158876"/>
                </a:lnTo>
                <a:lnTo>
                  <a:pt x="0" y="481014"/>
                </a:lnTo>
                <a:cubicBezTo>
                  <a:pt x="0" y="215358"/>
                  <a:pt x="230973" y="1"/>
                  <a:pt x="515892" y="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216000" anchor="ctr"/>
          <a:lstStyle/>
          <a:p>
            <a:pPr algn="ctr">
              <a:defRPr/>
            </a:pPr>
            <a:r>
              <a:rPr lang="zh-CN" altLang="en-US" sz="1300" dirty="0">
                <a:solidFill>
                  <a:schemeClr val="tx1"/>
                </a:solidFill>
                <a:latin typeface="方正细等线简体" panose="02010601030101010101" pitchFamily="2" charset="-122"/>
                <a:ea typeface="方正细等线简体" panose="02010601030101010101" pitchFamily="2" charset="-122"/>
              </a:rPr>
              <a:t>在佛山市联通惠景专卖任前台电脑操作员</a:t>
            </a:r>
          </a:p>
        </p:txBody>
      </p:sp>
      <p:sp>
        <p:nvSpPr>
          <p:cNvPr id="22" name="文本框 31"/>
          <p:cNvSpPr txBox="1">
            <a:spLocks noChangeArrowheads="1"/>
          </p:cNvSpPr>
          <p:nvPr/>
        </p:nvSpPr>
        <p:spPr bwMode="auto">
          <a:xfrm>
            <a:off x="5375538" y="3035313"/>
            <a:ext cx="175261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1400" dirty="0"/>
              <a:t>2002.12—2003.06</a:t>
            </a:r>
            <a:endParaRPr lang="zh-CN" altLang="en-US" sz="1400" b="1" dirty="0">
              <a:solidFill>
                <a:schemeClr val="accent2"/>
              </a:solidFill>
            </a:endParaRPr>
          </a:p>
        </p:txBody>
      </p:sp>
      <p:sp>
        <p:nvSpPr>
          <p:cNvPr id="23" name="任意多边形 22"/>
          <p:cNvSpPr/>
          <p:nvPr/>
        </p:nvSpPr>
        <p:spPr>
          <a:xfrm>
            <a:off x="6934760" y="4062671"/>
            <a:ext cx="1031875" cy="1158875"/>
          </a:xfrm>
          <a:custGeom>
            <a:avLst/>
            <a:gdLst>
              <a:gd name="connsiteX0" fmla="*/ 0 w 962026"/>
              <a:gd name="connsiteY0" fmla="*/ 0 h 1158876"/>
              <a:gd name="connsiteX1" fmla="*/ 72412 w 962026"/>
              <a:gd name="connsiteY1" fmla="*/ 0 h 1158876"/>
              <a:gd name="connsiteX2" fmla="*/ 72412 w 962026"/>
              <a:gd name="connsiteY2" fmla="*/ 678175 h 1158876"/>
              <a:gd name="connsiteX3" fmla="*/ 481012 w 962026"/>
              <a:gd name="connsiteY3" fmla="*/ 1086775 h 1158876"/>
              <a:gd name="connsiteX4" fmla="*/ 889612 w 962026"/>
              <a:gd name="connsiteY4" fmla="*/ 678175 h 1158876"/>
              <a:gd name="connsiteX5" fmla="*/ 889612 w 962026"/>
              <a:gd name="connsiteY5" fmla="*/ 0 h 1158876"/>
              <a:gd name="connsiteX6" fmla="*/ 962026 w 962026"/>
              <a:gd name="connsiteY6" fmla="*/ 0 h 1158876"/>
              <a:gd name="connsiteX7" fmla="*/ 962025 w 962026"/>
              <a:gd name="connsiteY7" fmla="*/ 677863 h 1158876"/>
              <a:gd name="connsiteX8" fmla="*/ 481012 w 962026"/>
              <a:gd name="connsiteY8" fmla="*/ 1158876 h 1158876"/>
              <a:gd name="connsiteX9" fmla="*/ 481013 w 962026"/>
              <a:gd name="connsiteY9" fmla="*/ 1158875 h 1158876"/>
              <a:gd name="connsiteX10" fmla="*/ 0 w 962026"/>
              <a:gd name="connsiteY10" fmla="*/ 677862 h 1158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026" h="1158876">
                <a:moveTo>
                  <a:pt x="0" y="0"/>
                </a:moveTo>
                <a:lnTo>
                  <a:pt x="72412" y="0"/>
                </a:lnTo>
                <a:lnTo>
                  <a:pt x="72412" y="678175"/>
                </a:lnTo>
                <a:cubicBezTo>
                  <a:pt x="72412" y="903839"/>
                  <a:pt x="255348" y="1086775"/>
                  <a:pt x="481012" y="1086775"/>
                </a:cubicBezTo>
                <a:cubicBezTo>
                  <a:pt x="706676" y="1086775"/>
                  <a:pt x="889612" y="903839"/>
                  <a:pt x="889612" y="678175"/>
                </a:cubicBezTo>
                <a:lnTo>
                  <a:pt x="889612" y="0"/>
                </a:lnTo>
                <a:lnTo>
                  <a:pt x="962026" y="0"/>
                </a:lnTo>
                <a:lnTo>
                  <a:pt x="962025" y="677863"/>
                </a:lnTo>
                <a:cubicBezTo>
                  <a:pt x="962025" y="943519"/>
                  <a:pt x="746668" y="1158876"/>
                  <a:pt x="481012" y="1158876"/>
                </a:cubicBezTo>
                <a:lnTo>
                  <a:pt x="481013" y="1158875"/>
                </a:lnTo>
                <a:cubicBezTo>
                  <a:pt x="215357" y="1158875"/>
                  <a:pt x="0" y="943518"/>
                  <a:pt x="0" y="67786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bIns="216000" anchor="ctr">
            <a:normAutofit/>
          </a:bodyPr>
          <a:lstStyle/>
          <a:p>
            <a:pPr algn="ctr">
              <a:defRPr/>
            </a:pPr>
            <a:r>
              <a:rPr lang="zh-CN" altLang="en-US" sz="1300" dirty="0">
                <a:solidFill>
                  <a:schemeClr val="tx1"/>
                </a:solidFill>
                <a:latin typeface="方正细等线简体" panose="02010601030101010101" pitchFamily="2" charset="-122"/>
                <a:ea typeface="方正细等线简体" panose="02010601030101010101" pitchFamily="2" charset="-122"/>
              </a:rPr>
              <a:t>在佛山市南海区平洲医院</a:t>
            </a:r>
            <a:r>
              <a:rPr lang="en-US" altLang="zh-CN" sz="1300" dirty="0">
                <a:solidFill>
                  <a:schemeClr val="tx1"/>
                </a:solidFill>
                <a:latin typeface="方正细等线简体" panose="02010601030101010101" pitchFamily="2" charset="-122"/>
                <a:ea typeface="方正细等线简体" panose="02010601030101010101" pitchFamily="2" charset="-122"/>
              </a:rPr>
              <a:t>ICU</a:t>
            </a:r>
            <a:r>
              <a:rPr lang="zh-CN" altLang="en-US" sz="1300" dirty="0">
                <a:solidFill>
                  <a:schemeClr val="tx1"/>
                </a:solidFill>
                <a:latin typeface="方正细等线简体" panose="02010601030101010101" pitchFamily="2" charset="-122"/>
                <a:ea typeface="方正细等线简体" panose="02010601030101010101" pitchFamily="2" charset="-122"/>
              </a:rPr>
              <a:t>任助理</a:t>
            </a:r>
            <a:r>
              <a:rPr lang="zh-CN" altLang="en-US" sz="1300" dirty="0">
                <a:solidFill>
                  <a:schemeClr val="tx1"/>
                </a:solidFill>
                <a:latin typeface="方正细等线简体" panose="02010601030101010101" pitchFamily="2" charset="-122"/>
                <a:ea typeface="方正细等线简体" panose="02010601030101010101" pitchFamily="2" charset="-122"/>
                <a:hlinkClick r:id="rId2"/>
              </a:rPr>
              <a:t>护士</a:t>
            </a:r>
            <a:endParaRPr lang="zh-CN" altLang="en-US" sz="1300" dirty="0">
              <a:solidFill>
                <a:schemeClr val="tx1"/>
              </a:solidFill>
              <a:latin typeface="方正细等线简体" panose="02010601030101010101" pitchFamily="2" charset="-122"/>
              <a:ea typeface="方正细等线简体" panose="02010601030101010101" pitchFamily="2" charset="-122"/>
            </a:endParaRPr>
          </a:p>
        </p:txBody>
      </p:sp>
      <p:sp>
        <p:nvSpPr>
          <p:cNvPr id="24" name="文本框 34"/>
          <p:cNvSpPr txBox="1">
            <a:spLocks noChangeArrowheads="1"/>
          </p:cNvSpPr>
          <p:nvPr/>
        </p:nvSpPr>
        <p:spPr bwMode="auto">
          <a:xfrm>
            <a:off x="6448072" y="3612354"/>
            <a:ext cx="20052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1400" dirty="0"/>
              <a:t>2004.1—2004.10</a:t>
            </a:r>
            <a:endParaRPr lang="zh-CN" altLang="en-US" sz="1400" b="1" dirty="0">
              <a:solidFill>
                <a:schemeClr val="accent1"/>
              </a:solidFill>
            </a:endParaRPr>
          </a:p>
        </p:txBody>
      </p:sp>
      <p:sp>
        <p:nvSpPr>
          <p:cNvPr id="25" name="任意多边形 24"/>
          <p:cNvSpPr/>
          <p:nvPr/>
        </p:nvSpPr>
        <p:spPr>
          <a:xfrm>
            <a:off x="8117447" y="1878271"/>
            <a:ext cx="1031875" cy="1158875"/>
          </a:xfrm>
          <a:custGeom>
            <a:avLst/>
            <a:gdLst>
              <a:gd name="connsiteX0" fmla="*/ 515891 w 1031783"/>
              <a:gd name="connsiteY0" fmla="*/ 0 h 1158876"/>
              <a:gd name="connsiteX1" fmla="*/ 1031782 w 1031783"/>
              <a:gd name="connsiteY1" fmla="*/ 481013 h 1158876"/>
              <a:gd name="connsiteX2" fmla="*/ 1031783 w 1031783"/>
              <a:gd name="connsiteY2" fmla="*/ 1158876 h 1158876"/>
              <a:gd name="connsiteX3" fmla="*/ 954118 w 1031783"/>
              <a:gd name="connsiteY3" fmla="*/ 1158876 h 1158876"/>
              <a:gd name="connsiteX4" fmla="*/ 954118 w 1031783"/>
              <a:gd name="connsiteY4" fmla="*/ 480701 h 1158876"/>
              <a:gd name="connsiteX5" fmla="*/ 515891 w 1031783"/>
              <a:gd name="connsiteY5" fmla="*/ 72101 h 1158876"/>
              <a:gd name="connsiteX6" fmla="*/ 77663 w 1031783"/>
              <a:gd name="connsiteY6" fmla="*/ 480701 h 1158876"/>
              <a:gd name="connsiteX7" fmla="*/ 77663 w 1031783"/>
              <a:gd name="connsiteY7" fmla="*/ 1158876 h 1158876"/>
              <a:gd name="connsiteX8" fmla="*/ 0 w 1031783"/>
              <a:gd name="connsiteY8" fmla="*/ 1158876 h 1158876"/>
              <a:gd name="connsiteX9" fmla="*/ 0 w 1031783"/>
              <a:gd name="connsiteY9" fmla="*/ 481014 h 1158876"/>
              <a:gd name="connsiteX10" fmla="*/ 515892 w 1031783"/>
              <a:gd name="connsiteY10" fmla="*/ 1 h 1158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31783" h="1158876">
                <a:moveTo>
                  <a:pt x="515891" y="0"/>
                </a:moveTo>
                <a:cubicBezTo>
                  <a:pt x="800809" y="0"/>
                  <a:pt x="1031782" y="215357"/>
                  <a:pt x="1031782" y="481013"/>
                </a:cubicBezTo>
                <a:lnTo>
                  <a:pt x="1031783" y="1158876"/>
                </a:lnTo>
                <a:lnTo>
                  <a:pt x="954118" y="1158876"/>
                </a:lnTo>
                <a:lnTo>
                  <a:pt x="954118" y="480701"/>
                </a:lnTo>
                <a:cubicBezTo>
                  <a:pt x="954118" y="255037"/>
                  <a:pt x="757918" y="72101"/>
                  <a:pt x="515891" y="72101"/>
                </a:cubicBezTo>
                <a:cubicBezTo>
                  <a:pt x="273864" y="72101"/>
                  <a:pt x="77663" y="255037"/>
                  <a:pt x="77663" y="480701"/>
                </a:cubicBezTo>
                <a:lnTo>
                  <a:pt x="77663" y="1158876"/>
                </a:lnTo>
                <a:lnTo>
                  <a:pt x="0" y="1158876"/>
                </a:lnTo>
                <a:lnTo>
                  <a:pt x="0" y="481014"/>
                </a:lnTo>
                <a:cubicBezTo>
                  <a:pt x="0" y="215358"/>
                  <a:pt x="230973" y="1"/>
                  <a:pt x="515892" y="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216000" anchor="ctr"/>
          <a:lstStyle/>
          <a:p>
            <a:pPr algn="ctr">
              <a:defRPr/>
            </a:pPr>
            <a:r>
              <a:rPr lang="zh-CN" altLang="en-US" sz="1300" dirty="0">
                <a:solidFill>
                  <a:schemeClr val="tx1"/>
                </a:solidFill>
                <a:latin typeface="方正细等线简体" panose="02010601030101010101" pitchFamily="2" charset="-122"/>
                <a:ea typeface="方正细等线简体" panose="02010601030101010101" pitchFamily="2" charset="-122"/>
              </a:rPr>
              <a:t>在广州市天河区</a:t>
            </a:r>
            <a:r>
              <a:rPr lang="zh-CN" altLang="en-US" sz="1300" dirty="0">
                <a:solidFill>
                  <a:schemeClr val="tx1"/>
                </a:solidFill>
                <a:latin typeface="方正细等线简体" panose="02010601030101010101" pitchFamily="2" charset="-122"/>
                <a:ea typeface="方正细等线简体" panose="02010601030101010101" pitchFamily="2" charset="-122"/>
                <a:hlinkClick r:id="rId3"/>
              </a:rPr>
              <a:t>花</a:t>
            </a:r>
            <a:r>
              <a:rPr lang="zh-CN" altLang="en-US" sz="1300" dirty="0">
                <a:solidFill>
                  <a:schemeClr val="tx1"/>
                </a:solidFill>
                <a:latin typeface="方正细等线简体" panose="02010601030101010101" pitchFamily="2" charset="-122"/>
                <a:ea typeface="方正细等线简体" panose="02010601030101010101" pitchFamily="2" charset="-122"/>
              </a:rPr>
              <a:t>城职教育培训中心任文员</a:t>
            </a:r>
          </a:p>
        </p:txBody>
      </p:sp>
      <p:sp>
        <p:nvSpPr>
          <p:cNvPr id="26" name="文本框 37"/>
          <p:cNvSpPr txBox="1">
            <a:spLocks noChangeArrowheads="1"/>
          </p:cNvSpPr>
          <p:nvPr/>
        </p:nvSpPr>
        <p:spPr bwMode="auto">
          <a:xfrm>
            <a:off x="6810291" y="3035313"/>
            <a:ext cx="364618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1400" dirty="0"/>
              <a:t>2005.4—2008.2 </a:t>
            </a:r>
            <a:endParaRPr lang="zh-CN" altLang="en-US" sz="1400" b="1" dirty="0">
              <a:solidFill>
                <a:schemeClr val="accent2"/>
              </a:solidFill>
            </a:endParaRPr>
          </a:p>
        </p:txBody>
      </p:sp>
      <p:pic>
        <p:nvPicPr>
          <p:cNvPr id="27" name="图片 9"/>
          <p:cNvPicPr>
            <a:picLocks noChangeAspect="1"/>
          </p:cNvPicPr>
          <p:nvPr/>
        </p:nvPicPr>
        <p:blipFill>
          <a:blip r:embed="rId4" cstate="print">
            <a:extLst>
              <a:ext uri="{28A0092B-C50C-407E-A947-70E740481C1C}">
                <a14:useLocalDpi xmlns:a14="http://schemas.microsoft.com/office/drawing/2010/main" val="0"/>
              </a:ext>
            </a:extLst>
          </a:blip>
          <a:srcRect t="50887"/>
          <a:stretch>
            <a:fillRect/>
          </a:stretch>
        </p:blipFill>
        <p:spPr bwMode="auto">
          <a:xfrm>
            <a:off x="1607110" y="4062671"/>
            <a:ext cx="8137525" cy="9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图片 11"/>
          <p:cNvPicPr>
            <a:picLocks noChangeAspect="1"/>
          </p:cNvPicPr>
          <p:nvPr/>
        </p:nvPicPr>
        <p:blipFill>
          <a:blip r:embed="rId5" cstate="print">
            <a:extLst>
              <a:ext uri="{28A0092B-C50C-407E-A947-70E740481C1C}">
                <a14:useLocalDpi xmlns:a14="http://schemas.microsoft.com/office/drawing/2010/main" val="0"/>
              </a:ext>
            </a:extLst>
          </a:blip>
          <a:srcRect b="50887"/>
          <a:stretch>
            <a:fillRect/>
          </a:stretch>
        </p:blipFill>
        <p:spPr bwMode="auto">
          <a:xfrm>
            <a:off x="1607110" y="2946657"/>
            <a:ext cx="8137525" cy="9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barn(inVertical)">
                                      <p:cBhvr>
                                        <p:cTn id="14" dur="500"/>
                                        <p:tgtEl>
                                          <p:spTgt spid="28"/>
                                        </p:tgtEl>
                                      </p:cBhvr>
                                    </p:animEffect>
                                  </p:childTnLst>
                                </p:cTn>
                              </p:par>
                              <p:par>
                                <p:cTn id="15" presetID="16" presetClass="entr" presetSubtype="21"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barn(inVertical)">
                                      <p:cBhvr>
                                        <p:cTn id="17" dur="500"/>
                                        <p:tgtEl>
                                          <p:spTgt spid="27"/>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anim calcmode="lin" valueType="num">
                                      <p:cBhvr>
                                        <p:cTn id="26" dur="1000" fill="hold"/>
                                        <p:tgtEl>
                                          <p:spTgt spid="15"/>
                                        </p:tgtEl>
                                        <p:attrNameLst>
                                          <p:attrName>ppt_x</p:attrName>
                                        </p:attrNameLst>
                                      </p:cBhvr>
                                      <p:tavLst>
                                        <p:tav tm="0">
                                          <p:val>
                                            <p:strVal val="#ppt_x"/>
                                          </p:val>
                                        </p:tav>
                                        <p:tav tm="100000">
                                          <p:val>
                                            <p:strVal val="#ppt_x"/>
                                          </p:val>
                                        </p:tav>
                                      </p:tavLst>
                                    </p:anim>
                                    <p:anim calcmode="lin" valueType="num">
                                      <p:cBhvr>
                                        <p:cTn id="27" dur="1000" fill="hold"/>
                                        <p:tgtEl>
                                          <p:spTgt spid="15"/>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1000"/>
                                        <p:tgtEl>
                                          <p:spTgt spid="17"/>
                                        </p:tgtEl>
                                      </p:cBhvr>
                                    </p:animEffect>
                                    <p:anim calcmode="lin" valueType="num">
                                      <p:cBhvr>
                                        <p:cTn id="31" dur="1000" fill="hold"/>
                                        <p:tgtEl>
                                          <p:spTgt spid="17"/>
                                        </p:tgtEl>
                                        <p:attrNameLst>
                                          <p:attrName>ppt_x</p:attrName>
                                        </p:attrNameLst>
                                      </p:cBhvr>
                                      <p:tavLst>
                                        <p:tav tm="0">
                                          <p:val>
                                            <p:strVal val="#ppt_x"/>
                                          </p:val>
                                        </p:tav>
                                        <p:tav tm="100000">
                                          <p:val>
                                            <p:strVal val="#ppt_x"/>
                                          </p:val>
                                        </p:tav>
                                      </p:tavLst>
                                    </p:anim>
                                    <p:anim calcmode="lin" valueType="num">
                                      <p:cBhvr>
                                        <p:cTn id="32" dur="1000" fill="hold"/>
                                        <p:tgtEl>
                                          <p:spTgt spid="17"/>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1000"/>
                                        <p:tgtEl>
                                          <p:spTgt spid="20"/>
                                        </p:tgtEl>
                                      </p:cBhvr>
                                    </p:animEffect>
                                    <p:anim calcmode="lin" valueType="num">
                                      <p:cBhvr>
                                        <p:cTn id="41" dur="1000" fill="hold"/>
                                        <p:tgtEl>
                                          <p:spTgt spid="20"/>
                                        </p:tgtEl>
                                        <p:attrNameLst>
                                          <p:attrName>ppt_x</p:attrName>
                                        </p:attrNameLst>
                                      </p:cBhvr>
                                      <p:tavLst>
                                        <p:tav tm="0">
                                          <p:val>
                                            <p:strVal val="#ppt_x"/>
                                          </p:val>
                                        </p:tav>
                                        <p:tav tm="100000">
                                          <p:val>
                                            <p:strVal val="#ppt_x"/>
                                          </p:val>
                                        </p:tav>
                                      </p:tavLst>
                                    </p:anim>
                                    <p:anim calcmode="lin" valueType="num">
                                      <p:cBhvr>
                                        <p:cTn id="42" dur="1000" fill="hold"/>
                                        <p:tgtEl>
                                          <p:spTgt spid="20"/>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1000"/>
                                        <p:tgtEl>
                                          <p:spTgt spid="22"/>
                                        </p:tgtEl>
                                      </p:cBhvr>
                                    </p:animEffect>
                                    <p:anim calcmode="lin" valueType="num">
                                      <p:cBhvr>
                                        <p:cTn id="51" dur="1000" fill="hold"/>
                                        <p:tgtEl>
                                          <p:spTgt spid="22"/>
                                        </p:tgtEl>
                                        <p:attrNameLst>
                                          <p:attrName>ppt_x</p:attrName>
                                        </p:attrNameLst>
                                      </p:cBhvr>
                                      <p:tavLst>
                                        <p:tav tm="0">
                                          <p:val>
                                            <p:strVal val="#ppt_x"/>
                                          </p:val>
                                        </p:tav>
                                        <p:tav tm="100000">
                                          <p:val>
                                            <p:strVal val="#ppt_x"/>
                                          </p:val>
                                        </p:tav>
                                      </p:tavLst>
                                    </p:anim>
                                    <p:anim calcmode="lin" valueType="num">
                                      <p:cBhvr>
                                        <p:cTn id="52" dur="1000" fill="hold"/>
                                        <p:tgtEl>
                                          <p:spTgt spid="2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fade">
                                      <p:cBhvr>
                                        <p:cTn id="60" dur="1000"/>
                                        <p:tgtEl>
                                          <p:spTgt spid="24"/>
                                        </p:tgtEl>
                                      </p:cBhvr>
                                    </p:animEffect>
                                    <p:anim calcmode="lin" valueType="num">
                                      <p:cBhvr>
                                        <p:cTn id="61" dur="1000" fill="hold"/>
                                        <p:tgtEl>
                                          <p:spTgt spid="24"/>
                                        </p:tgtEl>
                                        <p:attrNameLst>
                                          <p:attrName>ppt_x</p:attrName>
                                        </p:attrNameLst>
                                      </p:cBhvr>
                                      <p:tavLst>
                                        <p:tav tm="0">
                                          <p:val>
                                            <p:strVal val="#ppt_x"/>
                                          </p:val>
                                        </p:tav>
                                        <p:tav tm="100000">
                                          <p:val>
                                            <p:strVal val="#ppt_x"/>
                                          </p:val>
                                        </p:tav>
                                      </p:tavLst>
                                    </p:anim>
                                    <p:anim calcmode="lin" valueType="num">
                                      <p:cBhvr>
                                        <p:cTn id="62" dur="1000" fill="hold"/>
                                        <p:tgtEl>
                                          <p:spTgt spid="24"/>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fade">
                                      <p:cBhvr>
                                        <p:cTn id="65" dur="1000"/>
                                        <p:tgtEl>
                                          <p:spTgt spid="23"/>
                                        </p:tgtEl>
                                      </p:cBhvr>
                                    </p:animEffect>
                                    <p:anim calcmode="lin" valueType="num">
                                      <p:cBhvr>
                                        <p:cTn id="66" dur="1000" fill="hold"/>
                                        <p:tgtEl>
                                          <p:spTgt spid="23"/>
                                        </p:tgtEl>
                                        <p:attrNameLst>
                                          <p:attrName>ppt_x</p:attrName>
                                        </p:attrNameLst>
                                      </p:cBhvr>
                                      <p:tavLst>
                                        <p:tav tm="0">
                                          <p:val>
                                            <p:strVal val="#ppt_x"/>
                                          </p:val>
                                        </p:tav>
                                        <p:tav tm="100000">
                                          <p:val>
                                            <p:strVal val="#ppt_x"/>
                                          </p:val>
                                        </p:tav>
                                      </p:tavLst>
                                    </p:anim>
                                    <p:anim calcmode="lin" valueType="num">
                                      <p:cBhvr>
                                        <p:cTn id="67" dur="1000" fill="hold"/>
                                        <p:tgtEl>
                                          <p:spTgt spid="23"/>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000"/>
                                        <p:tgtEl>
                                          <p:spTgt spid="26"/>
                                        </p:tgtEl>
                                      </p:cBhvr>
                                    </p:animEffect>
                                    <p:anim calcmode="lin" valueType="num">
                                      <p:cBhvr>
                                        <p:cTn id="76" dur="1000" fill="hold"/>
                                        <p:tgtEl>
                                          <p:spTgt spid="26"/>
                                        </p:tgtEl>
                                        <p:attrNameLst>
                                          <p:attrName>ppt_x</p:attrName>
                                        </p:attrNameLst>
                                      </p:cBhvr>
                                      <p:tavLst>
                                        <p:tav tm="0">
                                          <p:val>
                                            <p:strVal val="#ppt_x"/>
                                          </p:val>
                                        </p:tav>
                                        <p:tav tm="100000">
                                          <p:val>
                                            <p:strVal val="#ppt_x"/>
                                          </p:val>
                                        </p:tav>
                                      </p:tavLst>
                                    </p:anim>
                                    <p:anim calcmode="lin" valueType="num">
                                      <p:cBhvr>
                                        <p:cTn id="7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7" grpId="0" animBg="1"/>
      <p:bldP spid="18" grpId="0"/>
      <p:bldP spid="19" grpId="0" animBg="1"/>
      <p:bldP spid="20" grpId="0"/>
      <p:bldP spid="21" grpId="0" animBg="1"/>
      <p:bldP spid="22" grpId="0"/>
      <p:bldP spid="23" grpId="0" animBg="1"/>
      <p:bldP spid="24" grpId="0"/>
      <p:bldP spid="25" grpId="0" animBg="1"/>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组合 51"/>
          <p:cNvGrpSpPr/>
          <p:nvPr/>
        </p:nvGrpSpPr>
        <p:grpSpPr>
          <a:xfrm>
            <a:off x="757883" y="823784"/>
            <a:ext cx="3237469" cy="655483"/>
            <a:chOff x="757883" y="823784"/>
            <a:chExt cx="3237469" cy="655483"/>
          </a:xfrm>
        </p:grpSpPr>
        <p:sp>
          <p:nvSpPr>
            <p:cNvPr id="53" name="矩形 52"/>
            <p:cNvSpPr/>
            <p:nvPr/>
          </p:nvSpPr>
          <p:spPr>
            <a:xfrm>
              <a:off x="1079157" y="823784"/>
              <a:ext cx="131805" cy="5766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53"/>
            <p:cNvSpPr/>
            <p:nvPr/>
          </p:nvSpPr>
          <p:spPr>
            <a:xfrm>
              <a:off x="1219200" y="1079157"/>
              <a:ext cx="123568" cy="32127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文本框 54"/>
            <p:cNvSpPr txBox="1"/>
            <p:nvPr/>
          </p:nvSpPr>
          <p:spPr>
            <a:xfrm>
              <a:off x="1342768" y="1079157"/>
              <a:ext cx="2652584" cy="400110"/>
            </a:xfrm>
            <a:prstGeom prst="rect">
              <a:avLst/>
            </a:prstGeom>
            <a:noFill/>
          </p:spPr>
          <p:txBody>
            <a:bodyPr wrap="square" rtlCol="0">
              <a:spAutoFit/>
            </a:bodyPr>
            <a:lstStyle/>
            <a:p>
              <a:r>
                <a:rPr lang="zh-CN" altLang="en-US" sz="2000" b="1" dirty="0">
                  <a:latin typeface="方正细圆简体" panose="02010601030101010101" pitchFamily="2" charset="-122"/>
                  <a:ea typeface="方正细圆简体" panose="02010601030101010101" pitchFamily="2" charset="-122"/>
                </a:rPr>
                <a:t>语言能力</a:t>
              </a:r>
            </a:p>
          </p:txBody>
        </p:sp>
        <p:sp>
          <p:nvSpPr>
            <p:cNvPr id="56" name="矩形 55"/>
            <p:cNvSpPr/>
            <p:nvPr/>
          </p:nvSpPr>
          <p:spPr>
            <a:xfrm>
              <a:off x="922640" y="823784"/>
              <a:ext cx="131805" cy="57664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56"/>
            <p:cNvSpPr/>
            <p:nvPr/>
          </p:nvSpPr>
          <p:spPr>
            <a:xfrm>
              <a:off x="757883" y="823784"/>
              <a:ext cx="131805" cy="5766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8" name="椭圆 1"/>
          <p:cNvSpPr>
            <a:spLocks noChangeArrowheads="1"/>
          </p:cNvSpPr>
          <p:nvPr/>
        </p:nvSpPr>
        <p:spPr bwMode="auto">
          <a:xfrm>
            <a:off x="2693559" y="2231854"/>
            <a:ext cx="1800225" cy="1800225"/>
          </a:xfrm>
          <a:prstGeom prst="ellipse">
            <a:avLst/>
          </a:prstGeom>
          <a:solidFill>
            <a:schemeClr val="tx2"/>
          </a:solidFill>
          <a:ln>
            <a:noFill/>
          </a:ln>
        </p:spPr>
        <p:txBody>
          <a:bodyPr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59" name="椭圆 2"/>
          <p:cNvSpPr>
            <a:spLocks noChangeArrowheads="1"/>
          </p:cNvSpPr>
          <p:nvPr/>
        </p:nvSpPr>
        <p:spPr bwMode="auto">
          <a:xfrm>
            <a:off x="5212921" y="2231854"/>
            <a:ext cx="1800225" cy="1800225"/>
          </a:xfrm>
          <a:prstGeom prst="ellipse">
            <a:avLst/>
          </a:prstGeom>
          <a:solidFill>
            <a:schemeClr val="tx2"/>
          </a:solidFill>
          <a:ln>
            <a:noFill/>
          </a:ln>
        </p:spPr>
        <p:txBody>
          <a:bodyPr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60" name="椭圆 3"/>
          <p:cNvSpPr>
            <a:spLocks noChangeArrowheads="1"/>
          </p:cNvSpPr>
          <p:nvPr/>
        </p:nvSpPr>
        <p:spPr bwMode="auto">
          <a:xfrm>
            <a:off x="7733871" y="2231854"/>
            <a:ext cx="1800225" cy="1800225"/>
          </a:xfrm>
          <a:prstGeom prst="ellipse">
            <a:avLst/>
          </a:prstGeom>
          <a:solidFill>
            <a:schemeClr val="tx2"/>
          </a:solidFill>
          <a:ln>
            <a:noFill/>
          </a:ln>
        </p:spPr>
        <p:txBody>
          <a:bodyPr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61" name="任意多边形 23"/>
          <p:cNvSpPr/>
          <p:nvPr/>
        </p:nvSpPr>
        <p:spPr bwMode="auto">
          <a:xfrm>
            <a:off x="2845959" y="3655841"/>
            <a:ext cx="1495425" cy="385762"/>
          </a:xfrm>
          <a:custGeom>
            <a:avLst/>
            <a:gdLst>
              <a:gd name="T0" fmla="*/ 0 w 1475400"/>
              <a:gd name="T1" fmla="*/ 0 h 386328"/>
              <a:gd name="T2" fmla="*/ 1515215 w 1475400"/>
              <a:gd name="T3" fmla="*/ 0 h 386328"/>
              <a:gd name="T4" fmla="*/ 1411250 w 1475400"/>
              <a:gd name="T5" fmla="*/ 122515 h 386328"/>
              <a:gd name="T6" fmla="*/ 757608 w 1475400"/>
              <a:gd name="T7" fmla="*/ 385762 h 386328"/>
              <a:gd name="T8" fmla="*/ 103965 w 1475400"/>
              <a:gd name="T9" fmla="*/ 122515 h 386328"/>
              <a:gd name="T10" fmla="*/ 0 60000 65536"/>
              <a:gd name="T11" fmla="*/ 0 60000 65536"/>
              <a:gd name="T12" fmla="*/ 0 60000 65536"/>
              <a:gd name="T13" fmla="*/ 0 60000 65536"/>
              <a:gd name="T14" fmla="*/ 0 60000 65536"/>
              <a:gd name="T15" fmla="*/ 0 w 1475400"/>
              <a:gd name="T16" fmla="*/ 0 h 386328"/>
              <a:gd name="T17" fmla="*/ 1475400 w 1475400"/>
              <a:gd name="T18" fmla="*/ 386328 h 386328"/>
            </a:gdLst>
            <a:ahLst/>
            <a:cxnLst>
              <a:cxn ang="T10">
                <a:pos x="T0" y="T1"/>
              </a:cxn>
              <a:cxn ang="T11">
                <a:pos x="T2" y="T3"/>
              </a:cxn>
              <a:cxn ang="T12">
                <a:pos x="T4" y="T5"/>
              </a:cxn>
              <a:cxn ang="T13">
                <a:pos x="T6" y="T7"/>
              </a:cxn>
              <a:cxn ang="T14">
                <a:pos x="T8" y="T9"/>
              </a:cxn>
            </a:cxnLst>
            <a:rect l="T15" t="T16" r="T17" b="T18"/>
            <a:pathLst>
              <a:path w="1475400" h="386328">
                <a:moveTo>
                  <a:pt x="0" y="0"/>
                </a:moveTo>
                <a:lnTo>
                  <a:pt x="1475400" y="0"/>
                </a:lnTo>
                <a:lnTo>
                  <a:pt x="1374167" y="122695"/>
                </a:lnTo>
                <a:cubicBezTo>
                  <a:pt x="1211281" y="285581"/>
                  <a:pt x="986256" y="386328"/>
                  <a:pt x="737700" y="386328"/>
                </a:cubicBezTo>
                <a:cubicBezTo>
                  <a:pt x="489144" y="386328"/>
                  <a:pt x="264119" y="285581"/>
                  <a:pt x="101233" y="122695"/>
                </a:cubicBezTo>
                <a:lnTo>
                  <a:pt x="0" y="0"/>
                </a:lnTo>
                <a:close/>
              </a:path>
            </a:pathLst>
          </a:custGeom>
          <a:solidFill>
            <a:srgbClr val="FFFFFF">
              <a:alpha val="8509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bIns="108000"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400" dirty="0">
                <a:solidFill>
                  <a:schemeClr val="accent1"/>
                </a:solidFill>
                <a:latin typeface="微软雅黑" panose="020B0503020204020204" pitchFamily="34" charset="-122"/>
              </a:rPr>
              <a:t>熟练</a:t>
            </a:r>
          </a:p>
        </p:txBody>
      </p:sp>
      <p:sp>
        <p:nvSpPr>
          <p:cNvPr id="62" name="任意多边形 22"/>
          <p:cNvSpPr/>
          <p:nvPr/>
        </p:nvSpPr>
        <p:spPr bwMode="auto">
          <a:xfrm>
            <a:off x="5366909" y="3655841"/>
            <a:ext cx="1493837" cy="385762"/>
          </a:xfrm>
          <a:custGeom>
            <a:avLst/>
            <a:gdLst>
              <a:gd name="T0" fmla="*/ 0 w 1475399"/>
              <a:gd name="T1" fmla="*/ 0 h 386328"/>
              <a:gd name="T2" fmla="*/ 1513605 w 1475399"/>
              <a:gd name="T3" fmla="*/ 0 h 386328"/>
              <a:gd name="T4" fmla="*/ 1409750 w 1475399"/>
              <a:gd name="T5" fmla="*/ 122515 h 386328"/>
              <a:gd name="T6" fmla="*/ 756802 w 1475399"/>
              <a:gd name="T7" fmla="*/ 385762 h 386328"/>
              <a:gd name="T8" fmla="*/ 103854 w 1475399"/>
              <a:gd name="T9" fmla="*/ 122515 h 386328"/>
              <a:gd name="T10" fmla="*/ 0 60000 65536"/>
              <a:gd name="T11" fmla="*/ 0 60000 65536"/>
              <a:gd name="T12" fmla="*/ 0 60000 65536"/>
              <a:gd name="T13" fmla="*/ 0 60000 65536"/>
              <a:gd name="T14" fmla="*/ 0 60000 65536"/>
              <a:gd name="T15" fmla="*/ 0 w 1475399"/>
              <a:gd name="T16" fmla="*/ 0 h 386328"/>
              <a:gd name="T17" fmla="*/ 1475399 w 1475399"/>
              <a:gd name="T18" fmla="*/ 386328 h 386328"/>
            </a:gdLst>
            <a:ahLst/>
            <a:cxnLst>
              <a:cxn ang="T10">
                <a:pos x="T0" y="T1"/>
              </a:cxn>
              <a:cxn ang="T11">
                <a:pos x="T2" y="T3"/>
              </a:cxn>
              <a:cxn ang="T12">
                <a:pos x="T4" y="T5"/>
              </a:cxn>
              <a:cxn ang="T13">
                <a:pos x="T6" y="T7"/>
              </a:cxn>
              <a:cxn ang="T14">
                <a:pos x="T8" y="T9"/>
              </a:cxn>
            </a:cxnLst>
            <a:rect l="T15" t="T16" r="T17" b="T18"/>
            <a:pathLst>
              <a:path w="1475399" h="386328">
                <a:moveTo>
                  <a:pt x="0" y="0"/>
                </a:moveTo>
                <a:lnTo>
                  <a:pt x="1475399" y="0"/>
                </a:lnTo>
                <a:lnTo>
                  <a:pt x="1374166" y="122695"/>
                </a:lnTo>
                <a:cubicBezTo>
                  <a:pt x="1211280" y="285581"/>
                  <a:pt x="986255" y="386328"/>
                  <a:pt x="737699" y="386328"/>
                </a:cubicBezTo>
                <a:cubicBezTo>
                  <a:pt x="489143" y="386328"/>
                  <a:pt x="264118" y="285581"/>
                  <a:pt x="101232" y="122695"/>
                </a:cubicBezTo>
                <a:lnTo>
                  <a:pt x="0" y="0"/>
                </a:lnTo>
                <a:close/>
              </a:path>
            </a:pathLst>
          </a:custGeom>
          <a:solidFill>
            <a:srgbClr val="FFFFFF">
              <a:alpha val="8509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bIns="108000"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400" dirty="0">
                <a:solidFill>
                  <a:schemeClr val="accent1"/>
                </a:solidFill>
                <a:latin typeface="微软雅黑" panose="020B0503020204020204" pitchFamily="34" charset="-122"/>
              </a:rPr>
              <a:t>熟练</a:t>
            </a:r>
          </a:p>
        </p:txBody>
      </p:sp>
      <p:sp>
        <p:nvSpPr>
          <p:cNvPr id="63" name="任意多边形 21"/>
          <p:cNvSpPr/>
          <p:nvPr/>
        </p:nvSpPr>
        <p:spPr bwMode="auto">
          <a:xfrm>
            <a:off x="7886271" y="3655841"/>
            <a:ext cx="1495425" cy="385762"/>
          </a:xfrm>
          <a:custGeom>
            <a:avLst/>
            <a:gdLst>
              <a:gd name="T0" fmla="*/ 0 w 1475399"/>
              <a:gd name="T1" fmla="*/ 0 h 386328"/>
              <a:gd name="T2" fmla="*/ 1515214 w 1475399"/>
              <a:gd name="T3" fmla="*/ 0 h 386328"/>
              <a:gd name="T4" fmla="*/ 1411249 w 1475399"/>
              <a:gd name="T5" fmla="*/ 122515 h 386328"/>
              <a:gd name="T6" fmla="*/ 757606 w 1475399"/>
              <a:gd name="T7" fmla="*/ 385762 h 386328"/>
              <a:gd name="T8" fmla="*/ 103964 w 1475399"/>
              <a:gd name="T9" fmla="*/ 122515 h 386328"/>
              <a:gd name="T10" fmla="*/ 0 60000 65536"/>
              <a:gd name="T11" fmla="*/ 0 60000 65536"/>
              <a:gd name="T12" fmla="*/ 0 60000 65536"/>
              <a:gd name="T13" fmla="*/ 0 60000 65536"/>
              <a:gd name="T14" fmla="*/ 0 60000 65536"/>
              <a:gd name="T15" fmla="*/ 0 w 1475399"/>
              <a:gd name="T16" fmla="*/ 0 h 386328"/>
              <a:gd name="T17" fmla="*/ 1475399 w 1475399"/>
              <a:gd name="T18" fmla="*/ 386328 h 386328"/>
            </a:gdLst>
            <a:ahLst/>
            <a:cxnLst>
              <a:cxn ang="T10">
                <a:pos x="T0" y="T1"/>
              </a:cxn>
              <a:cxn ang="T11">
                <a:pos x="T2" y="T3"/>
              </a:cxn>
              <a:cxn ang="T12">
                <a:pos x="T4" y="T5"/>
              </a:cxn>
              <a:cxn ang="T13">
                <a:pos x="T6" y="T7"/>
              </a:cxn>
              <a:cxn ang="T14">
                <a:pos x="T8" y="T9"/>
              </a:cxn>
            </a:cxnLst>
            <a:rect l="T15" t="T16" r="T17" b="T18"/>
            <a:pathLst>
              <a:path w="1475399" h="386328">
                <a:moveTo>
                  <a:pt x="0" y="0"/>
                </a:moveTo>
                <a:lnTo>
                  <a:pt x="1475399" y="0"/>
                </a:lnTo>
                <a:lnTo>
                  <a:pt x="1374166" y="122695"/>
                </a:lnTo>
                <a:cubicBezTo>
                  <a:pt x="1211280" y="285581"/>
                  <a:pt x="986255" y="386328"/>
                  <a:pt x="737699" y="386328"/>
                </a:cubicBezTo>
                <a:cubicBezTo>
                  <a:pt x="489143" y="386328"/>
                  <a:pt x="264118" y="285581"/>
                  <a:pt x="101232" y="122695"/>
                </a:cubicBezTo>
                <a:lnTo>
                  <a:pt x="0" y="0"/>
                </a:lnTo>
                <a:close/>
              </a:path>
            </a:pathLst>
          </a:custGeom>
          <a:solidFill>
            <a:srgbClr val="FFFFFF">
              <a:alpha val="8509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bIns="108000"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400" dirty="0">
                <a:solidFill>
                  <a:schemeClr val="accent1"/>
                </a:solidFill>
                <a:latin typeface="微软雅黑" panose="020B0503020204020204" pitchFamily="34" charset="-122"/>
              </a:rPr>
              <a:t>良好</a:t>
            </a:r>
          </a:p>
        </p:txBody>
      </p:sp>
      <p:sp>
        <p:nvSpPr>
          <p:cNvPr id="64" name="矩形 63"/>
          <p:cNvSpPr/>
          <p:nvPr/>
        </p:nvSpPr>
        <p:spPr>
          <a:xfrm>
            <a:off x="2693559" y="4286079"/>
            <a:ext cx="1800225" cy="1008063"/>
          </a:xfrm>
          <a:prstGeom prst="rect">
            <a:avLst/>
          </a:prstGeom>
        </p:spPr>
        <p:txBody>
          <a:bodyPr lIns="0" tIns="0" rIns="0" bIns="0"/>
          <a:lstStyle/>
          <a:p>
            <a:pPr algn="just">
              <a:lnSpc>
                <a:spcPct val="130000"/>
              </a:lnSpc>
              <a:spcBef>
                <a:spcPts val="600"/>
              </a:spcBef>
              <a:spcAft>
                <a:spcPts val="600"/>
              </a:spcAft>
              <a:defRPr/>
            </a:pPr>
            <a:r>
              <a:rPr lang="zh-CN" altLang="zh-CN" sz="1400" kern="100" dirty="0">
                <a:latin typeface="+mn-ea"/>
              </a:rPr>
              <a:t>标题框及正文框中的文字可直接改为您所需的文字</a:t>
            </a:r>
            <a:endParaRPr lang="zh-CN" altLang="zh-CN" sz="1600" kern="100" dirty="0">
              <a:latin typeface="+mn-ea"/>
            </a:endParaRPr>
          </a:p>
        </p:txBody>
      </p:sp>
      <p:sp>
        <p:nvSpPr>
          <p:cNvPr id="65" name="矩形 64"/>
          <p:cNvSpPr/>
          <p:nvPr/>
        </p:nvSpPr>
        <p:spPr>
          <a:xfrm>
            <a:off x="5212921" y="4286079"/>
            <a:ext cx="1800225" cy="1008063"/>
          </a:xfrm>
          <a:prstGeom prst="rect">
            <a:avLst/>
          </a:prstGeom>
        </p:spPr>
        <p:txBody>
          <a:bodyPr lIns="0" tIns="0" rIns="0" bIns="0"/>
          <a:lstStyle/>
          <a:p>
            <a:pPr algn="just">
              <a:lnSpc>
                <a:spcPct val="130000"/>
              </a:lnSpc>
              <a:spcBef>
                <a:spcPts val="600"/>
              </a:spcBef>
              <a:spcAft>
                <a:spcPts val="600"/>
              </a:spcAft>
              <a:defRPr/>
            </a:pPr>
            <a:r>
              <a:rPr lang="zh-CN" altLang="en-US" sz="1400" kern="100">
                <a:latin typeface="+mn-ea"/>
              </a:rPr>
              <a:t>点中图片</a:t>
            </a:r>
            <a:r>
              <a:rPr lang="en-US" altLang="zh-CN" sz="1400" kern="100">
                <a:latin typeface="+mn-ea"/>
              </a:rPr>
              <a:t>&gt;</a:t>
            </a:r>
            <a:r>
              <a:rPr lang="zh-CN" altLang="en-US" sz="1400" kern="100">
                <a:latin typeface="+mn-ea"/>
              </a:rPr>
              <a:t>绘图工具</a:t>
            </a:r>
            <a:r>
              <a:rPr lang="en-US" altLang="zh-CN" sz="1400" kern="100">
                <a:latin typeface="+mn-ea"/>
              </a:rPr>
              <a:t>&gt;</a:t>
            </a:r>
            <a:r>
              <a:rPr lang="zh-CN" altLang="en-US" sz="1400" kern="100">
                <a:latin typeface="+mn-ea"/>
              </a:rPr>
              <a:t>格式</a:t>
            </a:r>
            <a:r>
              <a:rPr lang="en-US" altLang="zh-CN" sz="1400" kern="100">
                <a:latin typeface="+mn-ea"/>
              </a:rPr>
              <a:t>&gt;</a:t>
            </a:r>
            <a:r>
              <a:rPr lang="zh-CN" altLang="en-US" sz="1400" kern="100">
                <a:latin typeface="+mn-ea"/>
              </a:rPr>
              <a:t>填充</a:t>
            </a:r>
            <a:r>
              <a:rPr lang="en-US" altLang="zh-CN" sz="1400" kern="100">
                <a:latin typeface="+mn-ea"/>
              </a:rPr>
              <a:t>&gt;</a:t>
            </a:r>
            <a:r>
              <a:rPr lang="zh-CN" altLang="en-US" sz="1400" kern="100">
                <a:latin typeface="+mn-ea"/>
              </a:rPr>
              <a:t>图片</a:t>
            </a:r>
            <a:r>
              <a:rPr lang="en-US" altLang="zh-CN" sz="1400" kern="100">
                <a:latin typeface="+mn-ea"/>
              </a:rPr>
              <a:t>&gt;</a:t>
            </a:r>
            <a:r>
              <a:rPr lang="zh-CN" altLang="en-US" sz="1400" kern="100">
                <a:latin typeface="+mn-ea"/>
              </a:rPr>
              <a:t>选择您需要展示的图片</a:t>
            </a:r>
            <a:endParaRPr lang="zh-CN" altLang="zh-CN" sz="1600" kern="100">
              <a:latin typeface="+mn-ea"/>
            </a:endParaRPr>
          </a:p>
        </p:txBody>
      </p:sp>
      <p:sp>
        <p:nvSpPr>
          <p:cNvPr id="66" name="矩形 65"/>
          <p:cNvSpPr/>
          <p:nvPr/>
        </p:nvSpPr>
        <p:spPr>
          <a:xfrm>
            <a:off x="7733871" y="4286079"/>
            <a:ext cx="1800225" cy="1008063"/>
          </a:xfrm>
          <a:prstGeom prst="rect">
            <a:avLst/>
          </a:prstGeom>
        </p:spPr>
        <p:txBody>
          <a:bodyPr lIns="0" tIns="0" rIns="0" bIns="0"/>
          <a:lstStyle/>
          <a:p>
            <a:pPr algn="just">
              <a:lnSpc>
                <a:spcPct val="130000"/>
              </a:lnSpc>
              <a:spcBef>
                <a:spcPts val="600"/>
              </a:spcBef>
              <a:spcAft>
                <a:spcPts val="600"/>
              </a:spcAft>
              <a:defRPr/>
            </a:pPr>
            <a:r>
              <a:rPr lang="zh-CN" altLang="en-US" sz="1400" kern="100">
                <a:latin typeface="+mn-ea"/>
              </a:rPr>
              <a:t>直接复制粘贴图片来增加图片数，复制后更改方法见“更改图片”</a:t>
            </a:r>
            <a:endParaRPr lang="zh-CN" altLang="zh-CN" sz="1600" kern="100">
              <a:latin typeface="+mn-ea"/>
            </a:endParaRPr>
          </a:p>
        </p:txBody>
      </p:sp>
      <p:sp>
        <p:nvSpPr>
          <p:cNvPr id="3" name="文本框 2"/>
          <p:cNvSpPr txBox="1"/>
          <p:nvPr/>
        </p:nvSpPr>
        <p:spPr>
          <a:xfrm>
            <a:off x="3155092" y="2847348"/>
            <a:ext cx="1408714" cy="461665"/>
          </a:xfrm>
          <a:prstGeom prst="rect">
            <a:avLst/>
          </a:prstGeom>
          <a:noFill/>
        </p:spPr>
        <p:txBody>
          <a:bodyPr wrap="square" rtlCol="0">
            <a:spAutoFit/>
          </a:bodyPr>
          <a:lstStyle/>
          <a:p>
            <a:r>
              <a:rPr lang="zh-CN" altLang="en-US" sz="2400" dirty="0">
                <a:solidFill>
                  <a:schemeClr val="bg1"/>
                </a:solidFill>
                <a:latin typeface="方正细等线简体" panose="02010601030101010101" pitchFamily="2" charset="-122"/>
                <a:ea typeface="方正细等线简体" panose="02010601030101010101" pitchFamily="2" charset="-122"/>
              </a:rPr>
              <a:t>中文</a:t>
            </a:r>
          </a:p>
        </p:txBody>
      </p:sp>
      <p:sp>
        <p:nvSpPr>
          <p:cNvPr id="67" name="文本框 66"/>
          <p:cNvSpPr txBox="1"/>
          <p:nvPr/>
        </p:nvSpPr>
        <p:spPr>
          <a:xfrm>
            <a:off x="5606406" y="2901133"/>
            <a:ext cx="1408714" cy="461665"/>
          </a:xfrm>
          <a:prstGeom prst="rect">
            <a:avLst/>
          </a:prstGeom>
          <a:noFill/>
        </p:spPr>
        <p:txBody>
          <a:bodyPr wrap="square" rtlCol="0">
            <a:spAutoFit/>
          </a:bodyPr>
          <a:lstStyle/>
          <a:p>
            <a:r>
              <a:rPr lang="zh-CN" altLang="en-US" sz="2400" dirty="0">
                <a:solidFill>
                  <a:schemeClr val="bg1"/>
                </a:solidFill>
                <a:latin typeface="方正细等线简体" panose="02010601030101010101" pitchFamily="2" charset="-122"/>
                <a:ea typeface="方正细等线简体" panose="02010601030101010101" pitchFamily="2" charset="-122"/>
              </a:rPr>
              <a:t>英文</a:t>
            </a:r>
          </a:p>
        </p:txBody>
      </p:sp>
      <p:sp>
        <p:nvSpPr>
          <p:cNvPr id="68" name="文本框 67"/>
          <p:cNvSpPr txBox="1"/>
          <p:nvPr/>
        </p:nvSpPr>
        <p:spPr>
          <a:xfrm>
            <a:off x="8193087" y="2940176"/>
            <a:ext cx="1408714" cy="461665"/>
          </a:xfrm>
          <a:prstGeom prst="rect">
            <a:avLst/>
          </a:prstGeom>
          <a:noFill/>
        </p:spPr>
        <p:txBody>
          <a:bodyPr wrap="square" rtlCol="0">
            <a:spAutoFit/>
          </a:bodyPr>
          <a:lstStyle/>
          <a:p>
            <a:r>
              <a:rPr lang="zh-CN" altLang="en-US" sz="2400" dirty="0">
                <a:solidFill>
                  <a:schemeClr val="bg1"/>
                </a:solidFill>
                <a:latin typeface="方正细等线简体" panose="02010601030101010101" pitchFamily="2" charset="-122"/>
                <a:ea typeface="方正细等线简体" panose="02010601030101010101" pitchFamily="2" charset="-122"/>
              </a:rPr>
              <a:t>韩语</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1000"/>
                                        <p:tgtEl>
                                          <p:spTgt spid="52"/>
                                        </p:tgtEl>
                                      </p:cBhvr>
                                    </p:animEffect>
                                    <p:anim calcmode="lin" valueType="num">
                                      <p:cBhvr>
                                        <p:cTn id="8" dur="1000" fill="hold"/>
                                        <p:tgtEl>
                                          <p:spTgt spid="52"/>
                                        </p:tgtEl>
                                        <p:attrNameLst>
                                          <p:attrName>ppt_x</p:attrName>
                                        </p:attrNameLst>
                                      </p:cBhvr>
                                      <p:tavLst>
                                        <p:tav tm="0">
                                          <p:val>
                                            <p:strVal val="#ppt_x"/>
                                          </p:val>
                                        </p:tav>
                                        <p:tav tm="100000">
                                          <p:val>
                                            <p:strVal val="#ppt_x"/>
                                          </p:val>
                                        </p:tav>
                                      </p:tavLst>
                                    </p:anim>
                                    <p:anim calcmode="lin" valueType="num">
                                      <p:cBhvr>
                                        <p:cTn id="9" dur="1000" fill="hold"/>
                                        <p:tgtEl>
                                          <p:spTgt spid="5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58"/>
                                        </p:tgtEl>
                                        <p:attrNameLst>
                                          <p:attrName>style.visibility</p:attrName>
                                        </p:attrNameLst>
                                      </p:cBhvr>
                                      <p:to>
                                        <p:strVal val="visible"/>
                                      </p:to>
                                    </p:set>
                                    <p:animEffect transition="in" filter="fade">
                                      <p:cBhvr>
                                        <p:cTn id="12" dur="1000"/>
                                        <p:tgtEl>
                                          <p:spTgt spid="58"/>
                                        </p:tgtEl>
                                      </p:cBhvr>
                                    </p:animEffect>
                                    <p:anim calcmode="lin" valueType="num">
                                      <p:cBhvr>
                                        <p:cTn id="13" dur="1000" fill="hold"/>
                                        <p:tgtEl>
                                          <p:spTgt spid="58"/>
                                        </p:tgtEl>
                                        <p:attrNameLst>
                                          <p:attrName>ppt_x</p:attrName>
                                        </p:attrNameLst>
                                      </p:cBhvr>
                                      <p:tavLst>
                                        <p:tav tm="0">
                                          <p:val>
                                            <p:strVal val="#ppt_x"/>
                                          </p:val>
                                        </p:tav>
                                        <p:tav tm="100000">
                                          <p:val>
                                            <p:strVal val="#ppt_x"/>
                                          </p:val>
                                        </p:tav>
                                      </p:tavLst>
                                    </p:anim>
                                    <p:anim calcmode="lin" valueType="num">
                                      <p:cBhvr>
                                        <p:cTn id="14" dur="1000" fill="hold"/>
                                        <p:tgtEl>
                                          <p:spTgt spid="58"/>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1000" fill="hold"/>
                                        <p:tgtEl>
                                          <p:spTgt spid="61"/>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64"/>
                                        </p:tgtEl>
                                        <p:attrNameLst>
                                          <p:attrName>style.visibility</p:attrName>
                                        </p:attrNameLst>
                                      </p:cBhvr>
                                      <p:to>
                                        <p:strVal val="visible"/>
                                      </p:to>
                                    </p:set>
                                    <p:animEffect transition="in" filter="fade">
                                      <p:cBhvr>
                                        <p:cTn id="22" dur="1000"/>
                                        <p:tgtEl>
                                          <p:spTgt spid="64"/>
                                        </p:tgtEl>
                                      </p:cBhvr>
                                    </p:animEffect>
                                    <p:anim calcmode="lin" valueType="num">
                                      <p:cBhvr>
                                        <p:cTn id="23" dur="1000" fill="hold"/>
                                        <p:tgtEl>
                                          <p:spTgt spid="64"/>
                                        </p:tgtEl>
                                        <p:attrNameLst>
                                          <p:attrName>ppt_x</p:attrName>
                                        </p:attrNameLst>
                                      </p:cBhvr>
                                      <p:tavLst>
                                        <p:tav tm="0">
                                          <p:val>
                                            <p:strVal val="#ppt_x"/>
                                          </p:val>
                                        </p:tav>
                                        <p:tav tm="100000">
                                          <p:val>
                                            <p:strVal val="#ppt_x"/>
                                          </p:val>
                                        </p:tav>
                                      </p:tavLst>
                                    </p:anim>
                                    <p:anim calcmode="lin" valueType="num">
                                      <p:cBhvr>
                                        <p:cTn id="24" dur="1000" fill="hold"/>
                                        <p:tgtEl>
                                          <p:spTgt spid="6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59"/>
                                        </p:tgtEl>
                                        <p:attrNameLst>
                                          <p:attrName>style.visibility</p:attrName>
                                        </p:attrNameLst>
                                      </p:cBhvr>
                                      <p:to>
                                        <p:strVal val="visible"/>
                                      </p:to>
                                    </p:set>
                                    <p:animEffect transition="in" filter="fade">
                                      <p:cBhvr>
                                        <p:cTn id="32" dur="1000"/>
                                        <p:tgtEl>
                                          <p:spTgt spid="59"/>
                                        </p:tgtEl>
                                      </p:cBhvr>
                                    </p:animEffect>
                                    <p:anim calcmode="lin" valueType="num">
                                      <p:cBhvr>
                                        <p:cTn id="33" dur="1000" fill="hold"/>
                                        <p:tgtEl>
                                          <p:spTgt spid="59"/>
                                        </p:tgtEl>
                                        <p:attrNameLst>
                                          <p:attrName>ppt_x</p:attrName>
                                        </p:attrNameLst>
                                      </p:cBhvr>
                                      <p:tavLst>
                                        <p:tav tm="0">
                                          <p:val>
                                            <p:strVal val="#ppt_x"/>
                                          </p:val>
                                        </p:tav>
                                        <p:tav tm="100000">
                                          <p:val>
                                            <p:strVal val="#ppt_x"/>
                                          </p:val>
                                        </p:tav>
                                      </p:tavLst>
                                    </p:anim>
                                    <p:anim calcmode="lin" valueType="num">
                                      <p:cBhvr>
                                        <p:cTn id="34" dur="1000" fill="hold"/>
                                        <p:tgtEl>
                                          <p:spTgt spid="59"/>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1000"/>
                                        <p:tgtEl>
                                          <p:spTgt spid="62"/>
                                        </p:tgtEl>
                                      </p:cBhvr>
                                    </p:animEffect>
                                    <p:anim calcmode="lin" valueType="num">
                                      <p:cBhvr>
                                        <p:cTn id="38" dur="1000" fill="hold"/>
                                        <p:tgtEl>
                                          <p:spTgt spid="62"/>
                                        </p:tgtEl>
                                        <p:attrNameLst>
                                          <p:attrName>ppt_x</p:attrName>
                                        </p:attrNameLst>
                                      </p:cBhvr>
                                      <p:tavLst>
                                        <p:tav tm="0">
                                          <p:val>
                                            <p:strVal val="#ppt_x"/>
                                          </p:val>
                                        </p:tav>
                                        <p:tav tm="100000">
                                          <p:val>
                                            <p:strVal val="#ppt_x"/>
                                          </p:val>
                                        </p:tav>
                                      </p:tavLst>
                                    </p:anim>
                                    <p:anim calcmode="lin" valueType="num">
                                      <p:cBhvr>
                                        <p:cTn id="39" dur="1000" fill="hold"/>
                                        <p:tgtEl>
                                          <p:spTgt spid="62"/>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fade">
                                      <p:cBhvr>
                                        <p:cTn id="42" dur="1000"/>
                                        <p:tgtEl>
                                          <p:spTgt spid="65"/>
                                        </p:tgtEl>
                                      </p:cBhvr>
                                    </p:animEffect>
                                    <p:anim calcmode="lin" valueType="num">
                                      <p:cBhvr>
                                        <p:cTn id="43" dur="1000" fill="hold"/>
                                        <p:tgtEl>
                                          <p:spTgt spid="65"/>
                                        </p:tgtEl>
                                        <p:attrNameLst>
                                          <p:attrName>ppt_x</p:attrName>
                                        </p:attrNameLst>
                                      </p:cBhvr>
                                      <p:tavLst>
                                        <p:tav tm="0">
                                          <p:val>
                                            <p:strVal val="#ppt_x"/>
                                          </p:val>
                                        </p:tav>
                                        <p:tav tm="100000">
                                          <p:val>
                                            <p:strVal val="#ppt_x"/>
                                          </p:val>
                                        </p:tav>
                                      </p:tavLst>
                                    </p:anim>
                                    <p:anim calcmode="lin" valueType="num">
                                      <p:cBhvr>
                                        <p:cTn id="44" dur="1000" fill="hold"/>
                                        <p:tgtEl>
                                          <p:spTgt spid="65"/>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Effect transition="in" filter="fade">
                                      <p:cBhvr>
                                        <p:cTn id="52" dur="1000"/>
                                        <p:tgtEl>
                                          <p:spTgt spid="60"/>
                                        </p:tgtEl>
                                      </p:cBhvr>
                                    </p:animEffect>
                                    <p:anim calcmode="lin" valueType="num">
                                      <p:cBhvr>
                                        <p:cTn id="53" dur="1000" fill="hold"/>
                                        <p:tgtEl>
                                          <p:spTgt spid="60"/>
                                        </p:tgtEl>
                                        <p:attrNameLst>
                                          <p:attrName>ppt_x</p:attrName>
                                        </p:attrNameLst>
                                      </p:cBhvr>
                                      <p:tavLst>
                                        <p:tav tm="0">
                                          <p:val>
                                            <p:strVal val="#ppt_x"/>
                                          </p:val>
                                        </p:tav>
                                        <p:tav tm="100000">
                                          <p:val>
                                            <p:strVal val="#ppt_x"/>
                                          </p:val>
                                        </p:tav>
                                      </p:tavLst>
                                    </p:anim>
                                    <p:anim calcmode="lin" valueType="num">
                                      <p:cBhvr>
                                        <p:cTn id="54" dur="1000" fill="hold"/>
                                        <p:tgtEl>
                                          <p:spTgt spid="60"/>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fade">
                                      <p:cBhvr>
                                        <p:cTn id="57" dur="1000"/>
                                        <p:tgtEl>
                                          <p:spTgt spid="63"/>
                                        </p:tgtEl>
                                      </p:cBhvr>
                                    </p:animEffect>
                                    <p:anim calcmode="lin" valueType="num">
                                      <p:cBhvr>
                                        <p:cTn id="58" dur="1000" fill="hold"/>
                                        <p:tgtEl>
                                          <p:spTgt spid="63"/>
                                        </p:tgtEl>
                                        <p:attrNameLst>
                                          <p:attrName>ppt_x</p:attrName>
                                        </p:attrNameLst>
                                      </p:cBhvr>
                                      <p:tavLst>
                                        <p:tav tm="0">
                                          <p:val>
                                            <p:strVal val="#ppt_x"/>
                                          </p:val>
                                        </p:tav>
                                        <p:tav tm="100000">
                                          <p:val>
                                            <p:strVal val="#ppt_x"/>
                                          </p:val>
                                        </p:tav>
                                      </p:tavLst>
                                    </p:anim>
                                    <p:anim calcmode="lin" valueType="num">
                                      <p:cBhvr>
                                        <p:cTn id="59" dur="1000" fill="hold"/>
                                        <p:tgtEl>
                                          <p:spTgt spid="63"/>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66"/>
                                        </p:tgtEl>
                                        <p:attrNameLst>
                                          <p:attrName>style.visibility</p:attrName>
                                        </p:attrNameLst>
                                      </p:cBhvr>
                                      <p:to>
                                        <p:strVal val="visible"/>
                                      </p:to>
                                    </p:set>
                                    <p:animEffect transition="in" filter="fade">
                                      <p:cBhvr>
                                        <p:cTn id="62" dur="1000"/>
                                        <p:tgtEl>
                                          <p:spTgt spid="66"/>
                                        </p:tgtEl>
                                      </p:cBhvr>
                                    </p:animEffect>
                                    <p:anim calcmode="lin" valueType="num">
                                      <p:cBhvr>
                                        <p:cTn id="63" dur="1000" fill="hold"/>
                                        <p:tgtEl>
                                          <p:spTgt spid="66"/>
                                        </p:tgtEl>
                                        <p:attrNameLst>
                                          <p:attrName>ppt_x</p:attrName>
                                        </p:attrNameLst>
                                      </p:cBhvr>
                                      <p:tavLst>
                                        <p:tav tm="0">
                                          <p:val>
                                            <p:strVal val="#ppt_x"/>
                                          </p:val>
                                        </p:tav>
                                        <p:tav tm="100000">
                                          <p:val>
                                            <p:strVal val="#ppt_x"/>
                                          </p:val>
                                        </p:tav>
                                      </p:tavLst>
                                    </p:anim>
                                    <p:anim calcmode="lin" valueType="num">
                                      <p:cBhvr>
                                        <p:cTn id="64" dur="1000" fill="hold"/>
                                        <p:tgtEl>
                                          <p:spTgt spid="66"/>
                                        </p:tgtEl>
                                        <p:attrNameLst>
                                          <p:attrName>ppt_y</p:attrName>
                                        </p:attrNameLst>
                                      </p:cBhvr>
                                      <p:tavLst>
                                        <p:tav tm="0">
                                          <p:val>
                                            <p:strVal val="#ppt_y-.1"/>
                                          </p:val>
                                        </p:tav>
                                        <p:tav tm="100000">
                                          <p:val>
                                            <p:strVal val="#ppt_y"/>
                                          </p:val>
                                        </p:tav>
                                      </p:tavLst>
                                    </p:anim>
                                  </p:childTnLst>
                                </p:cTn>
                              </p:par>
                              <p:par>
                                <p:cTn id="65" presetID="47" presetClass="entr" presetSubtype="0" fill="hold" grpId="0" nodeType="withEffect">
                                  <p:stCondLst>
                                    <p:cond delay="0"/>
                                  </p:stCondLst>
                                  <p:childTnLst>
                                    <p:set>
                                      <p:cBhvr>
                                        <p:cTn id="66" dur="1" fill="hold">
                                          <p:stCondLst>
                                            <p:cond delay="0"/>
                                          </p:stCondLst>
                                        </p:cTn>
                                        <p:tgtEl>
                                          <p:spTgt spid="68"/>
                                        </p:tgtEl>
                                        <p:attrNameLst>
                                          <p:attrName>style.visibility</p:attrName>
                                        </p:attrNameLst>
                                      </p:cBhvr>
                                      <p:to>
                                        <p:strVal val="visible"/>
                                      </p:to>
                                    </p:set>
                                    <p:animEffect transition="in" filter="fade">
                                      <p:cBhvr>
                                        <p:cTn id="67" dur="1000"/>
                                        <p:tgtEl>
                                          <p:spTgt spid="68"/>
                                        </p:tgtEl>
                                      </p:cBhvr>
                                    </p:animEffect>
                                    <p:anim calcmode="lin" valueType="num">
                                      <p:cBhvr>
                                        <p:cTn id="68" dur="1000" fill="hold"/>
                                        <p:tgtEl>
                                          <p:spTgt spid="68"/>
                                        </p:tgtEl>
                                        <p:attrNameLst>
                                          <p:attrName>ppt_x</p:attrName>
                                        </p:attrNameLst>
                                      </p:cBhvr>
                                      <p:tavLst>
                                        <p:tav tm="0">
                                          <p:val>
                                            <p:strVal val="#ppt_x"/>
                                          </p:val>
                                        </p:tav>
                                        <p:tav tm="100000">
                                          <p:val>
                                            <p:strVal val="#ppt_x"/>
                                          </p:val>
                                        </p:tav>
                                      </p:tavLst>
                                    </p:anim>
                                    <p:anim calcmode="lin" valueType="num">
                                      <p:cBhvr>
                                        <p:cTn id="69"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animBg="1"/>
      <p:bldP spid="60" grpId="0" animBg="1"/>
      <p:bldP spid="61" grpId="0" animBg="1"/>
      <p:bldP spid="62" grpId="0" animBg="1"/>
      <p:bldP spid="63" grpId="0" animBg="1"/>
      <p:bldP spid="64" grpId="0"/>
      <p:bldP spid="65" grpId="0"/>
      <p:bldP spid="66" grpId="0"/>
      <p:bldP spid="3" grpId="0"/>
      <p:bldP spid="67" grpId="0"/>
      <p:bldP spid="6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757883" y="823784"/>
            <a:ext cx="3237469" cy="655483"/>
            <a:chOff x="757883" y="823784"/>
            <a:chExt cx="3237469" cy="655483"/>
          </a:xfrm>
        </p:grpSpPr>
        <p:sp>
          <p:nvSpPr>
            <p:cNvPr id="17" name="矩形 16"/>
            <p:cNvSpPr/>
            <p:nvPr/>
          </p:nvSpPr>
          <p:spPr>
            <a:xfrm>
              <a:off x="1079157" y="823784"/>
              <a:ext cx="131805" cy="5766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1219200" y="1079157"/>
              <a:ext cx="123568" cy="32127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1342768" y="1079157"/>
              <a:ext cx="2652584" cy="400110"/>
            </a:xfrm>
            <a:prstGeom prst="rect">
              <a:avLst/>
            </a:prstGeom>
            <a:noFill/>
          </p:spPr>
          <p:txBody>
            <a:bodyPr wrap="square" rtlCol="0">
              <a:spAutoFit/>
            </a:bodyPr>
            <a:lstStyle/>
            <a:p>
              <a:r>
                <a:rPr lang="zh-CN" altLang="en-US" sz="2000" b="1" dirty="0">
                  <a:latin typeface="方正细圆简体" panose="02010601030101010101" pitchFamily="2" charset="-122"/>
                  <a:ea typeface="方正细圆简体" panose="02010601030101010101" pitchFamily="2" charset="-122"/>
                </a:rPr>
                <a:t>教育背景</a:t>
              </a:r>
            </a:p>
          </p:txBody>
        </p:sp>
        <p:sp>
          <p:nvSpPr>
            <p:cNvPr id="20" name="矩形 19"/>
            <p:cNvSpPr/>
            <p:nvPr/>
          </p:nvSpPr>
          <p:spPr>
            <a:xfrm>
              <a:off x="922640" y="823784"/>
              <a:ext cx="131805" cy="57664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757883" y="823784"/>
              <a:ext cx="131805" cy="5766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圆角矩形 36"/>
          <p:cNvSpPr/>
          <p:nvPr/>
        </p:nvSpPr>
        <p:spPr>
          <a:xfrm>
            <a:off x="2257425" y="2012951"/>
            <a:ext cx="1665288" cy="3705225"/>
          </a:xfrm>
          <a:prstGeom prst="roundRect">
            <a:avLst>
              <a:gd name="adj" fmla="val 6990"/>
            </a:avLst>
          </a:prstGeom>
          <a:solidFill>
            <a:schemeClr val="accent1">
              <a:lumMod val="20000"/>
              <a:lumOff val="80000"/>
            </a:schemeClr>
          </a:solidFill>
          <a:ln w="3175">
            <a:noFill/>
          </a:ln>
          <a:effectLst>
            <a:outerShdw blurRad="50800" dist="254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0000" tIns="720000" anchor="ctr"/>
          <a:lstStyle/>
          <a:p>
            <a:pPr algn="ctr">
              <a:lnSpc>
                <a:spcPct val="130000"/>
              </a:lnSpc>
              <a:defRPr/>
            </a:pPr>
            <a:r>
              <a:rPr lang="zh-CN" altLang="en-US" sz="1400" dirty="0">
                <a:solidFill>
                  <a:schemeClr val="tx1"/>
                </a:solidFill>
                <a:latin typeface="方正细等线简体" panose="02010601030101010101" pitchFamily="2" charset="-122"/>
                <a:ea typeface="方正细等线简体" panose="02010601030101010101" pitchFamily="2" charset="-122"/>
              </a:rPr>
              <a:t>考取广东省卫生厅颁发中华人民共和国护士执业证书</a:t>
            </a:r>
          </a:p>
        </p:txBody>
      </p:sp>
      <p:sp>
        <p:nvSpPr>
          <p:cNvPr id="38" name="矩形 37"/>
          <p:cNvSpPr/>
          <p:nvPr/>
        </p:nvSpPr>
        <p:spPr>
          <a:xfrm>
            <a:off x="2257425" y="2286001"/>
            <a:ext cx="1665288" cy="538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altLang="zh-CN" dirty="0"/>
              <a:t>2000</a:t>
            </a:r>
            <a:r>
              <a:rPr lang="zh-CN" altLang="en-US" dirty="0"/>
              <a:t>年</a:t>
            </a:r>
            <a:r>
              <a:rPr lang="en-US" altLang="zh-CN" dirty="0"/>
              <a:t>10</a:t>
            </a:r>
            <a:r>
              <a:rPr lang="zh-CN" altLang="en-US" dirty="0"/>
              <a:t>月</a:t>
            </a:r>
            <a:endParaRPr lang="zh-CN" altLang="en-US" dirty="0">
              <a:solidFill>
                <a:srgbClr val="FFFFFF"/>
              </a:solidFill>
            </a:endParaRPr>
          </a:p>
        </p:txBody>
      </p:sp>
      <p:sp>
        <p:nvSpPr>
          <p:cNvPr id="39" name="椭圆 38"/>
          <p:cNvSpPr/>
          <p:nvPr/>
        </p:nvSpPr>
        <p:spPr>
          <a:xfrm>
            <a:off x="3684589" y="2457451"/>
            <a:ext cx="168275" cy="169863"/>
          </a:xfrm>
          <a:prstGeom prst="ellipse">
            <a:avLst/>
          </a:prstGeom>
          <a:solidFill>
            <a:srgbClr val="FFFFFF"/>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a:solidFill>
                <a:prstClr val="white"/>
              </a:solidFill>
            </a:endParaRPr>
          </a:p>
        </p:txBody>
      </p:sp>
      <p:sp>
        <p:nvSpPr>
          <p:cNvPr id="40" name="圆角矩形 39"/>
          <p:cNvSpPr/>
          <p:nvPr/>
        </p:nvSpPr>
        <p:spPr>
          <a:xfrm>
            <a:off x="4246564" y="2012951"/>
            <a:ext cx="1665287" cy="3705225"/>
          </a:xfrm>
          <a:prstGeom prst="roundRect">
            <a:avLst>
              <a:gd name="adj" fmla="val 6990"/>
            </a:avLst>
          </a:prstGeom>
          <a:solidFill>
            <a:schemeClr val="accent1">
              <a:lumMod val="40000"/>
              <a:lumOff val="60000"/>
            </a:schemeClr>
          </a:solidFill>
          <a:ln w="3175">
            <a:noFill/>
          </a:ln>
          <a:effectLst>
            <a:outerShdw blurRad="50800" dist="254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0000" tIns="720000" anchor="ctr"/>
          <a:lstStyle/>
          <a:p>
            <a:pPr algn="ctr">
              <a:lnSpc>
                <a:spcPct val="130000"/>
              </a:lnSpc>
              <a:defRPr/>
            </a:pPr>
            <a:r>
              <a:rPr lang="zh-CN" altLang="en-US" sz="1400" dirty="0">
                <a:solidFill>
                  <a:schemeClr val="tx1"/>
                </a:solidFill>
                <a:latin typeface="方正细等线简体" panose="02010601030101010101" pitchFamily="2" charset="-122"/>
                <a:ea typeface="方正细等线简体" panose="02010601030101010101" pitchFamily="2" charset="-122"/>
              </a:rPr>
              <a:t>考取广东省成人科技大学颁发电脑中级证书</a:t>
            </a:r>
          </a:p>
        </p:txBody>
      </p:sp>
      <p:sp>
        <p:nvSpPr>
          <p:cNvPr id="41" name="矩形 40"/>
          <p:cNvSpPr/>
          <p:nvPr/>
        </p:nvSpPr>
        <p:spPr>
          <a:xfrm>
            <a:off x="4246564" y="2286001"/>
            <a:ext cx="1665287" cy="5381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altLang="zh-CN" dirty="0"/>
              <a:t>2000</a:t>
            </a:r>
            <a:r>
              <a:rPr lang="zh-CN" altLang="en-US" dirty="0"/>
              <a:t>年</a:t>
            </a:r>
            <a:r>
              <a:rPr lang="en-US" altLang="zh-CN" dirty="0"/>
              <a:t>6</a:t>
            </a:r>
            <a:r>
              <a:rPr lang="zh-CN" altLang="en-US" dirty="0"/>
              <a:t>月</a:t>
            </a:r>
            <a:endParaRPr lang="zh-CN" altLang="en-US" dirty="0">
              <a:solidFill>
                <a:srgbClr val="FFFFFF"/>
              </a:solidFill>
            </a:endParaRPr>
          </a:p>
        </p:txBody>
      </p:sp>
      <p:sp>
        <p:nvSpPr>
          <p:cNvPr id="42" name="椭圆 41"/>
          <p:cNvSpPr/>
          <p:nvPr/>
        </p:nvSpPr>
        <p:spPr>
          <a:xfrm>
            <a:off x="4281489" y="2454276"/>
            <a:ext cx="168275" cy="169863"/>
          </a:xfrm>
          <a:prstGeom prst="ellipse">
            <a:avLst/>
          </a:prstGeom>
          <a:solidFill>
            <a:srgbClr val="FFFFFF"/>
          </a:solid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a:solidFill>
                <a:prstClr val="white"/>
              </a:solidFill>
            </a:endParaRPr>
          </a:p>
        </p:txBody>
      </p:sp>
      <p:sp>
        <p:nvSpPr>
          <p:cNvPr id="43" name="椭圆 42"/>
          <p:cNvSpPr/>
          <p:nvPr/>
        </p:nvSpPr>
        <p:spPr>
          <a:xfrm>
            <a:off x="5715001" y="2457451"/>
            <a:ext cx="168275" cy="169863"/>
          </a:xfrm>
          <a:prstGeom prst="ellipse">
            <a:avLst/>
          </a:prstGeom>
          <a:solidFill>
            <a:srgbClr val="FFFFFF"/>
          </a:solid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a:solidFill>
                <a:prstClr val="white"/>
              </a:solidFill>
            </a:endParaRPr>
          </a:p>
        </p:txBody>
      </p:sp>
      <p:sp>
        <p:nvSpPr>
          <p:cNvPr id="44" name="圆角矩形 43"/>
          <p:cNvSpPr/>
          <p:nvPr/>
        </p:nvSpPr>
        <p:spPr>
          <a:xfrm>
            <a:off x="6254750" y="2012951"/>
            <a:ext cx="1665288" cy="3705225"/>
          </a:xfrm>
          <a:prstGeom prst="roundRect">
            <a:avLst>
              <a:gd name="adj" fmla="val 6990"/>
            </a:avLst>
          </a:prstGeom>
          <a:solidFill>
            <a:schemeClr val="accent1">
              <a:lumMod val="20000"/>
              <a:lumOff val="80000"/>
            </a:schemeClr>
          </a:solidFill>
          <a:ln w="3175">
            <a:noFill/>
          </a:ln>
          <a:effectLst>
            <a:outerShdw blurRad="50800" dist="254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0000" tIns="720000" anchor="ctr"/>
          <a:lstStyle/>
          <a:p>
            <a:pPr algn="ctr">
              <a:lnSpc>
                <a:spcPct val="130000"/>
              </a:lnSpc>
              <a:defRPr/>
            </a:pPr>
            <a:r>
              <a:rPr lang="zh-CN" altLang="en-US" sz="1400" dirty="0">
                <a:solidFill>
                  <a:schemeClr val="tx1"/>
                </a:solidFill>
                <a:latin typeface="方正细等线简体" panose="02010601030101010101" pitchFamily="2" charset="-122"/>
                <a:ea typeface="方正细等线简体" panose="02010601030101010101" pitchFamily="2" charset="-122"/>
              </a:rPr>
              <a:t>清远市卫生学校 护理 中专毕业</a:t>
            </a:r>
          </a:p>
        </p:txBody>
      </p:sp>
      <p:sp>
        <p:nvSpPr>
          <p:cNvPr id="45" name="矩形 44"/>
          <p:cNvSpPr/>
          <p:nvPr/>
        </p:nvSpPr>
        <p:spPr>
          <a:xfrm>
            <a:off x="6254750" y="2286001"/>
            <a:ext cx="1665288" cy="538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altLang="zh-CN" dirty="0"/>
              <a:t>1995</a:t>
            </a:r>
            <a:r>
              <a:rPr lang="zh-CN" altLang="en-US" dirty="0"/>
              <a:t>年</a:t>
            </a:r>
            <a:r>
              <a:rPr lang="en-US" altLang="zh-CN" dirty="0"/>
              <a:t>9</a:t>
            </a:r>
            <a:r>
              <a:rPr lang="zh-CN" altLang="en-US" dirty="0"/>
              <a:t>月</a:t>
            </a:r>
            <a:endParaRPr lang="zh-CN" altLang="en-US" dirty="0">
              <a:solidFill>
                <a:srgbClr val="FFFFFF"/>
              </a:solidFill>
            </a:endParaRPr>
          </a:p>
        </p:txBody>
      </p:sp>
      <p:sp>
        <p:nvSpPr>
          <p:cNvPr id="46" name="椭圆 45"/>
          <p:cNvSpPr/>
          <p:nvPr/>
        </p:nvSpPr>
        <p:spPr>
          <a:xfrm>
            <a:off x="6311901" y="2454276"/>
            <a:ext cx="169863" cy="169863"/>
          </a:xfrm>
          <a:prstGeom prst="ellipse">
            <a:avLst/>
          </a:prstGeom>
          <a:solidFill>
            <a:srgbClr val="FFFFFF"/>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a:solidFill>
                <a:prstClr val="white"/>
              </a:solidFill>
            </a:endParaRPr>
          </a:p>
        </p:txBody>
      </p:sp>
      <p:sp>
        <p:nvSpPr>
          <p:cNvPr id="47" name="椭圆 46"/>
          <p:cNvSpPr/>
          <p:nvPr/>
        </p:nvSpPr>
        <p:spPr>
          <a:xfrm>
            <a:off x="7713664" y="2457451"/>
            <a:ext cx="168275" cy="169863"/>
          </a:xfrm>
          <a:prstGeom prst="ellipse">
            <a:avLst/>
          </a:prstGeom>
          <a:solidFill>
            <a:srgbClr val="FFFFFF"/>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a:solidFill>
                <a:prstClr val="white"/>
              </a:solidFill>
            </a:endParaRPr>
          </a:p>
        </p:txBody>
      </p:sp>
      <p:sp>
        <p:nvSpPr>
          <p:cNvPr id="48" name="圆角矩形 47"/>
          <p:cNvSpPr/>
          <p:nvPr/>
        </p:nvSpPr>
        <p:spPr>
          <a:xfrm>
            <a:off x="8262939" y="2012951"/>
            <a:ext cx="1665287" cy="3705225"/>
          </a:xfrm>
          <a:prstGeom prst="roundRect">
            <a:avLst>
              <a:gd name="adj" fmla="val 6990"/>
            </a:avLst>
          </a:prstGeom>
          <a:solidFill>
            <a:schemeClr val="accent1">
              <a:lumMod val="40000"/>
              <a:lumOff val="60000"/>
            </a:schemeClr>
          </a:solidFill>
          <a:ln w="3175">
            <a:noFill/>
          </a:ln>
          <a:effectLst>
            <a:outerShdw blurRad="50800" dist="254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0000" tIns="720000" anchor="ctr"/>
          <a:lstStyle/>
          <a:p>
            <a:pPr algn="ctr">
              <a:lnSpc>
                <a:spcPct val="130000"/>
              </a:lnSpc>
              <a:defRPr/>
            </a:pPr>
            <a:r>
              <a:rPr lang="zh-CN" altLang="en-US" sz="1400" dirty="0">
                <a:solidFill>
                  <a:schemeClr val="tx1"/>
                </a:solidFill>
                <a:latin typeface="方正细等线简体" panose="02010601030101010101" pitchFamily="2" charset="-122"/>
                <a:ea typeface="方正细等线简体" panose="02010601030101010101" pitchFamily="2" charset="-122"/>
              </a:rPr>
              <a:t>广州大学 人力资源管理 大专毕业 　</a:t>
            </a:r>
          </a:p>
        </p:txBody>
      </p:sp>
      <p:sp>
        <p:nvSpPr>
          <p:cNvPr id="49" name="矩形 48"/>
          <p:cNvSpPr/>
          <p:nvPr/>
        </p:nvSpPr>
        <p:spPr>
          <a:xfrm>
            <a:off x="8262938" y="2286001"/>
            <a:ext cx="1668462" cy="5381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altLang="zh-CN" dirty="0"/>
              <a:t>2006</a:t>
            </a:r>
            <a:r>
              <a:rPr lang="zh-CN" altLang="en-US" dirty="0"/>
              <a:t>年</a:t>
            </a:r>
            <a:r>
              <a:rPr lang="en-US" altLang="zh-CN" dirty="0"/>
              <a:t>2</a:t>
            </a:r>
            <a:r>
              <a:rPr lang="zh-CN" altLang="en-US" dirty="0"/>
              <a:t>月</a:t>
            </a:r>
            <a:endParaRPr lang="zh-CN" altLang="en-US" dirty="0">
              <a:solidFill>
                <a:srgbClr val="FFFFFF"/>
              </a:solidFill>
            </a:endParaRPr>
          </a:p>
        </p:txBody>
      </p:sp>
      <p:sp>
        <p:nvSpPr>
          <p:cNvPr id="50" name="椭圆 49"/>
          <p:cNvSpPr/>
          <p:nvPr/>
        </p:nvSpPr>
        <p:spPr>
          <a:xfrm>
            <a:off x="8312151" y="2454276"/>
            <a:ext cx="168275" cy="169863"/>
          </a:xfrm>
          <a:prstGeom prst="ellipse">
            <a:avLst/>
          </a:prstGeom>
          <a:solidFill>
            <a:srgbClr val="FFFFFF"/>
          </a:solid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a:solidFill>
                <a:prstClr val="white"/>
              </a:solidFill>
            </a:endParaRPr>
          </a:p>
        </p:txBody>
      </p:sp>
      <p:grpSp>
        <p:nvGrpSpPr>
          <p:cNvPr id="51" name="组合 16"/>
          <p:cNvGrpSpPr/>
          <p:nvPr/>
        </p:nvGrpSpPr>
        <p:grpSpPr bwMode="auto">
          <a:xfrm>
            <a:off x="3719514" y="2498726"/>
            <a:ext cx="695325" cy="87313"/>
            <a:chOff x="2195267" y="2549215"/>
            <a:chExt cx="695380" cy="88208"/>
          </a:xfrm>
        </p:grpSpPr>
        <p:sp>
          <p:nvSpPr>
            <p:cNvPr id="52" name="圆角矩形 51"/>
            <p:cNvSpPr/>
            <p:nvPr/>
          </p:nvSpPr>
          <p:spPr>
            <a:xfrm>
              <a:off x="2195267" y="2549215"/>
              <a:ext cx="695380" cy="88208"/>
            </a:xfrm>
            <a:prstGeom prst="roundRect">
              <a:avLst>
                <a:gd name="adj" fmla="val 50000"/>
              </a:avLst>
            </a:prstGeom>
            <a:gradFill>
              <a:gsLst>
                <a:gs pos="0">
                  <a:schemeClr val="bg1"/>
                </a:gs>
                <a:gs pos="25000">
                  <a:srgbClr val="FBFBFB"/>
                </a:gs>
                <a:gs pos="37000">
                  <a:srgbClr val="F8F8F8"/>
                </a:gs>
                <a:gs pos="89000">
                  <a:schemeClr val="bg1">
                    <a:lumMod val="85000"/>
                  </a:schemeClr>
                </a:gs>
                <a:gs pos="78000">
                  <a:srgbClr val="E7E7E7"/>
                </a:gs>
              </a:gsLst>
              <a:path path="circle">
                <a:fillToRect l="50000" t="50000" r="50000" b="50000"/>
              </a:path>
            </a:gradFill>
            <a:ln>
              <a:noFill/>
            </a:ln>
            <a:effectLst>
              <a:outerShdw blurRad="88900" sx="101000" sy="101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a:solidFill>
                  <a:prstClr val="white"/>
                </a:solidFill>
              </a:endParaRPr>
            </a:p>
          </p:txBody>
        </p:sp>
        <p:sp>
          <p:nvSpPr>
            <p:cNvPr id="53" name="圆角矩形 52"/>
            <p:cNvSpPr/>
            <p:nvPr/>
          </p:nvSpPr>
          <p:spPr>
            <a:xfrm>
              <a:off x="2195267" y="2549215"/>
              <a:ext cx="695380" cy="88208"/>
            </a:xfrm>
            <a:prstGeom prst="roundRect">
              <a:avLst>
                <a:gd name="adj" fmla="val 50000"/>
              </a:avLst>
            </a:prstGeom>
            <a:gradFill flip="none" rotWithShape="1">
              <a:gsLst>
                <a:gs pos="29000">
                  <a:srgbClr val="000000">
                    <a:alpha val="2000"/>
                  </a:srgbClr>
                </a:gs>
                <a:gs pos="100000">
                  <a:srgbClr val="000000">
                    <a:alpha val="13000"/>
                  </a:srgbClr>
                </a:gs>
              </a:gsLst>
              <a:path path="rect">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a:solidFill>
                  <a:prstClr val="white"/>
                </a:solidFill>
              </a:endParaRPr>
            </a:p>
          </p:txBody>
        </p:sp>
      </p:grpSp>
      <p:grpSp>
        <p:nvGrpSpPr>
          <p:cNvPr id="54" name="组合 19"/>
          <p:cNvGrpSpPr/>
          <p:nvPr/>
        </p:nvGrpSpPr>
        <p:grpSpPr bwMode="auto">
          <a:xfrm>
            <a:off x="5749926" y="2498726"/>
            <a:ext cx="695325" cy="87313"/>
            <a:chOff x="4226409" y="2549215"/>
            <a:chExt cx="695380" cy="88208"/>
          </a:xfrm>
        </p:grpSpPr>
        <p:sp>
          <p:nvSpPr>
            <p:cNvPr id="55" name="圆角矩形 54"/>
            <p:cNvSpPr/>
            <p:nvPr/>
          </p:nvSpPr>
          <p:spPr>
            <a:xfrm>
              <a:off x="4226409" y="2549215"/>
              <a:ext cx="695380" cy="88208"/>
            </a:xfrm>
            <a:prstGeom prst="roundRect">
              <a:avLst>
                <a:gd name="adj" fmla="val 50000"/>
              </a:avLst>
            </a:prstGeom>
            <a:gradFill>
              <a:gsLst>
                <a:gs pos="0">
                  <a:schemeClr val="bg1"/>
                </a:gs>
                <a:gs pos="25000">
                  <a:srgbClr val="FBFBFB"/>
                </a:gs>
                <a:gs pos="37000">
                  <a:srgbClr val="F8F8F8"/>
                </a:gs>
                <a:gs pos="89000">
                  <a:schemeClr val="bg1">
                    <a:lumMod val="85000"/>
                  </a:schemeClr>
                </a:gs>
                <a:gs pos="78000">
                  <a:srgbClr val="E7E7E7"/>
                </a:gs>
              </a:gsLst>
              <a:path path="circle">
                <a:fillToRect l="50000" t="50000" r="50000" b="50000"/>
              </a:path>
            </a:gradFill>
            <a:ln>
              <a:noFill/>
            </a:ln>
            <a:effectLst>
              <a:outerShdw blurRad="88900" sx="101000" sy="101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a:solidFill>
                  <a:prstClr val="white"/>
                </a:solidFill>
              </a:endParaRPr>
            </a:p>
          </p:txBody>
        </p:sp>
        <p:sp>
          <p:nvSpPr>
            <p:cNvPr id="56" name="圆角矩形 55"/>
            <p:cNvSpPr/>
            <p:nvPr/>
          </p:nvSpPr>
          <p:spPr>
            <a:xfrm>
              <a:off x="4226409" y="2549215"/>
              <a:ext cx="695380" cy="88208"/>
            </a:xfrm>
            <a:prstGeom prst="roundRect">
              <a:avLst>
                <a:gd name="adj" fmla="val 50000"/>
              </a:avLst>
            </a:prstGeom>
            <a:gradFill flip="none" rotWithShape="1">
              <a:gsLst>
                <a:gs pos="29000">
                  <a:srgbClr val="000000">
                    <a:alpha val="2000"/>
                  </a:srgbClr>
                </a:gs>
                <a:gs pos="100000">
                  <a:srgbClr val="000000">
                    <a:alpha val="13000"/>
                  </a:srgbClr>
                </a:gs>
              </a:gsLst>
              <a:path path="rect">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a:solidFill>
                  <a:prstClr val="white"/>
                </a:solidFill>
              </a:endParaRPr>
            </a:p>
          </p:txBody>
        </p:sp>
      </p:grpSp>
      <p:grpSp>
        <p:nvGrpSpPr>
          <p:cNvPr id="57" name="组合 20"/>
          <p:cNvGrpSpPr/>
          <p:nvPr/>
        </p:nvGrpSpPr>
        <p:grpSpPr bwMode="auto">
          <a:xfrm>
            <a:off x="7748589" y="2498726"/>
            <a:ext cx="695325" cy="87313"/>
            <a:chOff x="6225324" y="2549215"/>
            <a:chExt cx="695380" cy="88208"/>
          </a:xfrm>
        </p:grpSpPr>
        <p:sp>
          <p:nvSpPr>
            <p:cNvPr id="58" name="圆角矩形 57"/>
            <p:cNvSpPr/>
            <p:nvPr/>
          </p:nvSpPr>
          <p:spPr>
            <a:xfrm>
              <a:off x="6225324" y="2549215"/>
              <a:ext cx="695380" cy="88208"/>
            </a:xfrm>
            <a:prstGeom prst="roundRect">
              <a:avLst>
                <a:gd name="adj" fmla="val 50000"/>
              </a:avLst>
            </a:prstGeom>
            <a:gradFill>
              <a:gsLst>
                <a:gs pos="0">
                  <a:schemeClr val="bg1"/>
                </a:gs>
                <a:gs pos="25000">
                  <a:srgbClr val="FBFBFB"/>
                </a:gs>
                <a:gs pos="37000">
                  <a:srgbClr val="F8F8F8"/>
                </a:gs>
                <a:gs pos="89000">
                  <a:schemeClr val="bg1">
                    <a:lumMod val="85000"/>
                  </a:schemeClr>
                </a:gs>
                <a:gs pos="78000">
                  <a:srgbClr val="E7E7E7"/>
                </a:gs>
              </a:gsLst>
              <a:path path="circle">
                <a:fillToRect l="50000" t="50000" r="50000" b="50000"/>
              </a:path>
            </a:gradFill>
            <a:ln>
              <a:noFill/>
            </a:ln>
            <a:effectLst>
              <a:outerShdw blurRad="88900" sx="101000" sy="101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a:solidFill>
                  <a:prstClr val="white"/>
                </a:solidFill>
              </a:endParaRPr>
            </a:p>
          </p:txBody>
        </p:sp>
        <p:sp>
          <p:nvSpPr>
            <p:cNvPr id="59" name="圆角矩形 58"/>
            <p:cNvSpPr/>
            <p:nvPr/>
          </p:nvSpPr>
          <p:spPr>
            <a:xfrm>
              <a:off x="6225324" y="2549215"/>
              <a:ext cx="695380" cy="88208"/>
            </a:xfrm>
            <a:prstGeom prst="roundRect">
              <a:avLst>
                <a:gd name="adj" fmla="val 50000"/>
              </a:avLst>
            </a:prstGeom>
            <a:gradFill flip="none" rotWithShape="1">
              <a:gsLst>
                <a:gs pos="29000">
                  <a:srgbClr val="000000">
                    <a:alpha val="2000"/>
                  </a:srgbClr>
                </a:gs>
                <a:gs pos="100000">
                  <a:srgbClr val="000000">
                    <a:alpha val="13000"/>
                  </a:srgbClr>
                </a:gs>
              </a:gsLst>
              <a:path path="rect">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a:solidFill>
                  <a:prstClr val="white"/>
                </a:solidFill>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37"/>
                                        </p:tgtEl>
                                        <p:attrNameLst>
                                          <p:attrName>style.visibility</p:attrName>
                                        </p:attrNameLst>
                                      </p:cBhvr>
                                      <p:to>
                                        <p:strVal val="visible"/>
                                      </p:to>
                                    </p:set>
                                    <p:anim calcmode="lin" valueType="num">
                                      <p:cBhvr additive="base">
                                        <p:cTn id="14" dur="500" fill="hold"/>
                                        <p:tgtEl>
                                          <p:spTgt spid="37"/>
                                        </p:tgtEl>
                                        <p:attrNameLst>
                                          <p:attrName>ppt_x</p:attrName>
                                        </p:attrNameLst>
                                      </p:cBhvr>
                                      <p:tavLst>
                                        <p:tav tm="0">
                                          <p:val>
                                            <p:strVal val="0-#ppt_w/2"/>
                                          </p:val>
                                        </p:tav>
                                        <p:tav tm="100000">
                                          <p:val>
                                            <p:strVal val="#ppt_x"/>
                                          </p:val>
                                        </p:tav>
                                      </p:tavLst>
                                    </p:anim>
                                    <p:anim calcmode="lin" valueType="num">
                                      <p:cBhvr additive="base">
                                        <p:cTn id="15" dur="500" fill="hold"/>
                                        <p:tgtEl>
                                          <p:spTgt spid="37"/>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0"/>
                                  </p:stCondLst>
                                  <p:childTnLst>
                                    <p:set>
                                      <p:cBhvr>
                                        <p:cTn id="17" dur="1" fill="hold">
                                          <p:stCondLst>
                                            <p:cond delay="0"/>
                                          </p:stCondLst>
                                        </p:cTn>
                                        <p:tgtEl>
                                          <p:spTgt spid="38"/>
                                        </p:tgtEl>
                                        <p:attrNameLst>
                                          <p:attrName>style.visibility</p:attrName>
                                        </p:attrNameLst>
                                      </p:cBhvr>
                                      <p:to>
                                        <p:strVal val="visible"/>
                                      </p:to>
                                    </p:set>
                                    <p:anim calcmode="lin" valueType="num">
                                      <p:cBhvr additive="base">
                                        <p:cTn id="18" dur="500" fill="hold"/>
                                        <p:tgtEl>
                                          <p:spTgt spid="38"/>
                                        </p:tgtEl>
                                        <p:attrNameLst>
                                          <p:attrName>ppt_x</p:attrName>
                                        </p:attrNameLst>
                                      </p:cBhvr>
                                      <p:tavLst>
                                        <p:tav tm="0">
                                          <p:val>
                                            <p:strVal val="0-#ppt_w/2"/>
                                          </p:val>
                                        </p:tav>
                                        <p:tav tm="100000">
                                          <p:val>
                                            <p:strVal val="#ppt_x"/>
                                          </p:val>
                                        </p:tav>
                                      </p:tavLst>
                                    </p:anim>
                                    <p:anim calcmode="lin" valueType="num">
                                      <p:cBhvr additive="base">
                                        <p:cTn id="19" dur="500" fill="hold"/>
                                        <p:tgtEl>
                                          <p:spTgt spid="38"/>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additive="base">
                                        <p:cTn id="22" dur="500" fill="hold"/>
                                        <p:tgtEl>
                                          <p:spTgt spid="39"/>
                                        </p:tgtEl>
                                        <p:attrNameLst>
                                          <p:attrName>ppt_x</p:attrName>
                                        </p:attrNameLst>
                                      </p:cBhvr>
                                      <p:tavLst>
                                        <p:tav tm="0">
                                          <p:val>
                                            <p:strVal val="0-#ppt_w/2"/>
                                          </p:val>
                                        </p:tav>
                                        <p:tav tm="100000">
                                          <p:val>
                                            <p:strVal val="#ppt_x"/>
                                          </p:val>
                                        </p:tav>
                                      </p:tavLst>
                                    </p:anim>
                                    <p:anim calcmode="lin" valueType="num">
                                      <p:cBhvr additive="base">
                                        <p:cTn id="23" dur="500" fill="hold"/>
                                        <p:tgtEl>
                                          <p:spTgt spid="39"/>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nodeType="clickEffect">
                                  <p:stCondLst>
                                    <p:cond delay="0"/>
                                  </p:stCondLst>
                                  <p:childTnLst>
                                    <p:set>
                                      <p:cBhvr>
                                        <p:cTn id="27" dur="1" fill="hold">
                                          <p:stCondLst>
                                            <p:cond delay="0"/>
                                          </p:stCondLst>
                                        </p:cTn>
                                        <p:tgtEl>
                                          <p:spTgt spid="51"/>
                                        </p:tgtEl>
                                        <p:attrNameLst>
                                          <p:attrName>style.visibility</p:attrName>
                                        </p:attrNameLst>
                                      </p:cBhvr>
                                      <p:to>
                                        <p:strVal val="visible"/>
                                      </p:to>
                                    </p:set>
                                    <p:anim calcmode="lin" valueType="num">
                                      <p:cBhvr additive="base">
                                        <p:cTn id="28" dur="500" fill="hold"/>
                                        <p:tgtEl>
                                          <p:spTgt spid="51"/>
                                        </p:tgtEl>
                                        <p:attrNameLst>
                                          <p:attrName>ppt_x</p:attrName>
                                        </p:attrNameLst>
                                      </p:cBhvr>
                                      <p:tavLst>
                                        <p:tav tm="0">
                                          <p:val>
                                            <p:strVal val="0-#ppt_w/2"/>
                                          </p:val>
                                        </p:tav>
                                        <p:tav tm="100000">
                                          <p:val>
                                            <p:strVal val="#ppt_x"/>
                                          </p:val>
                                        </p:tav>
                                      </p:tavLst>
                                    </p:anim>
                                    <p:anim calcmode="lin" valueType="num">
                                      <p:cBhvr additive="base">
                                        <p:cTn id="29" dur="500" fill="hold"/>
                                        <p:tgtEl>
                                          <p:spTgt spid="51"/>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40"/>
                                        </p:tgtEl>
                                        <p:attrNameLst>
                                          <p:attrName>style.visibility</p:attrName>
                                        </p:attrNameLst>
                                      </p:cBhvr>
                                      <p:to>
                                        <p:strVal val="visible"/>
                                      </p:to>
                                    </p:set>
                                    <p:anim calcmode="lin" valueType="num">
                                      <p:cBhvr additive="base">
                                        <p:cTn id="34" dur="500" fill="hold"/>
                                        <p:tgtEl>
                                          <p:spTgt spid="40"/>
                                        </p:tgtEl>
                                        <p:attrNameLst>
                                          <p:attrName>ppt_x</p:attrName>
                                        </p:attrNameLst>
                                      </p:cBhvr>
                                      <p:tavLst>
                                        <p:tav tm="0">
                                          <p:val>
                                            <p:strVal val="0-#ppt_w/2"/>
                                          </p:val>
                                        </p:tav>
                                        <p:tav tm="100000">
                                          <p:val>
                                            <p:strVal val="#ppt_x"/>
                                          </p:val>
                                        </p:tav>
                                      </p:tavLst>
                                    </p:anim>
                                    <p:anim calcmode="lin" valueType="num">
                                      <p:cBhvr additive="base">
                                        <p:cTn id="35" dur="500" fill="hold"/>
                                        <p:tgtEl>
                                          <p:spTgt spid="40"/>
                                        </p:tgtEl>
                                        <p:attrNameLst>
                                          <p:attrName>ppt_y</p:attrName>
                                        </p:attrNameLst>
                                      </p:cBhvr>
                                      <p:tavLst>
                                        <p:tav tm="0">
                                          <p:val>
                                            <p:strVal val="#ppt_y"/>
                                          </p:val>
                                        </p:tav>
                                        <p:tav tm="100000">
                                          <p:val>
                                            <p:strVal val="#ppt_y"/>
                                          </p:val>
                                        </p:tav>
                                      </p:tavLst>
                                    </p:anim>
                                  </p:childTnLst>
                                </p:cTn>
                              </p:par>
                              <p:par>
                                <p:cTn id="36" presetID="2" presetClass="entr" presetSubtype="8" fill="hold" grpId="0" nodeType="withEffect">
                                  <p:stCondLst>
                                    <p:cond delay="0"/>
                                  </p:stCondLst>
                                  <p:childTnLst>
                                    <p:set>
                                      <p:cBhvr>
                                        <p:cTn id="37" dur="1" fill="hold">
                                          <p:stCondLst>
                                            <p:cond delay="0"/>
                                          </p:stCondLst>
                                        </p:cTn>
                                        <p:tgtEl>
                                          <p:spTgt spid="41"/>
                                        </p:tgtEl>
                                        <p:attrNameLst>
                                          <p:attrName>style.visibility</p:attrName>
                                        </p:attrNameLst>
                                      </p:cBhvr>
                                      <p:to>
                                        <p:strVal val="visible"/>
                                      </p:to>
                                    </p:set>
                                    <p:anim calcmode="lin" valueType="num">
                                      <p:cBhvr additive="base">
                                        <p:cTn id="38" dur="500" fill="hold"/>
                                        <p:tgtEl>
                                          <p:spTgt spid="41"/>
                                        </p:tgtEl>
                                        <p:attrNameLst>
                                          <p:attrName>ppt_x</p:attrName>
                                        </p:attrNameLst>
                                      </p:cBhvr>
                                      <p:tavLst>
                                        <p:tav tm="0">
                                          <p:val>
                                            <p:strVal val="0-#ppt_w/2"/>
                                          </p:val>
                                        </p:tav>
                                        <p:tav tm="100000">
                                          <p:val>
                                            <p:strVal val="#ppt_x"/>
                                          </p:val>
                                        </p:tav>
                                      </p:tavLst>
                                    </p:anim>
                                    <p:anim calcmode="lin" valueType="num">
                                      <p:cBhvr additive="base">
                                        <p:cTn id="39" dur="500" fill="hold"/>
                                        <p:tgtEl>
                                          <p:spTgt spid="41"/>
                                        </p:tgtEl>
                                        <p:attrNameLst>
                                          <p:attrName>ppt_y</p:attrName>
                                        </p:attrNameLst>
                                      </p:cBhvr>
                                      <p:tavLst>
                                        <p:tav tm="0">
                                          <p:val>
                                            <p:strVal val="#ppt_y"/>
                                          </p:val>
                                        </p:tav>
                                        <p:tav tm="100000">
                                          <p:val>
                                            <p:strVal val="#ppt_y"/>
                                          </p:val>
                                        </p:tav>
                                      </p:tavLst>
                                    </p:anim>
                                  </p:childTnLst>
                                </p:cTn>
                              </p:par>
                              <p:par>
                                <p:cTn id="40" presetID="2" presetClass="entr" presetSubtype="8" fill="hold" grpId="0"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0-#ppt_w/2"/>
                                          </p:val>
                                        </p:tav>
                                        <p:tav tm="100000">
                                          <p:val>
                                            <p:strVal val="#ppt_x"/>
                                          </p:val>
                                        </p:tav>
                                      </p:tavLst>
                                    </p:anim>
                                    <p:anim calcmode="lin" valueType="num">
                                      <p:cBhvr additive="base">
                                        <p:cTn id="43" dur="500" fill="hold"/>
                                        <p:tgtEl>
                                          <p:spTgt spid="42"/>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3"/>
                                        </p:tgtEl>
                                        <p:attrNameLst>
                                          <p:attrName>style.visibility</p:attrName>
                                        </p:attrNameLst>
                                      </p:cBhvr>
                                      <p:to>
                                        <p:strVal val="visible"/>
                                      </p:to>
                                    </p:set>
                                    <p:anim calcmode="lin" valueType="num">
                                      <p:cBhvr additive="base">
                                        <p:cTn id="46" dur="500" fill="hold"/>
                                        <p:tgtEl>
                                          <p:spTgt spid="43"/>
                                        </p:tgtEl>
                                        <p:attrNameLst>
                                          <p:attrName>ppt_x</p:attrName>
                                        </p:attrNameLst>
                                      </p:cBhvr>
                                      <p:tavLst>
                                        <p:tav tm="0">
                                          <p:val>
                                            <p:strVal val="0-#ppt_w/2"/>
                                          </p:val>
                                        </p:tav>
                                        <p:tav tm="100000">
                                          <p:val>
                                            <p:strVal val="#ppt_x"/>
                                          </p:val>
                                        </p:tav>
                                      </p:tavLst>
                                    </p:anim>
                                    <p:anim calcmode="lin" valueType="num">
                                      <p:cBhvr additive="base">
                                        <p:cTn id="47" dur="50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8" fill="hold" nodeType="click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additive="base">
                                        <p:cTn id="52" dur="500" fill="hold"/>
                                        <p:tgtEl>
                                          <p:spTgt spid="54"/>
                                        </p:tgtEl>
                                        <p:attrNameLst>
                                          <p:attrName>ppt_x</p:attrName>
                                        </p:attrNameLst>
                                      </p:cBhvr>
                                      <p:tavLst>
                                        <p:tav tm="0">
                                          <p:val>
                                            <p:strVal val="0-#ppt_w/2"/>
                                          </p:val>
                                        </p:tav>
                                        <p:tav tm="100000">
                                          <p:val>
                                            <p:strVal val="#ppt_x"/>
                                          </p:val>
                                        </p:tav>
                                      </p:tavLst>
                                    </p:anim>
                                    <p:anim calcmode="lin" valueType="num">
                                      <p:cBhvr additive="base">
                                        <p:cTn id="53" dur="500" fill="hold"/>
                                        <p:tgtEl>
                                          <p:spTgt spid="54"/>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8" fill="hold" grpId="0" nodeType="clickEffect">
                                  <p:stCondLst>
                                    <p:cond delay="0"/>
                                  </p:stCondLst>
                                  <p:childTnLst>
                                    <p:set>
                                      <p:cBhvr>
                                        <p:cTn id="57" dur="1" fill="hold">
                                          <p:stCondLst>
                                            <p:cond delay="0"/>
                                          </p:stCondLst>
                                        </p:cTn>
                                        <p:tgtEl>
                                          <p:spTgt spid="44"/>
                                        </p:tgtEl>
                                        <p:attrNameLst>
                                          <p:attrName>style.visibility</p:attrName>
                                        </p:attrNameLst>
                                      </p:cBhvr>
                                      <p:to>
                                        <p:strVal val="visible"/>
                                      </p:to>
                                    </p:set>
                                    <p:anim calcmode="lin" valueType="num">
                                      <p:cBhvr additive="base">
                                        <p:cTn id="58" dur="500" fill="hold"/>
                                        <p:tgtEl>
                                          <p:spTgt spid="44"/>
                                        </p:tgtEl>
                                        <p:attrNameLst>
                                          <p:attrName>ppt_x</p:attrName>
                                        </p:attrNameLst>
                                      </p:cBhvr>
                                      <p:tavLst>
                                        <p:tav tm="0">
                                          <p:val>
                                            <p:strVal val="0-#ppt_w/2"/>
                                          </p:val>
                                        </p:tav>
                                        <p:tav tm="100000">
                                          <p:val>
                                            <p:strVal val="#ppt_x"/>
                                          </p:val>
                                        </p:tav>
                                      </p:tavLst>
                                    </p:anim>
                                    <p:anim calcmode="lin" valueType="num">
                                      <p:cBhvr additive="base">
                                        <p:cTn id="59" dur="500" fill="hold"/>
                                        <p:tgtEl>
                                          <p:spTgt spid="44"/>
                                        </p:tgtEl>
                                        <p:attrNameLst>
                                          <p:attrName>ppt_y</p:attrName>
                                        </p:attrNameLst>
                                      </p:cBhvr>
                                      <p:tavLst>
                                        <p:tav tm="0">
                                          <p:val>
                                            <p:strVal val="#ppt_y"/>
                                          </p:val>
                                        </p:tav>
                                        <p:tav tm="100000">
                                          <p:val>
                                            <p:strVal val="#ppt_y"/>
                                          </p:val>
                                        </p:tav>
                                      </p:tavLst>
                                    </p:anim>
                                  </p:childTnLst>
                                </p:cTn>
                              </p:par>
                              <p:par>
                                <p:cTn id="60" presetID="2" presetClass="entr" presetSubtype="8"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 calcmode="lin" valueType="num">
                                      <p:cBhvr additive="base">
                                        <p:cTn id="62" dur="500" fill="hold"/>
                                        <p:tgtEl>
                                          <p:spTgt spid="45"/>
                                        </p:tgtEl>
                                        <p:attrNameLst>
                                          <p:attrName>ppt_x</p:attrName>
                                        </p:attrNameLst>
                                      </p:cBhvr>
                                      <p:tavLst>
                                        <p:tav tm="0">
                                          <p:val>
                                            <p:strVal val="0-#ppt_w/2"/>
                                          </p:val>
                                        </p:tav>
                                        <p:tav tm="100000">
                                          <p:val>
                                            <p:strVal val="#ppt_x"/>
                                          </p:val>
                                        </p:tav>
                                      </p:tavLst>
                                    </p:anim>
                                    <p:anim calcmode="lin" valueType="num">
                                      <p:cBhvr additive="base">
                                        <p:cTn id="63" dur="500" fill="hold"/>
                                        <p:tgtEl>
                                          <p:spTgt spid="45"/>
                                        </p:tgtEl>
                                        <p:attrNameLst>
                                          <p:attrName>ppt_y</p:attrName>
                                        </p:attrNameLst>
                                      </p:cBhvr>
                                      <p:tavLst>
                                        <p:tav tm="0">
                                          <p:val>
                                            <p:strVal val="#ppt_y"/>
                                          </p:val>
                                        </p:tav>
                                        <p:tav tm="100000">
                                          <p:val>
                                            <p:strVal val="#ppt_y"/>
                                          </p:val>
                                        </p:tav>
                                      </p:tavLst>
                                    </p:anim>
                                  </p:childTnLst>
                                </p:cTn>
                              </p:par>
                              <p:par>
                                <p:cTn id="64" presetID="2" presetClass="entr" presetSubtype="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500" fill="hold"/>
                                        <p:tgtEl>
                                          <p:spTgt spid="46"/>
                                        </p:tgtEl>
                                        <p:attrNameLst>
                                          <p:attrName>ppt_x</p:attrName>
                                        </p:attrNameLst>
                                      </p:cBhvr>
                                      <p:tavLst>
                                        <p:tav tm="0">
                                          <p:val>
                                            <p:strVal val="0-#ppt_w/2"/>
                                          </p:val>
                                        </p:tav>
                                        <p:tav tm="100000">
                                          <p:val>
                                            <p:strVal val="#ppt_x"/>
                                          </p:val>
                                        </p:tav>
                                      </p:tavLst>
                                    </p:anim>
                                    <p:anim calcmode="lin" valueType="num">
                                      <p:cBhvr additive="base">
                                        <p:cTn id="67" dur="500" fill="hold"/>
                                        <p:tgtEl>
                                          <p:spTgt spid="46"/>
                                        </p:tgtEl>
                                        <p:attrNameLst>
                                          <p:attrName>ppt_y</p:attrName>
                                        </p:attrNameLst>
                                      </p:cBhvr>
                                      <p:tavLst>
                                        <p:tav tm="0">
                                          <p:val>
                                            <p:strVal val="#ppt_y"/>
                                          </p:val>
                                        </p:tav>
                                        <p:tav tm="100000">
                                          <p:val>
                                            <p:strVal val="#ppt_y"/>
                                          </p:val>
                                        </p:tav>
                                      </p:tavLst>
                                    </p:anim>
                                  </p:childTnLst>
                                </p:cTn>
                              </p:par>
                              <p:par>
                                <p:cTn id="68" presetID="2" presetClass="entr" presetSubtype="8"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additive="base">
                                        <p:cTn id="70" dur="500" fill="hold"/>
                                        <p:tgtEl>
                                          <p:spTgt spid="47"/>
                                        </p:tgtEl>
                                        <p:attrNameLst>
                                          <p:attrName>ppt_x</p:attrName>
                                        </p:attrNameLst>
                                      </p:cBhvr>
                                      <p:tavLst>
                                        <p:tav tm="0">
                                          <p:val>
                                            <p:strVal val="0-#ppt_w/2"/>
                                          </p:val>
                                        </p:tav>
                                        <p:tav tm="100000">
                                          <p:val>
                                            <p:strVal val="#ppt_x"/>
                                          </p:val>
                                        </p:tav>
                                      </p:tavLst>
                                    </p:anim>
                                    <p:anim calcmode="lin" valueType="num">
                                      <p:cBhvr additive="base">
                                        <p:cTn id="71" dur="500" fill="hold"/>
                                        <p:tgtEl>
                                          <p:spTgt spid="47"/>
                                        </p:tgtEl>
                                        <p:attrNameLst>
                                          <p:attrName>ppt_y</p:attrName>
                                        </p:attrNameLst>
                                      </p:cBhvr>
                                      <p:tavLst>
                                        <p:tav tm="0">
                                          <p:val>
                                            <p:strVal val="#ppt_y"/>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8" fill="hold" nodeType="clickEffect">
                                  <p:stCondLst>
                                    <p:cond delay="0"/>
                                  </p:stCondLst>
                                  <p:childTnLst>
                                    <p:set>
                                      <p:cBhvr>
                                        <p:cTn id="75" dur="1" fill="hold">
                                          <p:stCondLst>
                                            <p:cond delay="0"/>
                                          </p:stCondLst>
                                        </p:cTn>
                                        <p:tgtEl>
                                          <p:spTgt spid="57"/>
                                        </p:tgtEl>
                                        <p:attrNameLst>
                                          <p:attrName>style.visibility</p:attrName>
                                        </p:attrNameLst>
                                      </p:cBhvr>
                                      <p:to>
                                        <p:strVal val="visible"/>
                                      </p:to>
                                    </p:set>
                                    <p:anim calcmode="lin" valueType="num">
                                      <p:cBhvr additive="base">
                                        <p:cTn id="76" dur="500" fill="hold"/>
                                        <p:tgtEl>
                                          <p:spTgt spid="57"/>
                                        </p:tgtEl>
                                        <p:attrNameLst>
                                          <p:attrName>ppt_x</p:attrName>
                                        </p:attrNameLst>
                                      </p:cBhvr>
                                      <p:tavLst>
                                        <p:tav tm="0">
                                          <p:val>
                                            <p:strVal val="0-#ppt_w/2"/>
                                          </p:val>
                                        </p:tav>
                                        <p:tav tm="100000">
                                          <p:val>
                                            <p:strVal val="#ppt_x"/>
                                          </p:val>
                                        </p:tav>
                                      </p:tavLst>
                                    </p:anim>
                                    <p:anim calcmode="lin" valueType="num">
                                      <p:cBhvr additive="base">
                                        <p:cTn id="77" dur="500" fill="hold"/>
                                        <p:tgtEl>
                                          <p:spTgt spid="57"/>
                                        </p:tgtEl>
                                        <p:attrNameLst>
                                          <p:attrName>ppt_y</p:attrName>
                                        </p:attrNameLst>
                                      </p:cBhvr>
                                      <p:tavLst>
                                        <p:tav tm="0">
                                          <p:val>
                                            <p:strVal val="#ppt_y"/>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8" fill="hold" grpId="0" nodeType="clickEffect">
                                  <p:stCondLst>
                                    <p:cond delay="0"/>
                                  </p:stCondLst>
                                  <p:childTnLst>
                                    <p:set>
                                      <p:cBhvr>
                                        <p:cTn id="81" dur="1" fill="hold">
                                          <p:stCondLst>
                                            <p:cond delay="0"/>
                                          </p:stCondLst>
                                        </p:cTn>
                                        <p:tgtEl>
                                          <p:spTgt spid="48"/>
                                        </p:tgtEl>
                                        <p:attrNameLst>
                                          <p:attrName>style.visibility</p:attrName>
                                        </p:attrNameLst>
                                      </p:cBhvr>
                                      <p:to>
                                        <p:strVal val="visible"/>
                                      </p:to>
                                    </p:set>
                                    <p:anim calcmode="lin" valueType="num">
                                      <p:cBhvr additive="base">
                                        <p:cTn id="82" dur="500" fill="hold"/>
                                        <p:tgtEl>
                                          <p:spTgt spid="48"/>
                                        </p:tgtEl>
                                        <p:attrNameLst>
                                          <p:attrName>ppt_x</p:attrName>
                                        </p:attrNameLst>
                                      </p:cBhvr>
                                      <p:tavLst>
                                        <p:tav tm="0">
                                          <p:val>
                                            <p:strVal val="0-#ppt_w/2"/>
                                          </p:val>
                                        </p:tav>
                                        <p:tav tm="100000">
                                          <p:val>
                                            <p:strVal val="#ppt_x"/>
                                          </p:val>
                                        </p:tav>
                                      </p:tavLst>
                                    </p:anim>
                                    <p:anim calcmode="lin" valueType="num">
                                      <p:cBhvr additive="base">
                                        <p:cTn id="83" dur="500" fill="hold"/>
                                        <p:tgtEl>
                                          <p:spTgt spid="48"/>
                                        </p:tgtEl>
                                        <p:attrNameLst>
                                          <p:attrName>ppt_y</p:attrName>
                                        </p:attrNameLst>
                                      </p:cBhvr>
                                      <p:tavLst>
                                        <p:tav tm="0">
                                          <p:val>
                                            <p:strVal val="#ppt_y"/>
                                          </p:val>
                                        </p:tav>
                                        <p:tav tm="100000">
                                          <p:val>
                                            <p:strVal val="#ppt_y"/>
                                          </p:val>
                                        </p:tav>
                                      </p:tavLst>
                                    </p:anim>
                                  </p:childTnLst>
                                </p:cTn>
                              </p:par>
                              <p:par>
                                <p:cTn id="84" presetID="2" presetClass="entr" presetSubtype="8" fill="hold" grpId="0" nodeType="with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500" fill="hold"/>
                                        <p:tgtEl>
                                          <p:spTgt spid="49"/>
                                        </p:tgtEl>
                                        <p:attrNameLst>
                                          <p:attrName>ppt_x</p:attrName>
                                        </p:attrNameLst>
                                      </p:cBhvr>
                                      <p:tavLst>
                                        <p:tav tm="0">
                                          <p:val>
                                            <p:strVal val="0-#ppt_w/2"/>
                                          </p:val>
                                        </p:tav>
                                        <p:tav tm="100000">
                                          <p:val>
                                            <p:strVal val="#ppt_x"/>
                                          </p:val>
                                        </p:tav>
                                      </p:tavLst>
                                    </p:anim>
                                    <p:anim calcmode="lin" valueType="num">
                                      <p:cBhvr additive="base">
                                        <p:cTn id="87" dur="500" fill="hold"/>
                                        <p:tgtEl>
                                          <p:spTgt spid="49"/>
                                        </p:tgtEl>
                                        <p:attrNameLst>
                                          <p:attrName>ppt_y</p:attrName>
                                        </p:attrNameLst>
                                      </p:cBhvr>
                                      <p:tavLst>
                                        <p:tav tm="0">
                                          <p:val>
                                            <p:strVal val="#ppt_y"/>
                                          </p:val>
                                        </p:tav>
                                        <p:tav tm="100000">
                                          <p:val>
                                            <p:strVal val="#ppt_y"/>
                                          </p:val>
                                        </p:tav>
                                      </p:tavLst>
                                    </p:anim>
                                  </p:childTnLst>
                                </p:cTn>
                              </p:par>
                              <p:par>
                                <p:cTn id="88" presetID="2" presetClass="entr" presetSubtype="8" fill="hold" grpId="0" nodeType="with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additive="base">
                                        <p:cTn id="90" dur="500" fill="hold"/>
                                        <p:tgtEl>
                                          <p:spTgt spid="50"/>
                                        </p:tgtEl>
                                        <p:attrNameLst>
                                          <p:attrName>ppt_x</p:attrName>
                                        </p:attrNameLst>
                                      </p:cBhvr>
                                      <p:tavLst>
                                        <p:tav tm="0">
                                          <p:val>
                                            <p:strVal val="0-#ppt_w/2"/>
                                          </p:val>
                                        </p:tav>
                                        <p:tav tm="100000">
                                          <p:val>
                                            <p:strVal val="#ppt_x"/>
                                          </p:val>
                                        </p:tav>
                                      </p:tavLst>
                                    </p:anim>
                                    <p:anim calcmode="lin" valueType="num">
                                      <p:cBhvr additive="base">
                                        <p:cTn id="91" dur="500" fill="hold"/>
                                        <p:tgtEl>
                                          <p:spTgt spid="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p:cNvSpPr/>
          <p:nvPr/>
        </p:nvSpPr>
        <p:spPr bwMode="auto">
          <a:xfrm>
            <a:off x="3057526" y="2592388"/>
            <a:ext cx="1514475" cy="1655762"/>
          </a:xfrm>
          <a:prstGeom prst="rect">
            <a:avLst/>
          </a:prstGeom>
          <a:solidFill>
            <a:schemeClr val="accent1">
              <a:lumMod val="20000"/>
              <a:lumOff val="80000"/>
            </a:schemeClr>
          </a:solidFill>
          <a:ln>
            <a:noFill/>
          </a:ln>
          <a:effectLst/>
        </p:spPr>
        <p:txBody>
          <a:bodyPr anchor="ctr"/>
          <a:lstStyle/>
          <a:p>
            <a:pPr algn="ctr">
              <a:lnSpc>
                <a:spcPct val="120000"/>
              </a:lnSpc>
              <a:defRPr/>
            </a:pPr>
            <a:r>
              <a:rPr lang="zh-CN" altLang="en-US" sz="1400" dirty="0">
                <a:latin typeface="方正细等线简体" panose="02010601030101010101" pitchFamily="2" charset="-122"/>
                <a:ea typeface="方正细等线简体" panose="02010601030101010101" pitchFamily="2" charset="-122"/>
              </a:rPr>
              <a:t>点此输入文本内容点此输入文本内容</a:t>
            </a:r>
          </a:p>
          <a:p>
            <a:pPr algn="ctr">
              <a:lnSpc>
                <a:spcPct val="120000"/>
              </a:lnSpc>
              <a:defRPr/>
            </a:pPr>
            <a:endParaRPr lang="zh-CN" altLang="en-US" dirty="0">
              <a:solidFill>
                <a:schemeClr val="accent1"/>
              </a:solidFill>
              <a:latin typeface="+mn-ea"/>
            </a:endParaRPr>
          </a:p>
        </p:txBody>
      </p:sp>
      <p:sp>
        <p:nvSpPr>
          <p:cNvPr id="30" name="矩形 2"/>
          <p:cNvSpPr>
            <a:spLocks noChangeArrowheads="1"/>
          </p:cNvSpPr>
          <p:nvPr/>
        </p:nvSpPr>
        <p:spPr bwMode="auto">
          <a:xfrm>
            <a:off x="4640264" y="2592388"/>
            <a:ext cx="1514475" cy="1655762"/>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txBody>
          <a:bodyPr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31" name="矩形 30"/>
          <p:cNvSpPr/>
          <p:nvPr/>
        </p:nvSpPr>
        <p:spPr bwMode="auto">
          <a:xfrm>
            <a:off x="6223000" y="2592388"/>
            <a:ext cx="3386138" cy="1655762"/>
          </a:xfrm>
          <a:prstGeom prst="rect">
            <a:avLst/>
          </a:prstGeom>
          <a:solidFill>
            <a:schemeClr val="accent1">
              <a:lumMod val="20000"/>
              <a:lumOff val="80000"/>
            </a:schemeClr>
          </a:solidFill>
          <a:ln>
            <a:noFill/>
          </a:ln>
          <a:effectLst/>
        </p:spPr>
        <p:txBody>
          <a:bodyPr anchor="ctr"/>
          <a:lstStyle/>
          <a:p>
            <a:pPr algn="ctr">
              <a:defRPr/>
            </a:pPr>
            <a:r>
              <a:rPr lang="zh-CN" altLang="en-US" sz="3600" dirty="0">
                <a:solidFill>
                  <a:schemeClr val="accent1">
                    <a:lumMod val="75000"/>
                  </a:schemeClr>
                </a:solidFill>
                <a:latin typeface="方正细等线简体" panose="02010601030101010101" pitchFamily="2" charset="-122"/>
                <a:ea typeface="方正细等线简体" panose="02010601030101010101" pitchFamily="2" charset="-122"/>
              </a:rPr>
              <a:t>获得荣誉证书</a:t>
            </a:r>
            <a:r>
              <a:rPr lang="en-US" altLang="zh-CN" sz="1400" dirty="0">
                <a:solidFill>
                  <a:schemeClr val="accent1">
                    <a:lumMod val="60000"/>
                    <a:lumOff val="40000"/>
                  </a:schemeClr>
                </a:solidFill>
                <a:latin typeface="微软雅黑" panose="020B0503020204020204" pitchFamily="34" charset="-122"/>
              </a:rPr>
              <a:t>PLEASE ADD YOUR TEXT HERE</a:t>
            </a:r>
            <a:endParaRPr lang="zh-CN" altLang="en-US" sz="1400" dirty="0">
              <a:solidFill>
                <a:schemeClr val="accent1">
                  <a:lumMod val="60000"/>
                  <a:lumOff val="40000"/>
                </a:schemeClr>
              </a:solidFill>
              <a:latin typeface="微软雅黑" panose="020B0503020204020204" pitchFamily="34" charset="-122"/>
            </a:endParaRPr>
          </a:p>
        </p:txBody>
      </p:sp>
      <p:sp>
        <p:nvSpPr>
          <p:cNvPr id="32" name="矩形 5"/>
          <p:cNvSpPr>
            <a:spLocks noChangeArrowheads="1"/>
          </p:cNvSpPr>
          <p:nvPr/>
        </p:nvSpPr>
        <p:spPr bwMode="auto">
          <a:xfrm>
            <a:off x="3057526" y="4316413"/>
            <a:ext cx="1514475" cy="1655762"/>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txBody>
          <a:bodyPr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33" name="矩形 32"/>
          <p:cNvSpPr/>
          <p:nvPr/>
        </p:nvSpPr>
        <p:spPr bwMode="auto">
          <a:xfrm>
            <a:off x="4640264" y="4316413"/>
            <a:ext cx="1514475" cy="1655762"/>
          </a:xfrm>
          <a:prstGeom prst="rect">
            <a:avLst/>
          </a:prstGeom>
          <a:solidFill>
            <a:schemeClr val="accent1">
              <a:lumMod val="20000"/>
              <a:lumOff val="80000"/>
            </a:schemeClr>
          </a:solidFill>
          <a:ln>
            <a:noFill/>
          </a:ln>
          <a:effectLst/>
        </p:spPr>
        <p:txBody>
          <a:bodyPr anchor="ctr"/>
          <a:lstStyle/>
          <a:p>
            <a:pPr algn="ctr">
              <a:lnSpc>
                <a:spcPct val="120000"/>
              </a:lnSpc>
              <a:defRPr/>
            </a:pPr>
            <a:r>
              <a:rPr lang="zh-CN" altLang="en-US" sz="1400" dirty="0">
                <a:latin typeface="方正细等线简体" panose="02010601030101010101" pitchFamily="2" charset="-122"/>
                <a:ea typeface="方正细等线简体" panose="02010601030101010101" pitchFamily="2" charset="-122"/>
              </a:rPr>
              <a:t>点此输入文本内容点此输入文本内容</a:t>
            </a:r>
          </a:p>
        </p:txBody>
      </p:sp>
      <p:sp>
        <p:nvSpPr>
          <p:cNvPr id="34" name="矩形 7"/>
          <p:cNvSpPr>
            <a:spLocks noChangeArrowheads="1"/>
          </p:cNvSpPr>
          <p:nvPr/>
        </p:nvSpPr>
        <p:spPr bwMode="auto">
          <a:xfrm>
            <a:off x="6223001" y="4316413"/>
            <a:ext cx="1514475" cy="1655762"/>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txBody>
          <a:bodyPr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35" name="矩形 12"/>
          <p:cNvSpPr>
            <a:spLocks noChangeArrowheads="1"/>
          </p:cNvSpPr>
          <p:nvPr/>
        </p:nvSpPr>
        <p:spPr bwMode="auto">
          <a:xfrm>
            <a:off x="3057526" y="868363"/>
            <a:ext cx="1514475" cy="1655762"/>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txBody>
          <a:bodyPr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36" name="矩形 35"/>
          <p:cNvSpPr/>
          <p:nvPr/>
        </p:nvSpPr>
        <p:spPr bwMode="auto">
          <a:xfrm>
            <a:off x="4640264" y="868363"/>
            <a:ext cx="1514475" cy="1655762"/>
          </a:xfrm>
          <a:prstGeom prst="rect">
            <a:avLst/>
          </a:prstGeom>
          <a:solidFill>
            <a:schemeClr val="accent1">
              <a:lumMod val="20000"/>
              <a:lumOff val="80000"/>
            </a:schemeClr>
          </a:solidFill>
          <a:ln>
            <a:noFill/>
          </a:ln>
          <a:effectLst/>
        </p:spPr>
        <p:txBody>
          <a:bodyPr anchor="ctr"/>
          <a:lstStyle/>
          <a:p>
            <a:pPr algn="ctr">
              <a:lnSpc>
                <a:spcPct val="120000"/>
              </a:lnSpc>
              <a:defRPr/>
            </a:pPr>
            <a:r>
              <a:rPr lang="zh-CN" altLang="en-US" sz="1400" dirty="0">
                <a:latin typeface="方正细等线简体" panose="02010601030101010101" pitchFamily="2" charset="-122"/>
                <a:ea typeface="方正细等线简体" panose="02010601030101010101" pitchFamily="2" charset="-122"/>
              </a:rPr>
              <a:t>点此输入文本内容点此输入文本内容</a:t>
            </a:r>
          </a:p>
          <a:p>
            <a:pPr algn="ctr">
              <a:lnSpc>
                <a:spcPct val="120000"/>
              </a:lnSpc>
              <a:defRPr/>
            </a:pPr>
            <a:endParaRPr lang="zh-CN" altLang="en-US" dirty="0">
              <a:solidFill>
                <a:schemeClr val="accent1"/>
              </a:solidFill>
              <a:latin typeface="+mn-ea"/>
            </a:endParaRPr>
          </a:p>
        </p:txBody>
      </p:sp>
      <p:sp>
        <p:nvSpPr>
          <p:cNvPr id="37" name="矩形 14"/>
          <p:cNvSpPr>
            <a:spLocks noChangeArrowheads="1"/>
          </p:cNvSpPr>
          <p:nvPr/>
        </p:nvSpPr>
        <p:spPr bwMode="auto">
          <a:xfrm>
            <a:off x="6223001" y="868363"/>
            <a:ext cx="1514475" cy="1655762"/>
          </a:xfrm>
          <a:prstGeom prst="rect">
            <a:avLst/>
          </a:prstGeom>
          <a:blipFill dpi="0" rotWithShape="1">
            <a:blip r:embed="rId7" cstate="print">
              <a:extLst>
                <a:ext uri="{28A0092B-C50C-407E-A947-70E740481C1C}">
                  <a14:useLocalDpi xmlns:a14="http://schemas.microsoft.com/office/drawing/2010/main" val="0"/>
                </a:ext>
              </a:extLst>
            </a:blip>
            <a:srcRect/>
            <a:stretch>
              <a:fillRect/>
            </a:stretch>
          </a:blipFill>
          <a:ln>
            <a:noFill/>
          </a:ln>
        </p:spPr>
        <p:txBody>
          <a:bodyPr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ctr" eaLnBrk="1" hangingPunct="1"/>
            <a:endParaRPr lang="zh-CN" altLang="en-US">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800" decel="100000"/>
                                        <p:tgtEl>
                                          <p:spTgt spid="29"/>
                                        </p:tgtEl>
                                      </p:cBhvr>
                                    </p:animEffect>
                                    <p:anim calcmode="lin" valueType="num">
                                      <p:cBhvr>
                                        <p:cTn id="8" dur="800" decel="100000" fill="hold"/>
                                        <p:tgtEl>
                                          <p:spTgt spid="29"/>
                                        </p:tgtEl>
                                        <p:attrNameLst>
                                          <p:attrName>style.rotation</p:attrName>
                                        </p:attrNameLst>
                                      </p:cBhvr>
                                      <p:tavLst>
                                        <p:tav tm="0">
                                          <p:val>
                                            <p:fltVal val="-90"/>
                                          </p:val>
                                        </p:tav>
                                        <p:tav tm="100000">
                                          <p:val>
                                            <p:fltVal val="0"/>
                                          </p:val>
                                        </p:tav>
                                      </p:tavLst>
                                    </p:anim>
                                    <p:anim calcmode="lin" valueType="num">
                                      <p:cBhvr>
                                        <p:cTn id="9" dur="800" decel="100000" fill="hold"/>
                                        <p:tgtEl>
                                          <p:spTgt spid="29"/>
                                        </p:tgtEl>
                                        <p:attrNameLst>
                                          <p:attrName>ppt_x</p:attrName>
                                        </p:attrNameLst>
                                      </p:cBhvr>
                                      <p:tavLst>
                                        <p:tav tm="0">
                                          <p:val>
                                            <p:strVal val="#ppt_x+0.4"/>
                                          </p:val>
                                        </p:tav>
                                        <p:tav tm="100000">
                                          <p:val>
                                            <p:strVal val="#ppt_x-0.05"/>
                                          </p:val>
                                        </p:tav>
                                      </p:tavLst>
                                    </p:anim>
                                    <p:anim calcmode="lin" valueType="num">
                                      <p:cBhvr>
                                        <p:cTn id="10" dur="800" decel="100000" fill="hold"/>
                                        <p:tgtEl>
                                          <p:spTgt spid="2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9"/>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800" decel="100000"/>
                                        <p:tgtEl>
                                          <p:spTgt spid="30"/>
                                        </p:tgtEl>
                                      </p:cBhvr>
                                    </p:animEffect>
                                    <p:anim calcmode="lin" valueType="num">
                                      <p:cBhvr>
                                        <p:cTn id="16" dur="800" decel="100000" fill="hold"/>
                                        <p:tgtEl>
                                          <p:spTgt spid="30"/>
                                        </p:tgtEl>
                                        <p:attrNameLst>
                                          <p:attrName>style.rotation</p:attrName>
                                        </p:attrNameLst>
                                      </p:cBhvr>
                                      <p:tavLst>
                                        <p:tav tm="0">
                                          <p:val>
                                            <p:fltVal val="-90"/>
                                          </p:val>
                                        </p:tav>
                                        <p:tav tm="100000">
                                          <p:val>
                                            <p:fltVal val="0"/>
                                          </p:val>
                                        </p:tav>
                                      </p:tavLst>
                                    </p:anim>
                                    <p:anim calcmode="lin" valueType="num">
                                      <p:cBhvr>
                                        <p:cTn id="17" dur="800" decel="100000" fill="hold"/>
                                        <p:tgtEl>
                                          <p:spTgt spid="30"/>
                                        </p:tgtEl>
                                        <p:attrNameLst>
                                          <p:attrName>ppt_x</p:attrName>
                                        </p:attrNameLst>
                                      </p:cBhvr>
                                      <p:tavLst>
                                        <p:tav tm="0">
                                          <p:val>
                                            <p:strVal val="#ppt_x+0.4"/>
                                          </p:val>
                                        </p:tav>
                                        <p:tav tm="100000">
                                          <p:val>
                                            <p:strVal val="#ppt_x-0.05"/>
                                          </p:val>
                                        </p:tav>
                                      </p:tavLst>
                                    </p:anim>
                                    <p:anim calcmode="lin" valueType="num">
                                      <p:cBhvr>
                                        <p:cTn id="18" dur="800" decel="100000" fill="hold"/>
                                        <p:tgtEl>
                                          <p:spTgt spid="30"/>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30"/>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30"/>
                                        </p:tgtEl>
                                        <p:attrNameLst>
                                          <p:attrName>ppt_y</p:attrName>
                                        </p:attrNameLst>
                                      </p:cBhvr>
                                      <p:tavLst>
                                        <p:tav tm="0">
                                          <p:val>
                                            <p:strVal val="#ppt_y+0.1"/>
                                          </p:val>
                                        </p:tav>
                                        <p:tav tm="100000">
                                          <p:val>
                                            <p:strVal val="#ppt_y"/>
                                          </p:val>
                                        </p:tav>
                                      </p:tavLst>
                                    </p:anim>
                                  </p:childTnLst>
                                </p:cTn>
                              </p:par>
                              <p:par>
                                <p:cTn id="21" presetID="30"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800" decel="100000"/>
                                        <p:tgtEl>
                                          <p:spTgt spid="31"/>
                                        </p:tgtEl>
                                      </p:cBhvr>
                                    </p:animEffect>
                                    <p:anim calcmode="lin" valueType="num">
                                      <p:cBhvr>
                                        <p:cTn id="24" dur="800" decel="100000" fill="hold"/>
                                        <p:tgtEl>
                                          <p:spTgt spid="31"/>
                                        </p:tgtEl>
                                        <p:attrNameLst>
                                          <p:attrName>style.rotation</p:attrName>
                                        </p:attrNameLst>
                                      </p:cBhvr>
                                      <p:tavLst>
                                        <p:tav tm="0">
                                          <p:val>
                                            <p:fltVal val="-90"/>
                                          </p:val>
                                        </p:tav>
                                        <p:tav tm="100000">
                                          <p:val>
                                            <p:fltVal val="0"/>
                                          </p:val>
                                        </p:tav>
                                      </p:tavLst>
                                    </p:anim>
                                    <p:anim calcmode="lin" valueType="num">
                                      <p:cBhvr>
                                        <p:cTn id="25" dur="800" decel="100000" fill="hold"/>
                                        <p:tgtEl>
                                          <p:spTgt spid="31"/>
                                        </p:tgtEl>
                                        <p:attrNameLst>
                                          <p:attrName>ppt_x</p:attrName>
                                        </p:attrNameLst>
                                      </p:cBhvr>
                                      <p:tavLst>
                                        <p:tav tm="0">
                                          <p:val>
                                            <p:strVal val="#ppt_x+0.4"/>
                                          </p:val>
                                        </p:tav>
                                        <p:tav tm="100000">
                                          <p:val>
                                            <p:strVal val="#ppt_x-0.05"/>
                                          </p:val>
                                        </p:tav>
                                      </p:tavLst>
                                    </p:anim>
                                    <p:anim calcmode="lin" valueType="num">
                                      <p:cBhvr>
                                        <p:cTn id="26" dur="800" decel="100000" fill="hold"/>
                                        <p:tgtEl>
                                          <p:spTgt spid="31"/>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31"/>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31"/>
                                        </p:tgtEl>
                                        <p:attrNameLst>
                                          <p:attrName>ppt_y</p:attrName>
                                        </p:attrNameLst>
                                      </p:cBhvr>
                                      <p:tavLst>
                                        <p:tav tm="0">
                                          <p:val>
                                            <p:strVal val="#ppt_y+0.1"/>
                                          </p:val>
                                        </p:tav>
                                        <p:tav tm="100000">
                                          <p:val>
                                            <p:strVal val="#ppt_y"/>
                                          </p:val>
                                        </p:tav>
                                      </p:tavLst>
                                    </p:anim>
                                  </p:childTnLst>
                                </p:cTn>
                              </p:par>
                              <p:par>
                                <p:cTn id="29" presetID="30"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800" decel="100000"/>
                                        <p:tgtEl>
                                          <p:spTgt spid="32"/>
                                        </p:tgtEl>
                                      </p:cBhvr>
                                    </p:animEffect>
                                    <p:anim calcmode="lin" valueType="num">
                                      <p:cBhvr>
                                        <p:cTn id="32" dur="800" decel="100000" fill="hold"/>
                                        <p:tgtEl>
                                          <p:spTgt spid="32"/>
                                        </p:tgtEl>
                                        <p:attrNameLst>
                                          <p:attrName>style.rotation</p:attrName>
                                        </p:attrNameLst>
                                      </p:cBhvr>
                                      <p:tavLst>
                                        <p:tav tm="0">
                                          <p:val>
                                            <p:fltVal val="-90"/>
                                          </p:val>
                                        </p:tav>
                                        <p:tav tm="100000">
                                          <p:val>
                                            <p:fltVal val="0"/>
                                          </p:val>
                                        </p:tav>
                                      </p:tavLst>
                                    </p:anim>
                                    <p:anim calcmode="lin" valueType="num">
                                      <p:cBhvr>
                                        <p:cTn id="33" dur="800" decel="100000" fill="hold"/>
                                        <p:tgtEl>
                                          <p:spTgt spid="32"/>
                                        </p:tgtEl>
                                        <p:attrNameLst>
                                          <p:attrName>ppt_x</p:attrName>
                                        </p:attrNameLst>
                                      </p:cBhvr>
                                      <p:tavLst>
                                        <p:tav tm="0">
                                          <p:val>
                                            <p:strVal val="#ppt_x+0.4"/>
                                          </p:val>
                                        </p:tav>
                                        <p:tav tm="100000">
                                          <p:val>
                                            <p:strVal val="#ppt_x-0.05"/>
                                          </p:val>
                                        </p:tav>
                                      </p:tavLst>
                                    </p:anim>
                                    <p:anim calcmode="lin" valueType="num">
                                      <p:cBhvr>
                                        <p:cTn id="34" dur="800" decel="100000" fill="hold"/>
                                        <p:tgtEl>
                                          <p:spTgt spid="32"/>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32"/>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32"/>
                                        </p:tgtEl>
                                        <p:attrNameLst>
                                          <p:attrName>ppt_y</p:attrName>
                                        </p:attrNameLst>
                                      </p:cBhvr>
                                      <p:tavLst>
                                        <p:tav tm="0">
                                          <p:val>
                                            <p:strVal val="#ppt_y+0.1"/>
                                          </p:val>
                                        </p:tav>
                                        <p:tav tm="100000">
                                          <p:val>
                                            <p:strVal val="#ppt_y"/>
                                          </p:val>
                                        </p:tav>
                                      </p:tavLst>
                                    </p:anim>
                                  </p:childTnLst>
                                </p:cTn>
                              </p:par>
                              <p:par>
                                <p:cTn id="37" presetID="30" presetClass="entr" presetSubtype="0"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800" decel="100000"/>
                                        <p:tgtEl>
                                          <p:spTgt spid="33"/>
                                        </p:tgtEl>
                                      </p:cBhvr>
                                    </p:animEffect>
                                    <p:anim calcmode="lin" valueType="num">
                                      <p:cBhvr>
                                        <p:cTn id="40" dur="800" decel="100000" fill="hold"/>
                                        <p:tgtEl>
                                          <p:spTgt spid="33"/>
                                        </p:tgtEl>
                                        <p:attrNameLst>
                                          <p:attrName>style.rotation</p:attrName>
                                        </p:attrNameLst>
                                      </p:cBhvr>
                                      <p:tavLst>
                                        <p:tav tm="0">
                                          <p:val>
                                            <p:fltVal val="-90"/>
                                          </p:val>
                                        </p:tav>
                                        <p:tav tm="100000">
                                          <p:val>
                                            <p:fltVal val="0"/>
                                          </p:val>
                                        </p:tav>
                                      </p:tavLst>
                                    </p:anim>
                                    <p:anim calcmode="lin" valueType="num">
                                      <p:cBhvr>
                                        <p:cTn id="41" dur="800" decel="100000" fill="hold"/>
                                        <p:tgtEl>
                                          <p:spTgt spid="33"/>
                                        </p:tgtEl>
                                        <p:attrNameLst>
                                          <p:attrName>ppt_x</p:attrName>
                                        </p:attrNameLst>
                                      </p:cBhvr>
                                      <p:tavLst>
                                        <p:tav tm="0">
                                          <p:val>
                                            <p:strVal val="#ppt_x+0.4"/>
                                          </p:val>
                                        </p:tav>
                                        <p:tav tm="100000">
                                          <p:val>
                                            <p:strVal val="#ppt_x-0.05"/>
                                          </p:val>
                                        </p:tav>
                                      </p:tavLst>
                                    </p:anim>
                                    <p:anim calcmode="lin" valueType="num">
                                      <p:cBhvr>
                                        <p:cTn id="42" dur="800" decel="100000" fill="hold"/>
                                        <p:tgtEl>
                                          <p:spTgt spid="33"/>
                                        </p:tgtEl>
                                        <p:attrNameLst>
                                          <p:attrName>ppt_y</p:attrName>
                                        </p:attrNameLst>
                                      </p:cBhvr>
                                      <p:tavLst>
                                        <p:tav tm="0">
                                          <p:val>
                                            <p:strVal val="#ppt_y-0.4"/>
                                          </p:val>
                                        </p:tav>
                                        <p:tav tm="100000">
                                          <p:val>
                                            <p:strVal val="#ppt_y+0.1"/>
                                          </p:val>
                                        </p:tav>
                                      </p:tavLst>
                                    </p:anim>
                                    <p:anim calcmode="lin" valueType="num">
                                      <p:cBhvr>
                                        <p:cTn id="43" dur="200" accel="100000" fill="hold">
                                          <p:stCondLst>
                                            <p:cond delay="800"/>
                                          </p:stCondLst>
                                        </p:cTn>
                                        <p:tgtEl>
                                          <p:spTgt spid="33"/>
                                        </p:tgtEl>
                                        <p:attrNameLst>
                                          <p:attrName>ppt_x</p:attrName>
                                        </p:attrNameLst>
                                      </p:cBhvr>
                                      <p:tavLst>
                                        <p:tav tm="0">
                                          <p:val>
                                            <p:strVal val="#ppt_x-0.05"/>
                                          </p:val>
                                        </p:tav>
                                        <p:tav tm="100000">
                                          <p:val>
                                            <p:strVal val="#ppt_x"/>
                                          </p:val>
                                        </p:tav>
                                      </p:tavLst>
                                    </p:anim>
                                    <p:anim calcmode="lin" valueType="num">
                                      <p:cBhvr>
                                        <p:cTn id="44" dur="200" accel="100000" fill="hold">
                                          <p:stCondLst>
                                            <p:cond delay="800"/>
                                          </p:stCondLst>
                                        </p:cTn>
                                        <p:tgtEl>
                                          <p:spTgt spid="33"/>
                                        </p:tgtEl>
                                        <p:attrNameLst>
                                          <p:attrName>ppt_y</p:attrName>
                                        </p:attrNameLst>
                                      </p:cBhvr>
                                      <p:tavLst>
                                        <p:tav tm="0">
                                          <p:val>
                                            <p:strVal val="#ppt_y+0.1"/>
                                          </p:val>
                                        </p:tav>
                                        <p:tav tm="100000">
                                          <p:val>
                                            <p:strVal val="#ppt_y"/>
                                          </p:val>
                                        </p:tav>
                                      </p:tavLst>
                                    </p:anim>
                                  </p:childTnLst>
                                </p:cTn>
                              </p:par>
                              <p:par>
                                <p:cTn id="45" presetID="30" presetClass="entr" presetSubtype="0"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fade">
                                      <p:cBhvr>
                                        <p:cTn id="47" dur="800" decel="100000"/>
                                        <p:tgtEl>
                                          <p:spTgt spid="34"/>
                                        </p:tgtEl>
                                      </p:cBhvr>
                                    </p:animEffect>
                                    <p:anim calcmode="lin" valueType="num">
                                      <p:cBhvr>
                                        <p:cTn id="48" dur="800" decel="100000" fill="hold"/>
                                        <p:tgtEl>
                                          <p:spTgt spid="34"/>
                                        </p:tgtEl>
                                        <p:attrNameLst>
                                          <p:attrName>style.rotation</p:attrName>
                                        </p:attrNameLst>
                                      </p:cBhvr>
                                      <p:tavLst>
                                        <p:tav tm="0">
                                          <p:val>
                                            <p:fltVal val="-90"/>
                                          </p:val>
                                        </p:tav>
                                        <p:tav tm="100000">
                                          <p:val>
                                            <p:fltVal val="0"/>
                                          </p:val>
                                        </p:tav>
                                      </p:tavLst>
                                    </p:anim>
                                    <p:anim calcmode="lin" valueType="num">
                                      <p:cBhvr>
                                        <p:cTn id="49" dur="800" decel="100000" fill="hold"/>
                                        <p:tgtEl>
                                          <p:spTgt spid="34"/>
                                        </p:tgtEl>
                                        <p:attrNameLst>
                                          <p:attrName>ppt_x</p:attrName>
                                        </p:attrNameLst>
                                      </p:cBhvr>
                                      <p:tavLst>
                                        <p:tav tm="0">
                                          <p:val>
                                            <p:strVal val="#ppt_x+0.4"/>
                                          </p:val>
                                        </p:tav>
                                        <p:tav tm="100000">
                                          <p:val>
                                            <p:strVal val="#ppt_x-0.05"/>
                                          </p:val>
                                        </p:tav>
                                      </p:tavLst>
                                    </p:anim>
                                    <p:anim calcmode="lin" valueType="num">
                                      <p:cBhvr>
                                        <p:cTn id="50" dur="800" decel="100000" fill="hold"/>
                                        <p:tgtEl>
                                          <p:spTgt spid="34"/>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34"/>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34"/>
                                        </p:tgtEl>
                                        <p:attrNameLst>
                                          <p:attrName>ppt_y</p:attrName>
                                        </p:attrNameLst>
                                      </p:cBhvr>
                                      <p:tavLst>
                                        <p:tav tm="0">
                                          <p:val>
                                            <p:strVal val="#ppt_y+0.1"/>
                                          </p:val>
                                        </p:tav>
                                        <p:tav tm="100000">
                                          <p:val>
                                            <p:strVal val="#ppt_y"/>
                                          </p:val>
                                        </p:tav>
                                      </p:tavLst>
                                    </p:anim>
                                  </p:childTnLst>
                                </p:cTn>
                              </p:par>
                              <p:par>
                                <p:cTn id="53" presetID="30"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800" decel="100000"/>
                                        <p:tgtEl>
                                          <p:spTgt spid="35"/>
                                        </p:tgtEl>
                                      </p:cBhvr>
                                    </p:animEffect>
                                    <p:anim calcmode="lin" valueType="num">
                                      <p:cBhvr>
                                        <p:cTn id="56" dur="800" decel="100000" fill="hold"/>
                                        <p:tgtEl>
                                          <p:spTgt spid="35"/>
                                        </p:tgtEl>
                                        <p:attrNameLst>
                                          <p:attrName>style.rotation</p:attrName>
                                        </p:attrNameLst>
                                      </p:cBhvr>
                                      <p:tavLst>
                                        <p:tav tm="0">
                                          <p:val>
                                            <p:fltVal val="-90"/>
                                          </p:val>
                                        </p:tav>
                                        <p:tav tm="100000">
                                          <p:val>
                                            <p:fltVal val="0"/>
                                          </p:val>
                                        </p:tav>
                                      </p:tavLst>
                                    </p:anim>
                                    <p:anim calcmode="lin" valueType="num">
                                      <p:cBhvr>
                                        <p:cTn id="57" dur="800" decel="100000" fill="hold"/>
                                        <p:tgtEl>
                                          <p:spTgt spid="35"/>
                                        </p:tgtEl>
                                        <p:attrNameLst>
                                          <p:attrName>ppt_x</p:attrName>
                                        </p:attrNameLst>
                                      </p:cBhvr>
                                      <p:tavLst>
                                        <p:tav tm="0">
                                          <p:val>
                                            <p:strVal val="#ppt_x+0.4"/>
                                          </p:val>
                                        </p:tav>
                                        <p:tav tm="100000">
                                          <p:val>
                                            <p:strVal val="#ppt_x-0.05"/>
                                          </p:val>
                                        </p:tav>
                                      </p:tavLst>
                                    </p:anim>
                                    <p:anim calcmode="lin" valueType="num">
                                      <p:cBhvr>
                                        <p:cTn id="58" dur="800" decel="100000" fill="hold"/>
                                        <p:tgtEl>
                                          <p:spTgt spid="35"/>
                                        </p:tgtEl>
                                        <p:attrNameLst>
                                          <p:attrName>ppt_y</p:attrName>
                                        </p:attrNameLst>
                                      </p:cBhvr>
                                      <p:tavLst>
                                        <p:tav tm="0">
                                          <p:val>
                                            <p:strVal val="#ppt_y-0.4"/>
                                          </p:val>
                                        </p:tav>
                                        <p:tav tm="100000">
                                          <p:val>
                                            <p:strVal val="#ppt_y+0.1"/>
                                          </p:val>
                                        </p:tav>
                                      </p:tavLst>
                                    </p:anim>
                                    <p:anim calcmode="lin" valueType="num">
                                      <p:cBhvr>
                                        <p:cTn id="59" dur="200" accel="100000" fill="hold">
                                          <p:stCondLst>
                                            <p:cond delay="800"/>
                                          </p:stCondLst>
                                        </p:cTn>
                                        <p:tgtEl>
                                          <p:spTgt spid="35"/>
                                        </p:tgtEl>
                                        <p:attrNameLst>
                                          <p:attrName>ppt_x</p:attrName>
                                        </p:attrNameLst>
                                      </p:cBhvr>
                                      <p:tavLst>
                                        <p:tav tm="0">
                                          <p:val>
                                            <p:strVal val="#ppt_x-0.05"/>
                                          </p:val>
                                        </p:tav>
                                        <p:tav tm="100000">
                                          <p:val>
                                            <p:strVal val="#ppt_x"/>
                                          </p:val>
                                        </p:tav>
                                      </p:tavLst>
                                    </p:anim>
                                    <p:anim calcmode="lin" valueType="num">
                                      <p:cBhvr>
                                        <p:cTn id="60" dur="200" accel="100000" fill="hold">
                                          <p:stCondLst>
                                            <p:cond delay="800"/>
                                          </p:stCondLst>
                                        </p:cTn>
                                        <p:tgtEl>
                                          <p:spTgt spid="35"/>
                                        </p:tgtEl>
                                        <p:attrNameLst>
                                          <p:attrName>ppt_y</p:attrName>
                                        </p:attrNameLst>
                                      </p:cBhvr>
                                      <p:tavLst>
                                        <p:tav tm="0">
                                          <p:val>
                                            <p:strVal val="#ppt_y+0.1"/>
                                          </p:val>
                                        </p:tav>
                                        <p:tav tm="100000">
                                          <p:val>
                                            <p:strVal val="#ppt_y"/>
                                          </p:val>
                                        </p:tav>
                                      </p:tavLst>
                                    </p:anim>
                                  </p:childTnLst>
                                </p:cTn>
                              </p:par>
                              <p:par>
                                <p:cTn id="61" presetID="30" presetClass="entr" presetSubtype="0" fill="hold" grpId="0" nodeType="with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800" decel="100000"/>
                                        <p:tgtEl>
                                          <p:spTgt spid="36"/>
                                        </p:tgtEl>
                                      </p:cBhvr>
                                    </p:animEffect>
                                    <p:anim calcmode="lin" valueType="num">
                                      <p:cBhvr>
                                        <p:cTn id="64" dur="800" decel="100000" fill="hold"/>
                                        <p:tgtEl>
                                          <p:spTgt spid="36"/>
                                        </p:tgtEl>
                                        <p:attrNameLst>
                                          <p:attrName>style.rotation</p:attrName>
                                        </p:attrNameLst>
                                      </p:cBhvr>
                                      <p:tavLst>
                                        <p:tav tm="0">
                                          <p:val>
                                            <p:fltVal val="-90"/>
                                          </p:val>
                                        </p:tav>
                                        <p:tav tm="100000">
                                          <p:val>
                                            <p:fltVal val="0"/>
                                          </p:val>
                                        </p:tav>
                                      </p:tavLst>
                                    </p:anim>
                                    <p:anim calcmode="lin" valueType="num">
                                      <p:cBhvr>
                                        <p:cTn id="65" dur="800" decel="100000" fill="hold"/>
                                        <p:tgtEl>
                                          <p:spTgt spid="36"/>
                                        </p:tgtEl>
                                        <p:attrNameLst>
                                          <p:attrName>ppt_x</p:attrName>
                                        </p:attrNameLst>
                                      </p:cBhvr>
                                      <p:tavLst>
                                        <p:tav tm="0">
                                          <p:val>
                                            <p:strVal val="#ppt_x+0.4"/>
                                          </p:val>
                                        </p:tav>
                                        <p:tav tm="100000">
                                          <p:val>
                                            <p:strVal val="#ppt_x-0.05"/>
                                          </p:val>
                                        </p:tav>
                                      </p:tavLst>
                                    </p:anim>
                                    <p:anim calcmode="lin" valueType="num">
                                      <p:cBhvr>
                                        <p:cTn id="66" dur="800" decel="100000" fill="hold"/>
                                        <p:tgtEl>
                                          <p:spTgt spid="3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3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36"/>
                                        </p:tgtEl>
                                        <p:attrNameLst>
                                          <p:attrName>ppt_y</p:attrName>
                                        </p:attrNameLst>
                                      </p:cBhvr>
                                      <p:tavLst>
                                        <p:tav tm="0">
                                          <p:val>
                                            <p:strVal val="#ppt_y+0.1"/>
                                          </p:val>
                                        </p:tav>
                                        <p:tav tm="100000">
                                          <p:val>
                                            <p:strVal val="#ppt_y"/>
                                          </p:val>
                                        </p:tav>
                                      </p:tavLst>
                                    </p:anim>
                                  </p:childTnLst>
                                </p:cTn>
                              </p:par>
                              <p:par>
                                <p:cTn id="69" presetID="30"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800" decel="100000"/>
                                        <p:tgtEl>
                                          <p:spTgt spid="37"/>
                                        </p:tgtEl>
                                      </p:cBhvr>
                                    </p:animEffect>
                                    <p:anim calcmode="lin" valueType="num">
                                      <p:cBhvr>
                                        <p:cTn id="72" dur="800" decel="100000" fill="hold"/>
                                        <p:tgtEl>
                                          <p:spTgt spid="37"/>
                                        </p:tgtEl>
                                        <p:attrNameLst>
                                          <p:attrName>style.rotation</p:attrName>
                                        </p:attrNameLst>
                                      </p:cBhvr>
                                      <p:tavLst>
                                        <p:tav tm="0">
                                          <p:val>
                                            <p:fltVal val="-90"/>
                                          </p:val>
                                        </p:tav>
                                        <p:tav tm="100000">
                                          <p:val>
                                            <p:fltVal val="0"/>
                                          </p:val>
                                        </p:tav>
                                      </p:tavLst>
                                    </p:anim>
                                    <p:anim calcmode="lin" valueType="num">
                                      <p:cBhvr>
                                        <p:cTn id="73" dur="800" decel="100000" fill="hold"/>
                                        <p:tgtEl>
                                          <p:spTgt spid="37"/>
                                        </p:tgtEl>
                                        <p:attrNameLst>
                                          <p:attrName>ppt_x</p:attrName>
                                        </p:attrNameLst>
                                      </p:cBhvr>
                                      <p:tavLst>
                                        <p:tav tm="0">
                                          <p:val>
                                            <p:strVal val="#ppt_x+0.4"/>
                                          </p:val>
                                        </p:tav>
                                        <p:tav tm="100000">
                                          <p:val>
                                            <p:strVal val="#ppt_x-0.05"/>
                                          </p:val>
                                        </p:tav>
                                      </p:tavLst>
                                    </p:anim>
                                    <p:anim calcmode="lin" valueType="num">
                                      <p:cBhvr>
                                        <p:cTn id="74" dur="800" decel="100000" fill="hold"/>
                                        <p:tgtEl>
                                          <p:spTgt spid="37"/>
                                        </p:tgtEl>
                                        <p:attrNameLst>
                                          <p:attrName>ppt_y</p:attrName>
                                        </p:attrNameLst>
                                      </p:cBhvr>
                                      <p:tavLst>
                                        <p:tav tm="0">
                                          <p:val>
                                            <p:strVal val="#ppt_y-0.4"/>
                                          </p:val>
                                        </p:tav>
                                        <p:tav tm="100000">
                                          <p:val>
                                            <p:strVal val="#ppt_y+0.1"/>
                                          </p:val>
                                        </p:tav>
                                      </p:tavLst>
                                    </p:anim>
                                    <p:anim calcmode="lin" valueType="num">
                                      <p:cBhvr>
                                        <p:cTn id="75" dur="200" accel="100000" fill="hold">
                                          <p:stCondLst>
                                            <p:cond delay="800"/>
                                          </p:stCondLst>
                                        </p:cTn>
                                        <p:tgtEl>
                                          <p:spTgt spid="37"/>
                                        </p:tgtEl>
                                        <p:attrNameLst>
                                          <p:attrName>ppt_x</p:attrName>
                                        </p:attrNameLst>
                                      </p:cBhvr>
                                      <p:tavLst>
                                        <p:tav tm="0">
                                          <p:val>
                                            <p:strVal val="#ppt_x-0.05"/>
                                          </p:val>
                                        </p:tav>
                                        <p:tav tm="100000">
                                          <p:val>
                                            <p:strVal val="#ppt_x"/>
                                          </p:val>
                                        </p:tav>
                                      </p:tavLst>
                                    </p:anim>
                                    <p:anim calcmode="lin" valueType="num">
                                      <p:cBhvr>
                                        <p:cTn id="76" dur="200" accel="100000" fill="hold">
                                          <p:stCondLst>
                                            <p:cond delay="800"/>
                                          </p:stCondLst>
                                        </p:cTn>
                                        <p:tgtEl>
                                          <p:spTgt spid="3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P spid="34" grpId="0" animBg="1"/>
      <p:bldP spid="35" grpId="0" animBg="1"/>
      <p:bldP spid="36"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椭圆 10"/>
          <p:cNvSpPr/>
          <p:nvPr/>
        </p:nvSpPr>
        <p:spPr>
          <a:xfrm>
            <a:off x="2373314" y="2632075"/>
            <a:ext cx="1176337" cy="1176338"/>
          </a:xfrm>
          <a:prstGeom prst="ellipse">
            <a:avLst/>
          </a:prstGeom>
          <a:noFill/>
          <a:ln w="57150" cap="flat" cmpd="sng" algn="ctr">
            <a:solidFill>
              <a:schemeClr val="accent1">
                <a:lumMod val="60000"/>
                <a:lumOff val="40000"/>
              </a:schemeClr>
            </a:solidFill>
            <a:prstDash val="solid"/>
            <a:miter lim="800000"/>
          </a:ln>
          <a:effectLst/>
        </p:spPr>
        <p:txBody>
          <a:bodyPr anchor="ctr"/>
          <a:lstStyle/>
          <a:p>
            <a:pPr algn="ctr">
              <a:defRPr/>
            </a:pPr>
            <a:endParaRPr lang="zh-CN" altLang="en-US" kern="0">
              <a:solidFill>
                <a:srgbClr val="FFFFFF"/>
              </a:solidFill>
              <a:latin typeface="Calibri" panose="020F0502020204030204"/>
              <a:ea typeface="幼圆" panose="02010509060101010101" charset="-122"/>
            </a:endParaRPr>
          </a:p>
        </p:txBody>
      </p:sp>
      <p:sp>
        <p:nvSpPr>
          <p:cNvPr id="12" name="椭圆 11"/>
          <p:cNvSpPr/>
          <p:nvPr/>
        </p:nvSpPr>
        <p:spPr>
          <a:xfrm>
            <a:off x="4494214" y="3181350"/>
            <a:ext cx="1176337" cy="1176338"/>
          </a:xfrm>
          <a:prstGeom prst="ellipse">
            <a:avLst/>
          </a:prstGeom>
          <a:noFill/>
          <a:ln w="57150" cap="flat" cmpd="sng" algn="ctr">
            <a:solidFill>
              <a:schemeClr val="accent1"/>
            </a:solidFill>
            <a:prstDash val="solid"/>
            <a:miter lim="800000"/>
          </a:ln>
          <a:effectLst/>
        </p:spPr>
        <p:txBody>
          <a:bodyPr anchor="ctr"/>
          <a:lstStyle/>
          <a:p>
            <a:pPr algn="ctr">
              <a:defRPr/>
            </a:pPr>
            <a:endParaRPr lang="zh-CN" altLang="en-US" kern="0">
              <a:solidFill>
                <a:srgbClr val="FFFFFF"/>
              </a:solidFill>
              <a:latin typeface="Calibri" panose="020F0502020204030204"/>
              <a:ea typeface="幼圆" panose="02010509060101010101" charset="-122"/>
            </a:endParaRPr>
          </a:p>
        </p:txBody>
      </p:sp>
      <p:sp>
        <p:nvSpPr>
          <p:cNvPr id="13" name="椭圆 12"/>
          <p:cNvSpPr/>
          <p:nvPr/>
        </p:nvSpPr>
        <p:spPr>
          <a:xfrm>
            <a:off x="6554789" y="2632075"/>
            <a:ext cx="1176337" cy="1176338"/>
          </a:xfrm>
          <a:prstGeom prst="ellipse">
            <a:avLst/>
          </a:prstGeom>
          <a:noFill/>
          <a:ln w="57150" cap="flat" cmpd="sng" algn="ctr">
            <a:solidFill>
              <a:schemeClr val="accent3">
                <a:lumMod val="60000"/>
                <a:lumOff val="40000"/>
              </a:schemeClr>
            </a:solidFill>
            <a:prstDash val="solid"/>
            <a:miter lim="800000"/>
          </a:ln>
          <a:effectLst/>
        </p:spPr>
        <p:txBody>
          <a:bodyPr anchor="ctr"/>
          <a:lstStyle/>
          <a:p>
            <a:pPr algn="ctr">
              <a:defRPr/>
            </a:pPr>
            <a:endParaRPr lang="zh-CN" altLang="en-US" kern="0">
              <a:solidFill>
                <a:srgbClr val="FFFFFF"/>
              </a:solidFill>
              <a:latin typeface="Calibri" panose="020F0502020204030204"/>
              <a:ea typeface="幼圆" panose="02010509060101010101" charset="-122"/>
            </a:endParaRPr>
          </a:p>
        </p:txBody>
      </p:sp>
      <p:sp>
        <p:nvSpPr>
          <p:cNvPr id="15" name="椭圆 14"/>
          <p:cNvSpPr/>
          <p:nvPr/>
        </p:nvSpPr>
        <p:spPr>
          <a:xfrm>
            <a:off x="8659814" y="3181350"/>
            <a:ext cx="1176337" cy="1176338"/>
          </a:xfrm>
          <a:prstGeom prst="ellipse">
            <a:avLst/>
          </a:prstGeom>
          <a:noFill/>
          <a:ln w="57150" cap="flat" cmpd="sng" algn="ctr">
            <a:solidFill>
              <a:schemeClr val="accent1"/>
            </a:solidFill>
            <a:prstDash val="solid"/>
            <a:miter lim="800000"/>
          </a:ln>
          <a:effectLst/>
        </p:spPr>
        <p:txBody>
          <a:bodyPr anchor="ctr"/>
          <a:lstStyle/>
          <a:p>
            <a:pPr algn="ctr">
              <a:defRPr/>
            </a:pPr>
            <a:endParaRPr lang="zh-CN" altLang="en-US" kern="0">
              <a:solidFill>
                <a:srgbClr val="FFFFFF"/>
              </a:solidFill>
              <a:latin typeface="Calibri" panose="020F0502020204030204"/>
              <a:ea typeface="幼圆" panose="02010509060101010101" charset="-122"/>
            </a:endParaRPr>
          </a:p>
        </p:txBody>
      </p:sp>
      <p:sp>
        <p:nvSpPr>
          <p:cNvPr id="16" name="文本框 86"/>
          <p:cNvSpPr txBox="1">
            <a:spLocks noChangeArrowheads="1"/>
          </p:cNvSpPr>
          <p:nvPr/>
        </p:nvSpPr>
        <p:spPr bwMode="auto">
          <a:xfrm>
            <a:off x="2314576" y="4113213"/>
            <a:ext cx="1381125" cy="35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20000"/>
              </a:lnSpc>
            </a:pPr>
            <a:r>
              <a:rPr lang="zh-CN" altLang="en-US" sz="1400" dirty="0">
                <a:latin typeface="方正细等线简体" panose="02010601030101010101" pitchFamily="2" charset="-122"/>
                <a:ea typeface="方正细等线简体" panose="02010601030101010101" pitchFamily="2" charset="-122"/>
              </a:rPr>
              <a:t>水平：精通</a:t>
            </a:r>
          </a:p>
        </p:txBody>
      </p:sp>
      <p:sp>
        <p:nvSpPr>
          <p:cNvPr id="17" name="文本框 87"/>
          <p:cNvSpPr txBox="1">
            <a:spLocks noChangeArrowheads="1"/>
          </p:cNvSpPr>
          <p:nvPr/>
        </p:nvSpPr>
        <p:spPr bwMode="auto">
          <a:xfrm>
            <a:off x="4391026" y="4662488"/>
            <a:ext cx="1381125" cy="35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20000"/>
              </a:lnSpc>
            </a:pPr>
            <a:r>
              <a:rPr lang="zh-CN" altLang="en-US" sz="1400" dirty="0">
                <a:latin typeface="方正细等线简体" panose="02010601030101010101" pitchFamily="2" charset="-122"/>
                <a:ea typeface="方正细等线简体" panose="02010601030101010101" pitchFamily="2" charset="-122"/>
              </a:rPr>
              <a:t>熟练操作</a:t>
            </a:r>
          </a:p>
        </p:txBody>
      </p:sp>
      <p:sp>
        <p:nvSpPr>
          <p:cNvPr id="18" name="文本框 88"/>
          <p:cNvSpPr txBox="1">
            <a:spLocks noChangeArrowheads="1"/>
          </p:cNvSpPr>
          <p:nvPr/>
        </p:nvSpPr>
        <p:spPr bwMode="auto">
          <a:xfrm>
            <a:off x="6497639" y="4113213"/>
            <a:ext cx="1381125" cy="35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20000"/>
              </a:lnSpc>
            </a:pPr>
            <a:r>
              <a:rPr lang="zh-CN" altLang="en-US" sz="1400" dirty="0">
                <a:latin typeface="方正细等线简体" panose="02010601030101010101" pitchFamily="2" charset="-122"/>
                <a:ea typeface="方正细等线简体" panose="02010601030101010101" pitchFamily="2" charset="-122"/>
              </a:rPr>
              <a:t>熟练操作</a:t>
            </a:r>
          </a:p>
        </p:txBody>
      </p:sp>
      <p:sp>
        <p:nvSpPr>
          <p:cNvPr id="19" name="文本框 89"/>
          <p:cNvSpPr txBox="1">
            <a:spLocks noChangeArrowheads="1"/>
          </p:cNvSpPr>
          <p:nvPr/>
        </p:nvSpPr>
        <p:spPr bwMode="auto">
          <a:xfrm>
            <a:off x="8601076" y="4662488"/>
            <a:ext cx="1381125" cy="35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20000"/>
              </a:lnSpc>
            </a:pPr>
            <a:r>
              <a:rPr lang="zh-CN" altLang="en-US" sz="1400" dirty="0">
                <a:latin typeface="方正细等线简体" panose="02010601030101010101" pitchFamily="2" charset="-122"/>
                <a:ea typeface="方正细等线简体" panose="02010601030101010101" pitchFamily="2" charset="-122"/>
              </a:rPr>
              <a:t>熟练操作</a:t>
            </a:r>
          </a:p>
        </p:txBody>
      </p:sp>
      <p:grpSp>
        <p:nvGrpSpPr>
          <p:cNvPr id="20" name="Group 12"/>
          <p:cNvGrpSpPr/>
          <p:nvPr/>
        </p:nvGrpSpPr>
        <p:grpSpPr>
          <a:xfrm>
            <a:off x="4885621" y="3659337"/>
            <a:ext cx="393194" cy="279649"/>
            <a:chOff x="4362884" y="1304483"/>
            <a:chExt cx="466712" cy="331938"/>
          </a:xfrm>
          <a:solidFill>
            <a:schemeClr val="accent2"/>
          </a:solidFill>
        </p:grpSpPr>
        <p:sp>
          <p:nvSpPr>
            <p:cNvPr id="21" name="Freeform 32"/>
            <p:cNvSpPr/>
            <p:nvPr/>
          </p:nvSpPr>
          <p:spPr bwMode="auto">
            <a:xfrm>
              <a:off x="4362884" y="1366877"/>
              <a:ext cx="466712" cy="269544"/>
            </a:xfrm>
            <a:custGeom>
              <a:avLst/>
              <a:gdLst>
                <a:gd name="T0" fmla="*/ 0 w 187"/>
                <a:gd name="T1" fmla="*/ 0 h 108"/>
                <a:gd name="T2" fmla="*/ 0 w 187"/>
                <a:gd name="T3" fmla="*/ 108 h 108"/>
                <a:gd name="T4" fmla="*/ 187 w 187"/>
                <a:gd name="T5" fmla="*/ 108 h 108"/>
                <a:gd name="T6" fmla="*/ 187 w 187"/>
                <a:gd name="T7" fmla="*/ 0 h 108"/>
                <a:gd name="T8" fmla="*/ 94 w 187"/>
                <a:gd name="T9" fmla="*/ 67 h 108"/>
                <a:gd name="T10" fmla="*/ 0 w 187"/>
                <a:gd name="T11" fmla="*/ 0 h 108"/>
              </a:gdLst>
              <a:ahLst/>
              <a:cxnLst>
                <a:cxn ang="0">
                  <a:pos x="T0" y="T1"/>
                </a:cxn>
                <a:cxn ang="0">
                  <a:pos x="T2" y="T3"/>
                </a:cxn>
                <a:cxn ang="0">
                  <a:pos x="T4" y="T5"/>
                </a:cxn>
                <a:cxn ang="0">
                  <a:pos x="T6" y="T7"/>
                </a:cxn>
                <a:cxn ang="0">
                  <a:pos x="T8" y="T9"/>
                </a:cxn>
                <a:cxn ang="0">
                  <a:pos x="T10" y="T11"/>
                </a:cxn>
              </a:cxnLst>
              <a:rect l="0" t="0" r="r" b="b"/>
              <a:pathLst>
                <a:path w="187" h="108">
                  <a:moveTo>
                    <a:pt x="0" y="0"/>
                  </a:moveTo>
                  <a:lnTo>
                    <a:pt x="0" y="108"/>
                  </a:lnTo>
                  <a:lnTo>
                    <a:pt x="187" y="108"/>
                  </a:lnTo>
                  <a:lnTo>
                    <a:pt x="187" y="0"/>
                  </a:lnTo>
                  <a:lnTo>
                    <a:pt x="94" y="67"/>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kern="0">
                <a:solidFill>
                  <a:srgbClr val="4D4D4D"/>
                </a:solidFill>
              </a:endParaRPr>
            </a:p>
          </p:txBody>
        </p:sp>
        <p:sp>
          <p:nvSpPr>
            <p:cNvPr id="22" name="Freeform 33"/>
            <p:cNvSpPr/>
            <p:nvPr/>
          </p:nvSpPr>
          <p:spPr bwMode="auto">
            <a:xfrm>
              <a:off x="4362884" y="1304483"/>
              <a:ext cx="466712" cy="192176"/>
            </a:xfrm>
            <a:custGeom>
              <a:avLst/>
              <a:gdLst>
                <a:gd name="T0" fmla="*/ 187 w 187"/>
                <a:gd name="T1" fmla="*/ 9 h 77"/>
                <a:gd name="T2" fmla="*/ 187 w 187"/>
                <a:gd name="T3" fmla="*/ 0 h 77"/>
                <a:gd name="T4" fmla="*/ 0 w 187"/>
                <a:gd name="T5" fmla="*/ 0 h 77"/>
                <a:gd name="T6" fmla="*/ 0 w 187"/>
                <a:gd name="T7" fmla="*/ 10 h 77"/>
                <a:gd name="T8" fmla="*/ 94 w 187"/>
                <a:gd name="T9" fmla="*/ 77 h 77"/>
                <a:gd name="T10" fmla="*/ 187 w 187"/>
                <a:gd name="T11" fmla="*/ 9 h 77"/>
              </a:gdLst>
              <a:ahLst/>
              <a:cxnLst>
                <a:cxn ang="0">
                  <a:pos x="T0" y="T1"/>
                </a:cxn>
                <a:cxn ang="0">
                  <a:pos x="T2" y="T3"/>
                </a:cxn>
                <a:cxn ang="0">
                  <a:pos x="T4" y="T5"/>
                </a:cxn>
                <a:cxn ang="0">
                  <a:pos x="T6" y="T7"/>
                </a:cxn>
                <a:cxn ang="0">
                  <a:pos x="T8" y="T9"/>
                </a:cxn>
                <a:cxn ang="0">
                  <a:pos x="T10" y="T11"/>
                </a:cxn>
              </a:cxnLst>
              <a:rect l="0" t="0" r="r" b="b"/>
              <a:pathLst>
                <a:path w="187" h="77">
                  <a:moveTo>
                    <a:pt x="187" y="9"/>
                  </a:moveTo>
                  <a:lnTo>
                    <a:pt x="187" y="0"/>
                  </a:lnTo>
                  <a:lnTo>
                    <a:pt x="0" y="0"/>
                  </a:lnTo>
                  <a:lnTo>
                    <a:pt x="0" y="10"/>
                  </a:lnTo>
                  <a:lnTo>
                    <a:pt x="94" y="77"/>
                  </a:lnTo>
                  <a:lnTo>
                    <a:pt x="187"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kern="0">
                <a:solidFill>
                  <a:srgbClr val="4D4D4D"/>
                </a:solidFill>
              </a:endParaRPr>
            </a:p>
          </p:txBody>
        </p:sp>
      </p:grpSp>
      <p:grpSp>
        <p:nvGrpSpPr>
          <p:cNvPr id="23" name="Group 15"/>
          <p:cNvGrpSpPr/>
          <p:nvPr/>
        </p:nvGrpSpPr>
        <p:grpSpPr>
          <a:xfrm>
            <a:off x="2744692" y="3013155"/>
            <a:ext cx="433506" cy="413910"/>
            <a:chOff x="4417791" y="3086470"/>
            <a:chExt cx="441754" cy="421788"/>
          </a:xfrm>
          <a:solidFill>
            <a:schemeClr val="accent1"/>
          </a:solidFill>
        </p:grpSpPr>
        <p:sp>
          <p:nvSpPr>
            <p:cNvPr id="24" name="Freeform 64"/>
            <p:cNvSpPr>
              <a:spLocks noEditPoints="1"/>
            </p:cNvSpPr>
            <p:nvPr/>
          </p:nvSpPr>
          <p:spPr bwMode="auto">
            <a:xfrm>
              <a:off x="4417791" y="3086470"/>
              <a:ext cx="441754" cy="421788"/>
            </a:xfrm>
            <a:custGeom>
              <a:avLst/>
              <a:gdLst>
                <a:gd name="T0" fmla="*/ 125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40 w 133"/>
                <a:gd name="T13" fmla="*/ 118 h 127"/>
                <a:gd name="T14" fmla="*/ 40 w 133"/>
                <a:gd name="T15" fmla="*/ 127 h 127"/>
                <a:gd name="T16" fmla="*/ 53 w 133"/>
                <a:gd name="T17" fmla="*/ 127 h 127"/>
                <a:gd name="T18" fmla="*/ 80 w 133"/>
                <a:gd name="T19" fmla="*/ 127 h 127"/>
                <a:gd name="T20" fmla="*/ 94 w 133"/>
                <a:gd name="T21" fmla="*/ 127 h 127"/>
                <a:gd name="T22" fmla="*/ 94 w 133"/>
                <a:gd name="T23" fmla="*/ 118 h 127"/>
                <a:gd name="T24" fmla="*/ 80 w 133"/>
                <a:gd name="T25" fmla="*/ 100 h 127"/>
                <a:gd name="T26" fmla="*/ 125 w 133"/>
                <a:gd name="T27" fmla="*/ 100 h 127"/>
                <a:gd name="T28" fmla="*/ 133 w 133"/>
                <a:gd name="T29" fmla="*/ 91 h 127"/>
                <a:gd name="T30" fmla="*/ 133 w 133"/>
                <a:gd name="T31" fmla="*/ 9 h 127"/>
                <a:gd name="T32" fmla="*/ 125 w 133"/>
                <a:gd name="T33" fmla="*/ 0 h 127"/>
                <a:gd name="T34" fmla="*/ 60 w 133"/>
                <a:gd name="T35" fmla="*/ 89 h 127"/>
                <a:gd name="T36" fmla="*/ 67 w 133"/>
                <a:gd name="T37" fmla="*/ 82 h 127"/>
                <a:gd name="T38" fmla="*/ 75 w 133"/>
                <a:gd name="T39" fmla="*/ 89 h 127"/>
                <a:gd name="T40" fmla="*/ 67 w 133"/>
                <a:gd name="T41" fmla="*/ 97 h 127"/>
                <a:gd name="T42" fmla="*/ 60 w 133"/>
                <a:gd name="T43" fmla="*/ 89 h 127"/>
                <a:gd name="T44" fmla="*/ 124 w 133"/>
                <a:gd name="T45" fmla="*/ 79 h 127"/>
                <a:gd name="T46" fmla="*/ 10 w 133"/>
                <a:gd name="T47" fmla="*/ 79 h 127"/>
                <a:gd name="T48" fmla="*/ 10 w 133"/>
                <a:gd name="T49" fmla="*/ 10 h 127"/>
                <a:gd name="T50" fmla="*/ 124 w 133"/>
                <a:gd name="T51" fmla="*/ 10 h 127"/>
                <a:gd name="T52" fmla="*/ 124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5"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40" y="118"/>
                  </a:cubicBezTo>
                  <a:cubicBezTo>
                    <a:pt x="40" y="127"/>
                    <a:pt x="40" y="127"/>
                    <a:pt x="40" y="127"/>
                  </a:cubicBezTo>
                  <a:cubicBezTo>
                    <a:pt x="53" y="127"/>
                    <a:pt x="53" y="127"/>
                    <a:pt x="53" y="127"/>
                  </a:cubicBezTo>
                  <a:cubicBezTo>
                    <a:pt x="80" y="127"/>
                    <a:pt x="80" y="127"/>
                    <a:pt x="80" y="127"/>
                  </a:cubicBezTo>
                  <a:cubicBezTo>
                    <a:pt x="94" y="127"/>
                    <a:pt x="94" y="127"/>
                    <a:pt x="94" y="127"/>
                  </a:cubicBezTo>
                  <a:cubicBezTo>
                    <a:pt x="94" y="118"/>
                    <a:pt x="94" y="118"/>
                    <a:pt x="94" y="118"/>
                  </a:cubicBezTo>
                  <a:cubicBezTo>
                    <a:pt x="78" y="118"/>
                    <a:pt x="80" y="100"/>
                    <a:pt x="80" y="100"/>
                  </a:cubicBezTo>
                  <a:cubicBezTo>
                    <a:pt x="125" y="100"/>
                    <a:pt x="125" y="100"/>
                    <a:pt x="125" y="100"/>
                  </a:cubicBezTo>
                  <a:cubicBezTo>
                    <a:pt x="129" y="100"/>
                    <a:pt x="133" y="96"/>
                    <a:pt x="133" y="91"/>
                  </a:cubicBezTo>
                  <a:cubicBezTo>
                    <a:pt x="133" y="9"/>
                    <a:pt x="133" y="9"/>
                    <a:pt x="133" y="9"/>
                  </a:cubicBezTo>
                  <a:cubicBezTo>
                    <a:pt x="133" y="4"/>
                    <a:pt x="129" y="0"/>
                    <a:pt x="125" y="0"/>
                  </a:cubicBezTo>
                  <a:close/>
                  <a:moveTo>
                    <a:pt x="60" y="89"/>
                  </a:moveTo>
                  <a:cubicBezTo>
                    <a:pt x="60" y="85"/>
                    <a:pt x="63" y="82"/>
                    <a:pt x="67" y="82"/>
                  </a:cubicBezTo>
                  <a:cubicBezTo>
                    <a:pt x="72" y="82"/>
                    <a:pt x="75" y="85"/>
                    <a:pt x="75" y="89"/>
                  </a:cubicBezTo>
                  <a:cubicBezTo>
                    <a:pt x="75" y="94"/>
                    <a:pt x="72" y="97"/>
                    <a:pt x="67" y="97"/>
                  </a:cubicBezTo>
                  <a:cubicBezTo>
                    <a:pt x="63" y="97"/>
                    <a:pt x="60" y="94"/>
                    <a:pt x="60" y="89"/>
                  </a:cubicBezTo>
                  <a:close/>
                  <a:moveTo>
                    <a:pt x="124" y="79"/>
                  </a:moveTo>
                  <a:cubicBezTo>
                    <a:pt x="10" y="79"/>
                    <a:pt x="10" y="79"/>
                    <a:pt x="10" y="79"/>
                  </a:cubicBezTo>
                  <a:cubicBezTo>
                    <a:pt x="10" y="10"/>
                    <a:pt x="10" y="10"/>
                    <a:pt x="10" y="10"/>
                  </a:cubicBezTo>
                  <a:cubicBezTo>
                    <a:pt x="124" y="10"/>
                    <a:pt x="124" y="10"/>
                    <a:pt x="124" y="10"/>
                  </a:cubicBezTo>
                  <a:lnTo>
                    <a:pt x="124" y="79"/>
                  </a:lnTo>
                  <a:close/>
                </a:path>
              </a:pathLst>
            </a:custGeom>
            <a:grpFill/>
            <a:ln>
              <a:noFill/>
            </a:ln>
          </p:spPr>
          <p:txBody>
            <a:bodyPr/>
            <a:lstStyle/>
            <a:p>
              <a:pPr>
                <a:defRPr/>
              </a:pPr>
              <a:endParaRPr lang="en-US" kern="0">
                <a:solidFill>
                  <a:srgbClr val="4D4D4D"/>
                </a:solidFill>
              </a:endParaRPr>
            </a:p>
          </p:txBody>
        </p:sp>
        <p:sp>
          <p:nvSpPr>
            <p:cNvPr id="25" name="Oval 65"/>
            <p:cNvSpPr>
              <a:spLocks noChangeArrowheads="1"/>
            </p:cNvSpPr>
            <p:nvPr/>
          </p:nvSpPr>
          <p:spPr bwMode="auto">
            <a:xfrm>
              <a:off x="4627437" y="3365998"/>
              <a:ext cx="29949" cy="32446"/>
            </a:xfrm>
            <a:prstGeom prst="ellipse">
              <a:avLst/>
            </a:prstGeom>
            <a:grpFill/>
            <a:ln>
              <a:noFill/>
            </a:ln>
          </p:spPr>
          <p:txBody>
            <a:bodyPr/>
            <a:lstStyle/>
            <a:p>
              <a:pPr>
                <a:defRPr/>
              </a:pPr>
              <a:endParaRPr lang="en-US" kern="0">
                <a:solidFill>
                  <a:srgbClr val="4D4D4D"/>
                </a:solidFill>
              </a:endParaRPr>
            </a:p>
          </p:txBody>
        </p:sp>
      </p:grpSp>
      <p:grpSp>
        <p:nvGrpSpPr>
          <p:cNvPr id="26" name="Group 24"/>
          <p:cNvGrpSpPr/>
          <p:nvPr/>
        </p:nvGrpSpPr>
        <p:grpSpPr>
          <a:xfrm>
            <a:off x="6937114" y="3029268"/>
            <a:ext cx="411836" cy="397797"/>
            <a:chOff x="5099140" y="1309474"/>
            <a:chExt cx="439257" cy="424283"/>
          </a:xfrm>
          <a:solidFill>
            <a:schemeClr val="accent3"/>
          </a:solidFill>
        </p:grpSpPr>
        <p:sp>
          <p:nvSpPr>
            <p:cNvPr id="27" name="Rectangle 18"/>
            <p:cNvSpPr>
              <a:spLocks noChangeArrowheads="1"/>
            </p:cNvSpPr>
            <p:nvPr/>
          </p:nvSpPr>
          <p:spPr bwMode="auto">
            <a:xfrm>
              <a:off x="5256374" y="1479187"/>
              <a:ext cx="47421"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kern="0">
                <a:solidFill>
                  <a:srgbClr val="4D4D4D"/>
                </a:solidFill>
              </a:endParaRPr>
            </a:p>
          </p:txBody>
        </p:sp>
        <p:sp>
          <p:nvSpPr>
            <p:cNvPr id="28" name="Rectangle 19"/>
            <p:cNvSpPr>
              <a:spLocks noChangeArrowheads="1"/>
            </p:cNvSpPr>
            <p:nvPr/>
          </p:nvSpPr>
          <p:spPr bwMode="auto">
            <a:xfrm>
              <a:off x="5331247" y="1479187"/>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kern="0">
                <a:solidFill>
                  <a:srgbClr val="4D4D4D"/>
                </a:solidFill>
              </a:endParaRPr>
            </a:p>
          </p:txBody>
        </p:sp>
        <p:sp>
          <p:nvSpPr>
            <p:cNvPr id="29" name="Rectangle 20"/>
            <p:cNvSpPr>
              <a:spLocks noChangeArrowheads="1"/>
            </p:cNvSpPr>
            <p:nvPr/>
          </p:nvSpPr>
          <p:spPr bwMode="auto">
            <a:xfrm>
              <a:off x="5408617" y="1479187"/>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kern="0">
                <a:solidFill>
                  <a:srgbClr val="4D4D4D"/>
                </a:solidFill>
              </a:endParaRPr>
            </a:p>
          </p:txBody>
        </p:sp>
        <p:sp>
          <p:nvSpPr>
            <p:cNvPr id="30" name="Rectangle 21"/>
            <p:cNvSpPr>
              <a:spLocks noChangeArrowheads="1"/>
            </p:cNvSpPr>
            <p:nvPr/>
          </p:nvSpPr>
          <p:spPr bwMode="auto">
            <a:xfrm>
              <a:off x="5256374" y="1546573"/>
              <a:ext cx="47421" cy="47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kern="0">
                <a:solidFill>
                  <a:srgbClr val="4D4D4D"/>
                </a:solidFill>
              </a:endParaRPr>
            </a:p>
          </p:txBody>
        </p:sp>
        <p:sp>
          <p:nvSpPr>
            <p:cNvPr id="31" name="Rectangle 22"/>
            <p:cNvSpPr>
              <a:spLocks noChangeArrowheads="1"/>
            </p:cNvSpPr>
            <p:nvPr/>
          </p:nvSpPr>
          <p:spPr bwMode="auto">
            <a:xfrm>
              <a:off x="5331247" y="1546573"/>
              <a:ext cx="49916" cy="47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kern="0">
                <a:solidFill>
                  <a:srgbClr val="4D4D4D"/>
                </a:solidFill>
              </a:endParaRPr>
            </a:p>
          </p:txBody>
        </p:sp>
        <p:sp>
          <p:nvSpPr>
            <p:cNvPr id="32" name="Rectangle 23"/>
            <p:cNvSpPr>
              <a:spLocks noChangeArrowheads="1"/>
            </p:cNvSpPr>
            <p:nvPr/>
          </p:nvSpPr>
          <p:spPr bwMode="auto">
            <a:xfrm>
              <a:off x="5408617" y="1546573"/>
              <a:ext cx="49916" cy="47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kern="0">
                <a:solidFill>
                  <a:srgbClr val="4D4D4D"/>
                </a:solidFill>
              </a:endParaRPr>
            </a:p>
          </p:txBody>
        </p:sp>
        <p:sp>
          <p:nvSpPr>
            <p:cNvPr id="33" name="Rectangle 24"/>
            <p:cNvSpPr>
              <a:spLocks noChangeArrowheads="1"/>
            </p:cNvSpPr>
            <p:nvPr/>
          </p:nvSpPr>
          <p:spPr bwMode="auto">
            <a:xfrm>
              <a:off x="5256374" y="1618951"/>
              <a:ext cx="47421"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kern="0">
                <a:solidFill>
                  <a:srgbClr val="4D4D4D"/>
                </a:solidFill>
              </a:endParaRPr>
            </a:p>
          </p:txBody>
        </p:sp>
        <p:sp>
          <p:nvSpPr>
            <p:cNvPr id="34" name="Rectangle 25"/>
            <p:cNvSpPr>
              <a:spLocks noChangeArrowheads="1"/>
            </p:cNvSpPr>
            <p:nvPr/>
          </p:nvSpPr>
          <p:spPr bwMode="auto">
            <a:xfrm>
              <a:off x="5179005" y="1546573"/>
              <a:ext cx="49916" cy="47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kern="0">
                <a:solidFill>
                  <a:srgbClr val="4D4D4D"/>
                </a:solidFill>
              </a:endParaRPr>
            </a:p>
          </p:txBody>
        </p:sp>
        <p:sp>
          <p:nvSpPr>
            <p:cNvPr id="35" name="Rectangle 26"/>
            <p:cNvSpPr>
              <a:spLocks noChangeArrowheads="1"/>
            </p:cNvSpPr>
            <p:nvPr/>
          </p:nvSpPr>
          <p:spPr bwMode="auto">
            <a:xfrm>
              <a:off x="5179005" y="1618951"/>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kern="0">
                <a:solidFill>
                  <a:srgbClr val="4D4D4D"/>
                </a:solidFill>
              </a:endParaRPr>
            </a:p>
          </p:txBody>
        </p:sp>
        <p:sp>
          <p:nvSpPr>
            <p:cNvPr id="36" name="Rectangle 27"/>
            <p:cNvSpPr>
              <a:spLocks noChangeArrowheads="1"/>
            </p:cNvSpPr>
            <p:nvPr/>
          </p:nvSpPr>
          <p:spPr bwMode="auto">
            <a:xfrm>
              <a:off x="5331247" y="1618951"/>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kern="0">
                <a:solidFill>
                  <a:srgbClr val="4D4D4D"/>
                </a:solidFill>
              </a:endParaRPr>
            </a:p>
          </p:txBody>
        </p:sp>
        <p:sp>
          <p:nvSpPr>
            <p:cNvPr id="37" name="Rectangle 28"/>
            <p:cNvSpPr>
              <a:spLocks noChangeArrowheads="1"/>
            </p:cNvSpPr>
            <p:nvPr/>
          </p:nvSpPr>
          <p:spPr bwMode="auto">
            <a:xfrm>
              <a:off x="5408617" y="1618951"/>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kern="0">
                <a:solidFill>
                  <a:srgbClr val="4D4D4D"/>
                </a:solidFill>
              </a:endParaRPr>
            </a:p>
          </p:txBody>
        </p:sp>
        <p:sp>
          <p:nvSpPr>
            <p:cNvPr id="38" name="Freeform 29"/>
            <p:cNvSpPr>
              <a:spLocks noEditPoints="1"/>
            </p:cNvSpPr>
            <p:nvPr/>
          </p:nvSpPr>
          <p:spPr bwMode="auto">
            <a:xfrm>
              <a:off x="5099140" y="1339424"/>
              <a:ext cx="439257" cy="394333"/>
            </a:xfrm>
            <a:custGeom>
              <a:avLst/>
              <a:gdLst>
                <a:gd name="T0" fmla="*/ 174 w 176"/>
                <a:gd name="T1" fmla="*/ 0 h 158"/>
                <a:gd name="T2" fmla="*/ 150 w 176"/>
                <a:gd name="T3" fmla="*/ 0 h 158"/>
                <a:gd name="T4" fmla="*/ 150 w 176"/>
                <a:gd name="T5" fmla="*/ 16 h 158"/>
                <a:gd name="T6" fmla="*/ 126 w 176"/>
                <a:gd name="T7" fmla="*/ 16 h 158"/>
                <a:gd name="T8" fmla="*/ 126 w 176"/>
                <a:gd name="T9" fmla="*/ 0 h 158"/>
                <a:gd name="T10" fmla="*/ 52 w 176"/>
                <a:gd name="T11" fmla="*/ 0 h 158"/>
                <a:gd name="T12" fmla="*/ 52 w 176"/>
                <a:gd name="T13" fmla="*/ 16 h 158"/>
                <a:gd name="T14" fmla="*/ 28 w 176"/>
                <a:gd name="T15" fmla="*/ 16 h 158"/>
                <a:gd name="T16" fmla="*/ 28 w 176"/>
                <a:gd name="T17" fmla="*/ 0 h 158"/>
                <a:gd name="T18" fmla="*/ 0 w 176"/>
                <a:gd name="T19" fmla="*/ 0 h 158"/>
                <a:gd name="T20" fmla="*/ 0 w 176"/>
                <a:gd name="T21" fmla="*/ 158 h 158"/>
                <a:gd name="T22" fmla="*/ 13 w 176"/>
                <a:gd name="T23" fmla="*/ 158 h 158"/>
                <a:gd name="T24" fmla="*/ 162 w 176"/>
                <a:gd name="T25" fmla="*/ 158 h 158"/>
                <a:gd name="T26" fmla="*/ 176 w 176"/>
                <a:gd name="T27" fmla="*/ 158 h 158"/>
                <a:gd name="T28" fmla="*/ 174 w 176"/>
                <a:gd name="T29" fmla="*/ 0 h 158"/>
                <a:gd name="T30" fmla="*/ 162 w 176"/>
                <a:gd name="T31" fmla="*/ 144 h 158"/>
                <a:gd name="T32" fmla="*/ 13 w 176"/>
                <a:gd name="T33" fmla="*/ 144 h 158"/>
                <a:gd name="T34" fmla="*/ 13 w 176"/>
                <a:gd name="T35" fmla="*/ 44 h 158"/>
                <a:gd name="T36" fmla="*/ 162 w 176"/>
                <a:gd name="T37" fmla="*/ 44 h 158"/>
                <a:gd name="T38" fmla="*/ 162 w 176"/>
                <a:gd name="T39" fmla="*/ 14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6" h="158">
                  <a:moveTo>
                    <a:pt x="174" y="0"/>
                  </a:moveTo>
                  <a:lnTo>
                    <a:pt x="150" y="0"/>
                  </a:lnTo>
                  <a:lnTo>
                    <a:pt x="150" y="16"/>
                  </a:lnTo>
                  <a:lnTo>
                    <a:pt x="126" y="16"/>
                  </a:lnTo>
                  <a:lnTo>
                    <a:pt x="126" y="0"/>
                  </a:lnTo>
                  <a:lnTo>
                    <a:pt x="52" y="0"/>
                  </a:lnTo>
                  <a:lnTo>
                    <a:pt x="52" y="16"/>
                  </a:lnTo>
                  <a:lnTo>
                    <a:pt x="28" y="16"/>
                  </a:lnTo>
                  <a:lnTo>
                    <a:pt x="28" y="0"/>
                  </a:lnTo>
                  <a:lnTo>
                    <a:pt x="0" y="0"/>
                  </a:lnTo>
                  <a:lnTo>
                    <a:pt x="0" y="158"/>
                  </a:lnTo>
                  <a:lnTo>
                    <a:pt x="13" y="158"/>
                  </a:lnTo>
                  <a:lnTo>
                    <a:pt x="162" y="158"/>
                  </a:lnTo>
                  <a:lnTo>
                    <a:pt x="176" y="158"/>
                  </a:lnTo>
                  <a:lnTo>
                    <a:pt x="174" y="0"/>
                  </a:lnTo>
                  <a:close/>
                  <a:moveTo>
                    <a:pt x="162" y="144"/>
                  </a:moveTo>
                  <a:lnTo>
                    <a:pt x="13" y="144"/>
                  </a:lnTo>
                  <a:lnTo>
                    <a:pt x="13" y="44"/>
                  </a:lnTo>
                  <a:lnTo>
                    <a:pt x="162" y="44"/>
                  </a:lnTo>
                  <a:lnTo>
                    <a:pt x="162" y="1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kern="0">
                <a:solidFill>
                  <a:srgbClr val="4D4D4D"/>
                </a:solidFill>
              </a:endParaRPr>
            </a:p>
          </p:txBody>
        </p:sp>
        <p:sp>
          <p:nvSpPr>
            <p:cNvPr id="39" name="Rectangle 30"/>
            <p:cNvSpPr>
              <a:spLocks noChangeArrowheads="1"/>
            </p:cNvSpPr>
            <p:nvPr/>
          </p:nvSpPr>
          <p:spPr bwMode="auto">
            <a:xfrm>
              <a:off x="5181500" y="1309474"/>
              <a:ext cx="37438" cy="598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kern="0">
                <a:solidFill>
                  <a:srgbClr val="4D4D4D"/>
                </a:solidFill>
              </a:endParaRPr>
            </a:p>
          </p:txBody>
        </p:sp>
        <p:sp>
          <p:nvSpPr>
            <p:cNvPr id="40" name="Rectangle 31"/>
            <p:cNvSpPr>
              <a:spLocks noChangeArrowheads="1"/>
            </p:cNvSpPr>
            <p:nvPr/>
          </p:nvSpPr>
          <p:spPr bwMode="auto">
            <a:xfrm>
              <a:off x="5428583" y="1309474"/>
              <a:ext cx="34941" cy="598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kern="0">
                <a:solidFill>
                  <a:srgbClr val="4D4D4D"/>
                </a:solidFill>
              </a:endParaRPr>
            </a:p>
          </p:txBody>
        </p:sp>
      </p:grpSp>
      <p:grpSp>
        <p:nvGrpSpPr>
          <p:cNvPr id="41" name="Group 58"/>
          <p:cNvGrpSpPr/>
          <p:nvPr/>
        </p:nvGrpSpPr>
        <p:grpSpPr>
          <a:xfrm>
            <a:off x="8992039" y="3568123"/>
            <a:ext cx="546284" cy="403506"/>
            <a:chOff x="2563427" y="3717902"/>
            <a:chExt cx="439257" cy="324452"/>
          </a:xfrm>
          <a:solidFill>
            <a:schemeClr val="accent4"/>
          </a:solidFill>
        </p:grpSpPr>
        <p:sp>
          <p:nvSpPr>
            <p:cNvPr id="42" name="Freeform 92"/>
            <p:cNvSpPr/>
            <p:nvPr/>
          </p:nvSpPr>
          <p:spPr bwMode="auto">
            <a:xfrm>
              <a:off x="2720660" y="3942523"/>
              <a:ext cx="127286" cy="99831"/>
            </a:xfrm>
            <a:custGeom>
              <a:avLst/>
              <a:gdLst>
                <a:gd name="T0" fmla="*/ 37 w 38"/>
                <a:gd name="T1" fmla="*/ 10 h 30"/>
                <a:gd name="T2" fmla="*/ 1 w 38"/>
                <a:gd name="T3" fmla="*/ 11 h 30"/>
                <a:gd name="T4" fmla="*/ 1 w 38"/>
                <a:gd name="T5" fmla="*/ 13 h 30"/>
                <a:gd name="T6" fmla="*/ 19 w 38"/>
                <a:gd name="T7" fmla="*/ 30 h 30"/>
                <a:gd name="T8" fmla="*/ 36 w 38"/>
                <a:gd name="T9" fmla="*/ 13 h 30"/>
                <a:gd name="T10" fmla="*/ 37 w 38"/>
                <a:gd name="T11" fmla="*/ 10 h 30"/>
              </a:gdLst>
              <a:ahLst/>
              <a:cxnLst>
                <a:cxn ang="0">
                  <a:pos x="T0" y="T1"/>
                </a:cxn>
                <a:cxn ang="0">
                  <a:pos x="T2" y="T3"/>
                </a:cxn>
                <a:cxn ang="0">
                  <a:pos x="T4" y="T5"/>
                </a:cxn>
                <a:cxn ang="0">
                  <a:pos x="T6" y="T7"/>
                </a:cxn>
                <a:cxn ang="0">
                  <a:pos x="T8" y="T9"/>
                </a:cxn>
                <a:cxn ang="0">
                  <a:pos x="T10" y="T11"/>
                </a:cxn>
              </a:cxnLst>
              <a:rect l="0" t="0" r="r" b="b"/>
              <a:pathLst>
                <a:path w="38" h="30">
                  <a:moveTo>
                    <a:pt x="37" y="10"/>
                  </a:moveTo>
                  <a:cubicBezTo>
                    <a:pt x="26" y="1"/>
                    <a:pt x="12" y="0"/>
                    <a:pt x="1" y="11"/>
                  </a:cubicBezTo>
                  <a:cubicBezTo>
                    <a:pt x="1" y="11"/>
                    <a:pt x="0" y="12"/>
                    <a:pt x="1" y="13"/>
                  </a:cubicBezTo>
                  <a:cubicBezTo>
                    <a:pt x="19" y="30"/>
                    <a:pt x="19" y="30"/>
                    <a:pt x="19" y="30"/>
                  </a:cubicBezTo>
                  <a:cubicBezTo>
                    <a:pt x="36" y="13"/>
                    <a:pt x="36" y="13"/>
                    <a:pt x="36" y="13"/>
                  </a:cubicBezTo>
                  <a:cubicBezTo>
                    <a:pt x="38" y="11"/>
                    <a:pt x="37" y="11"/>
                    <a:pt x="37"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kern="0">
                <a:solidFill>
                  <a:srgbClr val="4D4D4D"/>
                </a:solidFill>
              </a:endParaRPr>
            </a:p>
          </p:txBody>
        </p:sp>
        <p:sp>
          <p:nvSpPr>
            <p:cNvPr id="43" name="Freeform 93"/>
            <p:cNvSpPr/>
            <p:nvPr/>
          </p:nvSpPr>
          <p:spPr bwMode="auto">
            <a:xfrm>
              <a:off x="2638300" y="3830213"/>
              <a:ext cx="292007" cy="129781"/>
            </a:xfrm>
            <a:custGeom>
              <a:avLst/>
              <a:gdLst>
                <a:gd name="T0" fmla="*/ 87 w 88"/>
                <a:gd name="T1" fmla="*/ 23 h 39"/>
                <a:gd name="T2" fmla="*/ 0 w 88"/>
                <a:gd name="T3" fmla="*/ 24 h 39"/>
                <a:gd name="T4" fmla="*/ 0 w 88"/>
                <a:gd name="T5" fmla="*/ 26 h 39"/>
                <a:gd name="T6" fmla="*/ 13 w 88"/>
                <a:gd name="T7" fmla="*/ 38 h 39"/>
                <a:gd name="T8" fmla="*/ 15 w 88"/>
                <a:gd name="T9" fmla="*/ 38 h 39"/>
                <a:gd name="T10" fmla="*/ 73 w 88"/>
                <a:gd name="T11" fmla="*/ 38 h 39"/>
                <a:gd name="T12" fmla="*/ 75 w 88"/>
                <a:gd name="T13" fmla="*/ 38 h 39"/>
                <a:gd name="T14" fmla="*/ 88 w 88"/>
                <a:gd name="T15" fmla="*/ 26 h 39"/>
                <a:gd name="T16" fmla="*/ 88 w 88"/>
                <a:gd name="T17" fmla="*/ 26 h 39"/>
                <a:gd name="T18" fmla="*/ 88 w 88"/>
                <a:gd name="T19" fmla="*/ 24 h 39"/>
                <a:gd name="T20" fmla="*/ 87 w 88"/>
                <a:gd name="T21" fmla="*/ 2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39">
                  <a:moveTo>
                    <a:pt x="87" y="23"/>
                  </a:moveTo>
                  <a:cubicBezTo>
                    <a:pt x="63" y="0"/>
                    <a:pt x="24" y="0"/>
                    <a:pt x="0" y="24"/>
                  </a:cubicBezTo>
                  <a:cubicBezTo>
                    <a:pt x="0" y="24"/>
                    <a:pt x="0" y="25"/>
                    <a:pt x="0" y="26"/>
                  </a:cubicBezTo>
                  <a:cubicBezTo>
                    <a:pt x="13" y="38"/>
                    <a:pt x="13" y="38"/>
                    <a:pt x="13" y="38"/>
                  </a:cubicBezTo>
                  <a:cubicBezTo>
                    <a:pt x="13" y="39"/>
                    <a:pt x="14" y="39"/>
                    <a:pt x="15" y="38"/>
                  </a:cubicBezTo>
                  <a:cubicBezTo>
                    <a:pt x="31" y="22"/>
                    <a:pt x="57" y="22"/>
                    <a:pt x="73" y="38"/>
                  </a:cubicBezTo>
                  <a:cubicBezTo>
                    <a:pt x="74" y="39"/>
                    <a:pt x="75" y="39"/>
                    <a:pt x="75" y="38"/>
                  </a:cubicBezTo>
                  <a:cubicBezTo>
                    <a:pt x="88" y="26"/>
                    <a:pt x="88" y="26"/>
                    <a:pt x="88" y="26"/>
                  </a:cubicBezTo>
                  <a:cubicBezTo>
                    <a:pt x="88" y="26"/>
                    <a:pt x="88" y="26"/>
                    <a:pt x="88" y="26"/>
                  </a:cubicBezTo>
                  <a:cubicBezTo>
                    <a:pt x="88" y="25"/>
                    <a:pt x="88" y="24"/>
                    <a:pt x="88" y="24"/>
                  </a:cubicBezTo>
                  <a:lnTo>
                    <a:pt x="87"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kern="0">
                <a:solidFill>
                  <a:srgbClr val="4D4D4D"/>
                </a:solidFill>
              </a:endParaRPr>
            </a:p>
          </p:txBody>
        </p:sp>
        <p:sp>
          <p:nvSpPr>
            <p:cNvPr id="44" name="Freeform 94"/>
            <p:cNvSpPr/>
            <p:nvPr/>
          </p:nvSpPr>
          <p:spPr bwMode="auto">
            <a:xfrm>
              <a:off x="2563427" y="3717902"/>
              <a:ext cx="439257" cy="169713"/>
            </a:xfrm>
            <a:custGeom>
              <a:avLst/>
              <a:gdLst>
                <a:gd name="T0" fmla="*/ 131 w 132"/>
                <a:gd name="T1" fmla="*/ 36 h 51"/>
                <a:gd name="T2" fmla="*/ 131 w 132"/>
                <a:gd name="T3" fmla="*/ 36 h 51"/>
                <a:gd name="T4" fmla="*/ 1 w 132"/>
                <a:gd name="T5" fmla="*/ 36 h 51"/>
                <a:gd name="T6" fmla="*/ 1 w 132"/>
                <a:gd name="T7" fmla="*/ 38 h 51"/>
                <a:gd name="T8" fmla="*/ 14 w 132"/>
                <a:gd name="T9" fmla="*/ 51 h 51"/>
                <a:gd name="T10" fmla="*/ 16 w 132"/>
                <a:gd name="T11" fmla="*/ 51 h 51"/>
                <a:gd name="T12" fmla="*/ 116 w 132"/>
                <a:gd name="T13" fmla="*/ 51 h 51"/>
                <a:gd name="T14" fmla="*/ 118 w 132"/>
                <a:gd name="T15" fmla="*/ 51 h 51"/>
                <a:gd name="T16" fmla="*/ 131 w 132"/>
                <a:gd name="T17" fmla="*/ 38 h 51"/>
                <a:gd name="T18" fmla="*/ 131 w 132"/>
                <a:gd name="T19" fmla="*/ 38 h 51"/>
                <a:gd name="T20" fmla="*/ 131 w 132"/>
                <a:gd name="T21" fmla="*/ 3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51">
                  <a:moveTo>
                    <a:pt x="131" y="36"/>
                  </a:moveTo>
                  <a:cubicBezTo>
                    <a:pt x="131" y="36"/>
                    <a:pt x="131" y="36"/>
                    <a:pt x="131" y="36"/>
                  </a:cubicBezTo>
                  <a:cubicBezTo>
                    <a:pt x="95" y="0"/>
                    <a:pt x="37" y="0"/>
                    <a:pt x="1" y="36"/>
                  </a:cubicBezTo>
                  <a:cubicBezTo>
                    <a:pt x="0" y="37"/>
                    <a:pt x="0" y="37"/>
                    <a:pt x="1" y="38"/>
                  </a:cubicBezTo>
                  <a:cubicBezTo>
                    <a:pt x="14" y="51"/>
                    <a:pt x="14" y="51"/>
                    <a:pt x="14" y="51"/>
                  </a:cubicBezTo>
                  <a:cubicBezTo>
                    <a:pt x="14" y="51"/>
                    <a:pt x="15" y="51"/>
                    <a:pt x="16" y="51"/>
                  </a:cubicBezTo>
                  <a:cubicBezTo>
                    <a:pt x="43" y="23"/>
                    <a:pt x="89" y="23"/>
                    <a:pt x="116" y="51"/>
                  </a:cubicBezTo>
                  <a:cubicBezTo>
                    <a:pt x="117" y="51"/>
                    <a:pt x="118" y="51"/>
                    <a:pt x="118" y="51"/>
                  </a:cubicBezTo>
                  <a:cubicBezTo>
                    <a:pt x="131" y="38"/>
                    <a:pt x="131" y="38"/>
                    <a:pt x="131" y="38"/>
                  </a:cubicBezTo>
                  <a:cubicBezTo>
                    <a:pt x="131" y="38"/>
                    <a:pt x="131" y="38"/>
                    <a:pt x="131" y="38"/>
                  </a:cubicBezTo>
                  <a:cubicBezTo>
                    <a:pt x="132" y="37"/>
                    <a:pt x="132" y="36"/>
                    <a:pt x="131"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kern="0">
                <a:solidFill>
                  <a:srgbClr val="4D4D4D"/>
                </a:solidFill>
              </a:endParaRPr>
            </a:p>
          </p:txBody>
        </p:sp>
      </p:grpSp>
      <p:sp>
        <p:nvSpPr>
          <p:cNvPr id="45" name="椭圆 44"/>
          <p:cNvSpPr/>
          <p:nvPr/>
        </p:nvSpPr>
        <p:spPr>
          <a:xfrm>
            <a:off x="2228851" y="2487613"/>
            <a:ext cx="1465263" cy="1465262"/>
          </a:xfrm>
          <a:prstGeom prst="ellipse">
            <a:avLst/>
          </a:prstGeom>
          <a:noFill/>
          <a:ln w="57150" cap="flat" cmpd="sng" algn="ctr">
            <a:solidFill>
              <a:schemeClr val="accent1">
                <a:lumMod val="60000"/>
                <a:lumOff val="40000"/>
              </a:schemeClr>
            </a:solidFill>
            <a:prstDash val="solid"/>
            <a:miter lim="800000"/>
          </a:ln>
          <a:effectLst/>
        </p:spPr>
        <p:txBody>
          <a:bodyPr anchor="ctr"/>
          <a:lstStyle/>
          <a:p>
            <a:pPr algn="ctr">
              <a:defRPr/>
            </a:pPr>
            <a:endParaRPr lang="zh-CN" altLang="en-US" kern="0">
              <a:solidFill>
                <a:srgbClr val="FFFFFF"/>
              </a:solidFill>
              <a:latin typeface="Calibri" panose="020F0502020204030204"/>
              <a:ea typeface="幼圆" panose="02010509060101010101" charset="-122"/>
            </a:endParaRPr>
          </a:p>
        </p:txBody>
      </p:sp>
      <p:sp>
        <p:nvSpPr>
          <p:cNvPr id="46" name="椭圆 45"/>
          <p:cNvSpPr/>
          <p:nvPr/>
        </p:nvSpPr>
        <p:spPr>
          <a:xfrm>
            <a:off x="4349751" y="3036888"/>
            <a:ext cx="1465263" cy="1465262"/>
          </a:xfrm>
          <a:prstGeom prst="ellipse">
            <a:avLst/>
          </a:prstGeom>
          <a:noFill/>
          <a:ln w="57150" cap="flat" cmpd="sng" algn="ctr">
            <a:solidFill>
              <a:schemeClr val="accent1"/>
            </a:solidFill>
            <a:prstDash val="solid"/>
            <a:miter lim="800000"/>
          </a:ln>
          <a:effectLst/>
        </p:spPr>
        <p:txBody>
          <a:bodyPr anchor="ctr"/>
          <a:lstStyle/>
          <a:p>
            <a:pPr algn="ctr">
              <a:defRPr/>
            </a:pPr>
            <a:endParaRPr lang="zh-CN" altLang="en-US" kern="0">
              <a:solidFill>
                <a:srgbClr val="FFFFFF"/>
              </a:solidFill>
              <a:latin typeface="Calibri" panose="020F0502020204030204"/>
              <a:ea typeface="幼圆" panose="02010509060101010101" charset="-122"/>
            </a:endParaRPr>
          </a:p>
        </p:txBody>
      </p:sp>
      <p:sp>
        <p:nvSpPr>
          <p:cNvPr id="47" name="椭圆 46"/>
          <p:cNvSpPr/>
          <p:nvPr/>
        </p:nvSpPr>
        <p:spPr>
          <a:xfrm>
            <a:off x="6410326" y="2487613"/>
            <a:ext cx="1465263" cy="1465262"/>
          </a:xfrm>
          <a:prstGeom prst="ellipse">
            <a:avLst/>
          </a:prstGeom>
          <a:noFill/>
          <a:ln w="57150" cap="flat" cmpd="sng" algn="ctr">
            <a:solidFill>
              <a:schemeClr val="accent3">
                <a:lumMod val="60000"/>
                <a:lumOff val="40000"/>
              </a:schemeClr>
            </a:solidFill>
            <a:prstDash val="solid"/>
            <a:miter lim="800000"/>
          </a:ln>
          <a:effectLst/>
        </p:spPr>
        <p:txBody>
          <a:bodyPr anchor="ctr"/>
          <a:lstStyle/>
          <a:p>
            <a:pPr algn="ctr">
              <a:defRPr/>
            </a:pPr>
            <a:endParaRPr lang="zh-CN" altLang="en-US" kern="0">
              <a:solidFill>
                <a:srgbClr val="FFFFFF"/>
              </a:solidFill>
              <a:latin typeface="Calibri" panose="020F0502020204030204"/>
              <a:ea typeface="幼圆" panose="02010509060101010101" charset="-122"/>
            </a:endParaRPr>
          </a:p>
        </p:txBody>
      </p:sp>
      <p:sp>
        <p:nvSpPr>
          <p:cNvPr id="48" name="椭圆 47"/>
          <p:cNvSpPr/>
          <p:nvPr/>
        </p:nvSpPr>
        <p:spPr>
          <a:xfrm>
            <a:off x="8515351" y="3036888"/>
            <a:ext cx="1465263" cy="1465262"/>
          </a:xfrm>
          <a:prstGeom prst="ellipse">
            <a:avLst/>
          </a:prstGeom>
          <a:noFill/>
          <a:ln w="57150" cap="flat" cmpd="sng" algn="ctr">
            <a:solidFill>
              <a:schemeClr val="accent1"/>
            </a:solidFill>
            <a:prstDash val="solid"/>
            <a:miter lim="800000"/>
          </a:ln>
          <a:effectLst/>
        </p:spPr>
        <p:txBody>
          <a:bodyPr anchor="ctr"/>
          <a:lstStyle/>
          <a:p>
            <a:pPr algn="ctr">
              <a:defRPr/>
            </a:pPr>
            <a:endParaRPr lang="zh-CN" altLang="en-US" kern="0">
              <a:solidFill>
                <a:srgbClr val="FFFFFF"/>
              </a:solidFill>
              <a:latin typeface="Calibri" panose="020F0502020204030204"/>
              <a:ea typeface="幼圆" panose="02010509060101010101" charset="-122"/>
            </a:endParaRPr>
          </a:p>
        </p:txBody>
      </p:sp>
      <p:cxnSp>
        <p:nvCxnSpPr>
          <p:cNvPr id="49" name="Straight Connector 25"/>
          <p:cNvCxnSpPr>
            <a:cxnSpLocks noChangeShapeType="1"/>
          </p:cNvCxnSpPr>
          <p:nvPr/>
        </p:nvCxnSpPr>
        <p:spPr bwMode="auto">
          <a:xfrm flipV="1">
            <a:off x="5799139" y="3562351"/>
            <a:ext cx="687387" cy="244475"/>
          </a:xfrm>
          <a:prstGeom prst="line">
            <a:avLst/>
          </a:prstGeom>
          <a:noFill/>
          <a:ln w="38100" cap="rnd" algn="ctr">
            <a:solidFill>
              <a:schemeClr val="accent2"/>
            </a:solidFill>
            <a:miter lim="800000"/>
            <a:headEnd type="oval" w="med" len="med"/>
            <a:tailEnd type="oval" w="med" len="med"/>
          </a:ln>
          <a:extLst>
            <a:ext uri="{909E8E84-426E-40DD-AFC4-6F175D3DCCD1}">
              <a14:hiddenFill xmlns:a14="http://schemas.microsoft.com/office/drawing/2010/main">
                <a:noFill/>
              </a14:hiddenFill>
            </a:ext>
          </a:extLst>
        </p:spPr>
      </p:cxnSp>
      <p:cxnSp>
        <p:nvCxnSpPr>
          <p:cNvPr id="50" name="Straight Connector 25"/>
          <p:cNvCxnSpPr/>
          <p:nvPr/>
        </p:nvCxnSpPr>
        <p:spPr>
          <a:xfrm>
            <a:off x="7842250" y="3416300"/>
            <a:ext cx="685800" cy="242888"/>
          </a:xfrm>
          <a:prstGeom prst="line">
            <a:avLst/>
          </a:prstGeom>
          <a:noFill/>
          <a:ln w="38100" cap="rnd" cmpd="sng" algn="ctr">
            <a:solidFill>
              <a:schemeClr val="accent3"/>
            </a:solidFill>
            <a:prstDash val="solid"/>
            <a:miter lim="800000"/>
            <a:headEnd type="oval"/>
            <a:tailEnd type="oval"/>
          </a:ln>
          <a:effectLst/>
        </p:spPr>
      </p:cxnSp>
      <p:cxnSp>
        <p:nvCxnSpPr>
          <p:cNvPr id="51" name="Straight Connector 25"/>
          <p:cNvCxnSpPr>
            <a:cxnSpLocks noChangeShapeType="1"/>
          </p:cNvCxnSpPr>
          <p:nvPr/>
        </p:nvCxnSpPr>
        <p:spPr bwMode="auto">
          <a:xfrm>
            <a:off x="3670300" y="3427414"/>
            <a:ext cx="685800" cy="242887"/>
          </a:xfrm>
          <a:prstGeom prst="line">
            <a:avLst/>
          </a:prstGeom>
          <a:noFill/>
          <a:ln w="38100" cap="rnd" algn="ctr">
            <a:solidFill>
              <a:schemeClr val="accent1"/>
            </a:solidFill>
            <a:round/>
            <a:headEnd type="oval" w="med" len="med"/>
            <a:tailEnd type="oval" w="med" len="med"/>
          </a:ln>
          <a:extLst>
            <a:ext uri="{909E8E84-426E-40DD-AFC4-6F175D3DCCD1}">
              <a14:hiddenFill xmlns:a14="http://schemas.microsoft.com/office/drawing/2010/main">
                <a:noFill/>
              </a14:hiddenFill>
            </a:ext>
          </a:extLst>
        </p:spPr>
      </p:cxnSp>
      <p:grpSp>
        <p:nvGrpSpPr>
          <p:cNvPr id="52" name="组合 51"/>
          <p:cNvGrpSpPr/>
          <p:nvPr/>
        </p:nvGrpSpPr>
        <p:grpSpPr>
          <a:xfrm>
            <a:off x="757883" y="823784"/>
            <a:ext cx="3237469" cy="655483"/>
            <a:chOff x="757883" y="823784"/>
            <a:chExt cx="3237469" cy="655483"/>
          </a:xfrm>
        </p:grpSpPr>
        <p:sp>
          <p:nvSpPr>
            <p:cNvPr id="53" name="矩形 52"/>
            <p:cNvSpPr/>
            <p:nvPr/>
          </p:nvSpPr>
          <p:spPr>
            <a:xfrm>
              <a:off x="1079157" y="823784"/>
              <a:ext cx="131805" cy="5766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53"/>
            <p:cNvSpPr/>
            <p:nvPr/>
          </p:nvSpPr>
          <p:spPr>
            <a:xfrm>
              <a:off x="1219200" y="1079157"/>
              <a:ext cx="123568" cy="32127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文本框 54"/>
            <p:cNvSpPr txBox="1"/>
            <p:nvPr/>
          </p:nvSpPr>
          <p:spPr>
            <a:xfrm>
              <a:off x="1342768" y="1079157"/>
              <a:ext cx="2652584" cy="400110"/>
            </a:xfrm>
            <a:prstGeom prst="rect">
              <a:avLst/>
            </a:prstGeom>
            <a:noFill/>
          </p:spPr>
          <p:txBody>
            <a:bodyPr wrap="square" rtlCol="0">
              <a:spAutoFit/>
            </a:bodyPr>
            <a:lstStyle/>
            <a:p>
              <a:r>
                <a:rPr lang="zh-CN" altLang="en-US" sz="2000" b="1" dirty="0">
                  <a:latin typeface="方正细圆简体" panose="02010601030101010101" pitchFamily="2" charset="-122"/>
                  <a:ea typeface="方正细圆简体" panose="02010601030101010101" pitchFamily="2" charset="-122"/>
                </a:rPr>
                <a:t>个人能力</a:t>
              </a:r>
            </a:p>
          </p:txBody>
        </p:sp>
        <p:sp>
          <p:nvSpPr>
            <p:cNvPr id="56" name="矩形 55"/>
            <p:cNvSpPr/>
            <p:nvPr/>
          </p:nvSpPr>
          <p:spPr>
            <a:xfrm>
              <a:off x="922640" y="823784"/>
              <a:ext cx="131805" cy="57664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56"/>
            <p:cNvSpPr/>
            <p:nvPr/>
          </p:nvSpPr>
          <p:spPr>
            <a:xfrm>
              <a:off x="757883" y="823784"/>
              <a:ext cx="131805" cy="5766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1000"/>
                                        <p:tgtEl>
                                          <p:spTgt spid="52"/>
                                        </p:tgtEl>
                                      </p:cBhvr>
                                    </p:animEffect>
                                    <p:anim calcmode="lin" valueType="num">
                                      <p:cBhvr>
                                        <p:cTn id="8" dur="1000" fill="hold"/>
                                        <p:tgtEl>
                                          <p:spTgt spid="52"/>
                                        </p:tgtEl>
                                        <p:attrNameLst>
                                          <p:attrName>ppt_x</p:attrName>
                                        </p:attrNameLst>
                                      </p:cBhvr>
                                      <p:tavLst>
                                        <p:tav tm="0">
                                          <p:val>
                                            <p:strVal val="#ppt_x"/>
                                          </p:val>
                                        </p:tav>
                                        <p:tav tm="100000">
                                          <p:val>
                                            <p:strVal val="#ppt_x"/>
                                          </p:val>
                                        </p:tav>
                                      </p:tavLst>
                                    </p:anim>
                                    <p:anim calcmode="lin" valueType="num">
                                      <p:cBhvr>
                                        <p:cTn id="9"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fade">
                                      <p:cBhvr>
                                        <p:cTn id="29" dur="1000"/>
                                        <p:tgtEl>
                                          <p:spTgt spid="45"/>
                                        </p:tgtEl>
                                      </p:cBhvr>
                                    </p:animEffect>
                                    <p:anim calcmode="lin" valueType="num">
                                      <p:cBhvr>
                                        <p:cTn id="30" dur="1000" fill="hold"/>
                                        <p:tgtEl>
                                          <p:spTgt spid="45"/>
                                        </p:tgtEl>
                                        <p:attrNameLst>
                                          <p:attrName>ppt_x</p:attrName>
                                        </p:attrNameLst>
                                      </p:cBhvr>
                                      <p:tavLst>
                                        <p:tav tm="0">
                                          <p:val>
                                            <p:strVal val="#ppt_x"/>
                                          </p:val>
                                        </p:tav>
                                        <p:tav tm="100000">
                                          <p:val>
                                            <p:strVal val="#ppt_x"/>
                                          </p:val>
                                        </p:tav>
                                      </p:tavLst>
                                    </p:anim>
                                    <p:anim calcmode="lin" valueType="num">
                                      <p:cBhvr>
                                        <p:cTn id="31"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7" presetClass="entr" presetSubtype="0" fill="hold" nodeType="click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fade">
                                      <p:cBhvr>
                                        <p:cTn id="36" dur="1000"/>
                                        <p:tgtEl>
                                          <p:spTgt spid="51"/>
                                        </p:tgtEl>
                                      </p:cBhvr>
                                    </p:animEffect>
                                    <p:anim calcmode="lin" valueType="num">
                                      <p:cBhvr>
                                        <p:cTn id="37" dur="1000" fill="hold"/>
                                        <p:tgtEl>
                                          <p:spTgt spid="51"/>
                                        </p:tgtEl>
                                        <p:attrNameLst>
                                          <p:attrName>ppt_x</p:attrName>
                                        </p:attrNameLst>
                                      </p:cBhvr>
                                      <p:tavLst>
                                        <p:tav tm="0">
                                          <p:val>
                                            <p:strVal val="#ppt_x"/>
                                          </p:val>
                                        </p:tav>
                                        <p:tav tm="100000">
                                          <p:val>
                                            <p:strVal val="#ppt_x"/>
                                          </p:val>
                                        </p:tav>
                                      </p:tavLst>
                                    </p:anim>
                                    <p:anim calcmode="lin" valueType="num">
                                      <p:cBhvr>
                                        <p:cTn id="3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7"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000"/>
                                        <p:tgtEl>
                                          <p:spTgt spid="12"/>
                                        </p:tgtEl>
                                      </p:cBhvr>
                                    </p:animEffect>
                                    <p:anim calcmode="lin" valueType="num">
                                      <p:cBhvr>
                                        <p:cTn id="44" dur="1000" fill="hold"/>
                                        <p:tgtEl>
                                          <p:spTgt spid="12"/>
                                        </p:tgtEl>
                                        <p:attrNameLst>
                                          <p:attrName>ppt_x</p:attrName>
                                        </p:attrNameLst>
                                      </p:cBhvr>
                                      <p:tavLst>
                                        <p:tav tm="0">
                                          <p:val>
                                            <p:strVal val="#ppt_x"/>
                                          </p:val>
                                        </p:tav>
                                        <p:tav tm="100000">
                                          <p:val>
                                            <p:strVal val="#ppt_x"/>
                                          </p:val>
                                        </p:tav>
                                      </p:tavLst>
                                    </p:anim>
                                    <p:anim calcmode="lin" valueType="num">
                                      <p:cBhvr>
                                        <p:cTn id="45" dur="1000" fill="hold"/>
                                        <p:tgtEl>
                                          <p:spTgt spid="12"/>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7" presetClass="entr" presetSubtype="0" fill="hold"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fade">
                                      <p:cBhvr>
                                        <p:cTn id="58" dur="1000"/>
                                        <p:tgtEl>
                                          <p:spTgt spid="46"/>
                                        </p:tgtEl>
                                      </p:cBhvr>
                                    </p:animEffect>
                                    <p:anim calcmode="lin" valueType="num">
                                      <p:cBhvr>
                                        <p:cTn id="59" dur="1000" fill="hold"/>
                                        <p:tgtEl>
                                          <p:spTgt spid="46"/>
                                        </p:tgtEl>
                                        <p:attrNameLst>
                                          <p:attrName>ppt_x</p:attrName>
                                        </p:attrNameLst>
                                      </p:cBhvr>
                                      <p:tavLst>
                                        <p:tav tm="0">
                                          <p:val>
                                            <p:strVal val="#ppt_x"/>
                                          </p:val>
                                        </p:tav>
                                        <p:tav tm="100000">
                                          <p:val>
                                            <p:strVal val="#ppt_x"/>
                                          </p:val>
                                        </p:tav>
                                      </p:tavLst>
                                    </p:anim>
                                    <p:anim calcmode="lin" valueType="num">
                                      <p:cBhvr>
                                        <p:cTn id="60"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7" presetClass="entr" presetSubtype="0" fill="hold" grpId="0" nodeType="click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1000" fill="hold"/>
                                        <p:tgtEl>
                                          <p:spTgt spid="13"/>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fade">
                                      <p:cBhvr>
                                        <p:cTn id="77" dur="1000"/>
                                        <p:tgtEl>
                                          <p:spTgt spid="18"/>
                                        </p:tgtEl>
                                      </p:cBhvr>
                                    </p:animEffect>
                                    <p:anim calcmode="lin" valueType="num">
                                      <p:cBhvr>
                                        <p:cTn id="78" dur="1000" fill="hold"/>
                                        <p:tgtEl>
                                          <p:spTgt spid="18"/>
                                        </p:tgtEl>
                                        <p:attrNameLst>
                                          <p:attrName>ppt_x</p:attrName>
                                        </p:attrNameLst>
                                      </p:cBhvr>
                                      <p:tavLst>
                                        <p:tav tm="0">
                                          <p:val>
                                            <p:strVal val="#ppt_x"/>
                                          </p:val>
                                        </p:tav>
                                        <p:tav tm="100000">
                                          <p:val>
                                            <p:strVal val="#ppt_x"/>
                                          </p:val>
                                        </p:tav>
                                      </p:tavLst>
                                    </p:anim>
                                    <p:anim calcmode="lin" valueType="num">
                                      <p:cBhvr>
                                        <p:cTn id="79" dur="1000" fill="hold"/>
                                        <p:tgtEl>
                                          <p:spTgt spid="18"/>
                                        </p:tgtEl>
                                        <p:attrNameLst>
                                          <p:attrName>ppt_y</p:attrName>
                                        </p:attrNameLst>
                                      </p:cBhvr>
                                      <p:tavLst>
                                        <p:tav tm="0">
                                          <p:val>
                                            <p:strVal val="#ppt_y-.1"/>
                                          </p:val>
                                        </p:tav>
                                        <p:tav tm="100000">
                                          <p:val>
                                            <p:strVal val="#ppt_y"/>
                                          </p:val>
                                        </p:tav>
                                      </p:tavLst>
                                    </p:anim>
                                  </p:childTnLst>
                                </p:cTn>
                              </p:par>
                              <p:par>
                                <p:cTn id="80" presetID="47" presetClass="entr" presetSubtype="0" fill="hold" nodeType="with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fade">
                                      <p:cBhvr>
                                        <p:cTn id="82" dur="1000"/>
                                        <p:tgtEl>
                                          <p:spTgt spid="26"/>
                                        </p:tgtEl>
                                      </p:cBhvr>
                                    </p:animEffect>
                                    <p:anim calcmode="lin" valueType="num">
                                      <p:cBhvr>
                                        <p:cTn id="83" dur="1000" fill="hold"/>
                                        <p:tgtEl>
                                          <p:spTgt spid="26"/>
                                        </p:tgtEl>
                                        <p:attrNameLst>
                                          <p:attrName>ppt_x</p:attrName>
                                        </p:attrNameLst>
                                      </p:cBhvr>
                                      <p:tavLst>
                                        <p:tav tm="0">
                                          <p:val>
                                            <p:strVal val="#ppt_x"/>
                                          </p:val>
                                        </p:tav>
                                        <p:tav tm="100000">
                                          <p:val>
                                            <p:strVal val="#ppt_x"/>
                                          </p:val>
                                        </p:tav>
                                      </p:tavLst>
                                    </p:anim>
                                    <p:anim calcmode="lin" valueType="num">
                                      <p:cBhvr>
                                        <p:cTn id="84" dur="1000" fill="hold"/>
                                        <p:tgtEl>
                                          <p:spTgt spid="26"/>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47"/>
                                        </p:tgtEl>
                                        <p:attrNameLst>
                                          <p:attrName>style.visibility</p:attrName>
                                        </p:attrNameLst>
                                      </p:cBhvr>
                                      <p:to>
                                        <p:strVal val="visible"/>
                                      </p:to>
                                    </p:set>
                                    <p:animEffect transition="in" filter="fade">
                                      <p:cBhvr>
                                        <p:cTn id="87" dur="1000"/>
                                        <p:tgtEl>
                                          <p:spTgt spid="47"/>
                                        </p:tgtEl>
                                      </p:cBhvr>
                                    </p:animEffect>
                                    <p:anim calcmode="lin" valueType="num">
                                      <p:cBhvr>
                                        <p:cTn id="88" dur="1000" fill="hold"/>
                                        <p:tgtEl>
                                          <p:spTgt spid="47"/>
                                        </p:tgtEl>
                                        <p:attrNameLst>
                                          <p:attrName>ppt_x</p:attrName>
                                        </p:attrNameLst>
                                      </p:cBhvr>
                                      <p:tavLst>
                                        <p:tav tm="0">
                                          <p:val>
                                            <p:strVal val="#ppt_x"/>
                                          </p:val>
                                        </p:tav>
                                        <p:tav tm="100000">
                                          <p:val>
                                            <p:strVal val="#ppt_x"/>
                                          </p:val>
                                        </p:tav>
                                      </p:tavLst>
                                    </p:anim>
                                    <p:anim calcmode="lin" valueType="num">
                                      <p:cBhvr>
                                        <p:cTn id="89"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47" presetClass="entr" presetSubtype="0" fill="hold" nodeType="click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47" presetClass="entr" presetSubtype="0" fill="hold" grpId="0" nodeType="click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fade">
                                      <p:cBhvr>
                                        <p:cTn id="101" dur="1000"/>
                                        <p:tgtEl>
                                          <p:spTgt spid="15"/>
                                        </p:tgtEl>
                                      </p:cBhvr>
                                    </p:animEffect>
                                    <p:anim calcmode="lin" valueType="num">
                                      <p:cBhvr>
                                        <p:cTn id="102" dur="1000" fill="hold"/>
                                        <p:tgtEl>
                                          <p:spTgt spid="15"/>
                                        </p:tgtEl>
                                        <p:attrNameLst>
                                          <p:attrName>ppt_x</p:attrName>
                                        </p:attrNameLst>
                                      </p:cBhvr>
                                      <p:tavLst>
                                        <p:tav tm="0">
                                          <p:val>
                                            <p:strVal val="#ppt_x"/>
                                          </p:val>
                                        </p:tav>
                                        <p:tav tm="100000">
                                          <p:val>
                                            <p:strVal val="#ppt_x"/>
                                          </p:val>
                                        </p:tav>
                                      </p:tavLst>
                                    </p:anim>
                                    <p:anim calcmode="lin" valueType="num">
                                      <p:cBhvr>
                                        <p:cTn id="103" dur="1000" fill="hold"/>
                                        <p:tgtEl>
                                          <p:spTgt spid="15"/>
                                        </p:tgtEl>
                                        <p:attrNameLst>
                                          <p:attrName>ppt_y</p:attrName>
                                        </p:attrNameLst>
                                      </p:cBhvr>
                                      <p:tavLst>
                                        <p:tav tm="0">
                                          <p:val>
                                            <p:strVal val="#ppt_y-.1"/>
                                          </p:val>
                                        </p:tav>
                                        <p:tav tm="100000">
                                          <p:val>
                                            <p:strVal val="#ppt_y"/>
                                          </p:val>
                                        </p:tav>
                                      </p:tavLst>
                                    </p:anim>
                                  </p:childTnLst>
                                </p:cTn>
                              </p:par>
                              <p:par>
                                <p:cTn id="104" presetID="47" presetClass="entr" presetSubtype="0" fill="hold" grpId="0" nodeType="with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fade">
                                      <p:cBhvr>
                                        <p:cTn id="106" dur="1000"/>
                                        <p:tgtEl>
                                          <p:spTgt spid="19"/>
                                        </p:tgtEl>
                                      </p:cBhvr>
                                    </p:animEffect>
                                    <p:anim calcmode="lin" valueType="num">
                                      <p:cBhvr>
                                        <p:cTn id="107" dur="1000" fill="hold"/>
                                        <p:tgtEl>
                                          <p:spTgt spid="19"/>
                                        </p:tgtEl>
                                        <p:attrNameLst>
                                          <p:attrName>ppt_x</p:attrName>
                                        </p:attrNameLst>
                                      </p:cBhvr>
                                      <p:tavLst>
                                        <p:tav tm="0">
                                          <p:val>
                                            <p:strVal val="#ppt_x"/>
                                          </p:val>
                                        </p:tav>
                                        <p:tav tm="100000">
                                          <p:val>
                                            <p:strVal val="#ppt_x"/>
                                          </p:val>
                                        </p:tav>
                                      </p:tavLst>
                                    </p:anim>
                                    <p:anim calcmode="lin" valueType="num">
                                      <p:cBhvr>
                                        <p:cTn id="108" dur="1000" fill="hold"/>
                                        <p:tgtEl>
                                          <p:spTgt spid="19"/>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41"/>
                                        </p:tgtEl>
                                        <p:attrNameLst>
                                          <p:attrName>style.visibility</p:attrName>
                                        </p:attrNameLst>
                                      </p:cBhvr>
                                      <p:to>
                                        <p:strVal val="visible"/>
                                      </p:to>
                                    </p:set>
                                    <p:animEffect transition="in" filter="fade">
                                      <p:cBhvr>
                                        <p:cTn id="111" dur="1000"/>
                                        <p:tgtEl>
                                          <p:spTgt spid="41"/>
                                        </p:tgtEl>
                                      </p:cBhvr>
                                    </p:animEffect>
                                    <p:anim calcmode="lin" valueType="num">
                                      <p:cBhvr>
                                        <p:cTn id="112" dur="1000" fill="hold"/>
                                        <p:tgtEl>
                                          <p:spTgt spid="41"/>
                                        </p:tgtEl>
                                        <p:attrNameLst>
                                          <p:attrName>ppt_x</p:attrName>
                                        </p:attrNameLst>
                                      </p:cBhvr>
                                      <p:tavLst>
                                        <p:tav tm="0">
                                          <p:val>
                                            <p:strVal val="#ppt_x"/>
                                          </p:val>
                                        </p:tav>
                                        <p:tav tm="100000">
                                          <p:val>
                                            <p:strVal val="#ppt_x"/>
                                          </p:val>
                                        </p:tav>
                                      </p:tavLst>
                                    </p:anim>
                                    <p:anim calcmode="lin" valueType="num">
                                      <p:cBhvr>
                                        <p:cTn id="113" dur="1000" fill="hold"/>
                                        <p:tgtEl>
                                          <p:spTgt spid="41"/>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48"/>
                                        </p:tgtEl>
                                        <p:attrNameLst>
                                          <p:attrName>style.visibility</p:attrName>
                                        </p:attrNameLst>
                                      </p:cBhvr>
                                      <p:to>
                                        <p:strVal val="visible"/>
                                      </p:to>
                                    </p:set>
                                    <p:animEffect transition="in" filter="fade">
                                      <p:cBhvr>
                                        <p:cTn id="116" dur="1000"/>
                                        <p:tgtEl>
                                          <p:spTgt spid="48"/>
                                        </p:tgtEl>
                                      </p:cBhvr>
                                    </p:animEffect>
                                    <p:anim calcmode="lin" valueType="num">
                                      <p:cBhvr>
                                        <p:cTn id="117" dur="1000" fill="hold"/>
                                        <p:tgtEl>
                                          <p:spTgt spid="48"/>
                                        </p:tgtEl>
                                        <p:attrNameLst>
                                          <p:attrName>ppt_x</p:attrName>
                                        </p:attrNameLst>
                                      </p:cBhvr>
                                      <p:tavLst>
                                        <p:tav tm="0">
                                          <p:val>
                                            <p:strVal val="#ppt_x"/>
                                          </p:val>
                                        </p:tav>
                                        <p:tav tm="100000">
                                          <p:val>
                                            <p:strVal val="#ppt_x"/>
                                          </p:val>
                                        </p:tav>
                                      </p:tavLst>
                                    </p:anim>
                                    <p:anim calcmode="lin" valueType="num">
                                      <p:cBhvr>
                                        <p:cTn id="118"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5" grpId="0" animBg="1"/>
      <p:bldP spid="16" grpId="0"/>
      <p:bldP spid="17" grpId="0"/>
      <p:bldP spid="18" grpId="0"/>
      <p:bldP spid="19" grpId="0"/>
      <p:bldP spid="45" grpId="0" animBg="1"/>
      <p:bldP spid="46" grpId="0" animBg="1"/>
      <p:bldP spid="47" grpId="0" animBg="1"/>
      <p:bldP spid="4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组合 43"/>
          <p:cNvGrpSpPr/>
          <p:nvPr/>
        </p:nvGrpSpPr>
        <p:grpSpPr>
          <a:xfrm>
            <a:off x="757883" y="823784"/>
            <a:ext cx="3237469" cy="655483"/>
            <a:chOff x="757883" y="823784"/>
            <a:chExt cx="3237469" cy="655483"/>
          </a:xfrm>
        </p:grpSpPr>
        <p:sp>
          <p:nvSpPr>
            <p:cNvPr id="45" name="矩形 44"/>
            <p:cNvSpPr/>
            <p:nvPr/>
          </p:nvSpPr>
          <p:spPr>
            <a:xfrm>
              <a:off x="1079157" y="823784"/>
              <a:ext cx="131805" cy="5766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a:off x="1219200" y="1079157"/>
              <a:ext cx="123568" cy="32127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p:cNvSpPr txBox="1"/>
            <p:nvPr/>
          </p:nvSpPr>
          <p:spPr>
            <a:xfrm>
              <a:off x="1342768" y="1079157"/>
              <a:ext cx="2652584" cy="400110"/>
            </a:xfrm>
            <a:prstGeom prst="rect">
              <a:avLst/>
            </a:prstGeom>
            <a:noFill/>
          </p:spPr>
          <p:txBody>
            <a:bodyPr wrap="square" rtlCol="0">
              <a:spAutoFit/>
            </a:bodyPr>
            <a:lstStyle/>
            <a:p>
              <a:r>
                <a:rPr lang="zh-CN" altLang="en-US" sz="2000" b="1" dirty="0">
                  <a:latin typeface="方正细圆简体" panose="02010601030101010101" pitchFamily="2" charset="-122"/>
                  <a:ea typeface="方正细圆简体" panose="02010601030101010101" pitchFamily="2" charset="-122"/>
                </a:rPr>
                <a:t>教育经历</a:t>
              </a:r>
            </a:p>
          </p:txBody>
        </p:sp>
        <p:sp>
          <p:nvSpPr>
            <p:cNvPr id="48" name="矩形 47"/>
            <p:cNvSpPr/>
            <p:nvPr/>
          </p:nvSpPr>
          <p:spPr>
            <a:xfrm>
              <a:off x="922640" y="823784"/>
              <a:ext cx="131805" cy="57664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p:nvSpPr>
          <p:spPr>
            <a:xfrm>
              <a:off x="757883" y="823784"/>
              <a:ext cx="131805" cy="5766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0" name="任意多边形 28"/>
          <p:cNvSpPr/>
          <p:nvPr/>
        </p:nvSpPr>
        <p:spPr bwMode="auto">
          <a:xfrm>
            <a:off x="2678113" y="2148787"/>
            <a:ext cx="1712912" cy="190500"/>
          </a:xfrm>
          <a:custGeom>
            <a:avLst/>
            <a:gdLst>
              <a:gd name="T0" fmla="*/ 0 w 1524075"/>
              <a:gd name="T1" fmla="*/ 0 h 169416"/>
              <a:gd name="T2" fmla="*/ 1427460 w 1524075"/>
              <a:gd name="T3" fmla="*/ 0 h 169416"/>
              <a:gd name="T4" fmla="*/ 1524075 w 1524075"/>
              <a:gd name="T5" fmla="*/ 84708 h 169416"/>
              <a:gd name="T6" fmla="*/ 1427460 w 1524075"/>
              <a:gd name="T7" fmla="*/ 169416 h 169416"/>
              <a:gd name="T8" fmla="*/ 0 w 1524075"/>
              <a:gd name="T9" fmla="*/ 169416 h 169416"/>
              <a:gd name="T10" fmla="*/ 96615 w 1524075"/>
              <a:gd name="T11" fmla="*/ 84708 h 169416"/>
              <a:gd name="T12" fmla="*/ 0 w 1524075"/>
              <a:gd name="T13" fmla="*/ 0 h 169416"/>
            </a:gdLst>
            <a:ahLst/>
            <a:cxnLst>
              <a:cxn ang="0">
                <a:pos x="T0" y="T1"/>
              </a:cxn>
              <a:cxn ang="0">
                <a:pos x="T2" y="T3"/>
              </a:cxn>
              <a:cxn ang="0">
                <a:pos x="T4" y="T5"/>
              </a:cxn>
              <a:cxn ang="0">
                <a:pos x="T6" y="T7"/>
              </a:cxn>
              <a:cxn ang="0">
                <a:pos x="T8" y="T9"/>
              </a:cxn>
              <a:cxn ang="0">
                <a:pos x="T10" y="T11"/>
              </a:cxn>
              <a:cxn ang="0">
                <a:pos x="T12" y="T13"/>
              </a:cxn>
            </a:cxnLst>
            <a:rect l="0" t="0" r="r" b="b"/>
            <a:pathLst>
              <a:path w="1524075" h="169416">
                <a:moveTo>
                  <a:pt x="0" y="0"/>
                </a:moveTo>
                <a:lnTo>
                  <a:pt x="1427460" y="0"/>
                </a:lnTo>
                <a:lnTo>
                  <a:pt x="1524075" y="84708"/>
                </a:lnTo>
                <a:lnTo>
                  <a:pt x="1427460" y="169416"/>
                </a:lnTo>
                <a:lnTo>
                  <a:pt x="0" y="169416"/>
                </a:lnTo>
                <a:lnTo>
                  <a:pt x="96615" y="84708"/>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51" name="椭圆 12"/>
          <p:cNvSpPr>
            <a:spLocks noChangeArrowheads="1"/>
          </p:cNvSpPr>
          <p:nvPr/>
        </p:nvSpPr>
        <p:spPr bwMode="auto">
          <a:xfrm>
            <a:off x="3100388" y="2826650"/>
            <a:ext cx="773112" cy="773112"/>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000" dirty="0">
                <a:solidFill>
                  <a:srgbClr val="FFFFFF"/>
                </a:solidFill>
                <a:latin typeface="方正细等线简体" panose="02010601030101010101" pitchFamily="2" charset="-122"/>
                <a:ea typeface="方正细等线简体" panose="02010601030101010101" pitchFamily="2" charset="-122"/>
              </a:rPr>
              <a:t>小学</a:t>
            </a:r>
          </a:p>
        </p:txBody>
      </p:sp>
      <p:cxnSp>
        <p:nvCxnSpPr>
          <p:cNvPr id="52" name="直接连接符 14"/>
          <p:cNvCxnSpPr>
            <a:cxnSpLocks noChangeShapeType="1"/>
          </p:cNvCxnSpPr>
          <p:nvPr/>
        </p:nvCxnSpPr>
        <p:spPr bwMode="auto">
          <a:xfrm flipH="1" flipV="1">
            <a:off x="3484564" y="2339288"/>
            <a:ext cx="1587" cy="481013"/>
          </a:xfrm>
          <a:prstGeom prst="line">
            <a:avLst/>
          </a:prstGeom>
          <a:noFill/>
          <a:ln w="19050" cmpd="sng">
            <a:solidFill>
              <a:schemeClr val="accent1"/>
            </a:solidFill>
            <a:round/>
          </a:ln>
          <a:extLst>
            <a:ext uri="{909E8E84-426E-40DD-AFC4-6F175D3DCCD1}">
              <a14:hiddenFill xmlns:a14="http://schemas.microsoft.com/office/drawing/2010/main">
                <a:noFill/>
              </a14:hiddenFill>
            </a:ext>
          </a:extLst>
        </p:spPr>
      </p:cxnSp>
      <p:sp>
        <p:nvSpPr>
          <p:cNvPr id="53" name="椭圆 26"/>
          <p:cNvSpPr>
            <a:spLocks noChangeArrowheads="1"/>
          </p:cNvSpPr>
          <p:nvPr/>
        </p:nvSpPr>
        <p:spPr bwMode="auto">
          <a:xfrm flipV="1">
            <a:off x="3448051" y="2207526"/>
            <a:ext cx="73025" cy="7302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54" name="任意多边形 31"/>
          <p:cNvSpPr/>
          <p:nvPr/>
        </p:nvSpPr>
        <p:spPr bwMode="auto">
          <a:xfrm>
            <a:off x="4391026" y="2148787"/>
            <a:ext cx="1712913" cy="190500"/>
          </a:xfrm>
          <a:custGeom>
            <a:avLst/>
            <a:gdLst>
              <a:gd name="T0" fmla="*/ 0 w 1524075"/>
              <a:gd name="T1" fmla="*/ 0 h 169416"/>
              <a:gd name="T2" fmla="*/ 1427460 w 1524075"/>
              <a:gd name="T3" fmla="*/ 0 h 169416"/>
              <a:gd name="T4" fmla="*/ 1524075 w 1524075"/>
              <a:gd name="T5" fmla="*/ 84708 h 169416"/>
              <a:gd name="T6" fmla="*/ 1427460 w 1524075"/>
              <a:gd name="T7" fmla="*/ 169416 h 169416"/>
              <a:gd name="T8" fmla="*/ 0 w 1524075"/>
              <a:gd name="T9" fmla="*/ 169416 h 169416"/>
              <a:gd name="T10" fmla="*/ 96615 w 1524075"/>
              <a:gd name="T11" fmla="*/ 84708 h 169416"/>
              <a:gd name="T12" fmla="*/ 0 w 1524075"/>
              <a:gd name="T13" fmla="*/ 0 h 169416"/>
            </a:gdLst>
            <a:ahLst/>
            <a:cxnLst>
              <a:cxn ang="0">
                <a:pos x="T0" y="T1"/>
              </a:cxn>
              <a:cxn ang="0">
                <a:pos x="T2" y="T3"/>
              </a:cxn>
              <a:cxn ang="0">
                <a:pos x="T4" y="T5"/>
              </a:cxn>
              <a:cxn ang="0">
                <a:pos x="T6" y="T7"/>
              </a:cxn>
              <a:cxn ang="0">
                <a:pos x="T8" y="T9"/>
              </a:cxn>
              <a:cxn ang="0">
                <a:pos x="T10" y="T11"/>
              </a:cxn>
              <a:cxn ang="0">
                <a:pos x="T12" y="T13"/>
              </a:cxn>
            </a:cxnLst>
            <a:rect l="0" t="0" r="r" b="b"/>
            <a:pathLst>
              <a:path w="1524075" h="169416">
                <a:moveTo>
                  <a:pt x="0" y="0"/>
                </a:moveTo>
                <a:lnTo>
                  <a:pt x="1427460" y="0"/>
                </a:lnTo>
                <a:lnTo>
                  <a:pt x="1524075" y="84708"/>
                </a:lnTo>
                <a:lnTo>
                  <a:pt x="1427460" y="169416"/>
                </a:lnTo>
                <a:lnTo>
                  <a:pt x="0" y="169416"/>
                </a:lnTo>
                <a:lnTo>
                  <a:pt x="96615" y="84708"/>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55" name="椭圆 32"/>
          <p:cNvSpPr>
            <a:spLocks noChangeArrowheads="1"/>
          </p:cNvSpPr>
          <p:nvPr/>
        </p:nvSpPr>
        <p:spPr bwMode="auto">
          <a:xfrm>
            <a:off x="4814888" y="2826650"/>
            <a:ext cx="773112" cy="773112"/>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000" dirty="0">
                <a:solidFill>
                  <a:srgbClr val="FFFFFF"/>
                </a:solidFill>
                <a:latin typeface="方正细等线简体" panose="02010601030101010101" pitchFamily="2" charset="-122"/>
                <a:ea typeface="方正细等线简体" panose="02010601030101010101" pitchFamily="2" charset="-122"/>
              </a:rPr>
              <a:t>初中</a:t>
            </a:r>
          </a:p>
        </p:txBody>
      </p:sp>
      <p:cxnSp>
        <p:nvCxnSpPr>
          <p:cNvPr id="56" name="直接连接符 33"/>
          <p:cNvCxnSpPr>
            <a:cxnSpLocks noChangeShapeType="1"/>
          </p:cNvCxnSpPr>
          <p:nvPr/>
        </p:nvCxnSpPr>
        <p:spPr bwMode="auto">
          <a:xfrm flipH="1" flipV="1">
            <a:off x="5197475" y="2339288"/>
            <a:ext cx="1588" cy="481013"/>
          </a:xfrm>
          <a:prstGeom prst="line">
            <a:avLst/>
          </a:prstGeom>
          <a:noFill/>
          <a:ln w="19050" cmpd="sng">
            <a:solidFill>
              <a:schemeClr val="accent2"/>
            </a:solidFill>
            <a:round/>
          </a:ln>
          <a:extLst>
            <a:ext uri="{909E8E84-426E-40DD-AFC4-6F175D3DCCD1}">
              <a14:hiddenFill xmlns:a14="http://schemas.microsoft.com/office/drawing/2010/main">
                <a:noFill/>
              </a14:hiddenFill>
            </a:ext>
          </a:extLst>
        </p:spPr>
      </p:cxnSp>
      <p:sp>
        <p:nvSpPr>
          <p:cNvPr id="57" name="椭圆 34"/>
          <p:cNvSpPr>
            <a:spLocks noChangeArrowheads="1"/>
          </p:cNvSpPr>
          <p:nvPr/>
        </p:nvSpPr>
        <p:spPr bwMode="auto">
          <a:xfrm flipV="1">
            <a:off x="5162551" y="2207526"/>
            <a:ext cx="73025" cy="7302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58" name="任意多边形 36"/>
          <p:cNvSpPr/>
          <p:nvPr/>
        </p:nvSpPr>
        <p:spPr bwMode="auto">
          <a:xfrm>
            <a:off x="6103938" y="2148787"/>
            <a:ext cx="1714500" cy="190500"/>
          </a:xfrm>
          <a:custGeom>
            <a:avLst/>
            <a:gdLst>
              <a:gd name="T0" fmla="*/ 0 w 1524075"/>
              <a:gd name="T1" fmla="*/ 0 h 169416"/>
              <a:gd name="T2" fmla="*/ 1427460 w 1524075"/>
              <a:gd name="T3" fmla="*/ 0 h 169416"/>
              <a:gd name="T4" fmla="*/ 1524075 w 1524075"/>
              <a:gd name="T5" fmla="*/ 84708 h 169416"/>
              <a:gd name="T6" fmla="*/ 1427460 w 1524075"/>
              <a:gd name="T7" fmla="*/ 169416 h 169416"/>
              <a:gd name="T8" fmla="*/ 0 w 1524075"/>
              <a:gd name="T9" fmla="*/ 169416 h 169416"/>
              <a:gd name="T10" fmla="*/ 96615 w 1524075"/>
              <a:gd name="T11" fmla="*/ 84708 h 169416"/>
              <a:gd name="T12" fmla="*/ 0 w 1524075"/>
              <a:gd name="T13" fmla="*/ 0 h 169416"/>
            </a:gdLst>
            <a:ahLst/>
            <a:cxnLst>
              <a:cxn ang="0">
                <a:pos x="T0" y="T1"/>
              </a:cxn>
              <a:cxn ang="0">
                <a:pos x="T2" y="T3"/>
              </a:cxn>
              <a:cxn ang="0">
                <a:pos x="T4" y="T5"/>
              </a:cxn>
              <a:cxn ang="0">
                <a:pos x="T6" y="T7"/>
              </a:cxn>
              <a:cxn ang="0">
                <a:pos x="T8" y="T9"/>
              </a:cxn>
              <a:cxn ang="0">
                <a:pos x="T10" y="T11"/>
              </a:cxn>
              <a:cxn ang="0">
                <a:pos x="T12" y="T13"/>
              </a:cxn>
            </a:cxnLst>
            <a:rect l="0" t="0" r="r" b="b"/>
            <a:pathLst>
              <a:path w="1524075" h="169416">
                <a:moveTo>
                  <a:pt x="0" y="0"/>
                </a:moveTo>
                <a:lnTo>
                  <a:pt x="1427460" y="0"/>
                </a:lnTo>
                <a:lnTo>
                  <a:pt x="1524075" y="84708"/>
                </a:lnTo>
                <a:lnTo>
                  <a:pt x="1427460" y="169416"/>
                </a:lnTo>
                <a:lnTo>
                  <a:pt x="0" y="169416"/>
                </a:lnTo>
                <a:lnTo>
                  <a:pt x="96615" y="84708"/>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59" name="椭圆 37"/>
          <p:cNvSpPr>
            <a:spLocks noChangeArrowheads="1"/>
          </p:cNvSpPr>
          <p:nvPr/>
        </p:nvSpPr>
        <p:spPr bwMode="auto">
          <a:xfrm>
            <a:off x="6527801" y="2826650"/>
            <a:ext cx="773113" cy="773112"/>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000" dirty="0">
                <a:solidFill>
                  <a:srgbClr val="FFFFFF"/>
                </a:solidFill>
                <a:latin typeface="方正细等线简体" panose="02010601030101010101" pitchFamily="2" charset="-122"/>
                <a:ea typeface="方正细等线简体" panose="02010601030101010101" pitchFamily="2" charset="-122"/>
              </a:rPr>
              <a:t>高中</a:t>
            </a:r>
          </a:p>
        </p:txBody>
      </p:sp>
      <p:cxnSp>
        <p:nvCxnSpPr>
          <p:cNvPr id="60" name="直接连接符 38"/>
          <p:cNvCxnSpPr>
            <a:cxnSpLocks noChangeShapeType="1"/>
          </p:cNvCxnSpPr>
          <p:nvPr/>
        </p:nvCxnSpPr>
        <p:spPr bwMode="auto">
          <a:xfrm flipH="1" flipV="1">
            <a:off x="6911975" y="2339288"/>
            <a:ext cx="0" cy="481013"/>
          </a:xfrm>
          <a:prstGeom prst="line">
            <a:avLst/>
          </a:prstGeom>
          <a:noFill/>
          <a:ln w="19050" cmpd="sng">
            <a:solidFill>
              <a:schemeClr val="accent1"/>
            </a:solidFill>
            <a:round/>
          </a:ln>
          <a:extLst>
            <a:ext uri="{909E8E84-426E-40DD-AFC4-6F175D3DCCD1}">
              <a14:hiddenFill xmlns:a14="http://schemas.microsoft.com/office/drawing/2010/main">
                <a:noFill/>
              </a14:hiddenFill>
            </a:ext>
          </a:extLst>
        </p:spPr>
      </p:cxnSp>
      <p:sp>
        <p:nvSpPr>
          <p:cNvPr id="61" name="椭圆 39"/>
          <p:cNvSpPr>
            <a:spLocks noChangeArrowheads="1"/>
          </p:cNvSpPr>
          <p:nvPr/>
        </p:nvSpPr>
        <p:spPr bwMode="auto">
          <a:xfrm flipV="1">
            <a:off x="6875464" y="2207526"/>
            <a:ext cx="73025" cy="7302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62" name="任意多边形 41"/>
          <p:cNvSpPr/>
          <p:nvPr/>
        </p:nvSpPr>
        <p:spPr bwMode="auto">
          <a:xfrm>
            <a:off x="7818438" y="2148787"/>
            <a:ext cx="1712912" cy="190500"/>
          </a:xfrm>
          <a:custGeom>
            <a:avLst/>
            <a:gdLst>
              <a:gd name="T0" fmla="*/ 0 w 1524075"/>
              <a:gd name="T1" fmla="*/ 0 h 169416"/>
              <a:gd name="T2" fmla="*/ 1427460 w 1524075"/>
              <a:gd name="T3" fmla="*/ 0 h 169416"/>
              <a:gd name="T4" fmla="*/ 1524075 w 1524075"/>
              <a:gd name="T5" fmla="*/ 84708 h 169416"/>
              <a:gd name="T6" fmla="*/ 1427460 w 1524075"/>
              <a:gd name="T7" fmla="*/ 169416 h 169416"/>
              <a:gd name="T8" fmla="*/ 0 w 1524075"/>
              <a:gd name="T9" fmla="*/ 169416 h 169416"/>
              <a:gd name="T10" fmla="*/ 96615 w 1524075"/>
              <a:gd name="T11" fmla="*/ 84708 h 169416"/>
              <a:gd name="T12" fmla="*/ 0 w 1524075"/>
              <a:gd name="T13" fmla="*/ 0 h 169416"/>
            </a:gdLst>
            <a:ahLst/>
            <a:cxnLst>
              <a:cxn ang="0">
                <a:pos x="T0" y="T1"/>
              </a:cxn>
              <a:cxn ang="0">
                <a:pos x="T2" y="T3"/>
              </a:cxn>
              <a:cxn ang="0">
                <a:pos x="T4" y="T5"/>
              </a:cxn>
              <a:cxn ang="0">
                <a:pos x="T6" y="T7"/>
              </a:cxn>
              <a:cxn ang="0">
                <a:pos x="T8" y="T9"/>
              </a:cxn>
              <a:cxn ang="0">
                <a:pos x="T10" y="T11"/>
              </a:cxn>
              <a:cxn ang="0">
                <a:pos x="T12" y="T13"/>
              </a:cxn>
            </a:cxnLst>
            <a:rect l="0" t="0" r="r" b="b"/>
            <a:pathLst>
              <a:path w="1524075" h="169416">
                <a:moveTo>
                  <a:pt x="0" y="0"/>
                </a:moveTo>
                <a:lnTo>
                  <a:pt x="1427460" y="0"/>
                </a:lnTo>
                <a:lnTo>
                  <a:pt x="1524075" y="84708"/>
                </a:lnTo>
                <a:lnTo>
                  <a:pt x="1427460" y="169416"/>
                </a:lnTo>
                <a:lnTo>
                  <a:pt x="0" y="169416"/>
                </a:lnTo>
                <a:lnTo>
                  <a:pt x="96615" y="84708"/>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63" name="椭圆 42"/>
          <p:cNvSpPr>
            <a:spLocks noChangeArrowheads="1"/>
          </p:cNvSpPr>
          <p:nvPr/>
        </p:nvSpPr>
        <p:spPr bwMode="auto">
          <a:xfrm>
            <a:off x="8240713" y="2826650"/>
            <a:ext cx="773112" cy="773112"/>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000" dirty="0">
                <a:solidFill>
                  <a:srgbClr val="FFFFFF"/>
                </a:solidFill>
                <a:latin typeface="方正细等线简体" panose="02010601030101010101" pitchFamily="2" charset="-122"/>
                <a:ea typeface="方正细等线简体" panose="02010601030101010101" pitchFamily="2" charset="-122"/>
              </a:rPr>
              <a:t>大学</a:t>
            </a:r>
          </a:p>
        </p:txBody>
      </p:sp>
      <p:cxnSp>
        <p:nvCxnSpPr>
          <p:cNvPr id="64" name="直接连接符 43"/>
          <p:cNvCxnSpPr>
            <a:cxnSpLocks noChangeShapeType="1"/>
          </p:cNvCxnSpPr>
          <p:nvPr/>
        </p:nvCxnSpPr>
        <p:spPr bwMode="auto">
          <a:xfrm flipH="1" flipV="1">
            <a:off x="8624889" y="2339288"/>
            <a:ext cx="1587" cy="481013"/>
          </a:xfrm>
          <a:prstGeom prst="line">
            <a:avLst/>
          </a:prstGeom>
          <a:noFill/>
          <a:ln w="19050" cmpd="sng">
            <a:solidFill>
              <a:schemeClr val="accent2"/>
            </a:solidFill>
            <a:round/>
          </a:ln>
          <a:extLst>
            <a:ext uri="{909E8E84-426E-40DD-AFC4-6F175D3DCCD1}">
              <a14:hiddenFill xmlns:a14="http://schemas.microsoft.com/office/drawing/2010/main">
                <a:noFill/>
              </a14:hiddenFill>
            </a:ext>
          </a:extLst>
        </p:spPr>
      </p:cxnSp>
      <p:sp>
        <p:nvSpPr>
          <p:cNvPr id="65" name="椭圆 44"/>
          <p:cNvSpPr>
            <a:spLocks noChangeArrowheads="1"/>
          </p:cNvSpPr>
          <p:nvPr/>
        </p:nvSpPr>
        <p:spPr bwMode="auto">
          <a:xfrm flipV="1">
            <a:off x="8588376" y="2207526"/>
            <a:ext cx="73025" cy="7302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66" name="文本框 47"/>
          <p:cNvSpPr txBox="1">
            <a:spLocks noChangeArrowheads="1"/>
          </p:cNvSpPr>
          <p:nvPr/>
        </p:nvSpPr>
        <p:spPr bwMode="auto">
          <a:xfrm>
            <a:off x="2619375" y="3844238"/>
            <a:ext cx="1714500"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r>
              <a:rPr lang="en-US" sz="1400" dirty="0" err="1">
                <a:latin typeface="方正细等线简体" panose="02010601030101010101" pitchFamily="2" charset="-122"/>
                <a:ea typeface="方正细等线简体" panose="02010601030101010101" pitchFamily="2" charset="-122"/>
              </a:rPr>
              <a:t>xxxx.x-xxxx.x</a:t>
            </a:r>
            <a:endParaRPr lang="en-US" sz="1400" dirty="0">
              <a:latin typeface="方正细等线简体" panose="02010601030101010101" pitchFamily="2" charset="-122"/>
              <a:ea typeface="方正细等线简体" panose="02010601030101010101" pitchFamily="2" charset="-122"/>
            </a:endParaRPr>
          </a:p>
          <a:p>
            <a:pPr algn="ctr" eaLnBrk="1" hangingPunct="1">
              <a:lnSpc>
                <a:spcPct val="130000"/>
              </a:lnSpc>
            </a:pPr>
            <a:r>
              <a:rPr lang="en-US" sz="1400" dirty="0">
                <a:latin typeface="方正细等线简体" panose="02010601030101010101" pitchFamily="2" charset="-122"/>
                <a:ea typeface="方正细等线简体" panose="02010601030101010101" pitchFamily="2" charset="-122"/>
              </a:rPr>
              <a:t>[</a:t>
            </a:r>
            <a:r>
              <a:rPr lang="zh-CN" altLang="en-US" sz="1400" dirty="0">
                <a:latin typeface="方正细等线简体" panose="02010601030101010101" pitchFamily="2" charset="-122"/>
                <a:ea typeface="方正细等线简体" panose="02010601030101010101" pitchFamily="2" charset="-122"/>
              </a:rPr>
              <a:t>所在学校的名称</a:t>
            </a:r>
            <a:r>
              <a:rPr lang="en-US" sz="1400" dirty="0">
                <a:latin typeface="方正细等线简体" panose="02010601030101010101" pitchFamily="2" charset="-122"/>
                <a:ea typeface="方正细等线简体" panose="02010601030101010101" pitchFamily="2" charset="-122"/>
              </a:rPr>
              <a:t>]</a:t>
            </a:r>
          </a:p>
          <a:p>
            <a:pPr algn="ctr" eaLnBrk="1" hangingPunct="1">
              <a:lnSpc>
                <a:spcPct val="130000"/>
              </a:lnSpc>
            </a:pPr>
            <a:r>
              <a:rPr lang="zh-CN" altLang="en-US" sz="1400" dirty="0">
                <a:latin typeface="方正细等线简体" panose="02010601030101010101" pitchFamily="2" charset="-122"/>
                <a:ea typeface="方正细等线简体" panose="02010601030101010101" pitchFamily="2" charset="-122"/>
              </a:rPr>
              <a:t>担任的职务</a:t>
            </a:r>
            <a:endParaRPr lang="en-US" sz="1400" dirty="0">
              <a:latin typeface="方正细等线简体" panose="02010601030101010101" pitchFamily="2" charset="-122"/>
              <a:ea typeface="方正细等线简体" panose="02010601030101010101" pitchFamily="2" charset="-122"/>
            </a:endParaRPr>
          </a:p>
        </p:txBody>
      </p:sp>
      <p:sp>
        <p:nvSpPr>
          <p:cNvPr id="67" name="文本框 48"/>
          <p:cNvSpPr txBox="1">
            <a:spLocks noChangeArrowheads="1"/>
          </p:cNvSpPr>
          <p:nvPr/>
        </p:nvSpPr>
        <p:spPr bwMode="auto">
          <a:xfrm>
            <a:off x="4348163" y="3844238"/>
            <a:ext cx="1712912"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r>
              <a:rPr lang="en-US" sz="1400" dirty="0" err="1">
                <a:latin typeface="方正细等线简体" panose="02010601030101010101" pitchFamily="2" charset="-122"/>
                <a:ea typeface="方正细等线简体" panose="02010601030101010101" pitchFamily="2" charset="-122"/>
              </a:rPr>
              <a:t>xxxx.x-xxxx.x</a:t>
            </a:r>
            <a:endParaRPr lang="en-US" sz="1400" dirty="0">
              <a:latin typeface="方正细等线简体" panose="02010601030101010101" pitchFamily="2" charset="-122"/>
              <a:ea typeface="方正细等线简体" panose="02010601030101010101" pitchFamily="2" charset="-122"/>
            </a:endParaRPr>
          </a:p>
          <a:p>
            <a:pPr algn="ctr" eaLnBrk="1" hangingPunct="1">
              <a:lnSpc>
                <a:spcPct val="130000"/>
              </a:lnSpc>
            </a:pPr>
            <a:r>
              <a:rPr lang="en-US" sz="1400" dirty="0">
                <a:latin typeface="方正细等线简体" panose="02010601030101010101" pitchFamily="2" charset="-122"/>
                <a:ea typeface="方正细等线简体" panose="02010601030101010101" pitchFamily="2" charset="-122"/>
              </a:rPr>
              <a:t>[</a:t>
            </a:r>
            <a:r>
              <a:rPr lang="zh-CN" altLang="en-US" sz="1400" dirty="0">
                <a:latin typeface="方正细等线简体" panose="02010601030101010101" pitchFamily="2" charset="-122"/>
                <a:ea typeface="方正细等线简体" panose="02010601030101010101" pitchFamily="2" charset="-122"/>
              </a:rPr>
              <a:t>所在学校的名称</a:t>
            </a:r>
            <a:r>
              <a:rPr lang="en-US" sz="1400" dirty="0">
                <a:latin typeface="方正细等线简体" panose="02010601030101010101" pitchFamily="2" charset="-122"/>
                <a:ea typeface="方正细等线简体" panose="02010601030101010101" pitchFamily="2" charset="-122"/>
              </a:rPr>
              <a:t>]</a:t>
            </a:r>
          </a:p>
          <a:p>
            <a:pPr algn="ctr" eaLnBrk="1" hangingPunct="1">
              <a:lnSpc>
                <a:spcPct val="130000"/>
              </a:lnSpc>
            </a:pPr>
            <a:r>
              <a:rPr lang="zh-CN" altLang="en-US" sz="1400" dirty="0">
                <a:latin typeface="方正细等线简体" panose="02010601030101010101" pitchFamily="2" charset="-122"/>
                <a:ea typeface="方正细等线简体" panose="02010601030101010101" pitchFamily="2" charset="-122"/>
              </a:rPr>
              <a:t>担任的职务</a:t>
            </a:r>
            <a:endParaRPr lang="en-US" sz="1400" dirty="0">
              <a:latin typeface="方正细等线简体" panose="02010601030101010101" pitchFamily="2" charset="-122"/>
              <a:ea typeface="方正细等线简体" panose="02010601030101010101" pitchFamily="2" charset="-122"/>
            </a:endParaRPr>
          </a:p>
        </p:txBody>
      </p:sp>
      <p:sp>
        <p:nvSpPr>
          <p:cNvPr id="68" name="文本框 49"/>
          <p:cNvSpPr txBox="1">
            <a:spLocks noChangeArrowheads="1"/>
          </p:cNvSpPr>
          <p:nvPr/>
        </p:nvSpPr>
        <p:spPr bwMode="auto">
          <a:xfrm>
            <a:off x="6053138" y="3844238"/>
            <a:ext cx="1712912"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r>
              <a:rPr lang="en-US" sz="1400" dirty="0" err="1">
                <a:latin typeface="方正细等线简体" panose="02010601030101010101" pitchFamily="2" charset="-122"/>
                <a:ea typeface="方正细等线简体" panose="02010601030101010101" pitchFamily="2" charset="-122"/>
              </a:rPr>
              <a:t>xxxx.x-xxxx.x</a:t>
            </a:r>
            <a:endParaRPr lang="en-US" sz="1400" dirty="0">
              <a:latin typeface="方正细等线简体" panose="02010601030101010101" pitchFamily="2" charset="-122"/>
              <a:ea typeface="方正细等线简体" panose="02010601030101010101" pitchFamily="2" charset="-122"/>
            </a:endParaRPr>
          </a:p>
          <a:p>
            <a:pPr algn="ctr" eaLnBrk="1" hangingPunct="1">
              <a:lnSpc>
                <a:spcPct val="130000"/>
              </a:lnSpc>
            </a:pPr>
            <a:r>
              <a:rPr lang="en-US" sz="1400" dirty="0">
                <a:latin typeface="方正细等线简体" panose="02010601030101010101" pitchFamily="2" charset="-122"/>
                <a:ea typeface="方正细等线简体" panose="02010601030101010101" pitchFamily="2" charset="-122"/>
              </a:rPr>
              <a:t>[</a:t>
            </a:r>
            <a:r>
              <a:rPr lang="zh-CN" altLang="en-US" sz="1400" dirty="0">
                <a:latin typeface="方正细等线简体" panose="02010601030101010101" pitchFamily="2" charset="-122"/>
                <a:ea typeface="方正细等线简体" panose="02010601030101010101" pitchFamily="2" charset="-122"/>
              </a:rPr>
              <a:t>所在学校的名称</a:t>
            </a:r>
            <a:r>
              <a:rPr lang="en-US" sz="1400" dirty="0">
                <a:latin typeface="方正细等线简体" panose="02010601030101010101" pitchFamily="2" charset="-122"/>
                <a:ea typeface="方正细等线简体" panose="02010601030101010101" pitchFamily="2" charset="-122"/>
              </a:rPr>
              <a:t>]</a:t>
            </a:r>
          </a:p>
          <a:p>
            <a:pPr algn="ctr" eaLnBrk="1" hangingPunct="1">
              <a:lnSpc>
                <a:spcPct val="130000"/>
              </a:lnSpc>
            </a:pPr>
            <a:r>
              <a:rPr lang="en-US" sz="1400" dirty="0">
                <a:latin typeface="方正细等线简体" panose="02010601030101010101" pitchFamily="2" charset="-122"/>
                <a:ea typeface="方正细等线简体" panose="02010601030101010101" pitchFamily="2" charset="-122"/>
              </a:rPr>
              <a:t>[</a:t>
            </a:r>
            <a:r>
              <a:rPr lang="zh-CN" altLang="en-US" sz="1400" dirty="0">
                <a:latin typeface="方正细等线简体" panose="02010601030101010101" pitchFamily="2" charset="-122"/>
                <a:ea typeface="方正细等线简体" panose="02010601030101010101" pitchFamily="2" charset="-122"/>
              </a:rPr>
              <a:t>所读专业</a:t>
            </a:r>
            <a:r>
              <a:rPr lang="en-US" sz="1400" dirty="0">
                <a:latin typeface="方正细等线简体" panose="02010601030101010101" pitchFamily="2" charset="-122"/>
                <a:ea typeface="方正细等线简体" panose="02010601030101010101" pitchFamily="2" charset="-122"/>
              </a:rPr>
              <a:t>]</a:t>
            </a:r>
          </a:p>
          <a:p>
            <a:pPr algn="ctr" eaLnBrk="1" hangingPunct="1">
              <a:lnSpc>
                <a:spcPct val="130000"/>
              </a:lnSpc>
            </a:pPr>
            <a:r>
              <a:rPr lang="zh-CN" altLang="en-US" sz="1400" dirty="0">
                <a:latin typeface="方正细等线简体" panose="02010601030101010101" pitchFamily="2" charset="-122"/>
                <a:ea typeface="方正细等线简体" panose="02010601030101010101" pitchFamily="2" charset="-122"/>
              </a:rPr>
              <a:t>担任的职务</a:t>
            </a:r>
            <a:endParaRPr lang="en-US" sz="1400" dirty="0">
              <a:latin typeface="方正细等线简体" panose="02010601030101010101" pitchFamily="2" charset="-122"/>
              <a:ea typeface="方正细等线简体" panose="02010601030101010101" pitchFamily="2" charset="-122"/>
            </a:endParaRPr>
          </a:p>
        </p:txBody>
      </p:sp>
      <p:sp>
        <p:nvSpPr>
          <p:cNvPr id="69" name="文本框 50"/>
          <p:cNvSpPr txBox="1">
            <a:spLocks noChangeArrowheads="1"/>
          </p:cNvSpPr>
          <p:nvPr/>
        </p:nvSpPr>
        <p:spPr bwMode="auto">
          <a:xfrm>
            <a:off x="7783513" y="3844238"/>
            <a:ext cx="1712912"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r>
              <a:rPr lang="en-US" sz="1400" dirty="0" err="1">
                <a:latin typeface="方正细等线简体" panose="02010601030101010101" pitchFamily="2" charset="-122"/>
                <a:ea typeface="方正细等线简体" panose="02010601030101010101" pitchFamily="2" charset="-122"/>
              </a:rPr>
              <a:t>xxxx.x-xxxx.x</a:t>
            </a:r>
            <a:endParaRPr lang="en-US" sz="1400" dirty="0">
              <a:latin typeface="方正细等线简体" panose="02010601030101010101" pitchFamily="2" charset="-122"/>
              <a:ea typeface="方正细等线简体" panose="02010601030101010101" pitchFamily="2" charset="-122"/>
            </a:endParaRPr>
          </a:p>
          <a:p>
            <a:pPr algn="ctr" eaLnBrk="1" hangingPunct="1">
              <a:lnSpc>
                <a:spcPct val="130000"/>
              </a:lnSpc>
            </a:pPr>
            <a:r>
              <a:rPr lang="en-US" sz="1400" dirty="0">
                <a:latin typeface="方正细等线简体" panose="02010601030101010101" pitchFamily="2" charset="-122"/>
                <a:ea typeface="方正细等线简体" panose="02010601030101010101" pitchFamily="2" charset="-122"/>
              </a:rPr>
              <a:t>[</a:t>
            </a:r>
            <a:r>
              <a:rPr lang="zh-CN" altLang="en-US" sz="1400" dirty="0">
                <a:latin typeface="方正细等线简体" panose="02010601030101010101" pitchFamily="2" charset="-122"/>
                <a:ea typeface="方正细等线简体" panose="02010601030101010101" pitchFamily="2" charset="-122"/>
              </a:rPr>
              <a:t>所在学校的名称</a:t>
            </a:r>
            <a:r>
              <a:rPr lang="en-US" sz="1400" dirty="0">
                <a:latin typeface="方正细等线简体" panose="02010601030101010101" pitchFamily="2" charset="-122"/>
                <a:ea typeface="方正细等线简体" panose="02010601030101010101" pitchFamily="2" charset="-122"/>
              </a:rPr>
              <a:t>]</a:t>
            </a:r>
          </a:p>
          <a:p>
            <a:pPr algn="ctr" eaLnBrk="1" hangingPunct="1">
              <a:lnSpc>
                <a:spcPct val="130000"/>
              </a:lnSpc>
            </a:pPr>
            <a:r>
              <a:rPr lang="en-US" sz="1400" dirty="0">
                <a:latin typeface="方正细等线简体" panose="02010601030101010101" pitchFamily="2" charset="-122"/>
                <a:ea typeface="方正细等线简体" panose="02010601030101010101" pitchFamily="2" charset="-122"/>
              </a:rPr>
              <a:t>[</a:t>
            </a:r>
            <a:r>
              <a:rPr lang="zh-CN" altLang="en-US" sz="1400" dirty="0">
                <a:latin typeface="方正细等线简体" panose="02010601030101010101" pitchFamily="2" charset="-122"/>
                <a:ea typeface="方正细等线简体" panose="02010601030101010101" pitchFamily="2" charset="-122"/>
              </a:rPr>
              <a:t>所读专业</a:t>
            </a:r>
            <a:r>
              <a:rPr lang="en-US" sz="1400" dirty="0">
                <a:latin typeface="方正细等线简体" panose="02010601030101010101" pitchFamily="2" charset="-122"/>
                <a:ea typeface="方正细等线简体" panose="02010601030101010101" pitchFamily="2" charset="-122"/>
              </a:rPr>
              <a:t>]</a:t>
            </a:r>
          </a:p>
          <a:p>
            <a:pPr algn="ctr" eaLnBrk="1" hangingPunct="1">
              <a:lnSpc>
                <a:spcPct val="130000"/>
              </a:lnSpc>
            </a:pPr>
            <a:r>
              <a:rPr lang="zh-CN" altLang="en-US" sz="1400" dirty="0">
                <a:latin typeface="方正细等线简体" panose="02010601030101010101" pitchFamily="2" charset="-122"/>
                <a:ea typeface="方正细等线简体" panose="02010601030101010101" pitchFamily="2" charset="-122"/>
              </a:rPr>
              <a:t>担任的职务</a:t>
            </a:r>
            <a:endParaRPr lang="en-US" sz="1400" dirty="0">
              <a:latin typeface="方正细等线简体" panose="02010601030101010101" pitchFamily="2" charset="-122"/>
              <a:ea typeface="方正细等线简体" panose="02010601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1000"/>
                                        <p:tgtEl>
                                          <p:spTgt spid="44"/>
                                        </p:tgtEl>
                                      </p:cBhvr>
                                    </p:animEffect>
                                    <p:anim calcmode="lin" valueType="num">
                                      <p:cBhvr>
                                        <p:cTn id="8" dur="1000" fill="hold"/>
                                        <p:tgtEl>
                                          <p:spTgt spid="44"/>
                                        </p:tgtEl>
                                        <p:attrNameLst>
                                          <p:attrName>ppt_x</p:attrName>
                                        </p:attrNameLst>
                                      </p:cBhvr>
                                      <p:tavLst>
                                        <p:tav tm="0">
                                          <p:val>
                                            <p:strVal val="#ppt_x"/>
                                          </p:val>
                                        </p:tav>
                                        <p:tav tm="100000">
                                          <p:val>
                                            <p:strVal val="#ppt_x"/>
                                          </p:val>
                                        </p:tav>
                                      </p:tavLst>
                                    </p:anim>
                                    <p:anim calcmode="lin" valueType="num">
                                      <p:cBhvr>
                                        <p:cTn id="9"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50"/>
                                        </p:tgtEl>
                                        <p:attrNameLst>
                                          <p:attrName>style.visibility</p:attrName>
                                        </p:attrNameLst>
                                      </p:cBhvr>
                                      <p:to>
                                        <p:strVal val="visible"/>
                                      </p:to>
                                    </p:set>
                                    <p:anim calcmode="lin" valueType="num">
                                      <p:cBhvr additive="base">
                                        <p:cTn id="14" dur="500" fill="hold"/>
                                        <p:tgtEl>
                                          <p:spTgt spid="50"/>
                                        </p:tgtEl>
                                        <p:attrNameLst>
                                          <p:attrName>ppt_x</p:attrName>
                                        </p:attrNameLst>
                                      </p:cBhvr>
                                      <p:tavLst>
                                        <p:tav tm="0">
                                          <p:val>
                                            <p:strVal val="0-#ppt_w/2"/>
                                          </p:val>
                                        </p:tav>
                                        <p:tav tm="100000">
                                          <p:val>
                                            <p:strVal val="#ppt_x"/>
                                          </p:val>
                                        </p:tav>
                                      </p:tavLst>
                                    </p:anim>
                                    <p:anim calcmode="lin" valueType="num">
                                      <p:cBhvr additive="base">
                                        <p:cTn id="15" dur="500" fill="hold"/>
                                        <p:tgtEl>
                                          <p:spTgt spid="50"/>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0"/>
                                  </p:stCondLst>
                                  <p:childTnLst>
                                    <p:set>
                                      <p:cBhvr>
                                        <p:cTn id="17" dur="1" fill="hold">
                                          <p:stCondLst>
                                            <p:cond delay="0"/>
                                          </p:stCondLst>
                                        </p:cTn>
                                        <p:tgtEl>
                                          <p:spTgt spid="51"/>
                                        </p:tgtEl>
                                        <p:attrNameLst>
                                          <p:attrName>style.visibility</p:attrName>
                                        </p:attrNameLst>
                                      </p:cBhvr>
                                      <p:to>
                                        <p:strVal val="visible"/>
                                      </p:to>
                                    </p:set>
                                    <p:anim calcmode="lin" valueType="num">
                                      <p:cBhvr additive="base">
                                        <p:cTn id="18" dur="500" fill="hold"/>
                                        <p:tgtEl>
                                          <p:spTgt spid="51"/>
                                        </p:tgtEl>
                                        <p:attrNameLst>
                                          <p:attrName>ppt_x</p:attrName>
                                        </p:attrNameLst>
                                      </p:cBhvr>
                                      <p:tavLst>
                                        <p:tav tm="0">
                                          <p:val>
                                            <p:strVal val="0-#ppt_w/2"/>
                                          </p:val>
                                        </p:tav>
                                        <p:tav tm="100000">
                                          <p:val>
                                            <p:strVal val="#ppt_x"/>
                                          </p:val>
                                        </p:tav>
                                      </p:tavLst>
                                    </p:anim>
                                    <p:anim calcmode="lin" valueType="num">
                                      <p:cBhvr additive="base">
                                        <p:cTn id="19" dur="500" fill="hold"/>
                                        <p:tgtEl>
                                          <p:spTgt spid="51"/>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additive="base">
                                        <p:cTn id="22" dur="500" fill="hold"/>
                                        <p:tgtEl>
                                          <p:spTgt spid="52"/>
                                        </p:tgtEl>
                                        <p:attrNameLst>
                                          <p:attrName>ppt_x</p:attrName>
                                        </p:attrNameLst>
                                      </p:cBhvr>
                                      <p:tavLst>
                                        <p:tav tm="0">
                                          <p:val>
                                            <p:strVal val="0-#ppt_w/2"/>
                                          </p:val>
                                        </p:tav>
                                        <p:tav tm="100000">
                                          <p:val>
                                            <p:strVal val="#ppt_x"/>
                                          </p:val>
                                        </p:tav>
                                      </p:tavLst>
                                    </p:anim>
                                    <p:anim calcmode="lin" valueType="num">
                                      <p:cBhvr additive="base">
                                        <p:cTn id="23" dur="500" fill="hold"/>
                                        <p:tgtEl>
                                          <p:spTgt spid="52"/>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500" fill="hold"/>
                                        <p:tgtEl>
                                          <p:spTgt spid="53"/>
                                        </p:tgtEl>
                                        <p:attrNameLst>
                                          <p:attrName>ppt_x</p:attrName>
                                        </p:attrNameLst>
                                      </p:cBhvr>
                                      <p:tavLst>
                                        <p:tav tm="0">
                                          <p:val>
                                            <p:strVal val="0-#ppt_w/2"/>
                                          </p:val>
                                        </p:tav>
                                        <p:tav tm="100000">
                                          <p:val>
                                            <p:strVal val="#ppt_x"/>
                                          </p:val>
                                        </p:tav>
                                      </p:tavLst>
                                    </p:anim>
                                    <p:anim calcmode="lin" valueType="num">
                                      <p:cBhvr additive="base">
                                        <p:cTn id="27" dur="500" fill="hold"/>
                                        <p:tgtEl>
                                          <p:spTgt spid="53"/>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66"/>
                                        </p:tgtEl>
                                        <p:attrNameLst>
                                          <p:attrName>style.visibility</p:attrName>
                                        </p:attrNameLst>
                                      </p:cBhvr>
                                      <p:to>
                                        <p:strVal val="visible"/>
                                      </p:to>
                                    </p:set>
                                    <p:anim calcmode="lin" valueType="num">
                                      <p:cBhvr additive="base">
                                        <p:cTn id="30" dur="500" fill="hold"/>
                                        <p:tgtEl>
                                          <p:spTgt spid="66"/>
                                        </p:tgtEl>
                                        <p:attrNameLst>
                                          <p:attrName>ppt_x</p:attrName>
                                        </p:attrNameLst>
                                      </p:cBhvr>
                                      <p:tavLst>
                                        <p:tav tm="0">
                                          <p:val>
                                            <p:strVal val="0-#ppt_w/2"/>
                                          </p:val>
                                        </p:tav>
                                        <p:tav tm="100000">
                                          <p:val>
                                            <p:strVal val="#ppt_x"/>
                                          </p:val>
                                        </p:tav>
                                      </p:tavLst>
                                    </p:anim>
                                    <p:anim calcmode="lin" valueType="num">
                                      <p:cBhvr additive="base">
                                        <p:cTn id="31" dur="500" fill="hold"/>
                                        <p:tgtEl>
                                          <p:spTgt spid="66"/>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additive="base">
                                        <p:cTn id="36" dur="500" fill="hold"/>
                                        <p:tgtEl>
                                          <p:spTgt spid="54"/>
                                        </p:tgtEl>
                                        <p:attrNameLst>
                                          <p:attrName>ppt_x</p:attrName>
                                        </p:attrNameLst>
                                      </p:cBhvr>
                                      <p:tavLst>
                                        <p:tav tm="0">
                                          <p:val>
                                            <p:strVal val="0-#ppt_w/2"/>
                                          </p:val>
                                        </p:tav>
                                        <p:tav tm="100000">
                                          <p:val>
                                            <p:strVal val="#ppt_x"/>
                                          </p:val>
                                        </p:tav>
                                      </p:tavLst>
                                    </p:anim>
                                    <p:anim calcmode="lin" valueType="num">
                                      <p:cBhvr additive="base">
                                        <p:cTn id="37" dur="500" fill="hold"/>
                                        <p:tgtEl>
                                          <p:spTgt spid="54"/>
                                        </p:tgtEl>
                                        <p:attrNameLst>
                                          <p:attrName>ppt_y</p:attrName>
                                        </p:attrNameLst>
                                      </p:cBhvr>
                                      <p:tavLst>
                                        <p:tav tm="0">
                                          <p:val>
                                            <p:strVal val="#ppt_y"/>
                                          </p:val>
                                        </p:tav>
                                        <p:tav tm="100000">
                                          <p:val>
                                            <p:strVal val="#ppt_y"/>
                                          </p:val>
                                        </p:tav>
                                      </p:tavLst>
                                    </p:anim>
                                  </p:childTnLst>
                                </p:cTn>
                              </p:par>
                              <p:par>
                                <p:cTn id="38" presetID="2" presetClass="entr" presetSubtype="8" fill="hold" grpId="0" nodeType="withEffect">
                                  <p:stCondLst>
                                    <p:cond delay="0"/>
                                  </p:stCondLst>
                                  <p:childTnLst>
                                    <p:set>
                                      <p:cBhvr>
                                        <p:cTn id="39" dur="1" fill="hold">
                                          <p:stCondLst>
                                            <p:cond delay="0"/>
                                          </p:stCondLst>
                                        </p:cTn>
                                        <p:tgtEl>
                                          <p:spTgt spid="55"/>
                                        </p:tgtEl>
                                        <p:attrNameLst>
                                          <p:attrName>style.visibility</p:attrName>
                                        </p:attrNameLst>
                                      </p:cBhvr>
                                      <p:to>
                                        <p:strVal val="visible"/>
                                      </p:to>
                                    </p:set>
                                    <p:anim calcmode="lin" valueType="num">
                                      <p:cBhvr additive="base">
                                        <p:cTn id="40" dur="500" fill="hold"/>
                                        <p:tgtEl>
                                          <p:spTgt spid="55"/>
                                        </p:tgtEl>
                                        <p:attrNameLst>
                                          <p:attrName>ppt_x</p:attrName>
                                        </p:attrNameLst>
                                      </p:cBhvr>
                                      <p:tavLst>
                                        <p:tav tm="0">
                                          <p:val>
                                            <p:strVal val="0-#ppt_w/2"/>
                                          </p:val>
                                        </p:tav>
                                        <p:tav tm="100000">
                                          <p:val>
                                            <p:strVal val="#ppt_x"/>
                                          </p:val>
                                        </p:tav>
                                      </p:tavLst>
                                    </p:anim>
                                    <p:anim calcmode="lin" valueType="num">
                                      <p:cBhvr additive="base">
                                        <p:cTn id="41" dur="500" fill="hold"/>
                                        <p:tgtEl>
                                          <p:spTgt spid="55"/>
                                        </p:tgtEl>
                                        <p:attrNameLst>
                                          <p:attrName>ppt_y</p:attrName>
                                        </p:attrNameLst>
                                      </p:cBhvr>
                                      <p:tavLst>
                                        <p:tav tm="0">
                                          <p:val>
                                            <p:strVal val="#ppt_y"/>
                                          </p:val>
                                        </p:tav>
                                        <p:tav tm="100000">
                                          <p:val>
                                            <p:strVal val="#ppt_y"/>
                                          </p:val>
                                        </p:tav>
                                      </p:tavLst>
                                    </p:anim>
                                  </p:childTnLst>
                                </p:cTn>
                              </p:par>
                              <p:par>
                                <p:cTn id="42" presetID="2" presetClass="entr" presetSubtype="8" fill="hold" nodeType="withEffect">
                                  <p:stCondLst>
                                    <p:cond delay="0"/>
                                  </p:stCondLst>
                                  <p:childTnLst>
                                    <p:set>
                                      <p:cBhvr>
                                        <p:cTn id="43" dur="1" fill="hold">
                                          <p:stCondLst>
                                            <p:cond delay="0"/>
                                          </p:stCondLst>
                                        </p:cTn>
                                        <p:tgtEl>
                                          <p:spTgt spid="56"/>
                                        </p:tgtEl>
                                        <p:attrNameLst>
                                          <p:attrName>style.visibility</p:attrName>
                                        </p:attrNameLst>
                                      </p:cBhvr>
                                      <p:to>
                                        <p:strVal val="visible"/>
                                      </p:to>
                                    </p:set>
                                    <p:anim calcmode="lin" valueType="num">
                                      <p:cBhvr additive="base">
                                        <p:cTn id="44" dur="500" fill="hold"/>
                                        <p:tgtEl>
                                          <p:spTgt spid="56"/>
                                        </p:tgtEl>
                                        <p:attrNameLst>
                                          <p:attrName>ppt_x</p:attrName>
                                        </p:attrNameLst>
                                      </p:cBhvr>
                                      <p:tavLst>
                                        <p:tav tm="0">
                                          <p:val>
                                            <p:strVal val="0-#ppt_w/2"/>
                                          </p:val>
                                        </p:tav>
                                        <p:tav tm="100000">
                                          <p:val>
                                            <p:strVal val="#ppt_x"/>
                                          </p:val>
                                        </p:tav>
                                      </p:tavLst>
                                    </p:anim>
                                    <p:anim calcmode="lin" valueType="num">
                                      <p:cBhvr additive="base">
                                        <p:cTn id="45" dur="500" fill="hold"/>
                                        <p:tgtEl>
                                          <p:spTgt spid="56"/>
                                        </p:tgtEl>
                                        <p:attrNameLst>
                                          <p:attrName>ppt_y</p:attrName>
                                        </p:attrNameLst>
                                      </p:cBhvr>
                                      <p:tavLst>
                                        <p:tav tm="0">
                                          <p:val>
                                            <p:strVal val="#ppt_y"/>
                                          </p:val>
                                        </p:tav>
                                        <p:tav tm="100000">
                                          <p:val>
                                            <p:strVal val="#ppt_y"/>
                                          </p:val>
                                        </p:tav>
                                      </p:tavLst>
                                    </p:anim>
                                  </p:childTnLst>
                                </p:cTn>
                              </p:par>
                              <p:par>
                                <p:cTn id="46" presetID="2" presetClass="entr" presetSubtype="8" fill="hold" grpId="0" nodeType="with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additive="base">
                                        <p:cTn id="48" dur="500" fill="hold"/>
                                        <p:tgtEl>
                                          <p:spTgt spid="57"/>
                                        </p:tgtEl>
                                        <p:attrNameLst>
                                          <p:attrName>ppt_x</p:attrName>
                                        </p:attrNameLst>
                                      </p:cBhvr>
                                      <p:tavLst>
                                        <p:tav tm="0">
                                          <p:val>
                                            <p:strVal val="0-#ppt_w/2"/>
                                          </p:val>
                                        </p:tav>
                                        <p:tav tm="100000">
                                          <p:val>
                                            <p:strVal val="#ppt_x"/>
                                          </p:val>
                                        </p:tav>
                                      </p:tavLst>
                                    </p:anim>
                                    <p:anim calcmode="lin" valueType="num">
                                      <p:cBhvr additive="base">
                                        <p:cTn id="49" dur="500" fill="hold"/>
                                        <p:tgtEl>
                                          <p:spTgt spid="57"/>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67"/>
                                        </p:tgtEl>
                                        <p:attrNameLst>
                                          <p:attrName>style.visibility</p:attrName>
                                        </p:attrNameLst>
                                      </p:cBhvr>
                                      <p:to>
                                        <p:strVal val="visible"/>
                                      </p:to>
                                    </p:set>
                                    <p:anim calcmode="lin" valueType="num">
                                      <p:cBhvr additive="base">
                                        <p:cTn id="52" dur="500" fill="hold"/>
                                        <p:tgtEl>
                                          <p:spTgt spid="67"/>
                                        </p:tgtEl>
                                        <p:attrNameLst>
                                          <p:attrName>ppt_x</p:attrName>
                                        </p:attrNameLst>
                                      </p:cBhvr>
                                      <p:tavLst>
                                        <p:tav tm="0">
                                          <p:val>
                                            <p:strVal val="0-#ppt_w/2"/>
                                          </p:val>
                                        </p:tav>
                                        <p:tav tm="100000">
                                          <p:val>
                                            <p:strVal val="#ppt_x"/>
                                          </p:val>
                                        </p:tav>
                                      </p:tavLst>
                                    </p:anim>
                                    <p:anim calcmode="lin" valueType="num">
                                      <p:cBhvr additive="base">
                                        <p:cTn id="53" dur="500" fill="hold"/>
                                        <p:tgtEl>
                                          <p:spTgt spid="67"/>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8" fill="hold" grpId="0" nodeType="clickEffect">
                                  <p:stCondLst>
                                    <p:cond delay="0"/>
                                  </p:stCondLst>
                                  <p:childTnLst>
                                    <p:set>
                                      <p:cBhvr>
                                        <p:cTn id="57" dur="1" fill="hold">
                                          <p:stCondLst>
                                            <p:cond delay="0"/>
                                          </p:stCondLst>
                                        </p:cTn>
                                        <p:tgtEl>
                                          <p:spTgt spid="58"/>
                                        </p:tgtEl>
                                        <p:attrNameLst>
                                          <p:attrName>style.visibility</p:attrName>
                                        </p:attrNameLst>
                                      </p:cBhvr>
                                      <p:to>
                                        <p:strVal val="visible"/>
                                      </p:to>
                                    </p:set>
                                    <p:anim calcmode="lin" valueType="num">
                                      <p:cBhvr additive="base">
                                        <p:cTn id="58" dur="500" fill="hold"/>
                                        <p:tgtEl>
                                          <p:spTgt spid="58"/>
                                        </p:tgtEl>
                                        <p:attrNameLst>
                                          <p:attrName>ppt_x</p:attrName>
                                        </p:attrNameLst>
                                      </p:cBhvr>
                                      <p:tavLst>
                                        <p:tav tm="0">
                                          <p:val>
                                            <p:strVal val="0-#ppt_w/2"/>
                                          </p:val>
                                        </p:tav>
                                        <p:tav tm="100000">
                                          <p:val>
                                            <p:strVal val="#ppt_x"/>
                                          </p:val>
                                        </p:tav>
                                      </p:tavLst>
                                    </p:anim>
                                    <p:anim calcmode="lin" valueType="num">
                                      <p:cBhvr additive="base">
                                        <p:cTn id="59" dur="500" fill="hold"/>
                                        <p:tgtEl>
                                          <p:spTgt spid="58"/>
                                        </p:tgtEl>
                                        <p:attrNameLst>
                                          <p:attrName>ppt_y</p:attrName>
                                        </p:attrNameLst>
                                      </p:cBhvr>
                                      <p:tavLst>
                                        <p:tav tm="0">
                                          <p:val>
                                            <p:strVal val="#ppt_y"/>
                                          </p:val>
                                        </p:tav>
                                        <p:tav tm="100000">
                                          <p:val>
                                            <p:strVal val="#ppt_y"/>
                                          </p:val>
                                        </p:tav>
                                      </p:tavLst>
                                    </p:anim>
                                  </p:childTnLst>
                                </p:cTn>
                              </p:par>
                              <p:par>
                                <p:cTn id="60" presetID="2" presetClass="entr" presetSubtype="8" fill="hold" grpId="0" nodeType="withEffect">
                                  <p:stCondLst>
                                    <p:cond delay="0"/>
                                  </p:stCondLst>
                                  <p:childTnLst>
                                    <p:set>
                                      <p:cBhvr>
                                        <p:cTn id="61" dur="1" fill="hold">
                                          <p:stCondLst>
                                            <p:cond delay="0"/>
                                          </p:stCondLst>
                                        </p:cTn>
                                        <p:tgtEl>
                                          <p:spTgt spid="59"/>
                                        </p:tgtEl>
                                        <p:attrNameLst>
                                          <p:attrName>style.visibility</p:attrName>
                                        </p:attrNameLst>
                                      </p:cBhvr>
                                      <p:to>
                                        <p:strVal val="visible"/>
                                      </p:to>
                                    </p:set>
                                    <p:anim calcmode="lin" valueType="num">
                                      <p:cBhvr additive="base">
                                        <p:cTn id="62" dur="500" fill="hold"/>
                                        <p:tgtEl>
                                          <p:spTgt spid="59"/>
                                        </p:tgtEl>
                                        <p:attrNameLst>
                                          <p:attrName>ppt_x</p:attrName>
                                        </p:attrNameLst>
                                      </p:cBhvr>
                                      <p:tavLst>
                                        <p:tav tm="0">
                                          <p:val>
                                            <p:strVal val="0-#ppt_w/2"/>
                                          </p:val>
                                        </p:tav>
                                        <p:tav tm="100000">
                                          <p:val>
                                            <p:strVal val="#ppt_x"/>
                                          </p:val>
                                        </p:tav>
                                      </p:tavLst>
                                    </p:anim>
                                    <p:anim calcmode="lin" valueType="num">
                                      <p:cBhvr additive="base">
                                        <p:cTn id="63" dur="500" fill="hold"/>
                                        <p:tgtEl>
                                          <p:spTgt spid="59"/>
                                        </p:tgtEl>
                                        <p:attrNameLst>
                                          <p:attrName>ppt_y</p:attrName>
                                        </p:attrNameLst>
                                      </p:cBhvr>
                                      <p:tavLst>
                                        <p:tav tm="0">
                                          <p:val>
                                            <p:strVal val="#ppt_y"/>
                                          </p:val>
                                        </p:tav>
                                        <p:tav tm="100000">
                                          <p:val>
                                            <p:strVal val="#ppt_y"/>
                                          </p:val>
                                        </p:tav>
                                      </p:tavLst>
                                    </p:anim>
                                  </p:childTnLst>
                                </p:cTn>
                              </p:par>
                              <p:par>
                                <p:cTn id="64" presetID="2" presetClass="entr" presetSubtype="8" fill="hold"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additive="base">
                                        <p:cTn id="66" dur="500" fill="hold"/>
                                        <p:tgtEl>
                                          <p:spTgt spid="60"/>
                                        </p:tgtEl>
                                        <p:attrNameLst>
                                          <p:attrName>ppt_x</p:attrName>
                                        </p:attrNameLst>
                                      </p:cBhvr>
                                      <p:tavLst>
                                        <p:tav tm="0">
                                          <p:val>
                                            <p:strVal val="0-#ppt_w/2"/>
                                          </p:val>
                                        </p:tav>
                                        <p:tav tm="100000">
                                          <p:val>
                                            <p:strVal val="#ppt_x"/>
                                          </p:val>
                                        </p:tav>
                                      </p:tavLst>
                                    </p:anim>
                                    <p:anim calcmode="lin" valueType="num">
                                      <p:cBhvr additive="base">
                                        <p:cTn id="67" dur="500" fill="hold"/>
                                        <p:tgtEl>
                                          <p:spTgt spid="60"/>
                                        </p:tgtEl>
                                        <p:attrNameLst>
                                          <p:attrName>ppt_y</p:attrName>
                                        </p:attrNameLst>
                                      </p:cBhvr>
                                      <p:tavLst>
                                        <p:tav tm="0">
                                          <p:val>
                                            <p:strVal val="#ppt_y"/>
                                          </p:val>
                                        </p:tav>
                                        <p:tav tm="100000">
                                          <p:val>
                                            <p:strVal val="#ppt_y"/>
                                          </p:val>
                                        </p:tav>
                                      </p:tavLst>
                                    </p:anim>
                                  </p:childTnLst>
                                </p:cTn>
                              </p:par>
                              <p:par>
                                <p:cTn id="68" presetID="2" presetClass="entr" presetSubtype="8" fill="hold" grpId="0" nodeType="withEffect">
                                  <p:stCondLst>
                                    <p:cond delay="0"/>
                                  </p:stCondLst>
                                  <p:childTnLst>
                                    <p:set>
                                      <p:cBhvr>
                                        <p:cTn id="69" dur="1" fill="hold">
                                          <p:stCondLst>
                                            <p:cond delay="0"/>
                                          </p:stCondLst>
                                        </p:cTn>
                                        <p:tgtEl>
                                          <p:spTgt spid="61"/>
                                        </p:tgtEl>
                                        <p:attrNameLst>
                                          <p:attrName>style.visibility</p:attrName>
                                        </p:attrNameLst>
                                      </p:cBhvr>
                                      <p:to>
                                        <p:strVal val="visible"/>
                                      </p:to>
                                    </p:set>
                                    <p:anim calcmode="lin" valueType="num">
                                      <p:cBhvr additive="base">
                                        <p:cTn id="70" dur="500" fill="hold"/>
                                        <p:tgtEl>
                                          <p:spTgt spid="61"/>
                                        </p:tgtEl>
                                        <p:attrNameLst>
                                          <p:attrName>ppt_x</p:attrName>
                                        </p:attrNameLst>
                                      </p:cBhvr>
                                      <p:tavLst>
                                        <p:tav tm="0">
                                          <p:val>
                                            <p:strVal val="0-#ppt_w/2"/>
                                          </p:val>
                                        </p:tav>
                                        <p:tav tm="100000">
                                          <p:val>
                                            <p:strVal val="#ppt_x"/>
                                          </p:val>
                                        </p:tav>
                                      </p:tavLst>
                                    </p:anim>
                                    <p:anim calcmode="lin" valueType="num">
                                      <p:cBhvr additive="base">
                                        <p:cTn id="71" dur="500" fill="hold"/>
                                        <p:tgtEl>
                                          <p:spTgt spid="61"/>
                                        </p:tgtEl>
                                        <p:attrNameLst>
                                          <p:attrName>ppt_y</p:attrName>
                                        </p:attrNameLst>
                                      </p:cBhvr>
                                      <p:tavLst>
                                        <p:tav tm="0">
                                          <p:val>
                                            <p:strVal val="#ppt_y"/>
                                          </p:val>
                                        </p:tav>
                                        <p:tav tm="100000">
                                          <p:val>
                                            <p:strVal val="#ppt_y"/>
                                          </p:val>
                                        </p:tav>
                                      </p:tavLst>
                                    </p:anim>
                                  </p:childTnLst>
                                </p:cTn>
                              </p:par>
                              <p:par>
                                <p:cTn id="72" presetID="2" presetClass="entr" presetSubtype="8" fill="hold" grpId="0" nodeType="with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additive="base">
                                        <p:cTn id="74" dur="500" fill="hold"/>
                                        <p:tgtEl>
                                          <p:spTgt spid="68"/>
                                        </p:tgtEl>
                                        <p:attrNameLst>
                                          <p:attrName>ppt_x</p:attrName>
                                        </p:attrNameLst>
                                      </p:cBhvr>
                                      <p:tavLst>
                                        <p:tav tm="0">
                                          <p:val>
                                            <p:strVal val="0-#ppt_w/2"/>
                                          </p:val>
                                        </p:tav>
                                        <p:tav tm="100000">
                                          <p:val>
                                            <p:strVal val="#ppt_x"/>
                                          </p:val>
                                        </p:tav>
                                      </p:tavLst>
                                    </p:anim>
                                    <p:anim calcmode="lin" valueType="num">
                                      <p:cBhvr additive="base">
                                        <p:cTn id="75" dur="500" fill="hold"/>
                                        <p:tgtEl>
                                          <p:spTgt spid="68"/>
                                        </p:tgtEl>
                                        <p:attrNameLst>
                                          <p:attrName>ppt_y</p:attrName>
                                        </p:attrNameLst>
                                      </p:cBhvr>
                                      <p:tavLst>
                                        <p:tav tm="0">
                                          <p:val>
                                            <p:strVal val="#ppt_y"/>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8" fill="hold" grpId="0" nodeType="clickEffect">
                                  <p:stCondLst>
                                    <p:cond delay="0"/>
                                  </p:stCondLst>
                                  <p:childTnLst>
                                    <p:set>
                                      <p:cBhvr>
                                        <p:cTn id="79" dur="1" fill="hold">
                                          <p:stCondLst>
                                            <p:cond delay="0"/>
                                          </p:stCondLst>
                                        </p:cTn>
                                        <p:tgtEl>
                                          <p:spTgt spid="62"/>
                                        </p:tgtEl>
                                        <p:attrNameLst>
                                          <p:attrName>style.visibility</p:attrName>
                                        </p:attrNameLst>
                                      </p:cBhvr>
                                      <p:to>
                                        <p:strVal val="visible"/>
                                      </p:to>
                                    </p:set>
                                    <p:anim calcmode="lin" valueType="num">
                                      <p:cBhvr additive="base">
                                        <p:cTn id="80" dur="500" fill="hold"/>
                                        <p:tgtEl>
                                          <p:spTgt spid="62"/>
                                        </p:tgtEl>
                                        <p:attrNameLst>
                                          <p:attrName>ppt_x</p:attrName>
                                        </p:attrNameLst>
                                      </p:cBhvr>
                                      <p:tavLst>
                                        <p:tav tm="0">
                                          <p:val>
                                            <p:strVal val="0-#ppt_w/2"/>
                                          </p:val>
                                        </p:tav>
                                        <p:tav tm="100000">
                                          <p:val>
                                            <p:strVal val="#ppt_x"/>
                                          </p:val>
                                        </p:tav>
                                      </p:tavLst>
                                    </p:anim>
                                    <p:anim calcmode="lin" valueType="num">
                                      <p:cBhvr additive="base">
                                        <p:cTn id="81" dur="500" fill="hold"/>
                                        <p:tgtEl>
                                          <p:spTgt spid="62"/>
                                        </p:tgtEl>
                                        <p:attrNameLst>
                                          <p:attrName>ppt_y</p:attrName>
                                        </p:attrNameLst>
                                      </p:cBhvr>
                                      <p:tavLst>
                                        <p:tav tm="0">
                                          <p:val>
                                            <p:strVal val="#ppt_y"/>
                                          </p:val>
                                        </p:tav>
                                        <p:tav tm="100000">
                                          <p:val>
                                            <p:strVal val="#ppt_y"/>
                                          </p:val>
                                        </p:tav>
                                      </p:tavLst>
                                    </p:anim>
                                  </p:childTnLst>
                                </p:cTn>
                              </p:par>
                              <p:par>
                                <p:cTn id="82" presetID="2" presetClass="entr" presetSubtype="8" fill="hold" grpId="0" nodeType="withEffect">
                                  <p:stCondLst>
                                    <p:cond delay="0"/>
                                  </p:stCondLst>
                                  <p:childTnLst>
                                    <p:set>
                                      <p:cBhvr>
                                        <p:cTn id="83" dur="1" fill="hold">
                                          <p:stCondLst>
                                            <p:cond delay="0"/>
                                          </p:stCondLst>
                                        </p:cTn>
                                        <p:tgtEl>
                                          <p:spTgt spid="63"/>
                                        </p:tgtEl>
                                        <p:attrNameLst>
                                          <p:attrName>style.visibility</p:attrName>
                                        </p:attrNameLst>
                                      </p:cBhvr>
                                      <p:to>
                                        <p:strVal val="visible"/>
                                      </p:to>
                                    </p:set>
                                    <p:anim calcmode="lin" valueType="num">
                                      <p:cBhvr additive="base">
                                        <p:cTn id="84" dur="500" fill="hold"/>
                                        <p:tgtEl>
                                          <p:spTgt spid="63"/>
                                        </p:tgtEl>
                                        <p:attrNameLst>
                                          <p:attrName>ppt_x</p:attrName>
                                        </p:attrNameLst>
                                      </p:cBhvr>
                                      <p:tavLst>
                                        <p:tav tm="0">
                                          <p:val>
                                            <p:strVal val="0-#ppt_w/2"/>
                                          </p:val>
                                        </p:tav>
                                        <p:tav tm="100000">
                                          <p:val>
                                            <p:strVal val="#ppt_x"/>
                                          </p:val>
                                        </p:tav>
                                      </p:tavLst>
                                    </p:anim>
                                    <p:anim calcmode="lin" valueType="num">
                                      <p:cBhvr additive="base">
                                        <p:cTn id="85" dur="500" fill="hold"/>
                                        <p:tgtEl>
                                          <p:spTgt spid="63"/>
                                        </p:tgtEl>
                                        <p:attrNameLst>
                                          <p:attrName>ppt_y</p:attrName>
                                        </p:attrNameLst>
                                      </p:cBhvr>
                                      <p:tavLst>
                                        <p:tav tm="0">
                                          <p:val>
                                            <p:strVal val="#ppt_y"/>
                                          </p:val>
                                        </p:tav>
                                        <p:tav tm="100000">
                                          <p:val>
                                            <p:strVal val="#ppt_y"/>
                                          </p:val>
                                        </p:tav>
                                      </p:tavLst>
                                    </p:anim>
                                  </p:childTnLst>
                                </p:cTn>
                              </p:par>
                              <p:par>
                                <p:cTn id="86" presetID="2" presetClass="entr" presetSubtype="8" fill="hold" nodeType="withEffect">
                                  <p:stCondLst>
                                    <p:cond delay="0"/>
                                  </p:stCondLst>
                                  <p:childTnLst>
                                    <p:set>
                                      <p:cBhvr>
                                        <p:cTn id="87" dur="1" fill="hold">
                                          <p:stCondLst>
                                            <p:cond delay="0"/>
                                          </p:stCondLst>
                                        </p:cTn>
                                        <p:tgtEl>
                                          <p:spTgt spid="64"/>
                                        </p:tgtEl>
                                        <p:attrNameLst>
                                          <p:attrName>style.visibility</p:attrName>
                                        </p:attrNameLst>
                                      </p:cBhvr>
                                      <p:to>
                                        <p:strVal val="visible"/>
                                      </p:to>
                                    </p:set>
                                    <p:anim calcmode="lin" valueType="num">
                                      <p:cBhvr additive="base">
                                        <p:cTn id="88" dur="500" fill="hold"/>
                                        <p:tgtEl>
                                          <p:spTgt spid="64"/>
                                        </p:tgtEl>
                                        <p:attrNameLst>
                                          <p:attrName>ppt_x</p:attrName>
                                        </p:attrNameLst>
                                      </p:cBhvr>
                                      <p:tavLst>
                                        <p:tav tm="0">
                                          <p:val>
                                            <p:strVal val="0-#ppt_w/2"/>
                                          </p:val>
                                        </p:tav>
                                        <p:tav tm="100000">
                                          <p:val>
                                            <p:strVal val="#ppt_x"/>
                                          </p:val>
                                        </p:tav>
                                      </p:tavLst>
                                    </p:anim>
                                    <p:anim calcmode="lin" valueType="num">
                                      <p:cBhvr additive="base">
                                        <p:cTn id="89" dur="500" fill="hold"/>
                                        <p:tgtEl>
                                          <p:spTgt spid="64"/>
                                        </p:tgtEl>
                                        <p:attrNameLst>
                                          <p:attrName>ppt_y</p:attrName>
                                        </p:attrNameLst>
                                      </p:cBhvr>
                                      <p:tavLst>
                                        <p:tav tm="0">
                                          <p:val>
                                            <p:strVal val="#ppt_y"/>
                                          </p:val>
                                        </p:tav>
                                        <p:tav tm="100000">
                                          <p:val>
                                            <p:strVal val="#ppt_y"/>
                                          </p:val>
                                        </p:tav>
                                      </p:tavLst>
                                    </p:anim>
                                  </p:childTnLst>
                                </p:cTn>
                              </p:par>
                              <p:par>
                                <p:cTn id="90" presetID="2" presetClass="entr" presetSubtype="8" fill="hold" grpId="0" nodeType="withEffect">
                                  <p:stCondLst>
                                    <p:cond delay="0"/>
                                  </p:stCondLst>
                                  <p:childTnLst>
                                    <p:set>
                                      <p:cBhvr>
                                        <p:cTn id="91" dur="1" fill="hold">
                                          <p:stCondLst>
                                            <p:cond delay="0"/>
                                          </p:stCondLst>
                                        </p:cTn>
                                        <p:tgtEl>
                                          <p:spTgt spid="65"/>
                                        </p:tgtEl>
                                        <p:attrNameLst>
                                          <p:attrName>style.visibility</p:attrName>
                                        </p:attrNameLst>
                                      </p:cBhvr>
                                      <p:to>
                                        <p:strVal val="visible"/>
                                      </p:to>
                                    </p:set>
                                    <p:anim calcmode="lin" valueType="num">
                                      <p:cBhvr additive="base">
                                        <p:cTn id="92" dur="500" fill="hold"/>
                                        <p:tgtEl>
                                          <p:spTgt spid="65"/>
                                        </p:tgtEl>
                                        <p:attrNameLst>
                                          <p:attrName>ppt_x</p:attrName>
                                        </p:attrNameLst>
                                      </p:cBhvr>
                                      <p:tavLst>
                                        <p:tav tm="0">
                                          <p:val>
                                            <p:strVal val="0-#ppt_w/2"/>
                                          </p:val>
                                        </p:tav>
                                        <p:tav tm="100000">
                                          <p:val>
                                            <p:strVal val="#ppt_x"/>
                                          </p:val>
                                        </p:tav>
                                      </p:tavLst>
                                    </p:anim>
                                    <p:anim calcmode="lin" valueType="num">
                                      <p:cBhvr additive="base">
                                        <p:cTn id="93" dur="500" fill="hold"/>
                                        <p:tgtEl>
                                          <p:spTgt spid="65"/>
                                        </p:tgtEl>
                                        <p:attrNameLst>
                                          <p:attrName>ppt_y</p:attrName>
                                        </p:attrNameLst>
                                      </p:cBhvr>
                                      <p:tavLst>
                                        <p:tav tm="0">
                                          <p:val>
                                            <p:strVal val="#ppt_y"/>
                                          </p:val>
                                        </p:tav>
                                        <p:tav tm="100000">
                                          <p:val>
                                            <p:strVal val="#ppt_y"/>
                                          </p:val>
                                        </p:tav>
                                      </p:tavLst>
                                    </p:anim>
                                  </p:childTnLst>
                                </p:cTn>
                              </p:par>
                              <p:par>
                                <p:cTn id="94" presetID="2" presetClass="entr" presetSubtype="8" fill="hold" grpId="0" nodeType="withEffect">
                                  <p:stCondLst>
                                    <p:cond delay="0"/>
                                  </p:stCondLst>
                                  <p:childTnLst>
                                    <p:set>
                                      <p:cBhvr>
                                        <p:cTn id="95" dur="1" fill="hold">
                                          <p:stCondLst>
                                            <p:cond delay="0"/>
                                          </p:stCondLst>
                                        </p:cTn>
                                        <p:tgtEl>
                                          <p:spTgt spid="69"/>
                                        </p:tgtEl>
                                        <p:attrNameLst>
                                          <p:attrName>style.visibility</p:attrName>
                                        </p:attrNameLst>
                                      </p:cBhvr>
                                      <p:to>
                                        <p:strVal val="visible"/>
                                      </p:to>
                                    </p:set>
                                    <p:anim calcmode="lin" valueType="num">
                                      <p:cBhvr additive="base">
                                        <p:cTn id="96" dur="500" fill="hold"/>
                                        <p:tgtEl>
                                          <p:spTgt spid="69"/>
                                        </p:tgtEl>
                                        <p:attrNameLst>
                                          <p:attrName>ppt_x</p:attrName>
                                        </p:attrNameLst>
                                      </p:cBhvr>
                                      <p:tavLst>
                                        <p:tav tm="0">
                                          <p:val>
                                            <p:strVal val="0-#ppt_w/2"/>
                                          </p:val>
                                        </p:tav>
                                        <p:tav tm="100000">
                                          <p:val>
                                            <p:strVal val="#ppt_x"/>
                                          </p:val>
                                        </p:tav>
                                      </p:tavLst>
                                    </p:anim>
                                    <p:anim calcmode="lin" valueType="num">
                                      <p:cBhvr additive="base">
                                        <p:cTn id="97" dur="500" fill="hold"/>
                                        <p:tgtEl>
                                          <p:spTgt spid="6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3" grpId="0" animBg="1"/>
      <p:bldP spid="54" grpId="0" animBg="1"/>
      <p:bldP spid="55" grpId="0" animBg="1"/>
      <p:bldP spid="57" grpId="0" animBg="1"/>
      <p:bldP spid="58" grpId="0" animBg="1"/>
      <p:bldP spid="59" grpId="0" animBg="1"/>
      <p:bldP spid="61" grpId="0" animBg="1"/>
      <p:bldP spid="62" grpId="0" animBg="1"/>
      <p:bldP spid="63" grpId="0" animBg="1"/>
      <p:bldP spid="65" grpId="0" animBg="1"/>
      <p:bldP spid="66" grpId="0"/>
      <p:bldP spid="67" grpId="0"/>
      <p:bldP spid="68" grpId="0"/>
      <p:bldP spid="6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五边形 23"/>
          <p:cNvSpPr/>
          <p:nvPr/>
        </p:nvSpPr>
        <p:spPr>
          <a:xfrm>
            <a:off x="6931283" y="4231074"/>
            <a:ext cx="2016125" cy="1192213"/>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zh-CN" altLang="en-US" sz="2000">
                <a:solidFill>
                  <a:srgbClr val="FFFFFF"/>
                </a:solidFill>
                <a:latin typeface="+mn-ea"/>
              </a:rPr>
              <a:t>输入标题</a:t>
            </a:r>
          </a:p>
        </p:txBody>
      </p:sp>
      <p:sp>
        <p:nvSpPr>
          <p:cNvPr id="25" name="五边形 24"/>
          <p:cNvSpPr/>
          <p:nvPr/>
        </p:nvSpPr>
        <p:spPr>
          <a:xfrm>
            <a:off x="5578733" y="3904049"/>
            <a:ext cx="2016125" cy="1192213"/>
          </a:xfrm>
          <a:prstGeom prst="homePlat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zh-CN" altLang="en-US" sz="2000">
                <a:solidFill>
                  <a:srgbClr val="FFFFFF"/>
                </a:solidFill>
                <a:latin typeface="+mn-ea"/>
              </a:rPr>
              <a:t>输入标题</a:t>
            </a:r>
          </a:p>
        </p:txBody>
      </p:sp>
      <p:sp>
        <p:nvSpPr>
          <p:cNvPr id="26" name="五边形 25"/>
          <p:cNvSpPr/>
          <p:nvPr/>
        </p:nvSpPr>
        <p:spPr>
          <a:xfrm>
            <a:off x="4227771" y="4231074"/>
            <a:ext cx="2016125" cy="1192213"/>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zh-CN" altLang="en-US" sz="2000">
                <a:solidFill>
                  <a:srgbClr val="FFFFFF"/>
                </a:solidFill>
                <a:latin typeface="+mn-ea"/>
              </a:rPr>
              <a:t>输入标题</a:t>
            </a:r>
          </a:p>
        </p:txBody>
      </p:sp>
      <p:sp>
        <p:nvSpPr>
          <p:cNvPr id="27" name="五边形 26"/>
          <p:cNvSpPr/>
          <p:nvPr/>
        </p:nvSpPr>
        <p:spPr>
          <a:xfrm>
            <a:off x="2876808" y="3904049"/>
            <a:ext cx="2016125" cy="1192213"/>
          </a:xfrm>
          <a:prstGeom prst="homePlat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zh-CN" altLang="en-US" sz="2000">
                <a:solidFill>
                  <a:srgbClr val="FFFFFF"/>
                </a:solidFill>
                <a:latin typeface="+mn-ea"/>
              </a:rPr>
              <a:t>输入标题</a:t>
            </a:r>
          </a:p>
        </p:txBody>
      </p:sp>
      <p:sp>
        <p:nvSpPr>
          <p:cNvPr id="28" name="矩形 11"/>
          <p:cNvSpPr/>
          <p:nvPr/>
        </p:nvSpPr>
        <p:spPr>
          <a:xfrm>
            <a:off x="2876807" y="1885214"/>
            <a:ext cx="6070600" cy="1637371"/>
          </a:xfrm>
          <a:custGeom>
            <a:avLst/>
            <a:gdLst>
              <a:gd name="connsiteX0" fmla="*/ 1971696 w 2115712"/>
              <a:gd name="connsiteY0" fmla="*/ 1800200 h 1800200"/>
              <a:gd name="connsiteX1" fmla="*/ 2115712 w 2115712"/>
              <a:gd name="connsiteY1" fmla="*/ 0 h 1800200"/>
              <a:gd name="connsiteX2" fmla="*/ 2115712 w 2115712"/>
              <a:gd name="connsiteY2" fmla="*/ 1800200 h 1800200"/>
              <a:gd name="connsiteX3" fmla="*/ 1971696 w 2115712"/>
              <a:gd name="connsiteY3" fmla="*/ 1800200 h 1800200"/>
              <a:gd name="connsiteX4" fmla="*/ 0 w 2115712"/>
              <a:gd name="connsiteY4" fmla="*/ 0 h 1800200"/>
              <a:gd name="connsiteX5" fmla="*/ 144016 w 2115712"/>
              <a:gd name="connsiteY5" fmla="*/ 0 h 1800200"/>
              <a:gd name="connsiteX6" fmla="*/ 144016 w 2115712"/>
              <a:gd name="connsiteY6" fmla="*/ 1800200 h 1800200"/>
              <a:gd name="connsiteX7" fmla="*/ 0 w 2115712"/>
              <a:gd name="connsiteY7" fmla="*/ 1800200 h 1800200"/>
              <a:gd name="connsiteX8" fmla="*/ 0 w 2115712"/>
              <a:gd name="connsiteY8" fmla="*/ 0 h 1800200"/>
              <a:gd name="connsiteX0-1" fmla="*/ 2115712 w 2115712"/>
              <a:gd name="connsiteY0-2" fmla="*/ 1800200 h 1800200"/>
              <a:gd name="connsiteX1-3" fmla="*/ 2115712 w 2115712"/>
              <a:gd name="connsiteY1-4" fmla="*/ 0 h 1800200"/>
              <a:gd name="connsiteX2-5" fmla="*/ 2115712 w 2115712"/>
              <a:gd name="connsiteY2-6" fmla="*/ 1800200 h 1800200"/>
              <a:gd name="connsiteX3-7" fmla="*/ 0 w 2115712"/>
              <a:gd name="connsiteY3-8" fmla="*/ 0 h 1800200"/>
              <a:gd name="connsiteX4-9" fmla="*/ 144016 w 2115712"/>
              <a:gd name="connsiteY4-10" fmla="*/ 0 h 1800200"/>
              <a:gd name="connsiteX5-11" fmla="*/ 144016 w 2115712"/>
              <a:gd name="connsiteY5-12" fmla="*/ 1800200 h 1800200"/>
              <a:gd name="connsiteX6-13" fmla="*/ 0 w 2115712"/>
              <a:gd name="connsiteY6-14" fmla="*/ 1800200 h 1800200"/>
              <a:gd name="connsiteX7-15" fmla="*/ 0 w 2115712"/>
              <a:gd name="connsiteY7-16" fmla="*/ 0 h 1800200"/>
              <a:gd name="connsiteX0-17" fmla="*/ 2115712 w 2115712"/>
              <a:gd name="connsiteY0-18" fmla="*/ 1800200 h 1800200"/>
              <a:gd name="connsiteX1-19" fmla="*/ 2115712 w 2115712"/>
              <a:gd name="connsiteY1-20" fmla="*/ 0 h 1800200"/>
              <a:gd name="connsiteX2-21" fmla="*/ 2115712 w 2115712"/>
              <a:gd name="connsiteY2-22" fmla="*/ 1800200 h 1800200"/>
              <a:gd name="connsiteX3-23" fmla="*/ 0 w 2115712"/>
              <a:gd name="connsiteY3-24" fmla="*/ 0 h 1800200"/>
              <a:gd name="connsiteX4-25" fmla="*/ 144016 w 2115712"/>
              <a:gd name="connsiteY4-26" fmla="*/ 1800200 h 1800200"/>
              <a:gd name="connsiteX5-27" fmla="*/ 0 w 2115712"/>
              <a:gd name="connsiteY5-28" fmla="*/ 1800200 h 1800200"/>
              <a:gd name="connsiteX6-29" fmla="*/ 0 w 2115712"/>
              <a:gd name="connsiteY6-30" fmla="*/ 0 h 1800200"/>
              <a:gd name="connsiteX0-31" fmla="*/ 2115712 w 2115712"/>
              <a:gd name="connsiteY0-32" fmla="*/ 1800200 h 1800200"/>
              <a:gd name="connsiteX1-33" fmla="*/ 2115712 w 2115712"/>
              <a:gd name="connsiteY1-34" fmla="*/ 0 h 1800200"/>
              <a:gd name="connsiteX2-35" fmla="*/ 2115712 w 2115712"/>
              <a:gd name="connsiteY2-36" fmla="*/ 1800200 h 1800200"/>
              <a:gd name="connsiteX3-37" fmla="*/ 0 w 2115712"/>
              <a:gd name="connsiteY3-38" fmla="*/ 0 h 1800200"/>
              <a:gd name="connsiteX4-39" fmla="*/ 0 w 2115712"/>
              <a:gd name="connsiteY4-40" fmla="*/ 1800200 h 1800200"/>
              <a:gd name="connsiteX5-41" fmla="*/ 0 w 2115712"/>
              <a:gd name="connsiteY5-42" fmla="*/ 0 h 1800200"/>
              <a:gd name="connsiteX0-43" fmla="*/ 0 w 0"/>
              <a:gd name="connsiteY0-44" fmla="*/ 0 h 1800200"/>
              <a:gd name="connsiteX1-45" fmla="*/ 0 w 0"/>
              <a:gd name="connsiteY1-46" fmla="*/ 1800200 h 1800200"/>
              <a:gd name="connsiteX2-47" fmla="*/ 0 w 0"/>
              <a:gd name="connsiteY2-48" fmla="*/ 0 h 1800200"/>
            </a:gdLst>
            <a:ahLst/>
            <a:cxnLst>
              <a:cxn ang="0">
                <a:pos x="connsiteX0-1" y="connsiteY0-2"/>
              </a:cxn>
              <a:cxn ang="0">
                <a:pos x="connsiteX1-3" y="connsiteY1-4"/>
              </a:cxn>
              <a:cxn ang="0">
                <a:pos x="connsiteX2-5" y="connsiteY2-6"/>
              </a:cxn>
            </a:cxnLst>
            <a:rect l="l" t="t" r="r" b="b"/>
            <a:pathLst>
              <a:path h="1800200">
                <a:moveTo>
                  <a:pt x="0" y="0"/>
                </a:moveTo>
                <a:lnTo>
                  <a:pt x="0" y="1800200"/>
                </a:lnTo>
                <a:lnTo>
                  <a:pt x="0" y="0"/>
                </a:lnTo>
                <a:close/>
              </a:path>
            </a:pathLst>
          </a:custGeom>
          <a:noFill/>
          <a:ln w="63500" cap="sq" cmpd="thickThin">
            <a:solidFill>
              <a:schemeClr val="tx1">
                <a:lumMod val="50000"/>
                <a:lumOff val="50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lIns="144000" tIns="0" rIns="72000" bIns="0" anchor="ctr">
            <a:spAutoFit/>
          </a:bodyPr>
          <a:lstStyle/>
          <a:p>
            <a:pPr algn="just">
              <a:lnSpc>
                <a:spcPct val="140000"/>
              </a:lnSpc>
              <a:spcBef>
                <a:spcPts val="600"/>
              </a:spcBef>
              <a:spcAft>
                <a:spcPts val="600"/>
              </a:spcAft>
              <a:defRPr/>
            </a:pPr>
            <a:r>
              <a:rPr lang="zh-CN" altLang="en-US" sz="1200" dirty="0">
                <a:solidFill>
                  <a:schemeClr val="tx1"/>
                </a:solidFill>
                <a:latin typeface="方正细等线简体" panose="02010601030101010101" pitchFamily="2" charset="-122"/>
                <a:ea typeface="方正细等线简体" panose="02010601030101010101" pitchFamily="2" charset="-122"/>
              </a:rPr>
              <a:t>工作能力及其他专长许多人认为，学历与能力是对等的，我并不这样认为，因为我的学历与我的能力是不相等的。虽然说学历是找工作的敲门石，但是，我相信，能否胜任一份工作，能力才是最重要的。我没有很高的学历，但是，</a:t>
            </a:r>
            <a:r>
              <a:rPr lang="en-US" altLang="zh-CN" sz="1200" dirty="0">
                <a:solidFill>
                  <a:schemeClr val="tx1"/>
                </a:solidFill>
                <a:latin typeface="方正细等线简体" panose="02010601030101010101" pitchFamily="2" charset="-122"/>
                <a:ea typeface="方正细等线简体" panose="02010601030101010101" pitchFamily="2" charset="-122"/>
              </a:rPr>
              <a:t>9</a:t>
            </a:r>
            <a:r>
              <a:rPr lang="zh-CN" altLang="en-US" sz="1200" dirty="0">
                <a:solidFill>
                  <a:schemeClr val="tx1"/>
                </a:solidFill>
                <a:latin typeface="方正细等线简体" panose="02010601030101010101" pitchFamily="2" charset="-122"/>
                <a:ea typeface="方正细等线简体" panose="02010601030101010101" pitchFamily="2" charset="-122"/>
              </a:rPr>
              <a:t>年的工作经验，使我非常肯定我的工作能力。在职期间，工作能力一直可得到上级领导的肯定。对工作的态度认真，有较强的责任心，同时怀有一颗好学的心。细心、耐心的对待每一项工作，做到尽善尽美</a:t>
            </a:r>
            <a:r>
              <a:rPr lang="zh-CN" altLang="en-US" sz="1600" dirty="0">
                <a:solidFill>
                  <a:schemeClr val="tx1"/>
                </a:solidFill>
                <a:latin typeface="+mn-ea"/>
              </a:rPr>
              <a:t>。</a:t>
            </a:r>
          </a:p>
        </p:txBody>
      </p:sp>
      <p:grpSp>
        <p:nvGrpSpPr>
          <p:cNvPr id="29" name="组合 28"/>
          <p:cNvGrpSpPr/>
          <p:nvPr/>
        </p:nvGrpSpPr>
        <p:grpSpPr>
          <a:xfrm>
            <a:off x="757883" y="823784"/>
            <a:ext cx="3237469" cy="655483"/>
            <a:chOff x="757883" y="823784"/>
            <a:chExt cx="3237469" cy="655483"/>
          </a:xfrm>
        </p:grpSpPr>
        <p:sp>
          <p:nvSpPr>
            <p:cNvPr id="30" name="矩形 29"/>
            <p:cNvSpPr/>
            <p:nvPr/>
          </p:nvSpPr>
          <p:spPr>
            <a:xfrm>
              <a:off x="1079157" y="823784"/>
              <a:ext cx="131805" cy="5766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1219200" y="1079157"/>
              <a:ext cx="123568" cy="32127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1"/>
            <p:cNvSpPr txBox="1"/>
            <p:nvPr/>
          </p:nvSpPr>
          <p:spPr>
            <a:xfrm>
              <a:off x="1342768" y="1079157"/>
              <a:ext cx="2652584" cy="400110"/>
            </a:xfrm>
            <a:prstGeom prst="rect">
              <a:avLst/>
            </a:prstGeom>
            <a:noFill/>
          </p:spPr>
          <p:txBody>
            <a:bodyPr wrap="square" rtlCol="0">
              <a:spAutoFit/>
            </a:bodyPr>
            <a:lstStyle/>
            <a:p>
              <a:r>
                <a:rPr lang="zh-CN" altLang="en-US" sz="2000" b="1" dirty="0">
                  <a:latin typeface="方正细圆简体" panose="02010601030101010101" pitchFamily="2" charset="-122"/>
                  <a:ea typeface="方正细圆简体" panose="02010601030101010101" pitchFamily="2" charset="-122"/>
                </a:rPr>
                <a:t>自我评价</a:t>
              </a:r>
            </a:p>
          </p:txBody>
        </p:sp>
        <p:sp>
          <p:nvSpPr>
            <p:cNvPr id="33" name="矩形 32"/>
            <p:cNvSpPr/>
            <p:nvPr/>
          </p:nvSpPr>
          <p:spPr>
            <a:xfrm>
              <a:off x="922640" y="823784"/>
              <a:ext cx="131805" cy="57664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757883" y="823784"/>
              <a:ext cx="131805" cy="5766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5"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1000" fill="hold"/>
                                        <p:tgtEl>
                                          <p:spTgt spid="24"/>
                                        </p:tgtEl>
                                        <p:attrNameLst>
                                          <p:attrName>ppt_w</p:attrName>
                                        </p:attrNameLst>
                                      </p:cBhvr>
                                      <p:tavLst>
                                        <p:tav tm="0">
                                          <p:val>
                                            <p:fltVal val="0"/>
                                          </p:val>
                                        </p:tav>
                                        <p:tav tm="100000">
                                          <p:val>
                                            <p:strVal val="#ppt_w"/>
                                          </p:val>
                                        </p:tav>
                                      </p:tavLst>
                                    </p:anim>
                                    <p:anim calcmode="lin" valueType="num">
                                      <p:cBhvr>
                                        <p:cTn id="22" dur="1000" fill="hold"/>
                                        <p:tgtEl>
                                          <p:spTgt spid="24"/>
                                        </p:tgtEl>
                                        <p:attrNameLst>
                                          <p:attrName>ppt_h</p:attrName>
                                        </p:attrNameLst>
                                      </p:cBhvr>
                                      <p:tavLst>
                                        <p:tav tm="0">
                                          <p:val>
                                            <p:fltVal val="0"/>
                                          </p:val>
                                        </p:tav>
                                        <p:tav tm="100000">
                                          <p:val>
                                            <p:strVal val="#ppt_h"/>
                                          </p:val>
                                        </p:tav>
                                      </p:tavLst>
                                    </p:anim>
                                    <p:anim calcmode="lin" valueType="num">
                                      <p:cBhvr>
                                        <p:cTn id="23" dur="1000" fill="hold"/>
                                        <p:tgtEl>
                                          <p:spTgt spid="24"/>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24"/>
                                        </p:tgtEl>
                                        <p:attrNameLst>
                                          <p:attrName>ppt_y</p:attrName>
                                        </p:attrNameLst>
                                      </p:cBhvr>
                                      <p:tavLst>
                                        <p:tav tm="0" fmla="#ppt_y+(sin(-2*pi*(1-$))*-#ppt_x+cos(-2*pi*(1-$))*(1-#ppt_y))*(1-$)">
                                          <p:val>
                                            <p:fltVal val="0"/>
                                          </p:val>
                                        </p:tav>
                                        <p:tav tm="100000">
                                          <p:val>
                                            <p:fltVal val="1"/>
                                          </p:val>
                                        </p:tav>
                                      </p:tavLst>
                                    </p:anim>
                                  </p:childTnLst>
                                </p:cTn>
                              </p:par>
                              <p:par>
                                <p:cTn id="25" presetID="15"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1000" fill="hold"/>
                                        <p:tgtEl>
                                          <p:spTgt spid="25"/>
                                        </p:tgtEl>
                                        <p:attrNameLst>
                                          <p:attrName>ppt_w</p:attrName>
                                        </p:attrNameLst>
                                      </p:cBhvr>
                                      <p:tavLst>
                                        <p:tav tm="0">
                                          <p:val>
                                            <p:fltVal val="0"/>
                                          </p:val>
                                        </p:tav>
                                        <p:tav tm="100000">
                                          <p:val>
                                            <p:strVal val="#ppt_w"/>
                                          </p:val>
                                        </p:tav>
                                      </p:tavLst>
                                    </p:anim>
                                    <p:anim calcmode="lin" valueType="num">
                                      <p:cBhvr>
                                        <p:cTn id="28" dur="1000" fill="hold"/>
                                        <p:tgtEl>
                                          <p:spTgt spid="25"/>
                                        </p:tgtEl>
                                        <p:attrNameLst>
                                          <p:attrName>ppt_h</p:attrName>
                                        </p:attrNameLst>
                                      </p:cBhvr>
                                      <p:tavLst>
                                        <p:tav tm="0">
                                          <p:val>
                                            <p:fltVal val="0"/>
                                          </p:val>
                                        </p:tav>
                                        <p:tav tm="100000">
                                          <p:val>
                                            <p:strVal val="#ppt_h"/>
                                          </p:val>
                                        </p:tav>
                                      </p:tavLst>
                                    </p:anim>
                                    <p:anim calcmode="lin" valueType="num">
                                      <p:cBhvr>
                                        <p:cTn id="29" dur="1000" fill="hold"/>
                                        <p:tgtEl>
                                          <p:spTgt spid="25"/>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25"/>
                                        </p:tgtEl>
                                        <p:attrNameLst>
                                          <p:attrName>ppt_y</p:attrName>
                                        </p:attrNameLst>
                                      </p:cBhvr>
                                      <p:tavLst>
                                        <p:tav tm="0" fmla="#ppt_y+(sin(-2*pi*(1-$))*-#ppt_x+cos(-2*pi*(1-$))*(1-#ppt_y))*(1-$)">
                                          <p:val>
                                            <p:fltVal val="0"/>
                                          </p:val>
                                        </p:tav>
                                        <p:tav tm="100000">
                                          <p:val>
                                            <p:fltVal val="1"/>
                                          </p:val>
                                        </p:tav>
                                      </p:tavLst>
                                    </p:anim>
                                  </p:childTnLst>
                                </p:cTn>
                              </p:par>
                              <p:par>
                                <p:cTn id="31" presetID="15"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1000" fill="hold"/>
                                        <p:tgtEl>
                                          <p:spTgt spid="26"/>
                                        </p:tgtEl>
                                        <p:attrNameLst>
                                          <p:attrName>ppt_w</p:attrName>
                                        </p:attrNameLst>
                                      </p:cBhvr>
                                      <p:tavLst>
                                        <p:tav tm="0">
                                          <p:val>
                                            <p:fltVal val="0"/>
                                          </p:val>
                                        </p:tav>
                                        <p:tav tm="100000">
                                          <p:val>
                                            <p:strVal val="#ppt_w"/>
                                          </p:val>
                                        </p:tav>
                                      </p:tavLst>
                                    </p:anim>
                                    <p:anim calcmode="lin" valueType="num">
                                      <p:cBhvr>
                                        <p:cTn id="34" dur="1000" fill="hold"/>
                                        <p:tgtEl>
                                          <p:spTgt spid="26"/>
                                        </p:tgtEl>
                                        <p:attrNameLst>
                                          <p:attrName>ppt_h</p:attrName>
                                        </p:attrNameLst>
                                      </p:cBhvr>
                                      <p:tavLst>
                                        <p:tav tm="0">
                                          <p:val>
                                            <p:fltVal val="0"/>
                                          </p:val>
                                        </p:tav>
                                        <p:tav tm="100000">
                                          <p:val>
                                            <p:strVal val="#ppt_h"/>
                                          </p:val>
                                        </p:tav>
                                      </p:tavLst>
                                    </p:anim>
                                    <p:anim calcmode="lin" valueType="num">
                                      <p:cBhvr>
                                        <p:cTn id="35" dur="1000" fill="hold"/>
                                        <p:tgtEl>
                                          <p:spTgt spid="26"/>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26"/>
                                        </p:tgtEl>
                                        <p:attrNameLst>
                                          <p:attrName>ppt_y</p:attrName>
                                        </p:attrNameLst>
                                      </p:cBhvr>
                                      <p:tavLst>
                                        <p:tav tm="0" fmla="#ppt_y+(sin(-2*pi*(1-$))*-#ppt_x+cos(-2*pi*(1-$))*(1-#ppt_y))*(1-$)">
                                          <p:val>
                                            <p:fltVal val="0"/>
                                          </p:val>
                                        </p:tav>
                                        <p:tav tm="100000">
                                          <p:val>
                                            <p:fltVal val="1"/>
                                          </p:val>
                                        </p:tav>
                                      </p:tavLst>
                                    </p:anim>
                                  </p:childTnLst>
                                </p:cTn>
                              </p:par>
                              <p:par>
                                <p:cTn id="37" presetID="15"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 calcmode="lin" valueType="num">
                                      <p:cBhvr>
                                        <p:cTn id="39" dur="1000" fill="hold"/>
                                        <p:tgtEl>
                                          <p:spTgt spid="27"/>
                                        </p:tgtEl>
                                        <p:attrNameLst>
                                          <p:attrName>ppt_w</p:attrName>
                                        </p:attrNameLst>
                                      </p:cBhvr>
                                      <p:tavLst>
                                        <p:tav tm="0">
                                          <p:val>
                                            <p:fltVal val="0"/>
                                          </p:val>
                                        </p:tav>
                                        <p:tav tm="100000">
                                          <p:val>
                                            <p:strVal val="#ppt_w"/>
                                          </p:val>
                                        </p:tav>
                                      </p:tavLst>
                                    </p:anim>
                                    <p:anim calcmode="lin" valueType="num">
                                      <p:cBhvr>
                                        <p:cTn id="40" dur="1000" fill="hold"/>
                                        <p:tgtEl>
                                          <p:spTgt spid="27"/>
                                        </p:tgtEl>
                                        <p:attrNameLst>
                                          <p:attrName>ppt_h</p:attrName>
                                        </p:attrNameLst>
                                      </p:cBhvr>
                                      <p:tavLst>
                                        <p:tav tm="0">
                                          <p:val>
                                            <p:fltVal val="0"/>
                                          </p:val>
                                        </p:tav>
                                        <p:tav tm="100000">
                                          <p:val>
                                            <p:strVal val="#ppt_h"/>
                                          </p:val>
                                        </p:tav>
                                      </p:tavLst>
                                    </p:anim>
                                    <p:anim calcmode="lin" valueType="num">
                                      <p:cBhvr>
                                        <p:cTn id="41" dur="1000" fill="hold"/>
                                        <p:tgtEl>
                                          <p:spTgt spid="27"/>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2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H_CONTENTSID" val="263"/>
  <p:tag name="MH_SECTIONID" val="264,26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718</Words>
  <Application>Microsoft Office PowerPoint</Application>
  <PresentationFormat>宽屏</PresentationFormat>
  <Paragraphs>111</Paragraphs>
  <Slides>12</Slides>
  <Notes>5</Notes>
  <HiddenSlides>0</HiddenSlides>
  <MMClips>1</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12</vt:i4>
      </vt:variant>
    </vt:vector>
  </HeadingPairs>
  <TitlesOfParts>
    <vt:vector size="23" baseType="lpstr">
      <vt:lpstr>方正大黑简体</vt:lpstr>
      <vt:lpstr>方正细等线简体</vt:lpstr>
      <vt:lpstr>方正细圆简体</vt:lpstr>
      <vt:lpstr>黑体</vt:lpstr>
      <vt:lpstr>宋体</vt:lpstr>
      <vt:lpstr>微软雅黑</vt:lpstr>
      <vt:lpstr>Arial</vt:lpstr>
      <vt:lpstr>Arial Narrow</vt:lpstr>
      <vt:lpstr>Calibri</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23</cp:revision>
  <dcterms:created xsi:type="dcterms:W3CDTF">2015-06-05T18:14:00Z</dcterms:created>
  <dcterms:modified xsi:type="dcterms:W3CDTF">2021-01-05T22:30:46Z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