
<file path=[Content_Types].xml><?xml version="1.0" encoding="utf-8"?>
<Types xmlns="http://schemas.openxmlformats.org/package/2006/content-types">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6" r:id="rId2"/>
    <p:sldMasterId id="2147483668" r:id="rId3"/>
  </p:sldMasterIdLst>
  <p:notesMasterIdLst>
    <p:notesMasterId r:id="rId31"/>
  </p:notesMasterIdLst>
  <p:sldIdLst>
    <p:sldId id="292"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38" r:id="rId30"/>
  </p:sldIdLst>
  <p:sldSz cx="12192000" cy="6858000"/>
  <p:notesSz cx="6858000" cy="9144000"/>
  <p:embeddedFontLst>
    <p:embeddedFont>
      <p:font typeface="等线" panose="02010600030101010101" pitchFamily="2" charset="-122"/>
      <p:regular r:id="rId32"/>
      <p:bold r:id="rId33"/>
    </p:embeddedFont>
    <p:embeddedFont>
      <p:font typeface="等线 Light" panose="02010600030101010101" pitchFamily="2" charset="-122"/>
      <p:regular r:id="rId34"/>
    </p:embeddedFont>
    <p:embeddedFont>
      <p:font typeface="微软雅黑" panose="020B0503020204020204" pitchFamily="34" charset="-122"/>
      <p:regular r:id="rId35"/>
      <p:bold r:id="rId36"/>
    </p:embeddedFont>
    <p:embeddedFont>
      <p:font typeface="Calibri" panose="020F0502020204030204" pitchFamily="34" charset="0"/>
      <p:regular r:id="rId37"/>
      <p:bold r:id="rId38"/>
      <p:italic r:id="rId39"/>
      <p:boldItalic r:id="rId40"/>
    </p:embeddedFont>
    <p:embeddedFont>
      <p:font typeface="Franklin Gothic Book" panose="020B0503020102020204" pitchFamily="34" charset="0"/>
      <p:regular r:id="rId41"/>
      <p:italic r:id="rId42"/>
    </p:embeddedFont>
    <p:embeddedFont>
      <p:font typeface="Franklin Gothic Medium" panose="020B0603020102020204" pitchFamily="34" charset="0"/>
      <p:regular r:id="rId43"/>
      <p:italic r:id="rId44"/>
    </p:embeddedFont>
    <p:embeddedFont>
      <p:font typeface="Impact" panose="020B0806030902050204" pitchFamily="34" charset="0"/>
      <p:regular r:id="rId4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9C389-840D-48FD-9927-313A2DB217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5693F-72C5-4ED0-81CE-A3FB8350279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3FAFCE-DEB1-4518-9829-2403446EAE5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349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3492"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D4F0C2BB-9E6B-4098-8BA6-C3979D9503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5632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6324"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219B5F41-D3FF-4650-BB44-BB4BF6B8B65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246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2468"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5D3CD2CA-C5E5-443D-8905-5D56046CF55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5427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4276"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68A50FFC-44CF-460D-A850-9D42F8402C3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3FAFCE-DEB1-4518-9829-2403446EAE5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5734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7348"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B814F241-CB40-484C-8282-5BDE6BC78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48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1097280"/>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09728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097280"/>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1097280"/>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109728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1097280"/>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1097280"/>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1097280"/>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1097280"/>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1097280"/>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1097280"/>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1097280"/>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1097280"/>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1097280"/>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1097280"/>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400"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097280"/>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109728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1097280"/>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4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097280"/>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109728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1097280"/>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097280"/>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09728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097280"/>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097280"/>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09728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097280"/>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5400"/>
            </a:lvl1pPr>
          </a:lstStyle>
          <a:p>
            <a:r>
              <a:rPr lang="zh-CN" altLang="en-US"/>
              <a:t>单击此处编辑母版标题样式</a:t>
            </a:r>
          </a:p>
        </p:txBody>
      </p:sp>
      <p:sp>
        <p:nvSpPr>
          <p:cNvPr id="3" name="副标题 2"/>
          <p:cNvSpPr>
            <a:spLocks noGrp="1"/>
          </p:cNvSpPr>
          <p:nvPr>
            <p:ph type="subTitle" idx="1" hasCustomPrompt="1"/>
          </p:nvPr>
        </p:nvSpPr>
        <p:spPr>
          <a:xfrm>
            <a:off x="1524000" y="3602037"/>
            <a:ext cx="9144000" cy="1655763"/>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82296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2296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82296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2296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1"/>
            <a:ext cx="10515600" cy="2852737"/>
          </a:xfrm>
        </p:spPr>
        <p:txBody>
          <a:bodyPr anchor="b"/>
          <a:lstStyle>
            <a:lvl1pPr>
              <a:defRPr sz="5400"/>
            </a:lvl1pPr>
          </a:lstStyle>
          <a:p>
            <a:r>
              <a:rPr lang="zh-CN" altLang="en-US"/>
              <a:t>单击此处编辑母版标题样式</a:t>
            </a:r>
          </a:p>
        </p:txBody>
      </p:sp>
      <p:sp>
        <p:nvSpPr>
          <p:cNvPr id="3" name="文本占位符 2"/>
          <p:cNvSpPr>
            <a:spLocks noGrp="1"/>
          </p:cNvSpPr>
          <p:nvPr>
            <p:ph type="body" idx="1" hasCustomPrompt="1"/>
          </p:nvPr>
        </p:nvSpPr>
        <p:spPr>
          <a:xfrm>
            <a:off x="831851" y="4589464"/>
            <a:ext cx="1051560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defTabSz="82296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2296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82296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82296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zh-CN" altLang="en-US"/>
              <a:t>编辑母版文本样式</a:t>
            </a:r>
          </a:p>
        </p:txBody>
      </p:sp>
      <p:sp>
        <p:nvSpPr>
          <p:cNvPr id="4" name="内容占位符 3"/>
          <p:cNvSpPr>
            <a:spLocks noGrp="1"/>
          </p:cNvSpPr>
          <p:nvPr>
            <p:ph sz="half" idx="2" hasCustomPrompt="1"/>
          </p:nvPr>
        </p:nvSpPr>
        <p:spPr>
          <a:xfrm>
            <a:off x="839789" y="2505077"/>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zh-CN" altLang="en-US"/>
              <a:t>编辑母版文本样式</a:t>
            </a:r>
          </a:p>
        </p:txBody>
      </p:sp>
      <p:sp>
        <p:nvSpPr>
          <p:cNvPr id="6" name="内容占位符 5"/>
          <p:cNvSpPr>
            <a:spLocks noGrp="1"/>
          </p:cNvSpPr>
          <p:nvPr>
            <p:ph sz="quarter" idx="4" hasCustomPrompt="1"/>
          </p:nvPr>
        </p:nvSpPr>
        <p:spPr>
          <a:xfrm>
            <a:off x="6172203" y="2505077"/>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82296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82296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82296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82296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82296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82296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880"/>
            </a:lvl1pPr>
          </a:lstStyle>
          <a:p>
            <a:r>
              <a:rPr lang="zh-CN" altLang="en-US"/>
              <a:t>单击此处编辑母版标题样式</a:t>
            </a:r>
          </a:p>
        </p:txBody>
      </p:sp>
      <p:sp>
        <p:nvSpPr>
          <p:cNvPr id="3" name="内容占位符 2"/>
          <p:cNvSpPr>
            <a:spLocks noGrp="1"/>
          </p:cNvSpPr>
          <p:nvPr>
            <p:ph idx="1" hasCustomPrompt="1"/>
          </p:nvPr>
        </p:nvSpPr>
        <p:spPr>
          <a:xfrm>
            <a:off x="5183188" y="987426"/>
            <a:ext cx="617220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2"/>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82296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82296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88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zh-CN" altLang="en-US"/>
          </a:p>
        </p:txBody>
      </p:sp>
      <p:sp>
        <p:nvSpPr>
          <p:cNvPr id="4" name="文本占位符 3"/>
          <p:cNvSpPr>
            <a:spLocks noGrp="1"/>
          </p:cNvSpPr>
          <p:nvPr>
            <p:ph type="body" sz="half" idx="2" hasCustomPrompt="1"/>
          </p:nvPr>
        </p:nvSpPr>
        <p:spPr>
          <a:xfrm>
            <a:off x="839788" y="2057402"/>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82296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82296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82296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2296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7"/>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3" y="365127"/>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82296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22960"/>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2296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3_两栏内容">
    <p:bg>
      <p:bgPr>
        <a:solidFill>
          <a:srgbClr val="F5F5F5"/>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830"/>
            <a:ext cx="12191999" cy="6854343"/>
          </a:xfrm>
          <a:prstGeom prst="rect">
            <a:avLst/>
          </a:prstGeom>
        </p:spPr>
      </p:pic>
      <p:sp>
        <p:nvSpPr>
          <p:cNvPr id="11" name="TextBox 3"/>
          <p:cNvSpPr txBox="1"/>
          <p:nvPr userDrawn="1"/>
        </p:nvSpPr>
        <p:spPr>
          <a:xfrm>
            <a:off x="335360" y="164711"/>
            <a:ext cx="4557658" cy="748988"/>
          </a:xfrm>
          <a:prstGeom prst="rect">
            <a:avLst/>
          </a:prstGeom>
          <a:noFill/>
        </p:spPr>
        <p:txBody>
          <a:bodyPr wrap="none" rtlCol="0">
            <a:spAutoFit/>
          </a:bodyPr>
          <a:lstStyle/>
          <a:p>
            <a:r>
              <a:rPr lang="zh-CN" altLang="en-US" sz="4265" b="1" dirty="0">
                <a:solidFill>
                  <a:schemeClr val="bg1"/>
                </a:solidFill>
                <a:latin typeface="微软雅黑" panose="020B0503020204020204" pitchFamily="34" charset="-122"/>
                <a:ea typeface="微软雅黑" panose="020B0503020204020204" pitchFamily="34" charset="-122"/>
              </a:rPr>
              <a:t>单击添加文字内容</a:t>
            </a:r>
          </a:p>
        </p:txBody>
      </p:sp>
      <p:sp>
        <p:nvSpPr>
          <p:cNvPr id="12" name="矩形 11"/>
          <p:cNvSpPr/>
          <p:nvPr userDrawn="1"/>
        </p:nvSpPr>
        <p:spPr>
          <a:xfrm>
            <a:off x="0" y="866441"/>
            <a:ext cx="12192000" cy="5673305"/>
          </a:xfrm>
          <a:prstGeom prst="rect">
            <a:avLst/>
          </a:prstGeom>
          <a:gradFill>
            <a:gsLst>
              <a:gs pos="0">
                <a:srgbClr val="FFF0C1"/>
              </a:gs>
              <a:gs pos="50000">
                <a:schemeClr val="bg1"/>
              </a:gs>
              <a:gs pos="100000">
                <a:srgbClr val="FFFFE5"/>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500"/>
                            </p:stCondLst>
                            <p:childTnLst>
                              <p:par>
                                <p:cTn id="9" presetID="2" presetClass="entr" presetSubtype="1" decel="4600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pPr defTabSz="1097280"/>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pPr defTabSz="109728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pPr defTabSz="1097280"/>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80">
                <a:solidFill>
                  <a:schemeClr val="tx1">
                    <a:tint val="75000"/>
                  </a:schemeClr>
                </a:solidFill>
              </a:defRPr>
            </a:lvl1pPr>
          </a:lstStyle>
          <a:p>
            <a:pPr defTabSz="82296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pPr defTabSz="82296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80">
                <a:solidFill>
                  <a:schemeClr val="tx1">
                    <a:tint val="75000"/>
                  </a:schemeClr>
                </a:solidFill>
              </a:defRPr>
            </a:lvl1pPr>
          </a:lstStyle>
          <a:p>
            <a:pPr defTabSz="82296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zh-CN"/>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8.png"/><Relationship Id="rId5" Type="http://schemas.openxmlformats.org/officeDocument/2006/relationships/tags" Target="../tags/tag34.xml"/><Relationship Id="rId10" Type="http://schemas.openxmlformats.org/officeDocument/2006/relationships/slide" Target="slide9.xml"/><Relationship Id="rId4" Type="http://schemas.openxmlformats.org/officeDocument/2006/relationships/tags" Target="../tags/tag33.xml"/><Relationship Id="rId9"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 Target="slide2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 Target="slide15.xml"/><Relationship Id="rId2" Type="http://schemas.openxmlformats.org/officeDocument/2006/relationships/tags" Target="../tags/tag2.xml"/><Relationship Id="rId16" Type="http://schemas.openxmlformats.org/officeDocument/2006/relationships/slide" Target="slide9.xml"/><Relationship Id="rId20"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jpeg"/><Relationship Id="rId10" Type="http://schemas.openxmlformats.org/officeDocument/2006/relationships/tags" Target="../tags/tag10.xml"/><Relationship Id="rId19" Type="http://schemas.openxmlformats.org/officeDocument/2006/relationships/slide" Target="slide2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8.png"/><Relationship Id="rId5" Type="http://schemas.openxmlformats.org/officeDocument/2006/relationships/tags" Target="../tags/tag42.xml"/><Relationship Id="rId10" Type="http://schemas.openxmlformats.org/officeDocument/2006/relationships/slide" Target="slide9.xml"/><Relationship Id="rId4" Type="http://schemas.openxmlformats.org/officeDocument/2006/relationships/tags" Target="../tags/tag41.xml"/><Relationship Id="rId9"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8.png"/><Relationship Id="rId5" Type="http://schemas.openxmlformats.org/officeDocument/2006/relationships/tags" Target="../tags/tag18.xml"/><Relationship Id="rId10" Type="http://schemas.openxmlformats.org/officeDocument/2006/relationships/slide" Target="slide9.xml"/><Relationship Id="rId4" Type="http://schemas.openxmlformats.org/officeDocument/2006/relationships/tags" Target="../tags/tag17.xml"/><Relationship Id="rId9"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8.png"/><Relationship Id="rId5" Type="http://schemas.openxmlformats.org/officeDocument/2006/relationships/tags" Target="../tags/tag26.xml"/><Relationship Id="rId10" Type="http://schemas.openxmlformats.org/officeDocument/2006/relationships/slide" Target="slide9.xml"/><Relationship Id="rId4" Type="http://schemas.openxmlformats.org/officeDocument/2006/relationships/tags" Target="../tags/tag25.xml"/><Relationship Id="rId9"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9" y="0"/>
            <a:ext cx="12185501" cy="6858000"/>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7792" y="0"/>
            <a:ext cx="6840129" cy="6858001"/>
          </a:xfrm>
          <a:prstGeom prst="rect">
            <a:avLst/>
          </a:prstGeom>
        </p:spPr>
      </p:pic>
      <p:grpSp>
        <p:nvGrpSpPr>
          <p:cNvPr id="15" name="组合 14"/>
          <p:cNvGrpSpPr/>
          <p:nvPr/>
        </p:nvGrpSpPr>
        <p:grpSpPr>
          <a:xfrm>
            <a:off x="431371" y="1754237"/>
            <a:ext cx="1504515" cy="1502561"/>
            <a:chOff x="3321560" y="3751502"/>
            <a:chExt cx="726076" cy="725134"/>
          </a:xfrm>
        </p:grpSpPr>
        <p:grpSp>
          <p:nvGrpSpPr>
            <p:cNvPr id="17" name="组合 16"/>
            <p:cNvGrpSpPr/>
            <p:nvPr/>
          </p:nvGrpSpPr>
          <p:grpSpPr>
            <a:xfrm>
              <a:off x="3321560" y="3751502"/>
              <a:ext cx="726076" cy="725134"/>
              <a:chOff x="2097688" y="3956966"/>
              <a:chExt cx="2446337" cy="2443163"/>
            </a:xfrm>
          </p:grpSpPr>
          <p:sp>
            <p:nvSpPr>
              <p:cNvPr id="19"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sp>
            <p:nvSpPr>
              <p:cNvPr id="20" name="Oval 62"/>
              <p:cNvSpPr>
                <a:spLocks noChangeArrowheads="1"/>
              </p:cNvSpPr>
              <p:nvPr/>
            </p:nvSpPr>
            <p:spPr bwMode="auto">
              <a:xfrm>
                <a:off x="2184214" y="4033555"/>
                <a:ext cx="2284414" cy="2284413"/>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grpSp>
        <p:sp>
          <p:nvSpPr>
            <p:cNvPr id="18" name="椭圆 17"/>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defTabSz="1219200"/>
              <a:r>
                <a:rPr lang="zh-CN" altLang="en-US" sz="7200" b="1" dirty="0">
                  <a:solidFill>
                    <a:prstClr val="white"/>
                  </a:solidFill>
                  <a:latin typeface="微软雅黑" panose="020B0503020204020204" pitchFamily="34" charset="-122"/>
                  <a:ea typeface="微软雅黑" panose="020B0503020204020204" pitchFamily="34" charset="-122"/>
                </a:rPr>
                <a:t>卫</a:t>
              </a:r>
            </a:p>
          </p:txBody>
        </p:sp>
      </p:grpSp>
      <p:grpSp>
        <p:nvGrpSpPr>
          <p:cNvPr id="21" name="组合 20"/>
          <p:cNvGrpSpPr/>
          <p:nvPr/>
        </p:nvGrpSpPr>
        <p:grpSpPr>
          <a:xfrm>
            <a:off x="2047729" y="1754237"/>
            <a:ext cx="1504515" cy="1502561"/>
            <a:chOff x="3321560" y="3751502"/>
            <a:chExt cx="726076" cy="725134"/>
          </a:xfrm>
        </p:grpSpPr>
        <p:grpSp>
          <p:nvGrpSpPr>
            <p:cNvPr id="22" name="组合 21"/>
            <p:cNvGrpSpPr/>
            <p:nvPr/>
          </p:nvGrpSpPr>
          <p:grpSpPr>
            <a:xfrm>
              <a:off x="3321560" y="3751502"/>
              <a:ext cx="726076" cy="725134"/>
              <a:chOff x="2097688" y="3956966"/>
              <a:chExt cx="2446337" cy="2443163"/>
            </a:xfrm>
          </p:grpSpPr>
          <p:sp>
            <p:nvSpPr>
              <p:cNvPr id="24"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sp>
            <p:nvSpPr>
              <p:cNvPr id="25" name="Oval 62"/>
              <p:cNvSpPr>
                <a:spLocks noChangeArrowheads="1"/>
              </p:cNvSpPr>
              <p:nvPr/>
            </p:nvSpPr>
            <p:spPr bwMode="auto">
              <a:xfrm>
                <a:off x="2184217" y="4033555"/>
                <a:ext cx="2284414" cy="2284413"/>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grpSp>
        <p:sp>
          <p:nvSpPr>
            <p:cNvPr id="23" name="椭圆 22"/>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defTabSz="1219200"/>
              <a:r>
                <a:rPr lang="zh-CN" altLang="en-US" sz="7200" b="1" dirty="0">
                  <a:solidFill>
                    <a:prstClr val="white"/>
                  </a:solidFill>
                  <a:latin typeface="微软雅黑" panose="020B0503020204020204" pitchFamily="34" charset="-122"/>
                  <a:ea typeface="微软雅黑" panose="020B0503020204020204" pitchFamily="34" charset="-122"/>
                </a:rPr>
                <a:t>生</a:t>
              </a:r>
            </a:p>
          </p:txBody>
        </p:sp>
      </p:grpSp>
      <p:grpSp>
        <p:nvGrpSpPr>
          <p:cNvPr id="26" name="组合 25"/>
          <p:cNvGrpSpPr/>
          <p:nvPr/>
        </p:nvGrpSpPr>
        <p:grpSpPr>
          <a:xfrm>
            <a:off x="3664088" y="1754237"/>
            <a:ext cx="1504515" cy="1502561"/>
            <a:chOff x="3321560" y="3751502"/>
            <a:chExt cx="726076" cy="725134"/>
          </a:xfrm>
        </p:grpSpPr>
        <p:grpSp>
          <p:nvGrpSpPr>
            <p:cNvPr id="27" name="组合 26"/>
            <p:cNvGrpSpPr/>
            <p:nvPr/>
          </p:nvGrpSpPr>
          <p:grpSpPr>
            <a:xfrm>
              <a:off x="3321560" y="3751502"/>
              <a:ext cx="726076" cy="725134"/>
              <a:chOff x="2097688" y="3956966"/>
              <a:chExt cx="2446337" cy="2443163"/>
            </a:xfrm>
          </p:grpSpPr>
          <p:sp>
            <p:nvSpPr>
              <p:cNvPr id="29"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sp>
            <p:nvSpPr>
              <p:cNvPr id="30"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grpSp>
        <p:sp>
          <p:nvSpPr>
            <p:cNvPr id="28" name="椭圆 27"/>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defTabSz="1219200"/>
              <a:r>
                <a:rPr lang="zh-CN" altLang="en-US" sz="7200" b="1" dirty="0">
                  <a:solidFill>
                    <a:prstClr val="white"/>
                  </a:solidFill>
                  <a:latin typeface="微软雅黑" panose="020B0503020204020204" pitchFamily="34" charset="-122"/>
                  <a:ea typeface="微软雅黑" panose="020B0503020204020204" pitchFamily="34" charset="-122"/>
                </a:rPr>
                <a:t>健</a:t>
              </a:r>
            </a:p>
          </p:txBody>
        </p:sp>
      </p:grpSp>
      <p:grpSp>
        <p:nvGrpSpPr>
          <p:cNvPr id="31" name="组合 30"/>
          <p:cNvGrpSpPr/>
          <p:nvPr/>
        </p:nvGrpSpPr>
        <p:grpSpPr>
          <a:xfrm>
            <a:off x="5280448" y="1754237"/>
            <a:ext cx="1504515" cy="1502561"/>
            <a:chOff x="3321560" y="3751502"/>
            <a:chExt cx="726076" cy="725134"/>
          </a:xfrm>
        </p:grpSpPr>
        <p:grpSp>
          <p:nvGrpSpPr>
            <p:cNvPr id="32" name="组合 31"/>
            <p:cNvGrpSpPr/>
            <p:nvPr/>
          </p:nvGrpSpPr>
          <p:grpSpPr>
            <a:xfrm>
              <a:off x="3321560" y="3751502"/>
              <a:ext cx="726076" cy="725134"/>
              <a:chOff x="2097688" y="3956966"/>
              <a:chExt cx="2446337" cy="2443163"/>
            </a:xfrm>
          </p:grpSpPr>
          <p:sp>
            <p:nvSpPr>
              <p:cNvPr id="34"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sp>
            <p:nvSpPr>
              <p:cNvPr id="35"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grpSp>
        <p:sp>
          <p:nvSpPr>
            <p:cNvPr id="33" name="椭圆 32"/>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defTabSz="1219200"/>
              <a:r>
                <a:rPr lang="zh-CN" altLang="en-US" sz="7200" b="1" dirty="0">
                  <a:solidFill>
                    <a:prstClr val="white"/>
                  </a:solidFill>
                  <a:latin typeface="微软雅黑" panose="020B0503020204020204" pitchFamily="34" charset="-122"/>
                  <a:ea typeface="微软雅黑" panose="020B0503020204020204" pitchFamily="34" charset="-122"/>
                </a:rPr>
                <a:t>康</a:t>
              </a:r>
            </a:p>
          </p:txBody>
        </p:sp>
      </p:grpSp>
      <p:sp>
        <p:nvSpPr>
          <p:cNvPr id="36" name="TextBox 35"/>
          <p:cNvSpPr txBox="1"/>
          <p:nvPr/>
        </p:nvSpPr>
        <p:spPr>
          <a:xfrm>
            <a:off x="714694" y="3511888"/>
            <a:ext cx="5565947" cy="461665"/>
          </a:xfrm>
          <a:prstGeom prst="rect">
            <a:avLst/>
          </a:prstGeom>
          <a:noFill/>
        </p:spPr>
        <p:txBody>
          <a:bodyPr wrap="none" rtlCol="0">
            <a:spAutoFit/>
          </a:bodyPr>
          <a:lstStyle/>
          <a:p>
            <a:pPr defTabSz="1219200"/>
            <a:r>
              <a:rPr lang="zh-CN" altLang="en-US" sz="2400" dirty="0">
                <a:solidFill>
                  <a:prstClr val="black"/>
                </a:solidFill>
                <a:latin typeface="微软雅黑" panose="020B0503020204020204" pitchFamily="34" charset="-122"/>
                <a:ea typeface="微软雅黑" panose="020B0503020204020204" pitchFamily="34" charset="-122"/>
              </a:rPr>
              <a:t>工作总结  工作阐述 述职报告  工作汇报</a:t>
            </a:r>
          </a:p>
        </p:txBody>
      </p:sp>
      <p:sp>
        <p:nvSpPr>
          <p:cNvPr id="37" name="TextBox 36"/>
          <p:cNvSpPr txBox="1"/>
          <p:nvPr/>
        </p:nvSpPr>
        <p:spPr>
          <a:xfrm>
            <a:off x="1350080" y="4005065"/>
            <a:ext cx="4359399" cy="502573"/>
          </a:xfrm>
          <a:prstGeom prst="rect">
            <a:avLst/>
          </a:prstGeom>
          <a:noFill/>
        </p:spPr>
        <p:txBody>
          <a:bodyPr wrap="none" rtlCol="0">
            <a:spAutoFit/>
          </a:bodyPr>
          <a:lstStyle/>
          <a:p>
            <a:pPr algn="ctr" defTabSz="1219200"/>
            <a:r>
              <a:rPr lang="en-US" altLang="zh-CN" sz="1335" dirty="0">
                <a:solidFill>
                  <a:prstClr val="black"/>
                </a:solidFill>
                <a:latin typeface="Calibri" panose="020F0502020204030204"/>
                <a:ea typeface="宋体" panose="02010600030101010101" pitchFamily="2" charset="-122"/>
              </a:rPr>
              <a:t>2019 year-end summary work summarizes the boutique PPT</a:t>
            </a:r>
          </a:p>
          <a:p>
            <a:pPr algn="ctr" defTabSz="1219200"/>
            <a:r>
              <a:rPr lang="en-US" altLang="zh-CN" sz="1335" dirty="0">
                <a:solidFill>
                  <a:prstClr val="black"/>
                </a:solidFill>
                <a:latin typeface="Calibri" panose="020F0502020204030204"/>
                <a:ea typeface="宋体" panose="02010600030101010101" pitchFamily="2" charset="-122"/>
              </a:rPr>
              <a:t>About the summary text input or copy here</a:t>
            </a:r>
          </a:p>
        </p:txBody>
      </p:sp>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0553" y="2457105"/>
            <a:ext cx="3007084" cy="3013635"/>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8032" y="498252"/>
            <a:ext cx="3013635" cy="3013635"/>
          </a:xfrm>
          <a:prstGeom prst="rect">
            <a:avLst/>
          </a:prstGeom>
        </p:spPr>
      </p:pic>
      <p:pic>
        <p:nvPicPr>
          <p:cNvPr id="14" name="A Little Stor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621" y="-967665"/>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22" presetClass="entr" presetSubtype="1"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up)">
                                      <p:cBhvr>
                                        <p:cTn id="9" dur="750"/>
                                        <p:tgtEl>
                                          <p:spTgt spid="9"/>
                                        </p:tgtEl>
                                      </p:cBhvr>
                                    </p:animEffect>
                                  </p:childTnLst>
                                </p:cTn>
                              </p:par>
                            </p:childTnLst>
                          </p:cTn>
                        </p:par>
                        <p:par>
                          <p:cTn id="10" fill="hold">
                            <p:stCondLst>
                              <p:cond delay="0"/>
                            </p:stCondLst>
                            <p:childTnLst>
                              <p:par>
                                <p:cTn id="11" presetID="2" presetClass="entr" presetSubtype="1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5"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6" dur="1000" fill="hold"/>
                                        <p:tgtEl>
                                          <p:spTgt spid="1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5"/>
                                        </p:tgtEl>
                                      </p:cBhvr>
                                    </p:animEffect>
                                  </p:childTnLst>
                                </p:cTn>
                              </p:par>
                              <p:par>
                                <p:cTn id="31" presetID="25" presetClass="entr" presetSubtype="0" fill="hold" nodeType="withEffect">
                                  <p:stCondLst>
                                    <p:cond delay="50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36" dur="1000" fill="hold"/>
                                        <p:tgtEl>
                                          <p:spTgt spid="2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1"/>
                                        </p:tgtEl>
                                      </p:cBhvr>
                                    </p:animEffect>
                                  </p:childTnLst>
                                </p:cTn>
                              </p:par>
                              <p:par>
                                <p:cTn id="41" presetID="25" presetClass="entr" presetSubtype="0" fill="hold" nodeType="withEffect">
                                  <p:stCondLst>
                                    <p:cond delay="100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46" dur="1000" fill="hold"/>
                                        <p:tgtEl>
                                          <p:spTgt spid="2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6"/>
                                        </p:tgtEl>
                                      </p:cBhvr>
                                    </p:animEffect>
                                  </p:childTnLst>
                                </p:cTn>
                              </p:par>
                              <p:par>
                                <p:cTn id="51" presetID="25" presetClass="entr" presetSubtype="0" fill="hold" nodeType="withEffect">
                                  <p:stCondLst>
                                    <p:cond delay="150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56" dur="1000" fill="hold"/>
                                        <p:tgtEl>
                                          <p:spTgt spid="3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31"/>
                                        </p:tgtEl>
                                      </p:cBhvr>
                                    </p:animEffect>
                                  </p:childTnLst>
                                </p:cTn>
                              </p:par>
                            </p:childTnLst>
                          </p:cTn>
                        </p:par>
                        <p:par>
                          <p:cTn id="61" fill="hold">
                            <p:stCondLst>
                              <p:cond delay="2000"/>
                            </p:stCondLst>
                            <p:childTnLst>
                              <p:par>
                                <p:cTn id="62" presetID="42" presetClass="entr" presetSubtype="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1" fill="hold" display="0">
                  <p:stCondLst>
                    <p:cond delay="indefinite"/>
                  </p:stCondLst>
                  <p:endCondLst>
                    <p:cond evt="onStopAudio" delay="0">
                      <p:tgtEl>
                        <p:sldTgt/>
                      </p:tgtEl>
                    </p:cond>
                  </p:endCondLst>
                </p:cTn>
                <p:tgtEl>
                  <p:spTgt spid="14"/>
                </p:tgtEl>
              </p:cMediaNode>
            </p:audio>
          </p:childTnLst>
        </p:cTn>
      </p:par>
    </p:tnLst>
    <p:bldLst>
      <p:bldP spid="36"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667590" y="1844845"/>
            <a:ext cx="6518476" cy="1165889"/>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2305" tIns="41153" rIns="82305" bIns="41153" rtlCol="0" anchor="ctr"/>
          <a:lstStyle/>
          <a:p>
            <a:pPr algn="ctr" defTabSz="822960"/>
            <a:endParaRPr lang="zh-CN" altLang="en-US" sz="1215">
              <a:solidFill>
                <a:prstClr val="white"/>
              </a:solidFill>
              <a:latin typeface="等线" panose="02010600030101010101" charset="-122"/>
              <a:ea typeface="微软雅黑" panose="020B0503020204020204" pitchFamily="34" charset="-122"/>
            </a:endParaRPr>
          </a:p>
        </p:txBody>
      </p:sp>
      <p:sp>
        <p:nvSpPr>
          <p:cNvPr id="23" name="矩形 22"/>
          <p:cNvSpPr/>
          <p:nvPr/>
        </p:nvSpPr>
        <p:spPr>
          <a:xfrm>
            <a:off x="4434162" y="1679613"/>
            <a:ext cx="4771865" cy="4045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305" tIns="41153" rIns="82305" bIns="41153" rtlCol="0" anchor="ctr"/>
          <a:lstStyle/>
          <a:p>
            <a:pPr algn="ctr" defTabSz="822960"/>
            <a:r>
              <a:rPr lang="zh-CN" altLang="en-US" sz="1620" dirty="0">
                <a:solidFill>
                  <a:prstClr val="white"/>
                </a:solidFill>
                <a:latin typeface="微软雅黑" panose="020B0503020204020204" pitchFamily="34" charset="-122"/>
                <a:ea typeface="微软雅黑" panose="020B0503020204020204" pitchFamily="34" charset="-122"/>
              </a:rPr>
              <a:t>点击添加标题</a:t>
            </a:r>
          </a:p>
        </p:txBody>
      </p:sp>
      <p:sp>
        <p:nvSpPr>
          <p:cNvPr id="24" name="六边形 23"/>
          <p:cNvSpPr/>
          <p:nvPr/>
        </p:nvSpPr>
        <p:spPr>
          <a:xfrm>
            <a:off x="1430965" y="3315690"/>
            <a:ext cx="1428020" cy="123133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2305" tIns="41153" rIns="82305" bIns="41153" rtlCol="0" anchor="ctr"/>
          <a:lstStyle/>
          <a:p>
            <a:pPr algn="ctr" defTabSz="822960"/>
            <a:r>
              <a:rPr lang="zh-CN" altLang="en-US" sz="2160" dirty="0">
                <a:solidFill>
                  <a:prstClr val="white"/>
                </a:solidFill>
                <a:latin typeface="微软雅黑" panose="020B0503020204020204" pitchFamily="34" charset="-122"/>
                <a:ea typeface="微软雅黑" panose="020B0503020204020204" pitchFamily="34" charset="-122"/>
              </a:rPr>
              <a:t>工作</a:t>
            </a:r>
            <a:endParaRPr lang="en-US" altLang="zh-CN" sz="2160" dirty="0">
              <a:solidFill>
                <a:prstClr val="white"/>
              </a:solidFill>
              <a:latin typeface="微软雅黑" panose="020B0503020204020204" pitchFamily="34" charset="-122"/>
              <a:ea typeface="微软雅黑" panose="020B0503020204020204" pitchFamily="34" charset="-122"/>
            </a:endParaRPr>
          </a:p>
          <a:p>
            <a:pPr algn="ctr" defTabSz="822960"/>
            <a:r>
              <a:rPr lang="zh-CN" altLang="en-US" sz="2160" dirty="0">
                <a:solidFill>
                  <a:prstClr val="white"/>
                </a:solidFill>
                <a:latin typeface="微软雅黑" panose="020B0503020204020204" pitchFamily="34" charset="-122"/>
                <a:ea typeface="微软雅黑" panose="020B0503020204020204" pitchFamily="34" charset="-122"/>
              </a:rPr>
              <a:t>概述</a:t>
            </a:r>
          </a:p>
        </p:txBody>
      </p:sp>
      <p:cxnSp>
        <p:nvCxnSpPr>
          <p:cNvPr id="25" name="直接箭头连接符 24"/>
          <p:cNvCxnSpPr>
            <a:stCxn id="24" idx="5"/>
            <a:endCxn id="22" idx="1"/>
          </p:cNvCxnSpPr>
          <p:nvPr/>
        </p:nvCxnSpPr>
        <p:spPr>
          <a:xfrm flipV="1">
            <a:off x="2551149" y="2427791"/>
            <a:ext cx="1116440" cy="88790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4" idx="0"/>
          </p:cNvCxnSpPr>
          <p:nvPr/>
        </p:nvCxnSpPr>
        <p:spPr>
          <a:xfrm>
            <a:off x="2858983" y="3931357"/>
            <a:ext cx="808607"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1"/>
            <a:endCxn id="32" idx="1"/>
          </p:cNvCxnSpPr>
          <p:nvPr/>
        </p:nvCxnSpPr>
        <p:spPr>
          <a:xfrm>
            <a:off x="2551149" y="4547027"/>
            <a:ext cx="1116440" cy="90048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081878" y="2133156"/>
            <a:ext cx="5842143" cy="814785"/>
          </a:xfrm>
          <a:prstGeom prst="rect">
            <a:avLst/>
          </a:prstGeom>
          <a:noFill/>
        </p:spPr>
        <p:txBody>
          <a:bodyPr wrap="square" lIns="82305" tIns="41153" rIns="82305" bIns="41153" rtlCol="0">
            <a:spAutoFit/>
          </a:bodyPr>
          <a:lstStyle/>
          <a:p>
            <a:pPr defTabSz="822960">
              <a:lnSpc>
                <a:spcPct val="130000"/>
              </a:lnSpc>
            </a:pPr>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p>
        </p:txBody>
      </p:sp>
      <p:sp>
        <p:nvSpPr>
          <p:cNvPr id="29" name="矩形 28"/>
          <p:cNvSpPr/>
          <p:nvPr/>
        </p:nvSpPr>
        <p:spPr>
          <a:xfrm>
            <a:off x="3667590" y="3351341"/>
            <a:ext cx="6518476" cy="1165889"/>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2305" tIns="41153" rIns="82305" bIns="41153" rtlCol="0" anchor="ctr"/>
          <a:lstStyle/>
          <a:p>
            <a:pPr algn="ctr" defTabSz="822960"/>
            <a:endParaRPr lang="zh-CN" altLang="en-US" sz="1215">
              <a:solidFill>
                <a:prstClr val="white"/>
              </a:solidFill>
              <a:latin typeface="等线" panose="02010600030101010101" charset="-122"/>
              <a:ea typeface="微软雅黑" panose="020B0503020204020204" pitchFamily="34" charset="-122"/>
            </a:endParaRPr>
          </a:p>
        </p:txBody>
      </p:sp>
      <p:sp>
        <p:nvSpPr>
          <p:cNvPr id="30" name="矩形 29"/>
          <p:cNvSpPr/>
          <p:nvPr/>
        </p:nvSpPr>
        <p:spPr>
          <a:xfrm>
            <a:off x="4434162" y="3186106"/>
            <a:ext cx="4771865" cy="4045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305" tIns="41153" rIns="82305" bIns="41153" rtlCol="0" anchor="ctr"/>
          <a:lstStyle/>
          <a:p>
            <a:pPr algn="ctr" defTabSz="822960"/>
            <a:r>
              <a:rPr lang="zh-CN" altLang="en-US" sz="1620" dirty="0">
                <a:solidFill>
                  <a:prstClr val="white"/>
                </a:solidFill>
                <a:latin typeface="微软雅黑" panose="020B0503020204020204" pitchFamily="34" charset="-122"/>
                <a:ea typeface="微软雅黑" panose="020B0503020204020204" pitchFamily="34" charset="-122"/>
              </a:rPr>
              <a:t>点击添加标题</a:t>
            </a:r>
          </a:p>
        </p:txBody>
      </p:sp>
      <p:sp>
        <p:nvSpPr>
          <p:cNvPr id="31" name="TextBox 30"/>
          <p:cNvSpPr txBox="1"/>
          <p:nvPr/>
        </p:nvSpPr>
        <p:spPr>
          <a:xfrm>
            <a:off x="4081882" y="3630707"/>
            <a:ext cx="5901655" cy="814785"/>
          </a:xfrm>
          <a:prstGeom prst="rect">
            <a:avLst/>
          </a:prstGeom>
          <a:noFill/>
        </p:spPr>
        <p:txBody>
          <a:bodyPr wrap="square" lIns="82305" tIns="41153" rIns="82305" bIns="41153" rtlCol="0">
            <a:spAutoFit/>
          </a:bodyPr>
          <a:lstStyle/>
          <a:p>
            <a:pPr defTabSz="822960">
              <a:lnSpc>
                <a:spcPct val="130000"/>
              </a:lnSpc>
            </a:pPr>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p>
        </p:txBody>
      </p:sp>
      <p:sp>
        <p:nvSpPr>
          <p:cNvPr id="32" name="矩形 31"/>
          <p:cNvSpPr/>
          <p:nvPr/>
        </p:nvSpPr>
        <p:spPr>
          <a:xfrm>
            <a:off x="3667590" y="4874327"/>
            <a:ext cx="6518476" cy="1146364"/>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2305" tIns="41153" rIns="82305" bIns="41153" rtlCol="0" anchor="ctr"/>
          <a:lstStyle/>
          <a:p>
            <a:pPr algn="ctr" defTabSz="822960"/>
            <a:endParaRPr lang="zh-CN" altLang="en-US" sz="1215">
              <a:solidFill>
                <a:prstClr val="white"/>
              </a:solidFill>
              <a:latin typeface="等线" panose="02010600030101010101" charset="-122"/>
              <a:ea typeface="微软雅黑" panose="020B0503020204020204" pitchFamily="34" charset="-122"/>
            </a:endParaRPr>
          </a:p>
        </p:txBody>
      </p:sp>
      <p:sp>
        <p:nvSpPr>
          <p:cNvPr id="33" name="矩形 32"/>
          <p:cNvSpPr/>
          <p:nvPr/>
        </p:nvSpPr>
        <p:spPr>
          <a:xfrm>
            <a:off x="4434162" y="4709093"/>
            <a:ext cx="4771865" cy="4045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305" tIns="41153" rIns="82305" bIns="41153" rtlCol="0" anchor="ctr"/>
          <a:lstStyle/>
          <a:p>
            <a:pPr algn="ctr" defTabSz="822960"/>
            <a:r>
              <a:rPr lang="zh-CN" altLang="en-US" sz="1620">
                <a:solidFill>
                  <a:prstClr val="white"/>
                </a:solidFill>
                <a:latin typeface="微软雅黑" panose="020B0503020204020204" pitchFamily="34" charset="-122"/>
                <a:ea typeface="微软雅黑" panose="020B0503020204020204" pitchFamily="34" charset="-122"/>
              </a:rPr>
              <a:t>点击添加标题</a:t>
            </a:r>
          </a:p>
        </p:txBody>
      </p:sp>
      <p:sp>
        <p:nvSpPr>
          <p:cNvPr id="34" name="TextBox 33"/>
          <p:cNvSpPr txBox="1"/>
          <p:nvPr/>
        </p:nvSpPr>
        <p:spPr>
          <a:xfrm>
            <a:off x="4081880" y="5153695"/>
            <a:ext cx="5852059" cy="814785"/>
          </a:xfrm>
          <a:prstGeom prst="rect">
            <a:avLst/>
          </a:prstGeom>
          <a:noFill/>
        </p:spPr>
        <p:txBody>
          <a:bodyPr wrap="square" lIns="82305" tIns="41153" rIns="82305" bIns="41153" rtlCol="0">
            <a:spAutoFit/>
          </a:bodyPr>
          <a:lstStyle/>
          <a:p>
            <a:pPr defTabSz="822960">
              <a:lnSpc>
                <a:spcPct val="130000"/>
              </a:lnSpc>
            </a:pPr>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14:bounceEnd="50000">
                                          <p:cBhvr additive="base">
                                            <p:cTn id="25"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14:presetBounceEnd="50000">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14:bounceEnd="50000">
                                          <p:cBhvr additive="base">
                                            <p:cTn id="38"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50000">
                                          <p:cBhvr additive="base">
                                            <p:cTn id="51"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4616875" y="1999175"/>
            <a:ext cx="2963971" cy="2981112"/>
          </a:xfrm>
          <a:prstGeom prst="ellipse">
            <a:avLst/>
          </a:prstGeom>
          <a:noFill/>
          <a:ln w="53975" cmpd="dbl">
            <a:solidFill>
              <a:schemeClr val="tx1">
                <a:lumMod val="85000"/>
                <a:lumOff val="15000"/>
              </a:schemeClr>
            </a:solidFill>
            <a:bevel/>
          </a:ln>
        </p:spPr>
        <p:txBody>
          <a:bodyPr anchor="ctr"/>
          <a:lstStyle/>
          <a:p>
            <a:pPr algn="ctr" defTabSz="822960"/>
            <a:endParaRPr lang="zh-CN" altLang="zh-CN" sz="7915">
              <a:solidFill>
                <a:prstClr val="white"/>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3" name="组合 2"/>
          <p:cNvGrpSpPr/>
          <p:nvPr/>
        </p:nvGrpSpPr>
        <p:grpSpPr>
          <a:xfrm>
            <a:off x="4524027" y="1957754"/>
            <a:ext cx="929900" cy="935615"/>
            <a:chOff x="4348163" y="2042656"/>
            <a:chExt cx="1033462" cy="1039812"/>
          </a:xfrm>
        </p:grpSpPr>
        <p:sp>
          <p:nvSpPr>
            <p:cNvPr id="4" name="Oval 3"/>
            <p:cNvSpPr>
              <a:spLocks noChangeArrowheads="1"/>
            </p:cNvSpPr>
            <p:nvPr/>
          </p:nvSpPr>
          <p:spPr bwMode="auto">
            <a:xfrm>
              <a:off x="4348163" y="2042656"/>
              <a:ext cx="1033462" cy="1039812"/>
            </a:xfrm>
            <a:prstGeom prst="ellipse">
              <a:avLst/>
            </a:prstGeom>
            <a:solidFill>
              <a:schemeClr val="accent1"/>
            </a:solidFill>
            <a:ln w="28575">
              <a:noFill/>
              <a:bevel/>
            </a:ln>
          </p:spPr>
          <p:txBody>
            <a:bodyPr anchor="ctr"/>
            <a:lstStyle/>
            <a:p>
              <a:pPr algn="ctr" defTabSz="822960"/>
              <a:endParaRPr lang="zh-CN" altLang="zh-CN" sz="7915">
                <a:solidFill>
                  <a:srgbClr val="51C3F9"/>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5" name="Group 29"/>
            <p:cNvGrpSpPr/>
            <p:nvPr/>
          </p:nvGrpSpPr>
          <p:grpSpPr bwMode="auto">
            <a:xfrm>
              <a:off x="4616450" y="2301418"/>
              <a:ext cx="569913" cy="484188"/>
              <a:chOff x="0" y="0"/>
              <a:chExt cx="496661" cy="421788"/>
            </a:xfrm>
          </p:grpSpPr>
          <p:sp>
            <p:nvSpPr>
              <p:cNvPr id="6" name="Freeform 12"/>
              <p:cNvSpPr>
                <a:spLocks noChangeArrowheads="1"/>
              </p:cNvSpPr>
              <p:nvPr/>
            </p:nvSpPr>
            <p:spPr bwMode="auto">
              <a:xfrm>
                <a:off x="157235" y="244586"/>
                <a:ext cx="89848" cy="89848"/>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chemeClr val="bg1"/>
              </a:solidFill>
              <a:ln w="9525" cmpd="sng">
                <a:noFill/>
                <a:bevel/>
              </a:ln>
            </p:spPr>
            <p:txBody>
              <a:bodyPr/>
              <a:lstStyle/>
              <a:p>
                <a:pPr defTabSz="822960"/>
                <a:endParaRPr lang="zh-CN" altLang="en-US" sz="1215">
                  <a:solidFill>
                    <a:prstClr val="black"/>
                  </a:solidFill>
                  <a:latin typeface="等线" panose="02010600030101010101" charset="-122"/>
                  <a:ea typeface="微软雅黑" panose="020B0503020204020204" pitchFamily="34" charset="-122"/>
                </a:endParaRPr>
              </a:p>
            </p:txBody>
          </p:sp>
          <p:sp>
            <p:nvSpPr>
              <p:cNvPr id="7" name="Rectangle 13"/>
              <p:cNvSpPr>
                <a:spLocks noChangeArrowheads="1"/>
              </p:cNvSpPr>
              <p:nvPr/>
            </p:nvSpPr>
            <p:spPr bwMode="auto">
              <a:xfrm>
                <a:off x="247083" y="294502"/>
                <a:ext cx="2497" cy="2497"/>
              </a:xfrm>
              <a:prstGeom prst="rect">
                <a:avLst/>
              </a:prstGeom>
              <a:solidFill>
                <a:schemeClr val="bg1"/>
              </a:solidFill>
              <a:ln w="9525">
                <a:noFill/>
                <a:bevel/>
              </a:ln>
            </p:spPr>
            <p:txBody>
              <a:bodyPr/>
              <a:lstStyle/>
              <a:p>
                <a:pPr defTabSz="822960"/>
                <a:endParaRPr lang="zh-CN" altLang="zh-CN" sz="1215">
                  <a:solidFill>
                    <a:prstClr val="black"/>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 name="Freeform 14"/>
              <p:cNvSpPr>
                <a:spLocks noChangeArrowheads="1"/>
              </p:cNvSpPr>
              <p:nvPr/>
            </p:nvSpPr>
            <p:spPr bwMode="auto">
              <a:xfrm>
                <a:off x="209645" y="29949"/>
                <a:ext cx="227117" cy="222125"/>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chemeClr val="bg1"/>
              </a:solidFill>
              <a:ln w="9525" cmpd="sng">
                <a:noFill/>
                <a:bevel/>
              </a:ln>
            </p:spPr>
            <p:txBody>
              <a:bodyPr/>
              <a:lstStyle/>
              <a:p>
                <a:pPr defTabSz="822960"/>
                <a:endParaRPr lang="zh-CN" altLang="en-US" sz="1215">
                  <a:solidFill>
                    <a:prstClr val="black"/>
                  </a:solidFill>
                  <a:latin typeface="等线" panose="02010600030101010101" charset="-122"/>
                  <a:ea typeface="微软雅黑" panose="020B0503020204020204" pitchFamily="34" charset="-122"/>
                </a:endParaRPr>
              </a:p>
            </p:txBody>
          </p:sp>
          <p:sp>
            <p:nvSpPr>
              <p:cNvPr id="9" name="Freeform 15"/>
              <p:cNvSpPr>
                <a:spLocks noChangeArrowheads="1"/>
              </p:cNvSpPr>
              <p:nvPr/>
            </p:nvSpPr>
            <p:spPr bwMode="auto">
              <a:xfrm>
                <a:off x="239595" y="59899"/>
                <a:ext cx="227117" cy="224620"/>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chemeClr val="bg1"/>
              </a:solidFill>
              <a:ln w="9525" cmpd="sng">
                <a:noFill/>
                <a:bevel/>
              </a:ln>
            </p:spPr>
            <p:txBody>
              <a:bodyPr/>
              <a:lstStyle/>
              <a:p>
                <a:pPr defTabSz="822960"/>
                <a:endParaRPr lang="zh-CN" altLang="en-US" sz="1215">
                  <a:solidFill>
                    <a:prstClr val="black"/>
                  </a:solidFill>
                  <a:latin typeface="等线" panose="02010600030101010101" charset="-122"/>
                  <a:ea typeface="微软雅黑" panose="020B0503020204020204" pitchFamily="34" charset="-122"/>
                </a:endParaRPr>
              </a:p>
            </p:txBody>
          </p:sp>
          <p:sp>
            <p:nvSpPr>
              <p:cNvPr id="10" name="Freeform 16"/>
              <p:cNvSpPr>
                <a:spLocks noChangeArrowheads="1"/>
              </p:cNvSpPr>
              <p:nvPr/>
            </p:nvSpPr>
            <p:spPr bwMode="auto">
              <a:xfrm>
                <a:off x="426779" y="0"/>
                <a:ext cx="69882" cy="64890"/>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chemeClr val="bg1"/>
              </a:solidFill>
              <a:ln w="9525" cmpd="sng">
                <a:noFill/>
                <a:bevel/>
              </a:ln>
            </p:spPr>
            <p:txBody>
              <a:bodyPr/>
              <a:lstStyle/>
              <a:p>
                <a:pPr defTabSz="822960"/>
                <a:endParaRPr lang="zh-CN" altLang="en-US" sz="1215">
                  <a:solidFill>
                    <a:prstClr val="black"/>
                  </a:solidFill>
                  <a:latin typeface="等线" panose="02010600030101010101" charset="-122"/>
                  <a:ea typeface="微软雅黑" panose="020B0503020204020204" pitchFamily="34" charset="-122"/>
                </a:endParaRPr>
              </a:p>
            </p:txBody>
          </p:sp>
          <p:sp>
            <p:nvSpPr>
              <p:cNvPr id="11" name="Freeform 17"/>
              <p:cNvSpPr>
                <a:spLocks noChangeArrowheads="1"/>
              </p:cNvSpPr>
              <p:nvPr/>
            </p:nvSpPr>
            <p:spPr bwMode="auto">
              <a:xfrm>
                <a:off x="0" y="9983"/>
                <a:ext cx="416796" cy="411805"/>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chemeClr val="bg1"/>
              </a:solidFill>
              <a:ln w="9525" cmpd="sng">
                <a:noFill/>
                <a:bevel/>
              </a:ln>
            </p:spPr>
            <p:txBody>
              <a:bodyPr/>
              <a:lstStyle/>
              <a:p>
                <a:pPr defTabSz="822960"/>
                <a:endParaRPr lang="zh-CN" altLang="en-US" sz="1215">
                  <a:solidFill>
                    <a:prstClr val="black"/>
                  </a:solidFill>
                  <a:latin typeface="等线" panose="02010600030101010101" charset="-122"/>
                  <a:ea typeface="微软雅黑" panose="020B0503020204020204" pitchFamily="34" charset="-122"/>
                </a:endParaRPr>
              </a:p>
            </p:txBody>
          </p:sp>
        </p:grpSp>
      </p:grpSp>
      <p:grpSp>
        <p:nvGrpSpPr>
          <p:cNvPr id="12" name="组合 11"/>
          <p:cNvGrpSpPr/>
          <p:nvPr/>
        </p:nvGrpSpPr>
        <p:grpSpPr>
          <a:xfrm>
            <a:off x="4095501" y="3021926"/>
            <a:ext cx="931329" cy="935615"/>
            <a:chOff x="3871913" y="3225343"/>
            <a:chExt cx="1035050" cy="1039813"/>
          </a:xfrm>
        </p:grpSpPr>
        <p:sp>
          <p:nvSpPr>
            <p:cNvPr id="13" name="Oval 4"/>
            <p:cNvSpPr>
              <a:spLocks noChangeArrowheads="1"/>
            </p:cNvSpPr>
            <p:nvPr/>
          </p:nvSpPr>
          <p:spPr bwMode="auto">
            <a:xfrm>
              <a:off x="3871913" y="3225343"/>
              <a:ext cx="1035050" cy="1039813"/>
            </a:xfrm>
            <a:prstGeom prst="ellipse">
              <a:avLst/>
            </a:prstGeom>
            <a:solidFill>
              <a:schemeClr val="accent2"/>
            </a:solidFill>
            <a:ln w="28575">
              <a:noFill/>
              <a:bevel/>
            </a:ln>
          </p:spPr>
          <p:txBody>
            <a:bodyPr anchor="ctr"/>
            <a:lstStyle/>
            <a:p>
              <a:pPr algn="ctr" defTabSz="822960"/>
              <a:endParaRPr lang="zh-CN" altLang="zh-CN" sz="7915">
                <a:solidFill>
                  <a:srgbClr val="4EB3CF"/>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4" name="Group 36"/>
            <p:cNvGrpSpPr/>
            <p:nvPr/>
          </p:nvGrpSpPr>
          <p:grpSpPr bwMode="auto">
            <a:xfrm>
              <a:off x="4108450" y="3492043"/>
              <a:ext cx="536575" cy="528638"/>
              <a:chOff x="0" y="0"/>
              <a:chExt cx="314468" cy="309477"/>
            </a:xfrm>
          </p:grpSpPr>
          <p:sp>
            <p:nvSpPr>
              <p:cNvPr id="15" name="Freeform 59"/>
              <p:cNvSpPr>
                <a:spLocks noEditPoints="1" noChangeArrowheads="1"/>
              </p:cNvSpPr>
              <p:nvPr/>
            </p:nvSpPr>
            <p:spPr bwMode="auto">
              <a:xfrm>
                <a:off x="0" y="0"/>
                <a:ext cx="314468" cy="309477"/>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bg1"/>
              </a:solidFill>
              <a:ln w="9525" cmpd="sng">
                <a:noFill/>
                <a:bevel/>
              </a:ln>
            </p:spPr>
            <p:txBody>
              <a:bodyPr/>
              <a:lstStyle/>
              <a:p>
                <a:pPr defTabSz="822960"/>
                <a:endParaRPr lang="zh-CN" altLang="en-US" sz="1215">
                  <a:solidFill>
                    <a:prstClr val="black"/>
                  </a:solidFill>
                  <a:latin typeface="等线" panose="02010600030101010101" charset="-122"/>
                  <a:ea typeface="微软雅黑" panose="020B0503020204020204" pitchFamily="34" charset="-122"/>
                </a:endParaRPr>
              </a:p>
            </p:txBody>
          </p:sp>
          <p:sp>
            <p:nvSpPr>
              <p:cNvPr id="16" name="Oval 60"/>
              <p:cNvSpPr>
                <a:spLocks noChangeArrowheads="1"/>
              </p:cNvSpPr>
              <p:nvPr/>
            </p:nvSpPr>
            <p:spPr bwMode="auto">
              <a:xfrm>
                <a:off x="124789" y="122294"/>
                <a:ext cx="64890" cy="62395"/>
              </a:xfrm>
              <a:prstGeom prst="ellipse">
                <a:avLst/>
              </a:prstGeom>
              <a:solidFill>
                <a:schemeClr val="bg1"/>
              </a:solidFill>
              <a:ln w="9525">
                <a:noFill/>
                <a:bevel/>
              </a:ln>
            </p:spPr>
            <p:txBody>
              <a:bodyPr/>
              <a:lstStyle/>
              <a:p>
                <a:pPr defTabSz="822960"/>
                <a:endParaRPr lang="zh-CN" altLang="zh-CN" sz="1215">
                  <a:solidFill>
                    <a:prstClr val="black"/>
                  </a:solidFill>
                  <a:latin typeface="Calibri" panose="020F0502020204030204" pitchFamily="34" charset="0"/>
                  <a:ea typeface="微软雅黑" panose="020B0503020204020204" pitchFamily="34" charset="-122"/>
                  <a:sym typeface="Calibri" panose="020F0502020204030204" pitchFamily="34" charset="0"/>
                </a:endParaRPr>
              </a:p>
            </p:txBody>
          </p:sp>
        </p:grpSp>
      </p:grpSp>
      <p:grpSp>
        <p:nvGrpSpPr>
          <p:cNvPr id="17" name="组合 16"/>
          <p:cNvGrpSpPr/>
          <p:nvPr/>
        </p:nvGrpSpPr>
        <p:grpSpPr>
          <a:xfrm>
            <a:off x="7129462" y="3021926"/>
            <a:ext cx="931329" cy="935615"/>
            <a:chOff x="7243763" y="3225343"/>
            <a:chExt cx="1035050" cy="1039813"/>
          </a:xfrm>
        </p:grpSpPr>
        <p:sp>
          <p:nvSpPr>
            <p:cNvPr id="18" name="Oval 7"/>
            <p:cNvSpPr>
              <a:spLocks noChangeArrowheads="1"/>
            </p:cNvSpPr>
            <p:nvPr/>
          </p:nvSpPr>
          <p:spPr bwMode="auto">
            <a:xfrm>
              <a:off x="7243763" y="3225343"/>
              <a:ext cx="1035050" cy="1039813"/>
            </a:xfrm>
            <a:prstGeom prst="ellipse">
              <a:avLst/>
            </a:prstGeom>
            <a:solidFill>
              <a:schemeClr val="accent2"/>
            </a:solidFill>
            <a:ln w="28575">
              <a:noFill/>
              <a:bevel/>
            </a:ln>
          </p:spPr>
          <p:txBody>
            <a:bodyPr anchor="ctr"/>
            <a:lstStyle/>
            <a:p>
              <a:pPr algn="ctr" defTabSz="822960"/>
              <a:endParaRPr lang="zh-CN" altLang="zh-CN" sz="7915">
                <a:solidFill>
                  <a:prstClr val="white"/>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9" name="Group 39"/>
            <p:cNvGrpSpPr/>
            <p:nvPr/>
          </p:nvGrpSpPr>
          <p:grpSpPr bwMode="auto">
            <a:xfrm>
              <a:off x="7540625" y="3441243"/>
              <a:ext cx="439738" cy="552450"/>
              <a:chOff x="0" y="0"/>
              <a:chExt cx="324452" cy="406813"/>
            </a:xfrm>
          </p:grpSpPr>
          <p:sp>
            <p:nvSpPr>
              <p:cNvPr id="20" name="Freeform 80"/>
              <p:cNvSpPr>
                <a:spLocks noChangeArrowheads="1"/>
              </p:cNvSpPr>
              <p:nvPr/>
            </p:nvSpPr>
            <p:spPr bwMode="auto">
              <a:xfrm>
                <a:off x="0" y="169713"/>
                <a:ext cx="324452" cy="134772"/>
              </a:xfrm>
              <a:custGeom>
                <a:avLst/>
                <a:gdLst>
                  <a:gd name="T0" fmla="*/ 162226 w 98"/>
                  <a:gd name="T1" fmla="*/ 53909 h 40"/>
                  <a:gd name="T2" fmla="*/ 6621 w 98"/>
                  <a:gd name="T3" fmla="*/ 0 h 40"/>
                  <a:gd name="T4" fmla="*/ 0 w 98"/>
                  <a:gd name="T5" fmla="*/ 16847 h 40"/>
                  <a:gd name="T6" fmla="*/ 0 w 98"/>
                  <a:gd name="T7" fmla="*/ 67386 h 40"/>
                  <a:gd name="T8" fmla="*/ 162226 w 98"/>
                  <a:gd name="T9" fmla="*/ 134772 h 40"/>
                  <a:gd name="T10" fmla="*/ 324452 w 98"/>
                  <a:gd name="T11" fmla="*/ 67386 h 40"/>
                  <a:gd name="T12" fmla="*/ 324452 w 98"/>
                  <a:gd name="T13" fmla="*/ 16847 h 40"/>
                  <a:gd name="T14" fmla="*/ 317831 w 98"/>
                  <a:gd name="T15" fmla="*/ 0 h 40"/>
                  <a:gd name="T16" fmla="*/ 162226 w 98"/>
                  <a:gd name="T17" fmla="*/ 5390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bg1"/>
              </a:solidFill>
              <a:ln w="9525" cmpd="sng">
                <a:noFill/>
                <a:bevel/>
              </a:ln>
            </p:spPr>
            <p:txBody>
              <a:bodyPr/>
              <a:lstStyle/>
              <a:p>
                <a:pPr defTabSz="822960"/>
                <a:endParaRPr lang="zh-CN" altLang="en-US" sz="1215">
                  <a:solidFill>
                    <a:prstClr val="black"/>
                  </a:solidFill>
                  <a:latin typeface="等线" panose="02010600030101010101" charset="-122"/>
                  <a:ea typeface="微软雅黑" panose="020B0503020204020204" pitchFamily="34" charset="-122"/>
                </a:endParaRPr>
              </a:p>
            </p:txBody>
          </p:sp>
          <p:sp>
            <p:nvSpPr>
              <p:cNvPr id="21" name="Freeform 81"/>
              <p:cNvSpPr>
                <a:spLocks noChangeArrowheads="1"/>
              </p:cNvSpPr>
              <p:nvPr/>
            </p:nvSpPr>
            <p:spPr bwMode="auto">
              <a:xfrm>
                <a:off x="0" y="274536"/>
                <a:ext cx="324452" cy="132277"/>
              </a:xfrm>
              <a:custGeom>
                <a:avLst/>
                <a:gdLst>
                  <a:gd name="T0" fmla="*/ 162226 w 98"/>
                  <a:gd name="T1" fmla="*/ 49604 h 40"/>
                  <a:gd name="T2" fmla="*/ 6621 w 98"/>
                  <a:gd name="T3" fmla="*/ 0 h 40"/>
                  <a:gd name="T4" fmla="*/ 0 w 98"/>
                  <a:gd name="T5" fmla="*/ 13228 h 40"/>
                  <a:gd name="T6" fmla="*/ 0 w 98"/>
                  <a:gd name="T7" fmla="*/ 62832 h 40"/>
                  <a:gd name="T8" fmla="*/ 162226 w 98"/>
                  <a:gd name="T9" fmla="*/ 132277 h 40"/>
                  <a:gd name="T10" fmla="*/ 324452 w 98"/>
                  <a:gd name="T11" fmla="*/ 62832 h 40"/>
                  <a:gd name="T12" fmla="*/ 324452 w 98"/>
                  <a:gd name="T13" fmla="*/ 13228 h 40"/>
                  <a:gd name="T14" fmla="*/ 317831 w 98"/>
                  <a:gd name="T15" fmla="*/ 0 h 40"/>
                  <a:gd name="T16" fmla="*/ 162226 w 98"/>
                  <a:gd name="T17" fmla="*/ 4960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bg1"/>
              </a:solidFill>
              <a:ln w="9525" cmpd="sng">
                <a:noFill/>
                <a:bevel/>
              </a:ln>
            </p:spPr>
            <p:txBody>
              <a:bodyPr/>
              <a:lstStyle/>
              <a:p>
                <a:pPr defTabSz="822960"/>
                <a:endParaRPr lang="zh-CN" altLang="en-US" sz="1215">
                  <a:solidFill>
                    <a:prstClr val="black"/>
                  </a:solidFill>
                  <a:latin typeface="等线" panose="02010600030101010101" charset="-122"/>
                  <a:ea typeface="微软雅黑" panose="020B0503020204020204" pitchFamily="34" charset="-122"/>
                </a:endParaRPr>
              </a:p>
            </p:txBody>
          </p:sp>
          <p:sp>
            <p:nvSpPr>
              <p:cNvPr id="22" name="Freeform 82"/>
              <p:cNvSpPr>
                <a:spLocks noChangeArrowheads="1"/>
              </p:cNvSpPr>
              <p:nvPr/>
            </p:nvSpPr>
            <p:spPr bwMode="auto">
              <a:xfrm>
                <a:off x="0" y="69882"/>
                <a:ext cx="324452" cy="137269"/>
              </a:xfrm>
              <a:custGeom>
                <a:avLst/>
                <a:gdLst>
                  <a:gd name="T0" fmla="*/ 317831 w 98"/>
                  <a:gd name="T1" fmla="*/ 0 h 41"/>
                  <a:gd name="T2" fmla="*/ 162226 w 98"/>
                  <a:gd name="T3" fmla="*/ 50220 h 41"/>
                  <a:gd name="T4" fmla="*/ 6621 w 98"/>
                  <a:gd name="T5" fmla="*/ 0 h 41"/>
                  <a:gd name="T6" fmla="*/ 0 w 98"/>
                  <a:gd name="T7" fmla="*/ 16740 h 41"/>
                  <a:gd name="T8" fmla="*/ 0 w 98"/>
                  <a:gd name="T9" fmla="*/ 66960 h 41"/>
                  <a:gd name="T10" fmla="*/ 162226 w 98"/>
                  <a:gd name="T11" fmla="*/ 137269 h 41"/>
                  <a:gd name="T12" fmla="*/ 324452 w 98"/>
                  <a:gd name="T13" fmla="*/ 66960 h 41"/>
                  <a:gd name="T14" fmla="*/ 324452 w 98"/>
                  <a:gd name="T15" fmla="*/ 16740 h 41"/>
                  <a:gd name="T16" fmla="*/ 317831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bg1"/>
              </a:solidFill>
              <a:ln w="9525" cmpd="sng">
                <a:noFill/>
                <a:bevel/>
              </a:ln>
            </p:spPr>
            <p:txBody>
              <a:bodyPr/>
              <a:lstStyle/>
              <a:p>
                <a:pPr defTabSz="822960"/>
                <a:endParaRPr lang="zh-CN" altLang="en-US" sz="1215">
                  <a:solidFill>
                    <a:prstClr val="black"/>
                  </a:solidFill>
                  <a:latin typeface="等线" panose="02010600030101010101" charset="-122"/>
                  <a:ea typeface="微软雅黑" panose="020B0503020204020204" pitchFamily="34" charset="-122"/>
                </a:endParaRPr>
              </a:p>
            </p:txBody>
          </p:sp>
          <p:sp>
            <p:nvSpPr>
              <p:cNvPr id="23" name="Oval 83"/>
              <p:cNvSpPr>
                <a:spLocks noChangeArrowheads="1"/>
              </p:cNvSpPr>
              <p:nvPr/>
            </p:nvSpPr>
            <p:spPr bwMode="auto">
              <a:xfrm>
                <a:off x="4991" y="0"/>
                <a:ext cx="316965" cy="107319"/>
              </a:xfrm>
              <a:prstGeom prst="ellipse">
                <a:avLst/>
              </a:prstGeom>
              <a:solidFill>
                <a:schemeClr val="bg1"/>
              </a:solidFill>
              <a:ln w="9525">
                <a:noFill/>
                <a:bevel/>
              </a:ln>
            </p:spPr>
            <p:txBody>
              <a:bodyPr/>
              <a:lstStyle/>
              <a:p>
                <a:pPr defTabSz="822960"/>
                <a:endParaRPr lang="zh-CN" altLang="zh-CN" sz="1215">
                  <a:solidFill>
                    <a:prstClr val="black"/>
                  </a:solidFill>
                  <a:latin typeface="Calibri" panose="020F0502020204030204" pitchFamily="34" charset="0"/>
                  <a:ea typeface="微软雅黑" panose="020B0503020204020204" pitchFamily="34" charset="-122"/>
                  <a:sym typeface="Calibri" panose="020F0502020204030204" pitchFamily="34" charset="0"/>
                </a:endParaRPr>
              </a:p>
            </p:txBody>
          </p:sp>
        </p:grpSp>
      </p:grpSp>
      <p:grpSp>
        <p:nvGrpSpPr>
          <p:cNvPr id="24" name="组合 23"/>
          <p:cNvGrpSpPr/>
          <p:nvPr/>
        </p:nvGrpSpPr>
        <p:grpSpPr>
          <a:xfrm>
            <a:off x="4524027" y="4138948"/>
            <a:ext cx="929900" cy="937043"/>
            <a:chOff x="4348163" y="4466768"/>
            <a:chExt cx="1033462" cy="1041400"/>
          </a:xfrm>
        </p:grpSpPr>
        <p:sp>
          <p:nvSpPr>
            <p:cNvPr id="25" name="Oval 5"/>
            <p:cNvSpPr>
              <a:spLocks noChangeArrowheads="1"/>
            </p:cNvSpPr>
            <p:nvPr/>
          </p:nvSpPr>
          <p:spPr bwMode="auto">
            <a:xfrm>
              <a:off x="4348163" y="4466768"/>
              <a:ext cx="1033462" cy="1041400"/>
            </a:xfrm>
            <a:prstGeom prst="ellipse">
              <a:avLst/>
            </a:prstGeom>
            <a:solidFill>
              <a:schemeClr val="accent3"/>
            </a:solidFill>
            <a:ln w="28575">
              <a:noFill/>
              <a:bevel/>
            </a:ln>
          </p:spPr>
          <p:txBody>
            <a:bodyPr anchor="ctr"/>
            <a:lstStyle/>
            <a:p>
              <a:pPr algn="ctr" defTabSz="822960"/>
              <a:endParaRPr lang="zh-CN" altLang="zh-CN" sz="7915">
                <a:solidFill>
                  <a:srgbClr val="44C1A3"/>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 name="Freeform 103"/>
            <p:cNvSpPr>
              <a:spLocks noEditPoints="1" noChangeArrowheads="1"/>
            </p:cNvSpPr>
            <p:nvPr/>
          </p:nvSpPr>
          <p:spPr bwMode="auto">
            <a:xfrm>
              <a:off x="4568825" y="4735056"/>
              <a:ext cx="512763" cy="504825"/>
            </a:xfrm>
            <a:custGeom>
              <a:avLst/>
              <a:gdLst>
                <a:gd name="T0" fmla="*/ 63528 w 113"/>
                <a:gd name="T1" fmla="*/ 58596 h 112"/>
                <a:gd name="T2" fmla="*/ 63528 w 113"/>
                <a:gd name="T3" fmla="*/ 283964 h 112"/>
                <a:gd name="T4" fmla="*/ 222349 w 113"/>
                <a:gd name="T5" fmla="*/ 320023 h 112"/>
                <a:gd name="T6" fmla="*/ 272264 w 113"/>
                <a:gd name="T7" fmla="*/ 369604 h 112"/>
                <a:gd name="T8" fmla="*/ 340329 w 113"/>
                <a:gd name="T9" fmla="*/ 356082 h 112"/>
                <a:gd name="T10" fmla="*/ 340329 w 113"/>
                <a:gd name="T11" fmla="*/ 419185 h 112"/>
                <a:gd name="T12" fmla="*/ 353943 w 113"/>
                <a:gd name="T13" fmla="*/ 437215 h 112"/>
                <a:gd name="T14" fmla="*/ 417471 w 113"/>
                <a:gd name="T15" fmla="*/ 437215 h 112"/>
                <a:gd name="T16" fmla="*/ 412933 w 113"/>
                <a:gd name="T17" fmla="*/ 504825 h 112"/>
                <a:gd name="T18" fmla="*/ 512763 w 113"/>
                <a:gd name="T19" fmla="*/ 504825 h 112"/>
                <a:gd name="T20" fmla="*/ 512763 w 113"/>
                <a:gd name="T21" fmla="*/ 410170 h 112"/>
                <a:gd name="T22" fmla="*/ 322179 w 113"/>
                <a:gd name="T23" fmla="*/ 220861 h 112"/>
                <a:gd name="T24" fmla="*/ 285877 w 113"/>
                <a:gd name="T25" fmla="*/ 58596 h 112"/>
                <a:gd name="T26" fmla="*/ 63528 w 113"/>
                <a:gd name="T27" fmla="*/ 58596 h 112"/>
                <a:gd name="T28" fmla="*/ 77141 w 113"/>
                <a:gd name="T29" fmla="*/ 238890 h 112"/>
                <a:gd name="T30" fmla="*/ 90755 w 113"/>
                <a:gd name="T31" fmla="*/ 90147 h 112"/>
                <a:gd name="T32" fmla="*/ 240499 w 113"/>
                <a:gd name="T33" fmla="*/ 76625 h 112"/>
                <a:gd name="T34" fmla="*/ 77141 w 113"/>
                <a:gd name="T35" fmla="*/ 23889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w="9525" cmpd="sng">
              <a:noFill/>
              <a:bevel/>
            </a:ln>
          </p:spPr>
          <p:txBody>
            <a:bodyPr/>
            <a:lstStyle/>
            <a:p>
              <a:pPr defTabSz="822960"/>
              <a:endParaRPr lang="zh-CN" altLang="en-US" sz="1215">
                <a:solidFill>
                  <a:prstClr val="black"/>
                </a:solidFill>
                <a:latin typeface="等线" panose="02010600030101010101" charset="-122"/>
                <a:ea typeface="微软雅黑" panose="020B0503020204020204" pitchFamily="34" charset="-122"/>
              </a:endParaRPr>
            </a:p>
          </p:txBody>
        </p:sp>
      </p:grpSp>
      <p:grpSp>
        <p:nvGrpSpPr>
          <p:cNvPr id="27" name="组合 26"/>
          <p:cNvGrpSpPr/>
          <p:nvPr/>
        </p:nvGrpSpPr>
        <p:grpSpPr>
          <a:xfrm>
            <a:off x="6679130" y="4111764"/>
            <a:ext cx="931329" cy="937043"/>
            <a:chOff x="6829425" y="4466768"/>
            <a:chExt cx="1035050" cy="1041400"/>
          </a:xfrm>
        </p:grpSpPr>
        <p:sp>
          <p:nvSpPr>
            <p:cNvPr id="28" name="Oval 8"/>
            <p:cNvSpPr>
              <a:spLocks noChangeArrowheads="1"/>
            </p:cNvSpPr>
            <p:nvPr/>
          </p:nvSpPr>
          <p:spPr bwMode="auto">
            <a:xfrm>
              <a:off x="6829425" y="4466768"/>
              <a:ext cx="1035050" cy="1041400"/>
            </a:xfrm>
            <a:prstGeom prst="ellipse">
              <a:avLst/>
            </a:prstGeom>
            <a:solidFill>
              <a:schemeClr val="accent3"/>
            </a:solidFill>
            <a:ln w="28575">
              <a:noFill/>
              <a:bevel/>
            </a:ln>
          </p:spPr>
          <p:txBody>
            <a:bodyPr anchor="ctr"/>
            <a:lstStyle/>
            <a:p>
              <a:pPr algn="ctr" defTabSz="822960"/>
              <a:endParaRPr lang="zh-CN" altLang="zh-CN" sz="7915">
                <a:solidFill>
                  <a:prstClr val="white"/>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9" name="Freeform 104"/>
            <p:cNvSpPr>
              <a:spLocks noEditPoints="1" noChangeArrowheads="1"/>
            </p:cNvSpPr>
            <p:nvPr/>
          </p:nvSpPr>
          <p:spPr bwMode="auto">
            <a:xfrm>
              <a:off x="7077075" y="4704893"/>
              <a:ext cx="541338" cy="534988"/>
            </a:xfrm>
            <a:custGeom>
              <a:avLst/>
              <a:gdLst>
                <a:gd name="T0" fmla="*/ 239091 w 120"/>
                <a:gd name="T1" fmla="*/ 158683 h 118"/>
                <a:gd name="T2" fmla="*/ 212024 w 120"/>
                <a:gd name="T3" fmla="*/ 40804 h 118"/>
                <a:gd name="T4" fmla="*/ 94734 w 120"/>
                <a:gd name="T5" fmla="*/ 9068 h 118"/>
                <a:gd name="T6" fmla="*/ 162401 w 120"/>
                <a:gd name="T7" fmla="*/ 77075 h 118"/>
                <a:gd name="T8" fmla="*/ 144357 w 120"/>
                <a:gd name="T9" fmla="*/ 145082 h 118"/>
                <a:gd name="T10" fmla="*/ 76690 w 120"/>
                <a:gd name="T11" fmla="*/ 163217 h 118"/>
                <a:gd name="T12" fmla="*/ 9022 w 120"/>
                <a:gd name="T13" fmla="*/ 95210 h 118"/>
                <a:gd name="T14" fmla="*/ 40600 w 120"/>
                <a:gd name="T15" fmla="*/ 213088 h 118"/>
                <a:gd name="T16" fmla="*/ 162401 w 120"/>
                <a:gd name="T17" fmla="*/ 240291 h 118"/>
                <a:gd name="T18" fmla="*/ 162401 w 120"/>
                <a:gd name="T19" fmla="*/ 240291 h 118"/>
                <a:gd name="T20" fmla="*/ 442093 w 120"/>
                <a:gd name="T21" fmla="*/ 521387 h 118"/>
                <a:gd name="T22" fmla="*/ 482693 w 120"/>
                <a:gd name="T23" fmla="*/ 534988 h 118"/>
                <a:gd name="T24" fmla="*/ 518782 w 120"/>
                <a:gd name="T25" fmla="*/ 521387 h 118"/>
                <a:gd name="T26" fmla="*/ 518782 w 120"/>
                <a:gd name="T27" fmla="*/ 439778 h 118"/>
                <a:gd name="T28" fmla="*/ 239091 w 120"/>
                <a:gd name="T29" fmla="*/ 158683 h 118"/>
                <a:gd name="T30" fmla="*/ 487204 w 120"/>
                <a:gd name="T31" fmla="*/ 512319 h 118"/>
                <a:gd name="T32" fmla="*/ 464648 w 120"/>
                <a:gd name="T33" fmla="*/ 489650 h 118"/>
                <a:gd name="T34" fmla="*/ 487204 w 120"/>
                <a:gd name="T35" fmla="*/ 466981 h 118"/>
                <a:gd name="T36" fmla="*/ 509760 w 120"/>
                <a:gd name="T37" fmla="*/ 489650 h 118"/>
                <a:gd name="T38" fmla="*/ 487204 w 120"/>
                <a:gd name="T39" fmla="*/ 512319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w="9525" cmpd="sng">
              <a:noFill/>
              <a:bevel/>
            </a:ln>
          </p:spPr>
          <p:txBody>
            <a:bodyPr/>
            <a:lstStyle/>
            <a:p>
              <a:pPr defTabSz="822960"/>
              <a:endParaRPr lang="zh-CN" altLang="en-US" sz="1215">
                <a:solidFill>
                  <a:prstClr val="black"/>
                </a:solidFill>
                <a:latin typeface="等线" panose="02010600030101010101" charset="-122"/>
                <a:ea typeface="微软雅黑" panose="020B0503020204020204" pitchFamily="34" charset="-122"/>
              </a:endParaRPr>
            </a:p>
          </p:txBody>
        </p:sp>
      </p:grpSp>
      <p:grpSp>
        <p:nvGrpSpPr>
          <p:cNvPr id="30" name="组合 29"/>
          <p:cNvGrpSpPr/>
          <p:nvPr/>
        </p:nvGrpSpPr>
        <p:grpSpPr>
          <a:xfrm>
            <a:off x="6756645" y="1957754"/>
            <a:ext cx="931329" cy="935615"/>
            <a:chOff x="6829425" y="2042656"/>
            <a:chExt cx="1035050" cy="1039812"/>
          </a:xfrm>
        </p:grpSpPr>
        <p:sp>
          <p:nvSpPr>
            <p:cNvPr id="31" name="Oval 6"/>
            <p:cNvSpPr>
              <a:spLocks noChangeArrowheads="1"/>
            </p:cNvSpPr>
            <p:nvPr/>
          </p:nvSpPr>
          <p:spPr bwMode="auto">
            <a:xfrm>
              <a:off x="6829425" y="2042656"/>
              <a:ext cx="1035050" cy="1039812"/>
            </a:xfrm>
            <a:prstGeom prst="ellipse">
              <a:avLst/>
            </a:prstGeom>
            <a:solidFill>
              <a:schemeClr val="accent1"/>
            </a:solidFill>
            <a:ln w="28575">
              <a:noFill/>
              <a:bevel/>
            </a:ln>
          </p:spPr>
          <p:txBody>
            <a:bodyPr anchor="ctr"/>
            <a:lstStyle/>
            <a:p>
              <a:pPr algn="ctr" defTabSz="822960"/>
              <a:endParaRPr lang="zh-CN" altLang="zh-CN" sz="7915">
                <a:solidFill>
                  <a:prstClr val="white"/>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32" name="Group 46"/>
            <p:cNvGrpSpPr/>
            <p:nvPr/>
          </p:nvGrpSpPr>
          <p:grpSpPr bwMode="auto">
            <a:xfrm>
              <a:off x="7064375" y="2209343"/>
              <a:ext cx="554038" cy="630238"/>
              <a:chOff x="0" y="0"/>
              <a:chExt cx="361887" cy="411804"/>
            </a:xfrm>
          </p:grpSpPr>
          <p:sp>
            <p:nvSpPr>
              <p:cNvPr id="33" name="Freeform 68"/>
              <p:cNvSpPr>
                <a:spLocks noEditPoints="1" noChangeArrowheads="1"/>
              </p:cNvSpPr>
              <p:nvPr/>
            </p:nvSpPr>
            <p:spPr bwMode="auto">
              <a:xfrm>
                <a:off x="0" y="0"/>
                <a:ext cx="164722" cy="299494"/>
              </a:xfrm>
              <a:custGeom>
                <a:avLst/>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bg1"/>
              </a:solidFill>
              <a:ln w="9525" cmpd="sng">
                <a:noFill/>
                <a:bevel/>
              </a:ln>
            </p:spPr>
            <p:txBody>
              <a:bodyPr/>
              <a:lstStyle/>
              <a:p>
                <a:pPr defTabSz="822960"/>
                <a:endParaRPr lang="zh-CN" altLang="en-US" sz="1215">
                  <a:solidFill>
                    <a:prstClr val="black"/>
                  </a:solidFill>
                  <a:latin typeface="等线" panose="02010600030101010101" charset="-122"/>
                  <a:ea typeface="微软雅黑" panose="020B0503020204020204" pitchFamily="34" charset="-122"/>
                </a:endParaRPr>
              </a:p>
            </p:txBody>
          </p:sp>
          <p:sp>
            <p:nvSpPr>
              <p:cNvPr id="34" name="Freeform 69"/>
              <p:cNvSpPr>
                <a:spLocks noEditPoints="1" noChangeArrowheads="1"/>
              </p:cNvSpPr>
              <p:nvPr/>
            </p:nvSpPr>
            <p:spPr bwMode="auto">
              <a:xfrm>
                <a:off x="192174" y="112310"/>
                <a:ext cx="169713" cy="299494"/>
              </a:xfrm>
              <a:custGeom>
                <a:avLst/>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bg1"/>
              </a:solidFill>
              <a:ln w="9525" cmpd="sng">
                <a:noFill/>
                <a:bevel/>
              </a:ln>
            </p:spPr>
            <p:txBody>
              <a:bodyPr/>
              <a:lstStyle/>
              <a:p>
                <a:pPr defTabSz="822960"/>
                <a:endParaRPr lang="zh-CN" altLang="en-US" sz="1215">
                  <a:solidFill>
                    <a:prstClr val="black"/>
                  </a:solidFill>
                  <a:latin typeface="等线" panose="02010600030101010101" charset="-122"/>
                  <a:ea typeface="微软雅黑" panose="020B0503020204020204" pitchFamily="34" charset="-122"/>
                </a:endParaRPr>
              </a:p>
            </p:txBody>
          </p:sp>
          <p:sp>
            <p:nvSpPr>
              <p:cNvPr id="35" name="Freeform 70"/>
              <p:cNvSpPr>
                <a:spLocks noChangeArrowheads="1"/>
              </p:cNvSpPr>
              <p:nvPr/>
            </p:nvSpPr>
            <p:spPr bwMode="auto">
              <a:xfrm>
                <a:off x="179696" y="17470"/>
                <a:ext cx="99831" cy="8236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chemeClr val="bg1"/>
              </a:solidFill>
              <a:ln w="9525" cmpd="sng">
                <a:noFill/>
                <a:bevel/>
              </a:ln>
            </p:spPr>
            <p:txBody>
              <a:bodyPr/>
              <a:lstStyle/>
              <a:p>
                <a:pPr defTabSz="822960"/>
                <a:endParaRPr lang="zh-CN" altLang="en-US" sz="1215">
                  <a:solidFill>
                    <a:prstClr val="black"/>
                  </a:solidFill>
                  <a:latin typeface="等线" panose="02010600030101010101" charset="-122"/>
                  <a:ea typeface="微软雅黑" panose="020B0503020204020204" pitchFamily="34" charset="-122"/>
                </a:endParaRPr>
              </a:p>
            </p:txBody>
          </p:sp>
          <p:sp>
            <p:nvSpPr>
              <p:cNvPr id="36" name="Freeform 71"/>
              <p:cNvSpPr>
                <a:spLocks noChangeArrowheads="1"/>
              </p:cNvSpPr>
              <p:nvPr/>
            </p:nvSpPr>
            <p:spPr bwMode="auto">
              <a:xfrm>
                <a:off x="89848" y="316964"/>
                <a:ext cx="82362" cy="8236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chemeClr val="bg1"/>
              </a:solidFill>
              <a:ln w="9525" cmpd="sng">
                <a:noFill/>
                <a:bevel/>
              </a:ln>
            </p:spPr>
            <p:txBody>
              <a:bodyPr/>
              <a:lstStyle/>
              <a:p>
                <a:pPr defTabSz="822960"/>
                <a:endParaRPr lang="zh-CN" altLang="en-US" sz="1215">
                  <a:solidFill>
                    <a:prstClr val="black"/>
                  </a:solidFill>
                  <a:latin typeface="等线" panose="02010600030101010101" charset="-122"/>
                  <a:ea typeface="微软雅黑" panose="020B0503020204020204" pitchFamily="34" charset="-122"/>
                </a:endParaRPr>
              </a:p>
            </p:txBody>
          </p:sp>
        </p:grpSp>
      </p:grpSp>
      <p:grpSp>
        <p:nvGrpSpPr>
          <p:cNvPr id="37" name="组合 36"/>
          <p:cNvGrpSpPr/>
          <p:nvPr/>
        </p:nvGrpSpPr>
        <p:grpSpPr>
          <a:xfrm>
            <a:off x="1768390" y="1938778"/>
            <a:ext cx="2580577" cy="995666"/>
            <a:chOff x="1285634" y="2021572"/>
            <a:chExt cx="2867972" cy="1106552"/>
          </a:xfrm>
        </p:grpSpPr>
        <p:sp>
          <p:nvSpPr>
            <p:cNvPr id="38" name="TextBox 7"/>
            <p:cNvSpPr>
              <a:spLocks noChangeArrowheads="1"/>
            </p:cNvSpPr>
            <p:nvPr/>
          </p:nvSpPr>
          <p:spPr bwMode="auto">
            <a:xfrm>
              <a:off x="1285634" y="2379027"/>
              <a:ext cx="2867972" cy="74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9" name="文本框 19"/>
            <p:cNvSpPr>
              <a:spLocks noChangeArrowheads="1"/>
            </p:cNvSpPr>
            <p:nvPr/>
          </p:nvSpPr>
          <p:spPr bwMode="auto">
            <a:xfrm>
              <a:off x="1285634" y="2021572"/>
              <a:ext cx="1744471" cy="41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822960" eaLnBrk="1" hangingPunct="1"/>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1080" b="1"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0" name="组合 39"/>
          <p:cNvGrpSpPr/>
          <p:nvPr/>
        </p:nvGrpSpPr>
        <p:grpSpPr>
          <a:xfrm>
            <a:off x="1250701" y="3169826"/>
            <a:ext cx="2611947" cy="942734"/>
            <a:chOff x="710294" y="3389724"/>
            <a:chExt cx="2902835" cy="1047725"/>
          </a:xfrm>
        </p:grpSpPr>
        <p:sp>
          <p:nvSpPr>
            <p:cNvPr id="41" name="TextBox 7"/>
            <p:cNvSpPr>
              <a:spLocks noChangeArrowheads="1"/>
            </p:cNvSpPr>
            <p:nvPr/>
          </p:nvSpPr>
          <p:spPr bwMode="auto">
            <a:xfrm>
              <a:off x="710294" y="3688352"/>
              <a:ext cx="2902835" cy="74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2" name="文本框 19"/>
            <p:cNvSpPr>
              <a:spLocks noChangeArrowheads="1"/>
            </p:cNvSpPr>
            <p:nvPr/>
          </p:nvSpPr>
          <p:spPr bwMode="auto">
            <a:xfrm>
              <a:off x="710294" y="3389724"/>
              <a:ext cx="1744470" cy="41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822960" eaLnBrk="1" hangingPunct="1"/>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1080" b="1"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3" name="组合 42"/>
          <p:cNvGrpSpPr/>
          <p:nvPr/>
        </p:nvGrpSpPr>
        <p:grpSpPr>
          <a:xfrm>
            <a:off x="1701309" y="4400885"/>
            <a:ext cx="2611947" cy="958828"/>
            <a:chOff x="1211086" y="4757876"/>
            <a:chExt cx="2902835" cy="1065612"/>
          </a:xfrm>
        </p:grpSpPr>
        <p:sp>
          <p:nvSpPr>
            <p:cNvPr id="44" name="TextBox 7"/>
            <p:cNvSpPr>
              <a:spLocks noChangeArrowheads="1"/>
            </p:cNvSpPr>
            <p:nvPr/>
          </p:nvSpPr>
          <p:spPr bwMode="auto">
            <a:xfrm>
              <a:off x="1211086" y="5074391"/>
              <a:ext cx="2902835" cy="74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5" name="文本框 19"/>
            <p:cNvSpPr>
              <a:spLocks noChangeArrowheads="1"/>
            </p:cNvSpPr>
            <p:nvPr/>
          </p:nvSpPr>
          <p:spPr bwMode="auto">
            <a:xfrm>
              <a:off x="1211086" y="4757876"/>
              <a:ext cx="1744470" cy="41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822960" eaLnBrk="1" hangingPunct="1"/>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1080" b="1"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6" name="组合 45"/>
          <p:cNvGrpSpPr/>
          <p:nvPr/>
        </p:nvGrpSpPr>
        <p:grpSpPr>
          <a:xfrm>
            <a:off x="7954133" y="1938784"/>
            <a:ext cx="2611947" cy="971504"/>
            <a:chOff x="8160276" y="2093580"/>
            <a:chExt cx="2902835" cy="1079698"/>
          </a:xfrm>
        </p:grpSpPr>
        <p:sp>
          <p:nvSpPr>
            <p:cNvPr id="47" name="TextBox 7"/>
            <p:cNvSpPr>
              <a:spLocks noChangeArrowheads="1"/>
            </p:cNvSpPr>
            <p:nvPr/>
          </p:nvSpPr>
          <p:spPr bwMode="auto">
            <a:xfrm>
              <a:off x="8160276" y="2424182"/>
              <a:ext cx="2902835"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8" name="文本框 19"/>
            <p:cNvSpPr>
              <a:spLocks noChangeArrowheads="1"/>
            </p:cNvSpPr>
            <p:nvPr/>
          </p:nvSpPr>
          <p:spPr bwMode="auto">
            <a:xfrm>
              <a:off x="8160276" y="2093580"/>
              <a:ext cx="1744470" cy="41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822960" eaLnBrk="1" hangingPunct="1"/>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1080" b="1"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9" name="组合 48"/>
          <p:cNvGrpSpPr/>
          <p:nvPr/>
        </p:nvGrpSpPr>
        <p:grpSpPr>
          <a:xfrm>
            <a:off x="8298936" y="3169835"/>
            <a:ext cx="2611947" cy="983365"/>
            <a:chOff x="8769876" y="3389724"/>
            <a:chExt cx="2902835" cy="1092879"/>
          </a:xfrm>
        </p:grpSpPr>
        <p:sp>
          <p:nvSpPr>
            <p:cNvPr id="50" name="TextBox 7"/>
            <p:cNvSpPr>
              <a:spLocks noChangeArrowheads="1"/>
            </p:cNvSpPr>
            <p:nvPr/>
          </p:nvSpPr>
          <p:spPr bwMode="auto">
            <a:xfrm>
              <a:off x="8769876" y="3733507"/>
              <a:ext cx="2902835"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1" name="文本框 19"/>
            <p:cNvSpPr>
              <a:spLocks noChangeArrowheads="1"/>
            </p:cNvSpPr>
            <p:nvPr/>
          </p:nvSpPr>
          <p:spPr bwMode="auto">
            <a:xfrm>
              <a:off x="8769876" y="3389724"/>
              <a:ext cx="1744470" cy="41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822960" eaLnBrk="1" hangingPunct="1"/>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1080" b="1"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52" name="组合 51"/>
          <p:cNvGrpSpPr/>
          <p:nvPr/>
        </p:nvGrpSpPr>
        <p:grpSpPr>
          <a:xfrm>
            <a:off x="7954133" y="4400885"/>
            <a:ext cx="2611947" cy="999460"/>
            <a:chOff x="8160276" y="4757876"/>
            <a:chExt cx="2902835" cy="1110769"/>
          </a:xfrm>
        </p:grpSpPr>
        <p:sp>
          <p:nvSpPr>
            <p:cNvPr id="53" name="TextBox 7"/>
            <p:cNvSpPr>
              <a:spLocks noChangeArrowheads="1"/>
            </p:cNvSpPr>
            <p:nvPr/>
          </p:nvSpPr>
          <p:spPr bwMode="auto">
            <a:xfrm>
              <a:off x="8160276" y="5119548"/>
              <a:ext cx="2902835" cy="74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4" name="文本框 19"/>
            <p:cNvSpPr>
              <a:spLocks noChangeArrowheads="1"/>
            </p:cNvSpPr>
            <p:nvPr/>
          </p:nvSpPr>
          <p:spPr bwMode="auto">
            <a:xfrm>
              <a:off x="8160276" y="4757876"/>
              <a:ext cx="1744470" cy="41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822960" eaLnBrk="1" hangingPunct="1"/>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输入你的标题</a:t>
              </a:r>
              <a:endParaRPr lang="en-US" altLang="zh-CN" sz="1080" b="1"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sp>
        <p:nvSpPr>
          <p:cNvPr id="55" name="矩形 54"/>
          <p:cNvSpPr/>
          <p:nvPr/>
        </p:nvSpPr>
        <p:spPr>
          <a:xfrm>
            <a:off x="5512872" y="2817135"/>
            <a:ext cx="1200970" cy="1310872"/>
          </a:xfrm>
          <a:prstGeom prst="rect">
            <a:avLst/>
          </a:prstGeom>
        </p:spPr>
        <p:txBody>
          <a:bodyPr wrap="none">
            <a:spAutoFit/>
          </a:bodyPr>
          <a:lstStyle/>
          <a:p>
            <a:pPr defTabSz="822960"/>
            <a:r>
              <a:rPr lang="zh-CN" altLang="en-US" sz="3960" b="1" dirty="0">
                <a:solidFill>
                  <a:srgbClr val="455F5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a:t>
            </a:r>
            <a:endParaRPr lang="en-US" altLang="zh-CN" sz="3960" b="1" dirty="0">
              <a:solidFill>
                <a:srgbClr val="455F5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defTabSz="822960"/>
            <a:r>
              <a:rPr lang="zh-CN" altLang="en-US" sz="3960" b="1" dirty="0">
                <a:solidFill>
                  <a:srgbClr val="455F5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标题</a:t>
            </a:r>
            <a:endParaRPr lang="en-US" altLang="zh-CN" sz="2520" b="1" dirty="0">
              <a:solidFill>
                <a:srgbClr val="455F5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700"/>
                                        <p:tgtEl>
                                          <p:spTgt spid="2"/>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up)">
                                      <p:cBhvr>
                                        <p:cTn id="32" dur="500"/>
                                        <p:tgtEl>
                                          <p:spTgt spid="40"/>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up)">
                                      <p:cBhvr>
                                        <p:cTn id="52" dur="500"/>
                                        <p:tgtEl>
                                          <p:spTgt spid="52"/>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par>
                          <p:cTn id="59" fill="hold">
                            <p:stCondLst>
                              <p:cond delay="6000"/>
                            </p:stCondLst>
                            <p:childTnLst>
                              <p:par>
                                <p:cTn id="60" presetID="22" presetClass="entr" presetSubtype="1"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childTnLst>
                          </p:cTn>
                        </p:par>
                        <p:par>
                          <p:cTn id="69" fill="hold">
                            <p:stCondLst>
                              <p:cond delay="7000"/>
                            </p:stCondLst>
                            <p:childTnLst>
                              <p:par>
                                <p:cTn id="70" presetID="22" presetClass="entr" presetSubtype="1"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up)">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19"/>
          <p:cNvPicPr>
            <a:picLocks noChangeAspect="1" noChangeArrowheads="1"/>
          </p:cNvPicPr>
          <p:nvPr/>
        </p:nvPicPr>
        <p:blipFill>
          <a:blip r:embed="rId3"/>
          <a:srcRect/>
          <a:stretch>
            <a:fillRect/>
          </a:stretch>
        </p:blipFill>
        <p:spPr bwMode="auto">
          <a:xfrm>
            <a:off x="5282536" y="4667117"/>
            <a:ext cx="2832789" cy="625328"/>
          </a:xfrm>
          <a:prstGeom prst="rect">
            <a:avLst/>
          </a:prstGeom>
          <a:noFill/>
          <a:ln w="9525">
            <a:noFill/>
            <a:miter lim="800000"/>
            <a:headEnd/>
            <a:tailEnd/>
          </a:ln>
        </p:spPr>
      </p:pic>
      <p:pic>
        <p:nvPicPr>
          <p:cNvPr id="41" name="Picture 19"/>
          <p:cNvPicPr>
            <a:picLocks noChangeAspect="1" noChangeArrowheads="1"/>
          </p:cNvPicPr>
          <p:nvPr/>
        </p:nvPicPr>
        <p:blipFill>
          <a:blip r:embed="rId4"/>
          <a:srcRect/>
          <a:stretch>
            <a:fillRect/>
          </a:stretch>
        </p:blipFill>
        <p:spPr bwMode="auto">
          <a:xfrm>
            <a:off x="3256046" y="4668907"/>
            <a:ext cx="2830997" cy="621744"/>
          </a:xfrm>
          <a:prstGeom prst="rect">
            <a:avLst/>
          </a:prstGeom>
          <a:noFill/>
          <a:ln w="9525">
            <a:noFill/>
            <a:miter lim="800000"/>
            <a:headEnd/>
            <a:tailEnd/>
          </a:ln>
        </p:spPr>
      </p:pic>
      <p:sp>
        <p:nvSpPr>
          <p:cNvPr id="42" name="Freeform 104"/>
          <p:cNvSpPr>
            <a:spLocks noChangeArrowheads="1"/>
          </p:cNvSpPr>
          <p:nvPr/>
        </p:nvSpPr>
        <p:spPr bwMode="auto">
          <a:xfrm>
            <a:off x="5800364" y="3884115"/>
            <a:ext cx="978307" cy="1062520"/>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w="9525">
            <a:noFill/>
            <a:miter lim="800000"/>
          </a:ln>
        </p:spPr>
        <p:txBody>
          <a:bodyPr lIns="77395" tIns="38696" rIns="77395" bIns="38696"/>
          <a:lstStyle/>
          <a:p>
            <a:pPr defTabSz="822960"/>
            <a:endParaRPr lang="zh-CN" altLang="en-US" sz="1525">
              <a:solidFill>
                <a:prstClr val="black"/>
              </a:solidFill>
              <a:latin typeface="等线" panose="02010600030101010101" charset="-122"/>
              <a:ea typeface="微软雅黑" panose="020B0503020204020204" pitchFamily="34" charset="-122"/>
            </a:endParaRPr>
          </a:p>
        </p:txBody>
      </p:sp>
      <p:sp>
        <p:nvSpPr>
          <p:cNvPr id="20485" name="Freeform 105"/>
          <p:cNvSpPr>
            <a:spLocks noChangeArrowheads="1"/>
          </p:cNvSpPr>
          <p:nvPr/>
        </p:nvSpPr>
        <p:spPr bwMode="auto">
          <a:xfrm>
            <a:off x="5800364" y="3884115"/>
            <a:ext cx="978307" cy="1062520"/>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w="9525">
            <a:noFill/>
            <a:miter lim="800000"/>
          </a:ln>
        </p:spPr>
        <p:txBody>
          <a:bodyPr lIns="77395" tIns="38696" rIns="77395" bIns="38696"/>
          <a:lstStyle/>
          <a:p>
            <a:pPr defTabSz="822960"/>
            <a:endParaRPr lang="zh-CN" altLang="en-US" sz="1525">
              <a:solidFill>
                <a:prstClr val="black"/>
              </a:solidFill>
              <a:latin typeface="等线" panose="02010600030101010101" charset="-122"/>
              <a:ea typeface="微软雅黑" panose="020B0503020204020204" pitchFamily="34" charset="-122"/>
            </a:endParaRPr>
          </a:p>
        </p:txBody>
      </p:sp>
      <p:sp>
        <p:nvSpPr>
          <p:cNvPr id="44" name="Freeform 106"/>
          <p:cNvSpPr>
            <a:spLocks noChangeArrowheads="1"/>
          </p:cNvSpPr>
          <p:nvPr/>
        </p:nvSpPr>
        <p:spPr bwMode="auto">
          <a:xfrm>
            <a:off x="4660793" y="3884115"/>
            <a:ext cx="981891" cy="1062520"/>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w="9525">
            <a:noFill/>
            <a:miter lim="800000"/>
          </a:ln>
        </p:spPr>
        <p:txBody>
          <a:bodyPr lIns="77395" tIns="38696" rIns="77395" bIns="38696"/>
          <a:lstStyle/>
          <a:p>
            <a:pPr defTabSz="822960"/>
            <a:endParaRPr lang="zh-CN" altLang="en-US" sz="1525">
              <a:solidFill>
                <a:prstClr val="black"/>
              </a:solidFill>
              <a:latin typeface="等线" panose="02010600030101010101" charset="-122"/>
              <a:ea typeface="微软雅黑" panose="020B0503020204020204" pitchFamily="34" charset="-122"/>
            </a:endParaRPr>
          </a:p>
        </p:txBody>
      </p:sp>
      <p:sp>
        <p:nvSpPr>
          <p:cNvPr id="20487" name="Freeform 107"/>
          <p:cNvSpPr>
            <a:spLocks noChangeArrowheads="1"/>
          </p:cNvSpPr>
          <p:nvPr/>
        </p:nvSpPr>
        <p:spPr bwMode="auto">
          <a:xfrm>
            <a:off x="4660793" y="3884115"/>
            <a:ext cx="981891" cy="1062520"/>
          </a:xfrm>
          <a:custGeom>
            <a:avLst/>
            <a:gdLst>
              <a:gd name="T0" fmla="*/ 862026321 w 878"/>
              <a:gd name="T1" fmla="*/ 29327369 h 952"/>
              <a:gd name="T2" fmla="*/ 447704211 w 878"/>
              <a:gd name="T3" fmla="*/ 246351683 h 952"/>
              <a:gd name="T4" fmla="*/ 488939643 w 878"/>
              <a:gd name="T5" fmla="*/ 0 h 952"/>
              <a:gd name="T6" fmla="*/ 161016053 w 878"/>
              <a:gd name="T7" fmla="*/ 0 h 952"/>
              <a:gd name="T8" fmla="*/ 0 w 878"/>
              <a:gd name="T9" fmla="*/ 930662901 h 952"/>
              <a:gd name="T10" fmla="*/ 862026321 w 878"/>
              <a:gd name="T11" fmla="*/ 480972615 h 952"/>
              <a:gd name="T12" fmla="*/ 862026321 w 878"/>
              <a:gd name="T13" fmla="*/ 29327369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w="9525">
            <a:noFill/>
            <a:miter lim="800000"/>
          </a:ln>
        </p:spPr>
        <p:txBody>
          <a:bodyPr lIns="77395" tIns="38696" rIns="77395" bIns="38696"/>
          <a:lstStyle/>
          <a:p>
            <a:pPr defTabSz="822960"/>
            <a:endParaRPr lang="zh-CN" altLang="en-US" sz="1525">
              <a:solidFill>
                <a:prstClr val="black"/>
              </a:solidFill>
              <a:latin typeface="等线" panose="02010600030101010101" charset="-122"/>
              <a:ea typeface="微软雅黑" panose="020B0503020204020204" pitchFamily="34" charset="-122"/>
            </a:endParaRPr>
          </a:p>
        </p:txBody>
      </p:sp>
      <p:sp>
        <p:nvSpPr>
          <p:cNvPr id="46" name="Freeform 108"/>
          <p:cNvSpPr>
            <a:spLocks noChangeArrowheads="1"/>
          </p:cNvSpPr>
          <p:nvPr/>
        </p:nvSpPr>
        <p:spPr bwMode="auto">
          <a:xfrm>
            <a:off x="5719728" y="1690990"/>
            <a:ext cx="1712933" cy="2013949"/>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3"/>
          </a:solidFill>
          <a:ln w="9525">
            <a:noFill/>
            <a:miter lim="800000"/>
          </a:ln>
        </p:spPr>
        <p:txBody>
          <a:bodyPr lIns="77395" tIns="38696" rIns="77395" bIns="38696"/>
          <a:lstStyle/>
          <a:p>
            <a:pPr defTabSz="822960"/>
            <a:endParaRPr lang="zh-CN" altLang="en-US" sz="1525">
              <a:solidFill>
                <a:prstClr val="black"/>
              </a:solidFill>
              <a:latin typeface="等线" panose="02010600030101010101" charset="-122"/>
              <a:ea typeface="微软雅黑" panose="020B0503020204020204" pitchFamily="34" charset="-122"/>
            </a:endParaRPr>
          </a:p>
        </p:txBody>
      </p:sp>
      <p:sp>
        <p:nvSpPr>
          <p:cNvPr id="47" name="Freeform 109"/>
          <p:cNvSpPr>
            <a:spLocks noChangeArrowheads="1"/>
          </p:cNvSpPr>
          <p:nvPr/>
        </p:nvSpPr>
        <p:spPr bwMode="auto">
          <a:xfrm>
            <a:off x="4008589" y="1690990"/>
            <a:ext cx="1711140" cy="2013949"/>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2"/>
          </a:solidFill>
          <a:ln w="9525">
            <a:noFill/>
            <a:miter lim="800000"/>
          </a:ln>
        </p:spPr>
        <p:txBody>
          <a:bodyPr lIns="77395" tIns="38696" rIns="77395" bIns="38696"/>
          <a:lstStyle/>
          <a:p>
            <a:pPr defTabSz="822960"/>
            <a:endParaRPr lang="zh-CN" altLang="en-US" sz="1525">
              <a:solidFill>
                <a:prstClr val="black"/>
              </a:solidFill>
              <a:latin typeface="等线" panose="02010600030101010101" charset="-122"/>
              <a:ea typeface="微软雅黑" panose="020B0503020204020204" pitchFamily="34" charset="-122"/>
            </a:endParaRPr>
          </a:p>
        </p:txBody>
      </p:sp>
      <p:sp>
        <p:nvSpPr>
          <p:cNvPr id="48" name="矩形 1"/>
          <p:cNvSpPr>
            <a:spLocks noChangeArrowheads="1"/>
          </p:cNvSpPr>
          <p:nvPr/>
        </p:nvSpPr>
        <p:spPr bwMode="auto">
          <a:xfrm>
            <a:off x="7834018" y="1837911"/>
            <a:ext cx="1953029" cy="1087270"/>
          </a:xfrm>
          <a:prstGeom prst="rect">
            <a:avLst/>
          </a:prstGeom>
          <a:noFill/>
          <a:ln w="9525">
            <a:noFill/>
            <a:miter lim="800000"/>
          </a:ln>
        </p:spPr>
        <p:txBody>
          <a:bodyPr lIns="77395" tIns="38696" rIns="77395" bIns="38696">
            <a:spAutoFit/>
          </a:bodyPr>
          <a:lstStyle/>
          <a:p>
            <a:pPr algn="just" defTabSz="822960">
              <a:lnSpc>
                <a:spcPct val="150000"/>
              </a:lnSpc>
            </a:pPr>
            <a:r>
              <a:rPr lang="zh-CN" altLang="en-US" sz="1245"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245"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822960">
              <a:lnSpc>
                <a:spcPct val="150000"/>
              </a:lnSpc>
            </a:pPr>
            <a:r>
              <a:rPr lang="zh-CN" altLang="en-US" sz="1015">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015">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822960">
              <a:lnSpc>
                <a:spcPct val="150000"/>
              </a:lnSpc>
            </a:pPr>
            <a:r>
              <a:rPr lang="zh-CN" altLang="en-US" sz="1015">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p>
          <a:p>
            <a:pPr algn="just" defTabSz="822960">
              <a:lnSpc>
                <a:spcPct val="150000"/>
              </a:lnSpc>
            </a:pPr>
            <a:endParaRPr lang="zh-CN" altLang="en-US" sz="1245"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22"/>
          <p:cNvSpPr/>
          <p:nvPr/>
        </p:nvSpPr>
        <p:spPr bwMode="auto">
          <a:xfrm flipH="1">
            <a:off x="2093191" y="2149678"/>
            <a:ext cx="3099763" cy="696999"/>
          </a:xfrm>
          <a:custGeom>
            <a:avLst/>
            <a:gdLst>
              <a:gd name="T0" fmla="*/ 0 w 2896333"/>
              <a:gd name="T1" fmla="*/ 656710 h 581025"/>
              <a:gd name="T2" fmla="*/ 299820 w 2896333"/>
              <a:gd name="T3" fmla="*/ 0 h 581025"/>
              <a:gd name="T4" fmla="*/ 260481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p:spPr>
        <p:txBody>
          <a:bodyPr lIns="77395" tIns="38696" rIns="77395" bIns="38696" anchor="ctr"/>
          <a:lstStyle/>
          <a:p>
            <a:pPr defTabSz="822960"/>
            <a:endParaRPr lang="zh-CN" altLang="en-US" sz="1525">
              <a:solidFill>
                <a:prstClr val="black"/>
              </a:solidFill>
              <a:latin typeface="等线" panose="02010600030101010101" charset="-122"/>
              <a:ea typeface="微软雅黑" panose="020B0503020204020204" pitchFamily="34" charset="-122"/>
            </a:endParaRPr>
          </a:p>
        </p:txBody>
      </p:sp>
      <p:sp>
        <p:nvSpPr>
          <p:cNvPr id="50" name="矩形 1"/>
          <p:cNvSpPr>
            <a:spLocks noChangeArrowheads="1"/>
          </p:cNvSpPr>
          <p:nvPr/>
        </p:nvSpPr>
        <p:spPr bwMode="auto">
          <a:xfrm>
            <a:off x="2469459" y="1841495"/>
            <a:ext cx="1953029" cy="1087270"/>
          </a:xfrm>
          <a:prstGeom prst="rect">
            <a:avLst/>
          </a:prstGeom>
          <a:noFill/>
          <a:ln w="9525">
            <a:noFill/>
            <a:miter lim="800000"/>
          </a:ln>
        </p:spPr>
        <p:txBody>
          <a:bodyPr lIns="77395" tIns="38696" rIns="77395" bIns="38696">
            <a:spAutoFit/>
          </a:bodyPr>
          <a:lstStyle/>
          <a:p>
            <a:pPr algn="just" defTabSz="822960">
              <a:lnSpc>
                <a:spcPct val="150000"/>
              </a:lnSpc>
            </a:pPr>
            <a:r>
              <a:rPr lang="zh-CN" altLang="en-US" sz="1245"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245"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822960">
              <a:lnSpc>
                <a:spcPct val="150000"/>
              </a:lnSpc>
            </a:pPr>
            <a:r>
              <a:rPr lang="zh-CN" altLang="en-US" sz="1015">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015">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822960">
              <a:lnSpc>
                <a:spcPct val="150000"/>
              </a:lnSpc>
            </a:pPr>
            <a:r>
              <a:rPr lang="zh-CN" altLang="en-US" sz="1015">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p>
          <a:p>
            <a:pPr algn="just" defTabSz="822960">
              <a:lnSpc>
                <a:spcPct val="150000"/>
              </a:lnSpc>
            </a:pPr>
            <a:endParaRPr lang="zh-CN" altLang="en-US" sz="1245"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任意多边形 24"/>
          <p:cNvSpPr/>
          <p:nvPr/>
        </p:nvSpPr>
        <p:spPr bwMode="auto">
          <a:xfrm flipH="1">
            <a:off x="2103938" y="3876943"/>
            <a:ext cx="2755743" cy="702375"/>
          </a:xfrm>
          <a:custGeom>
            <a:avLst/>
            <a:gdLst>
              <a:gd name="T0" fmla="*/ 0 w 2528430"/>
              <a:gd name="T1" fmla="*/ 660074 h 587027"/>
              <a:gd name="T2" fmla="*/ 311007 w 2528430"/>
              <a:gd name="T3" fmla="*/ 6749 h 587027"/>
              <a:gd name="T4" fmla="*/ 235879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p:spPr>
        <p:txBody>
          <a:bodyPr lIns="77395" tIns="38696" rIns="77395" bIns="38696" anchor="ctr"/>
          <a:lstStyle/>
          <a:p>
            <a:pPr defTabSz="822960"/>
            <a:endParaRPr lang="zh-CN" altLang="en-US" sz="1525">
              <a:solidFill>
                <a:prstClr val="black"/>
              </a:solidFill>
              <a:latin typeface="等线" panose="02010600030101010101" charset="-122"/>
              <a:ea typeface="微软雅黑" panose="020B0503020204020204" pitchFamily="34" charset="-122"/>
            </a:endParaRPr>
          </a:p>
        </p:txBody>
      </p:sp>
      <p:sp>
        <p:nvSpPr>
          <p:cNvPr id="89" name="矩形 1"/>
          <p:cNvSpPr>
            <a:spLocks noChangeArrowheads="1"/>
          </p:cNvSpPr>
          <p:nvPr/>
        </p:nvSpPr>
        <p:spPr bwMode="auto">
          <a:xfrm>
            <a:off x="2456916" y="3550842"/>
            <a:ext cx="1953029" cy="806489"/>
          </a:xfrm>
          <a:prstGeom prst="rect">
            <a:avLst/>
          </a:prstGeom>
          <a:noFill/>
          <a:ln w="9525">
            <a:noFill/>
            <a:miter lim="800000"/>
          </a:ln>
        </p:spPr>
        <p:txBody>
          <a:bodyPr lIns="77395" tIns="38696" rIns="77395" bIns="38696">
            <a:spAutoFit/>
          </a:bodyPr>
          <a:lstStyle/>
          <a:p>
            <a:pPr algn="just" defTabSz="822960">
              <a:lnSpc>
                <a:spcPct val="150000"/>
              </a:lnSpc>
            </a:pPr>
            <a:r>
              <a:rPr lang="zh-CN" altLang="en-US" sz="1245"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245"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822960">
              <a:lnSpc>
                <a:spcPct val="150000"/>
              </a:lnSpc>
            </a:pPr>
            <a:r>
              <a:rPr lang="zh-CN" altLang="en-US" sz="1015">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015">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822960">
              <a:lnSpc>
                <a:spcPct val="150000"/>
              </a:lnSpc>
            </a:pPr>
            <a:r>
              <a:rPr lang="zh-CN" altLang="en-US" sz="1015">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p>
        </p:txBody>
      </p:sp>
      <p:sp>
        <p:nvSpPr>
          <p:cNvPr id="90" name="矩形 1"/>
          <p:cNvSpPr>
            <a:spLocks noChangeArrowheads="1"/>
          </p:cNvSpPr>
          <p:nvPr/>
        </p:nvSpPr>
        <p:spPr bwMode="auto">
          <a:xfrm>
            <a:off x="7857312" y="3543679"/>
            <a:ext cx="1953029" cy="1149595"/>
          </a:xfrm>
          <a:prstGeom prst="rect">
            <a:avLst/>
          </a:prstGeom>
          <a:noFill/>
          <a:ln w="9525">
            <a:noFill/>
            <a:miter lim="800000"/>
          </a:ln>
        </p:spPr>
        <p:txBody>
          <a:bodyPr lIns="77395" tIns="38696" rIns="77395" bIns="38696">
            <a:spAutoFit/>
          </a:bodyPr>
          <a:lstStyle/>
          <a:p>
            <a:pPr algn="just" defTabSz="822960">
              <a:lnSpc>
                <a:spcPct val="150000"/>
              </a:lnSpc>
            </a:pPr>
            <a:r>
              <a:rPr lang="zh-CN" altLang="en-US" sz="1245"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245"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822960">
              <a:lnSpc>
                <a:spcPct val="150000"/>
              </a:lnSpc>
            </a:pPr>
            <a:r>
              <a:rPr lang="zh-CN" altLang="en-US" sz="1015">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015">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822960">
              <a:lnSpc>
                <a:spcPct val="150000"/>
              </a:lnSpc>
            </a:pPr>
            <a:r>
              <a:rPr lang="zh-CN" altLang="en-US" sz="1015">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p>
          <a:p>
            <a:pPr algn="just" defTabSz="822960">
              <a:lnSpc>
                <a:spcPct val="150000"/>
              </a:lnSpc>
            </a:pPr>
            <a:endParaRPr lang="zh-CN" altLang="en-US" sz="1525">
              <a:solidFill>
                <a:srgbClr val="000000"/>
              </a:solidFill>
              <a:latin typeface="Calibri" panose="020F0502020204030204" pitchFamily="34" charset="0"/>
              <a:ea typeface="微软雅黑" panose="020B0503020204020204" pitchFamily="34" charset="-122"/>
            </a:endParaRPr>
          </a:p>
        </p:txBody>
      </p:sp>
      <p:sp>
        <p:nvSpPr>
          <p:cNvPr id="91" name="任意多边形 27"/>
          <p:cNvSpPr/>
          <p:nvPr/>
        </p:nvSpPr>
        <p:spPr bwMode="auto">
          <a:xfrm>
            <a:off x="6454359" y="2160429"/>
            <a:ext cx="3099763" cy="696999"/>
          </a:xfrm>
          <a:custGeom>
            <a:avLst/>
            <a:gdLst>
              <a:gd name="T0" fmla="*/ 0 w 2896333"/>
              <a:gd name="T1" fmla="*/ 656710 h 581025"/>
              <a:gd name="T2" fmla="*/ 299820 w 2896333"/>
              <a:gd name="T3" fmla="*/ 0 h 581025"/>
              <a:gd name="T4" fmla="*/ 260481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p:spPr>
        <p:txBody>
          <a:bodyPr lIns="77395" tIns="38696" rIns="77395" bIns="38696" anchor="ctr"/>
          <a:lstStyle/>
          <a:p>
            <a:pPr defTabSz="822960"/>
            <a:endParaRPr lang="zh-CN" altLang="en-US" sz="1525">
              <a:solidFill>
                <a:prstClr val="black"/>
              </a:solidFill>
              <a:latin typeface="等线" panose="02010600030101010101" charset="-122"/>
              <a:ea typeface="微软雅黑" panose="020B0503020204020204" pitchFamily="34" charset="-122"/>
            </a:endParaRPr>
          </a:p>
        </p:txBody>
      </p:sp>
      <p:sp>
        <p:nvSpPr>
          <p:cNvPr id="92" name="任意多边形 28"/>
          <p:cNvSpPr/>
          <p:nvPr/>
        </p:nvSpPr>
        <p:spPr bwMode="auto">
          <a:xfrm>
            <a:off x="6504530" y="3876943"/>
            <a:ext cx="3072887" cy="702375"/>
          </a:xfrm>
          <a:custGeom>
            <a:avLst/>
            <a:gdLst>
              <a:gd name="T0" fmla="*/ 0 w 2528430"/>
              <a:gd name="T1" fmla="*/ 660074 h 587027"/>
              <a:gd name="T2" fmla="*/ 386616 w 2528430"/>
              <a:gd name="T3" fmla="*/ 6749 h 587027"/>
              <a:gd name="T4" fmla="*/ 2932224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p:spPr>
        <p:txBody>
          <a:bodyPr lIns="77395" tIns="38696" rIns="77395" bIns="38696" anchor="ctr"/>
          <a:lstStyle/>
          <a:p>
            <a:pPr defTabSz="822960"/>
            <a:endParaRPr lang="zh-CN" altLang="en-US" sz="1525">
              <a:solidFill>
                <a:prstClr val="black"/>
              </a:solidFill>
              <a:latin typeface="等线" panose="02010600030101010101" charset="-122"/>
              <a:ea typeface="微软雅黑" panose="020B0503020204020204" pitchFamily="34" charset="-122"/>
            </a:endParaRPr>
          </a:p>
        </p:txBody>
      </p:sp>
      <p:sp>
        <p:nvSpPr>
          <p:cNvPr id="93" name="Oval 54"/>
          <p:cNvSpPr>
            <a:spLocks noChangeArrowheads="1"/>
          </p:cNvSpPr>
          <p:nvPr/>
        </p:nvSpPr>
        <p:spPr bwMode="auto">
          <a:xfrm>
            <a:off x="5144575" y="2805470"/>
            <a:ext cx="93172" cy="93172"/>
          </a:xfrm>
          <a:prstGeom prst="ellipse">
            <a:avLst/>
          </a:prstGeom>
          <a:gradFill rotWithShape="1">
            <a:gsLst>
              <a:gs pos="0">
                <a:srgbClr val="BBBBBB"/>
              </a:gs>
              <a:gs pos="34999">
                <a:srgbClr val="CFCFCF"/>
              </a:gs>
              <a:gs pos="100000">
                <a:srgbClr val="EDEDED"/>
              </a:gs>
            </a:gsLst>
            <a:lin ang="5400000" scaled="1"/>
          </a:gradFill>
          <a:ln w="9525">
            <a:noFill/>
            <a:round/>
          </a:ln>
        </p:spPr>
        <p:txBody>
          <a:bodyPr lIns="77395" tIns="38696" rIns="77395" bIns="38696"/>
          <a:lstStyle/>
          <a:p>
            <a:pPr defTabSz="822960"/>
            <a:endParaRPr lang="zh-CN" altLang="zh-CN" sz="1525">
              <a:solidFill>
                <a:srgbClr val="000000"/>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94" name="Oval 54"/>
          <p:cNvSpPr>
            <a:spLocks noChangeArrowheads="1"/>
          </p:cNvSpPr>
          <p:nvPr/>
        </p:nvSpPr>
        <p:spPr bwMode="auto">
          <a:xfrm>
            <a:off x="6400606" y="2812637"/>
            <a:ext cx="93172" cy="93172"/>
          </a:xfrm>
          <a:prstGeom prst="ellipse">
            <a:avLst/>
          </a:prstGeom>
          <a:gradFill rotWithShape="1">
            <a:gsLst>
              <a:gs pos="0">
                <a:srgbClr val="BBBBBB"/>
              </a:gs>
              <a:gs pos="34999">
                <a:srgbClr val="CFCFCF"/>
              </a:gs>
              <a:gs pos="100000">
                <a:srgbClr val="EDEDED"/>
              </a:gs>
            </a:gsLst>
            <a:lin ang="5400000" scaled="1"/>
          </a:gradFill>
          <a:ln w="9525">
            <a:noFill/>
            <a:round/>
          </a:ln>
        </p:spPr>
        <p:txBody>
          <a:bodyPr lIns="77395" tIns="38696" rIns="77395" bIns="38696"/>
          <a:lstStyle/>
          <a:p>
            <a:pPr defTabSz="822960"/>
            <a:endParaRPr lang="zh-CN" altLang="zh-CN" sz="1525">
              <a:solidFill>
                <a:srgbClr val="000000"/>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95" name="Oval 54"/>
          <p:cNvSpPr>
            <a:spLocks noChangeArrowheads="1"/>
          </p:cNvSpPr>
          <p:nvPr/>
        </p:nvSpPr>
        <p:spPr bwMode="auto">
          <a:xfrm>
            <a:off x="6454359" y="4532735"/>
            <a:ext cx="93172" cy="93172"/>
          </a:xfrm>
          <a:prstGeom prst="ellipse">
            <a:avLst/>
          </a:prstGeom>
          <a:gradFill rotWithShape="1">
            <a:gsLst>
              <a:gs pos="0">
                <a:srgbClr val="BBBBBB"/>
              </a:gs>
              <a:gs pos="34999">
                <a:srgbClr val="CFCFCF"/>
              </a:gs>
              <a:gs pos="100000">
                <a:srgbClr val="EDEDED"/>
              </a:gs>
            </a:gsLst>
            <a:lin ang="5400000" scaled="1"/>
          </a:gradFill>
          <a:ln w="9525">
            <a:noFill/>
            <a:round/>
          </a:ln>
        </p:spPr>
        <p:txBody>
          <a:bodyPr lIns="77395" tIns="38696" rIns="77395" bIns="38696"/>
          <a:lstStyle/>
          <a:p>
            <a:pPr defTabSz="822960"/>
            <a:endParaRPr lang="zh-CN" altLang="zh-CN" sz="1525">
              <a:solidFill>
                <a:srgbClr val="000000"/>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96" name="Oval 54"/>
          <p:cNvSpPr>
            <a:spLocks noChangeArrowheads="1"/>
          </p:cNvSpPr>
          <p:nvPr/>
        </p:nvSpPr>
        <p:spPr bwMode="auto">
          <a:xfrm>
            <a:off x="4822057" y="4532735"/>
            <a:ext cx="93172" cy="93172"/>
          </a:xfrm>
          <a:prstGeom prst="ellipse">
            <a:avLst/>
          </a:prstGeom>
          <a:gradFill rotWithShape="1">
            <a:gsLst>
              <a:gs pos="0">
                <a:srgbClr val="BBBBBB"/>
              </a:gs>
              <a:gs pos="34999">
                <a:srgbClr val="CFCFCF"/>
              </a:gs>
              <a:gs pos="100000">
                <a:srgbClr val="EDEDED"/>
              </a:gs>
            </a:gsLst>
            <a:lin ang="5400000" scaled="1"/>
          </a:gradFill>
          <a:ln w="9525">
            <a:noFill/>
            <a:round/>
          </a:ln>
        </p:spPr>
        <p:txBody>
          <a:bodyPr lIns="77395" tIns="38696" rIns="77395" bIns="38696"/>
          <a:lstStyle/>
          <a:p>
            <a:pPr defTabSz="822960"/>
            <a:endParaRPr lang="zh-CN" altLang="zh-CN" sz="1525">
              <a:solidFill>
                <a:srgbClr val="000000"/>
              </a:solidFill>
              <a:latin typeface="宋体" panose="02010600030101010101" pitchFamily="2"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par>
                                <p:cTn id="25" presetID="22" presetClass="entr" presetSubtype="4"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22" presetClass="entr" presetSubtype="4"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childTnLst>
                          </p:cTn>
                        </p:par>
                        <p:par>
                          <p:cTn id="31" fill="hold">
                            <p:stCondLst>
                              <p:cond delay="500"/>
                            </p:stCondLst>
                            <p:childTnLst>
                              <p:par>
                                <p:cTn id="32" presetID="31" presetClass="entr" presetSubtype="0" fill="hold" grpId="0" nodeType="after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p:cTn id="34" dur="500" fill="hold"/>
                                        <p:tgtEl>
                                          <p:spTgt spid="93"/>
                                        </p:tgtEl>
                                        <p:attrNameLst>
                                          <p:attrName>ppt_w</p:attrName>
                                        </p:attrNameLst>
                                      </p:cBhvr>
                                      <p:tavLst>
                                        <p:tav tm="0">
                                          <p:val>
                                            <p:fltVal val="0"/>
                                          </p:val>
                                        </p:tav>
                                        <p:tav tm="100000">
                                          <p:val>
                                            <p:strVal val="#ppt_w"/>
                                          </p:val>
                                        </p:tav>
                                      </p:tavLst>
                                    </p:anim>
                                    <p:anim calcmode="lin" valueType="num">
                                      <p:cBhvr>
                                        <p:cTn id="35" dur="500" fill="hold"/>
                                        <p:tgtEl>
                                          <p:spTgt spid="93"/>
                                        </p:tgtEl>
                                        <p:attrNameLst>
                                          <p:attrName>ppt_h</p:attrName>
                                        </p:attrNameLst>
                                      </p:cBhvr>
                                      <p:tavLst>
                                        <p:tav tm="0">
                                          <p:val>
                                            <p:fltVal val="0"/>
                                          </p:val>
                                        </p:tav>
                                        <p:tav tm="100000">
                                          <p:val>
                                            <p:strVal val="#ppt_h"/>
                                          </p:val>
                                        </p:tav>
                                      </p:tavLst>
                                    </p:anim>
                                    <p:anim calcmode="lin" valueType="num">
                                      <p:cBhvr>
                                        <p:cTn id="36" dur="500" fill="hold"/>
                                        <p:tgtEl>
                                          <p:spTgt spid="93"/>
                                        </p:tgtEl>
                                        <p:attrNameLst>
                                          <p:attrName>style.rotation</p:attrName>
                                        </p:attrNameLst>
                                      </p:cBhvr>
                                      <p:tavLst>
                                        <p:tav tm="0">
                                          <p:val>
                                            <p:fltVal val="90"/>
                                          </p:val>
                                        </p:tav>
                                        <p:tav tm="100000">
                                          <p:val>
                                            <p:fltVal val="0"/>
                                          </p:val>
                                        </p:tav>
                                      </p:tavLst>
                                    </p:anim>
                                    <p:animEffect transition="in" filter="fade">
                                      <p:cBhvr>
                                        <p:cTn id="37" dur="500"/>
                                        <p:tgtEl>
                                          <p:spTgt spid="93"/>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p:cTn id="49" dur="500" fill="hold"/>
                                        <p:tgtEl>
                                          <p:spTgt spid="94"/>
                                        </p:tgtEl>
                                        <p:attrNameLst>
                                          <p:attrName>ppt_w</p:attrName>
                                        </p:attrNameLst>
                                      </p:cBhvr>
                                      <p:tavLst>
                                        <p:tav tm="0">
                                          <p:val>
                                            <p:fltVal val="0"/>
                                          </p:val>
                                        </p:tav>
                                        <p:tav tm="100000">
                                          <p:val>
                                            <p:strVal val="#ppt_w"/>
                                          </p:val>
                                        </p:tav>
                                      </p:tavLst>
                                    </p:anim>
                                    <p:anim calcmode="lin" valueType="num">
                                      <p:cBhvr>
                                        <p:cTn id="50" dur="500" fill="hold"/>
                                        <p:tgtEl>
                                          <p:spTgt spid="94"/>
                                        </p:tgtEl>
                                        <p:attrNameLst>
                                          <p:attrName>ppt_h</p:attrName>
                                        </p:attrNameLst>
                                      </p:cBhvr>
                                      <p:tavLst>
                                        <p:tav tm="0">
                                          <p:val>
                                            <p:fltVal val="0"/>
                                          </p:val>
                                        </p:tav>
                                        <p:tav tm="100000">
                                          <p:val>
                                            <p:strVal val="#ppt_h"/>
                                          </p:val>
                                        </p:tav>
                                      </p:tavLst>
                                    </p:anim>
                                    <p:anim calcmode="lin" valueType="num">
                                      <p:cBhvr>
                                        <p:cTn id="51" dur="500" fill="hold"/>
                                        <p:tgtEl>
                                          <p:spTgt spid="94"/>
                                        </p:tgtEl>
                                        <p:attrNameLst>
                                          <p:attrName>style.rotation</p:attrName>
                                        </p:attrNameLst>
                                      </p:cBhvr>
                                      <p:tavLst>
                                        <p:tav tm="0">
                                          <p:val>
                                            <p:fltVal val="90"/>
                                          </p:val>
                                        </p:tav>
                                        <p:tav tm="100000">
                                          <p:val>
                                            <p:fltVal val="0"/>
                                          </p:val>
                                        </p:tav>
                                      </p:tavLst>
                                    </p:anim>
                                    <p:animEffect transition="in" filter="fade">
                                      <p:cBhvr>
                                        <p:cTn id="52" dur="500"/>
                                        <p:tgtEl>
                                          <p:spTgt spid="94"/>
                                        </p:tgtEl>
                                      </p:cBhvr>
                                    </p:animEffect>
                                  </p:childTnLst>
                                </p:cTn>
                              </p:par>
                            </p:childTnLst>
                          </p:cTn>
                        </p:par>
                        <p:par>
                          <p:cTn id="53" fill="hold">
                            <p:stCondLst>
                              <p:cond delay="2500"/>
                            </p:stCondLst>
                            <p:childTnLst>
                              <p:par>
                                <p:cTn id="54" presetID="22" presetClass="entr" presetSubtype="4" fill="hold" grpId="0" nodeType="after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wipe(down)">
                                      <p:cBhvr>
                                        <p:cTn id="56" dur="500"/>
                                        <p:tgtEl>
                                          <p:spTgt spid="91"/>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3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500" fill="hold"/>
                                        <p:tgtEl>
                                          <p:spTgt spid="96"/>
                                        </p:tgtEl>
                                        <p:attrNameLst>
                                          <p:attrName>ppt_w</p:attrName>
                                        </p:attrNameLst>
                                      </p:cBhvr>
                                      <p:tavLst>
                                        <p:tav tm="0">
                                          <p:val>
                                            <p:fltVal val="0"/>
                                          </p:val>
                                        </p:tav>
                                        <p:tav tm="100000">
                                          <p:val>
                                            <p:strVal val="#ppt_w"/>
                                          </p:val>
                                        </p:tav>
                                      </p:tavLst>
                                    </p:anim>
                                    <p:anim calcmode="lin" valueType="num">
                                      <p:cBhvr>
                                        <p:cTn id="65" dur="500" fill="hold"/>
                                        <p:tgtEl>
                                          <p:spTgt spid="96"/>
                                        </p:tgtEl>
                                        <p:attrNameLst>
                                          <p:attrName>ppt_h</p:attrName>
                                        </p:attrNameLst>
                                      </p:cBhvr>
                                      <p:tavLst>
                                        <p:tav tm="0">
                                          <p:val>
                                            <p:fltVal val="0"/>
                                          </p:val>
                                        </p:tav>
                                        <p:tav tm="100000">
                                          <p:val>
                                            <p:strVal val="#ppt_h"/>
                                          </p:val>
                                        </p:tav>
                                      </p:tavLst>
                                    </p:anim>
                                    <p:anim calcmode="lin" valueType="num">
                                      <p:cBhvr>
                                        <p:cTn id="66" dur="500" fill="hold"/>
                                        <p:tgtEl>
                                          <p:spTgt spid="96"/>
                                        </p:tgtEl>
                                        <p:attrNameLst>
                                          <p:attrName>style.rotation</p:attrName>
                                        </p:attrNameLst>
                                      </p:cBhvr>
                                      <p:tavLst>
                                        <p:tav tm="0">
                                          <p:val>
                                            <p:fltVal val="90"/>
                                          </p:val>
                                        </p:tav>
                                        <p:tav tm="100000">
                                          <p:val>
                                            <p:fltVal val="0"/>
                                          </p:val>
                                        </p:tav>
                                      </p:tavLst>
                                    </p:anim>
                                    <p:animEffect transition="in" filter="fade">
                                      <p:cBhvr>
                                        <p:cTn id="67" dur="500"/>
                                        <p:tgtEl>
                                          <p:spTgt spid="96"/>
                                        </p:tgtEl>
                                      </p:cBhvr>
                                    </p:animEffect>
                                  </p:childTnLst>
                                </p:cTn>
                              </p:par>
                            </p:childTnLst>
                          </p:cTn>
                        </p:par>
                        <p:par>
                          <p:cTn id="68" fill="hold">
                            <p:stCondLst>
                              <p:cond delay="4000"/>
                            </p:stCondLst>
                            <p:childTnLst>
                              <p:par>
                                <p:cTn id="69" presetID="22" presetClass="entr" presetSubtype="4"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childTnLst>
                          </p:cTn>
                        </p:par>
                        <p:par>
                          <p:cTn id="72" fill="hold">
                            <p:stCondLst>
                              <p:cond delay="4500"/>
                            </p:stCondLst>
                            <p:childTnLst>
                              <p:par>
                                <p:cTn id="73" presetID="22" presetClass="entr" presetSubtype="8"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wipe(left)">
                                      <p:cBhvr>
                                        <p:cTn id="75" dur="500"/>
                                        <p:tgtEl>
                                          <p:spTgt spid="89"/>
                                        </p:tgtEl>
                                      </p:cBhvr>
                                    </p:animEffect>
                                  </p:childTnLst>
                                </p:cTn>
                              </p:par>
                            </p:childTnLst>
                          </p:cTn>
                        </p:par>
                        <p:par>
                          <p:cTn id="76" fill="hold">
                            <p:stCondLst>
                              <p:cond delay="5000"/>
                            </p:stCondLst>
                            <p:childTnLst>
                              <p:par>
                                <p:cTn id="77" presetID="31" presetClass="entr" presetSubtype="0"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 calcmode="lin" valueType="num">
                                      <p:cBhvr>
                                        <p:cTn id="79" dur="500" fill="hold"/>
                                        <p:tgtEl>
                                          <p:spTgt spid="95"/>
                                        </p:tgtEl>
                                        <p:attrNameLst>
                                          <p:attrName>ppt_w</p:attrName>
                                        </p:attrNameLst>
                                      </p:cBhvr>
                                      <p:tavLst>
                                        <p:tav tm="0">
                                          <p:val>
                                            <p:fltVal val="0"/>
                                          </p:val>
                                        </p:tav>
                                        <p:tav tm="100000">
                                          <p:val>
                                            <p:strVal val="#ppt_w"/>
                                          </p:val>
                                        </p:tav>
                                      </p:tavLst>
                                    </p:anim>
                                    <p:anim calcmode="lin" valueType="num">
                                      <p:cBhvr>
                                        <p:cTn id="80" dur="500" fill="hold"/>
                                        <p:tgtEl>
                                          <p:spTgt spid="95"/>
                                        </p:tgtEl>
                                        <p:attrNameLst>
                                          <p:attrName>ppt_h</p:attrName>
                                        </p:attrNameLst>
                                      </p:cBhvr>
                                      <p:tavLst>
                                        <p:tav tm="0">
                                          <p:val>
                                            <p:fltVal val="0"/>
                                          </p:val>
                                        </p:tav>
                                        <p:tav tm="100000">
                                          <p:val>
                                            <p:strVal val="#ppt_h"/>
                                          </p:val>
                                        </p:tav>
                                      </p:tavLst>
                                    </p:anim>
                                    <p:anim calcmode="lin" valueType="num">
                                      <p:cBhvr>
                                        <p:cTn id="81" dur="500" fill="hold"/>
                                        <p:tgtEl>
                                          <p:spTgt spid="95"/>
                                        </p:tgtEl>
                                        <p:attrNameLst>
                                          <p:attrName>style.rotation</p:attrName>
                                        </p:attrNameLst>
                                      </p:cBhvr>
                                      <p:tavLst>
                                        <p:tav tm="0">
                                          <p:val>
                                            <p:fltVal val="90"/>
                                          </p:val>
                                        </p:tav>
                                        <p:tav tm="100000">
                                          <p:val>
                                            <p:fltVal val="0"/>
                                          </p:val>
                                        </p:tav>
                                      </p:tavLst>
                                    </p:anim>
                                    <p:animEffect transition="in" filter="fade">
                                      <p:cBhvr>
                                        <p:cTn id="82" dur="500"/>
                                        <p:tgtEl>
                                          <p:spTgt spid="95"/>
                                        </p:tgtEl>
                                      </p:cBhvr>
                                    </p:animEffect>
                                  </p:childTnLst>
                                </p:cTn>
                              </p:par>
                            </p:childTnLst>
                          </p:cTn>
                        </p:par>
                        <p:par>
                          <p:cTn id="83" fill="hold">
                            <p:stCondLst>
                              <p:cond delay="5500"/>
                            </p:stCondLst>
                            <p:childTnLst>
                              <p:par>
                                <p:cTn id="84" presetID="22" presetClass="entr" presetSubtype="4" fill="hold" grpId="0" nodeType="after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wipe(down)">
                                      <p:cBhvr>
                                        <p:cTn id="86" dur="500"/>
                                        <p:tgtEl>
                                          <p:spTgt spid="92"/>
                                        </p:tgtEl>
                                      </p:cBhvr>
                                    </p:animEffect>
                                  </p:childTnLst>
                                </p:cTn>
                              </p:par>
                            </p:childTnLst>
                          </p:cTn>
                        </p:par>
                        <p:par>
                          <p:cTn id="87" fill="hold">
                            <p:stCondLst>
                              <p:cond delay="6000"/>
                            </p:stCondLst>
                            <p:childTnLst>
                              <p:par>
                                <p:cTn id="88" presetID="22" presetClass="entr" presetSubtype="8" fill="hold" grpId="0" nodeType="after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wipe(left)">
                                      <p:cBhvr>
                                        <p:cTn id="9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7" grpId="0" animBg="1"/>
      <p:bldP spid="48" grpId="0"/>
      <p:bldP spid="49" grpId="0" animBg="1"/>
      <p:bldP spid="50" grpId="0"/>
      <p:bldP spid="51" grpId="0" animBg="1"/>
      <p:bldP spid="89" grpId="0"/>
      <p:bldP spid="90" grpId="0"/>
      <p:bldP spid="91" grpId="0" animBg="1"/>
      <p:bldP spid="92" grpId="0" animBg="1"/>
      <p:bldP spid="93" grpId="0" animBg="1"/>
      <p:bldP spid="94" grpId="0" animBg="1"/>
      <p:bldP spid="95" grpId="0" animBg="1"/>
      <p:bldP spid="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092468" y="3882771"/>
            <a:ext cx="9847521" cy="394239"/>
            <a:chOff x="534438" y="3368953"/>
            <a:chExt cx="10944224" cy="438144"/>
          </a:xfrm>
          <a:solidFill>
            <a:schemeClr val="bg1">
              <a:lumMod val="65000"/>
            </a:schemeClr>
          </a:solidFill>
        </p:grpSpPr>
        <p:sp>
          <p:nvSpPr>
            <p:cNvPr id="19" name="矩形 18"/>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a:solidFill>
                  <a:prstClr val="white"/>
                </a:solidFill>
                <a:latin typeface="等线" panose="02010600030101010101" charset="-122"/>
                <a:ea typeface="微软雅黑" panose="020B0503020204020204" pitchFamily="34" charset="-122"/>
              </a:endParaRPr>
            </a:p>
          </p:txBody>
        </p:sp>
        <p:grpSp>
          <p:nvGrpSpPr>
            <p:cNvPr id="20" name="组合 19"/>
            <p:cNvGrpSpPr/>
            <p:nvPr/>
          </p:nvGrpSpPr>
          <p:grpSpPr>
            <a:xfrm>
              <a:off x="534438" y="3368953"/>
              <a:ext cx="10944224" cy="438144"/>
              <a:chOff x="623889" y="3209929"/>
              <a:chExt cx="10944224" cy="438144"/>
            </a:xfrm>
            <a:grpFill/>
          </p:grpSpPr>
          <p:sp>
            <p:nvSpPr>
              <p:cNvPr id="21" name="矩形 20"/>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a:solidFill>
                    <a:prstClr val="white"/>
                  </a:solidFill>
                  <a:latin typeface="等线" panose="02010600030101010101" charset="-122"/>
                  <a:ea typeface="微软雅黑" panose="020B0503020204020204" pitchFamily="34" charset="-122"/>
                </a:endParaRPr>
              </a:p>
            </p:txBody>
          </p:sp>
          <p:sp>
            <p:nvSpPr>
              <p:cNvPr id="22" name="矩形 21"/>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a:solidFill>
                    <a:prstClr val="white"/>
                  </a:solidFill>
                  <a:latin typeface="等线" panose="02010600030101010101" charset="-122"/>
                  <a:ea typeface="微软雅黑" panose="020B0503020204020204" pitchFamily="34" charset="-122"/>
                </a:endParaRPr>
              </a:p>
            </p:txBody>
          </p:sp>
          <p:sp>
            <p:nvSpPr>
              <p:cNvPr id="23" name="矩形 22"/>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a:solidFill>
                    <a:prstClr val="white"/>
                  </a:solidFill>
                  <a:latin typeface="等线" panose="02010600030101010101" charset="-122"/>
                  <a:ea typeface="微软雅黑" panose="020B0503020204020204" pitchFamily="34" charset="-122"/>
                </a:endParaRPr>
              </a:p>
            </p:txBody>
          </p:sp>
          <p:sp>
            <p:nvSpPr>
              <p:cNvPr id="24" name="矩形 23"/>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a:solidFill>
                    <a:prstClr val="white"/>
                  </a:solidFill>
                  <a:latin typeface="等线" panose="02010600030101010101" charset="-122"/>
                  <a:ea typeface="微软雅黑" panose="020B0503020204020204" pitchFamily="34" charset="-122"/>
                </a:endParaRPr>
              </a:p>
            </p:txBody>
          </p:sp>
          <p:sp>
            <p:nvSpPr>
              <p:cNvPr id="25" name="矩形 24"/>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a:solidFill>
                    <a:prstClr val="white"/>
                  </a:solidFill>
                  <a:latin typeface="等线" panose="02010600030101010101" charset="-122"/>
                  <a:ea typeface="微软雅黑" panose="020B0503020204020204" pitchFamily="34" charset="-122"/>
                </a:endParaRPr>
              </a:p>
            </p:txBody>
          </p:sp>
          <p:sp>
            <p:nvSpPr>
              <p:cNvPr id="26" name="矩形 25"/>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a:solidFill>
                    <a:prstClr val="white"/>
                  </a:solidFill>
                  <a:latin typeface="等线" panose="02010600030101010101" charset="-122"/>
                  <a:ea typeface="微软雅黑" panose="020B0503020204020204" pitchFamily="34" charset="-122"/>
                </a:endParaRPr>
              </a:p>
            </p:txBody>
          </p:sp>
          <p:sp>
            <p:nvSpPr>
              <p:cNvPr id="27" name="等腰三角形 26"/>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a:solidFill>
                    <a:prstClr val="white"/>
                  </a:solidFill>
                  <a:latin typeface="等线" panose="02010600030101010101" charset="-122"/>
                  <a:ea typeface="微软雅黑" panose="020B0503020204020204" pitchFamily="34" charset="-122"/>
                </a:endParaRPr>
              </a:p>
            </p:txBody>
          </p:sp>
        </p:grpSp>
      </p:grpSp>
      <p:cxnSp>
        <p:nvCxnSpPr>
          <p:cNvPr id="28" name="肘形连接符 27"/>
          <p:cNvCxnSpPr>
            <a:stCxn id="31" idx="3"/>
            <a:endCxn id="49" idx="1"/>
          </p:cNvCxnSpPr>
          <p:nvPr/>
        </p:nvCxnSpPr>
        <p:spPr>
          <a:xfrm rot="5400000" flipH="1" flipV="1">
            <a:off x="1362078" y="3216455"/>
            <a:ext cx="990969" cy="13116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29649" y="3777525"/>
            <a:ext cx="524665" cy="608612"/>
            <a:chOff x="1109756" y="3090803"/>
            <a:chExt cx="583096" cy="676392"/>
          </a:xfrm>
          <a:solidFill>
            <a:schemeClr val="accent1"/>
          </a:solidFill>
        </p:grpSpPr>
        <p:sp>
          <p:nvSpPr>
            <p:cNvPr id="31" name="六边形 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dirty="0">
                <a:solidFill>
                  <a:prstClr val="white"/>
                </a:solidFill>
                <a:latin typeface="等线" panose="02010600030101010101" charset="-122"/>
                <a:ea typeface="微软雅黑" panose="020B0503020204020204" pitchFamily="34" charset="-122"/>
              </a:endParaRPr>
            </a:p>
          </p:txBody>
        </p:sp>
        <p:sp>
          <p:nvSpPr>
            <p:cNvPr id="47" name="文本框 64"/>
            <p:cNvSpPr txBox="1"/>
            <p:nvPr/>
          </p:nvSpPr>
          <p:spPr>
            <a:xfrm>
              <a:off x="1115003" y="3298193"/>
              <a:ext cx="577849" cy="272075"/>
            </a:xfrm>
            <a:prstGeom prst="rect">
              <a:avLst/>
            </a:prstGeom>
            <a:grpFill/>
          </p:spPr>
          <p:txBody>
            <a:bodyPr wrap="square" rtlCol="0">
              <a:spAutoFit/>
            </a:bodyPr>
            <a:lstStyle/>
            <a:p>
              <a:pPr algn="ctr" defTabSz="822960"/>
              <a:r>
                <a:rPr lang="en-US" altLang="zh-CN" sz="990" dirty="0">
                  <a:solidFill>
                    <a:prstClr val="white"/>
                  </a:solidFill>
                  <a:latin typeface="微软雅黑" panose="020B0503020204020204" pitchFamily="34" charset="-122"/>
                  <a:ea typeface="微软雅黑" panose="020B0503020204020204" pitchFamily="34" charset="-122"/>
                </a:rPr>
                <a:t>4</a:t>
              </a:r>
              <a:r>
                <a:rPr lang="zh-CN" altLang="en-US" sz="990" dirty="0">
                  <a:solidFill>
                    <a:prstClr val="white"/>
                  </a:solidFill>
                  <a:latin typeface="微软雅黑" panose="020B0503020204020204" pitchFamily="34" charset="-122"/>
                  <a:ea typeface="微软雅黑" panose="020B0503020204020204" pitchFamily="34" charset="-122"/>
                </a:rPr>
                <a:t>月份</a:t>
              </a:r>
            </a:p>
          </p:txBody>
        </p:sp>
      </p:grpSp>
      <p:grpSp>
        <p:nvGrpSpPr>
          <p:cNvPr id="48" name="组合 47"/>
          <p:cNvGrpSpPr/>
          <p:nvPr/>
        </p:nvGrpSpPr>
        <p:grpSpPr>
          <a:xfrm>
            <a:off x="1923147" y="2392326"/>
            <a:ext cx="1581167" cy="1296440"/>
            <a:chOff x="1853741" y="1952625"/>
            <a:chExt cx="1413335" cy="1440823"/>
          </a:xfrm>
          <a:solidFill>
            <a:schemeClr val="bg1">
              <a:lumMod val="75000"/>
            </a:schemeClr>
          </a:solidFill>
        </p:grpSpPr>
        <p:sp>
          <p:nvSpPr>
            <p:cNvPr id="49" name="矩形 4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620">
                <a:solidFill>
                  <a:prstClr val="black">
                    <a:lumMod val="85000"/>
                    <a:lumOff val="15000"/>
                  </a:prstClr>
                </a:solidFill>
                <a:latin typeface="等线" panose="02010600030101010101" charset="-122"/>
                <a:ea typeface="微软雅黑" panose="020B0503020204020204" pitchFamily="34" charset="-122"/>
              </a:endParaRPr>
            </a:p>
          </p:txBody>
        </p:sp>
        <p:sp>
          <p:nvSpPr>
            <p:cNvPr id="50" name="文本框 66"/>
            <p:cNvSpPr txBox="1"/>
            <p:nvPr/>
          </p:nvSpPr>
          <p:spPr>
            <a:xfrm>
              <a:off x="1853742" y="1997871"/>
              <a:ext cx="1413334" cy="1395577"/>
            </a:xfrm>
            <a:prstGeom prst="rect">
              <a:avLst/>
            </a:prstGeom>
            <a:grpFill/>
          </p:spPr>
          <p:txBody>
            <a:bodyPr wrap="square" rtlCol="0">
              <a:spAutoFit/>
            </a:bodyPr>
            <a:lstStyle/>
            <a:p>
              <a:pPr algn="just"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单击此处添加方法阐述，添加简短问题说明文字，方法与措施的具体说明文字添加此处。</a:t>
              </a:r>
              <a:endParaRPr lang="en-US" altLang="zh-CN" sz="1260" dirty="0">
                <a:solidFill>
                  <a:prstClr val="black">
                    <a:lumMod val="85000"/>
                    <a:lumOff val="15000"/>
                  </a:prstClr>
                </a:solidFill>
                <a:latin typeface="微软雅黑" panose="020B0503020204020204" pitchFamily="34" charset="-122"/>
                <a:ea typeface="微软雅黑" panose="020B0503020204020204" pitchFamily="34" charset="-122"/>
              </a:endParaRPr>
            </a:p>
            <a:p>
              <a:pPr algn="just" defTabSz="822960"/>
              <a:endParaRPr lang="zh-CN" altLang="en-US" sz="126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cxnSp>
        <p:nvCxnSpPr>
          <p:cNvPr id="51" name="肘形连接符 50"/>
          <p:cNvCxnSpPr>
            <a:stCxn id="53" idx="3"/>
            <a:endCxn id="56" idx="1"/>
          </p:cNvCxnSpPr>
          <p:nvPr/>
        </p:nvCxnSpPr>
        <p:spPr>
          <a:xfrm rot="5400000" flipH="1" flipV="1">
            <a:off x="3683893" y="3216455"/>
            <a:ext cx="990969" cy="13116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3851464" y="3777525"/>
            <a:ext cx="524665" cy="608612"/>
            <a:chOff x="1109756" y="3090803"/>
            <a:chExt cx="583096" cy="676392"/>
          </a:xfrm>
          <a:solidFill>
            <a:schemeClr val="accent1"/>
          </a:solidFill>
        </p:grpSpPr>
        <p:sp>
          <p:nvSpPr>
            <p:cNvPr id="53" name="六边形 5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dirty="0">
                <a:solidFill>
                  <a:prstClr val="white"/>
                </a:solidFill>
                <a:latin typeface="等线" panose="02010600030101010101" charset="-122"/>
                <a:ea typeface="微软雅黑" panose="020B0503020204020204" pitchFamily="34" charset="-122"/>
              </a:endParaRPr>
            </a:p>
          </p:txBody>
        </p:sp>
        <p:sp>
          <p:nvSpPr>
            <p:cNvPr id="54" name="文本框 72"/>
            <p:cNvSpPr txBox="1"/>
            <p:nvPr/>
          </p:nvSpPr>
          <p:spPr>
            <a:xfrm>
              <a:off x="1115003" y="3298193"/>
              <a:ext cx="577849" cy="272075"/>
            </a:xfrm>
            <a:prstGeom prst="rect">
              <a:avLst/>
            </a:prstGeom>
            <a:grpFill/>
          </p:spPr>
          <p:txBody>
            <a:bodyPr wrap="square" rtlCol="0">
              <a:spAutoFit/>
            </a:bodyPr>
            <a:lstStyle/>
            <a:p>
              <a:pPr algn="ctr" defTabSz="822960"/>
              <a:r>
                <a:rPr lang="en-US" altLang="zh-CN" sz="990" dirty="0">
                  <a:solidFill>
                    <a:prstClr val="white"/>
                  </a:solidFill>
                  <a:latin typeface="微软雅黑" panose="020B0503020204020204" pitchFamily="34" charset="-122"/>
                  <a:ea typeface="微软雅黑" panose="020B0503020204020204" pitchFamily="34" charset="-122"/>
                </a:rPr>
                <a:t>6</a:t>
              </a:r>
              <a:r>
                <a:rPr lang="zh-CN" altLang="en-US" sz="990" dirty="0">
                  <a:solidFill>
                    <a:prstClr val="white"/>
                  </a:solidFill>
                  <a:latin typeface="微软雅黑" panose="020B0503020204020204" pitchFamily="34" charset="-122"/>
                  <a:ea typeface="微软雅黑" panose="020B0503020204020204" pitchFamily="34" charset="-122"/>
                </a:rPr>
                <a:t>月份</a:t>
              </a:r>
            </a:p>
          </p:txBody>
        </p:sp>
      </p:grpSp>
      <p:grpSp>
        <p:nvGrpSpPr>
          <p:cNvPr id="55" name="组合 54"/>
          <p:cNvGrpSpPr/>
          <p:nvPr/>
        </p:nvGrpSpPr>
        <p:grpSpPr>
          <a:xfrm>
            <a:off x="4244963" y="2392326"/>
            <a:ext cx="1581167" cy="1296440"/>
            <a:chOff x="1853741" y="1952625"/>
            <a:chExt cx="1413335" cy="1440823"/>
          </a:xfrm>
          <a:solidFill>
            <a:schemeClr val="bg1">
              <a:lumMod val="75000"/>
            </a:schemeClr>
          </a:solidFill>
        </p:grpSpPr>
        <p:sp>
          <p:nvSpPr>
            <p:cNvPr id="56" name="矩形 5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620">
                <a:solidFill>
                  <a:prstClr val="black">
                    <a:lumMod val="85000"/>
                    <a:lumOff val="15000"/>
                  </a:prstClr>
                </a:solidFill>
                <a:latin typeface="等线" panose="02010600030101010101" charset="-122"/>
                <a:ea typeface="微软雅黑" panose="020B0503020204020204" pitchFamily="34" charset="-122"/>
              </a:endParaRPr>
            </a:p>
          </p:txBody>
        </p:sp>
        <p:sp>
          <p:nvSpPr>
            <p:cNvPr id="57" name="文本框 75"/>
            <p:cNvSpPr txBox="1"/>
            <p:nvPr/>
          </p:nvSpPr>
          <p:spPr>
            <a:xfrm>
              <a:off x="1853742" y="1997871"/>
              <a:ext cx="1413334" cy="1395577"/>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pPr defTabSz="822960"/>
              <a:r>
                <a:rPr lang="zh-CN" altLang="en-US" sz="1260" dirty="0">
                  <a:solidFill>
                    <a:prstClr val="black">
                      <a:lumMod val="75000"/>
                      <a:lumOff val="25000"/>
                    </a:prstClr>
                  </a:solidFill>
                </a:rPr>
                <a:t>单击此处添加方法阐述，添加简短问题说明文字，方法与措施的具体说明文字添加此处。</a:t>
              </a:r>
              <a:endParaRPr lang="en-US" altLang="zh-CN" sz="1260" dirty="0">
                <a:solidFill>
                  <a:prstClr val="black">
                    <a:lumMod val="85000"/>
                    <a:lumOff val="15000"/>
                  </a:prstClr>
                </a:solidFill>
              </a:endParaRPr>
            </a:p>
            <a:p>
              <a:pPr defTabSz="822960"/>
              <a:endParaRPr lang="zh-CN" altLang="en-US" sz="1260" dirty="0">
                <a:solidFill>
                  <a:prstClr val="black">
                    <a:lumMod val="85000"/>
                    <a:lumOff val="15000"/>
                  </a:prstClr>
                </a:solidFill>
              </a:endParaRPr>
            </a:p>
          </p:txBody>
        </p:sp>
      </p:grpSp>
      <p:cxnSp>
        <p:nvCxnSpPr>
          <p:cNvPr id="58" name="肘形连接符 57"/>
          <p:cNvCxnSpPr>
            <a:stCxn id="60" idx="3"/>
            <a:endCxn id="63" idx="1"/>
          </p:cNvCxnSpPr>
          <p:nvPr/>
        </p:nvCxnSpPr>
        <p:spPr>
          <a:xfrm rot="5400000" flipH="1" flipV="1">
            <a:off x="6005709" y="3216455"/>
            <a:ext cx="990969" cy="13116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6173280" y="3777525"/>
            <a:ext cx="524665" cy="608612"/>
            <a:chOff x="1109756" y="3090803"/>
            <a:chExt cx="583096" cy="676392"/>
          </a:xfrm>
          <a:solidFill>
            <a:schemeClr val="accent1"/>
          </a:solidFill>
        </p:grpSpPr>
        <p:sp>
          <p:nvSpPr>
            <p:cNvPr id="60" name="六边形 59"/>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dirty="0">
                <a:solidFill>
                  <a:prstClr val="white"/>
                </a:solidFill>
                <a:latin typeface="等线" panose="02010600030101010101" charset="-122"/>
                <a:ea typeface="微软雅黑" panose="020B0503020204020204" pitchFamily="34" charset="-122"/>
              </a:endParaRPr>
            </a:p>
          </p:txBody>
        </p:sp>
        <p:sp>
          <p:nvSpPr>
            <p:cNvPr id="61" name="文本框 79"/>
            <p:cNvSpPr txBox="1"/>
            <p:nvPr/>
          </p:nvSpPr>
          <p:spPr>
            <a:xfrm>
              <a:off x="1115003" y="3298193"/>
              <a:ext cx="577849" cy="272075"/>
            </a:xfrm>
            <a:prstGeom prst="rect">
              <a:avLst/>
            </a:prstGeom>
            <a:grpFill/>
          </p:spPr>
          <p:txBody>
            <a:bodyPr wrap="square" rtlCol="0">
              <a:spAutoFit/>
            </a:bodyPr>
            <a:lstStyle/>
            <a:p>
              <a:pPr algn="ctr" defTabSz="822960"/>
              <a:r>
                <a:rPr lang="en-US" altLang="zh-CN" sz="990" dirty="0">
                  <a:solidFill>
                    <a:prstClr val="white"/>
                  </a:solidFill>
                  <a:latin typeface="微软雅黑" panose="020B0503020204020204" pitchFamily="34" charset="-122"/>
                  <a:ea typeface="微软雅黑" panose="020B0503020204020204" pitchFamily="34" charset="-122"/>
                </a:rPr>
                <a:t>8</a:t>
              </a:r>
              <a:r>
                <a:rPr lang="zh-CN" altLang="en-US" sz="990" dirty="0">
                  <a:solidFill>
                    <a:prstClr val="white"/>
                  </a:solidFill>
                  <a:latin typeface="微软雅黑" panose="020B0503020204020204" pitchFamily="34" charset="-122"/>
                  <a:ea typeface="微软雅黑" panose="020B0503020204020204" pitchFamily="34" charset="-122"/>
                </a:rPr>
                <a:t>月份</a:t>
              </a:r>
            </a:p>
          </p:txBody>
        </p:sp>
      </p:grpSp>
      <p:grpSp>
        <p:nvGrpSpPr>
          <p:cNvPr id="62" name="组合 61"/>
          <p:cNvGrpSpPr/>
          <p:nvPr/>
        </p:nvGrpSpPr>
        <p:grpSpPr>
          <a:xfrm>
            <a:off x="6566778" y="2392326"/>
            <a:ext cx="1581167" cy="1296440"/>
            <a:chOff x="1853741" y="1952625"/>
            <a:chExt cx="1413335" cy="1440823"/>
          </a:xfrm>
          <a:solidFill>
            <a:schemeClr val="bg1">
              <a:lumMod val="75000"/>
            </a:schemeClr>
          </a:solidFill>
        </p:grpSpPr>
        <p:sp>
          <p:nvSpPr>
            <p:cNvPr id="63" name="矩形 6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620">
                <a:solidFill>
                  <a:prstClr val="black">
                    <a:lumMod val="85000"/>
                    <a:lumOff val="15000"/>
                  </a:prstClr>
                </a:solidFill>
                <a:latin typeface="等线" panose="02010600030101010101" charset="-122"/>
                <a:ea typeface="微软雅黑" panose="020B0503020204020204" pitchFamily="34" charset="-122"/>
              </a:endParaRPr>
            </a:p>
          </p:txBody>
        </p:sp>
        <p:sp>
          <p:nvSpPr>
            <p:cNvPr id="64" name="文本框 82"/>
            <p:cNvSpPr txBox="1"/>
            <p:nvPr/>
          </p:nvSpPr>
          <p:spPr>
            <a:xfrm>
              <a:off x="1853742" y="1997871"/>
              <a:ext cx="1413334" cy="1395577"/>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defTabSz="822960"/>
              <a:r>
                <a:rPr lang="zh-CN" altLang="en-US" sz="1260" dirty="0">
                  <a:solidFill>
                    <a:prstClr val="black">
                      <a:lumMod val="75000"/>
                      <a:lumOff val="25000"/>
                    </a:prstClr>
                  </a:solidFill>
                </a:rPr>
                <a:t>单击此处添加方法阐述，添加简短问题说明文字，方法与措施的具体说明文字添加此处。</a:t>
              </a:r>
              <a:endParaRPr lang="en-US" altLang="zh-CN" sz="1260" dirty="0">
                <a:solidFill>
                  <a:prstClr val="black">
                    <a:lumMod val="85000"/>
                    <a:lumOff val="15000"/>
                  </a:prstClr>
                </a:solidFill>
              </a:endParaRPr>
            </a:p>
            <a:p>
              <a:pPr defTabSz="822960"/>
              <a:endParaRPr lang="zh-CN" altLang="en-US" sz="1260" dirty="0">
                <a:solidFill>
                  <a:prstClr val="black">
                    <a:lumMod val="85000"/>
                    <a:lumOff val="15000"/>
                  </a:prstClr>
                </a:solidFill>
              </a:endParaRPr>
            </a:p>
          </p:txBody>
        </p:sp>
      </p:grpSp>
      <p:cxnSp>
        <p:nvCxnSpPr>
          <p:cNvPr id="65" name="肘形连接符 64"/>
          <p:cNvCxnSpPr>
            <a:stCxn id="67" idx="3"/>
            <a:endCxn id="70" idx="1"/>
          </p:cNvCxnSpPr>
          <p:nvPr/>
        </p:nvCxnSpPr>
        <p:spPr>
          <a:xfrm rot="5400000" flipH="1" flipV="1">
            <a:off x="8327524" y="3216455"/>
            <a:ext cx="990969" cy="13116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8432092" y="3777524"/>
            <a:ext cx="647923" cy="608612"/>
            <a:chOff x="1039738" y="3090803"/>
            <a:chExt cx="720080" cy="676392"/>
          </a:xfrm>
          <a:solidFill>
            <a:srgbClr val="005DA2"/>
          </a:solidFill>
        </p:grpSpPr>
        <p:sp>
          <p:nvSpPr>
            <p:cNvPr id="67" name="六边形 66"/>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dirty="0">
                <a:solidFill>
                  <a:prstClr val="white"/>
                </a:solidFill>
                <a:latin typeface="等线" panose="02010600030101010101" charset="-122"/>
                <a:ea typeface="微软雅黑" panose="020B0503020204020204" pitchFamily="34" charset="-122"/>
              </a:endParaRPr>
            </a:p>
          </p:txBody>
        </p:sp>
        <p:sp>
          <p:nvSpPr>
            <p:cNvPr id="68" name="文本框 86"/>
            <p:cNvSpPr txBox="1"/>
            <p:nvPr/>
          </p:nvSpPr>
          <p:spPr>
            <a:xfrm>
              <a:off x="1039738" y="3298193"/>
              <a:ext cx="720080" cy="272075"/>
            </a:xfrm>
            <a:prstGeom prst="rect">
              <a:avLst/>
            </a:prstGeom>
            <a:noFill/>
          </p:spPr>
          <p:txBody>
            <a:bodyPr wrap="square" rtlCol="0">
              <a:spAutoFit/>
            </a:bodyPr>
            <a:lstStyle/>
            <a:p>
              <a:pPr algn="ctr" defTabSz="822960"/>
              <a:r>
                <a:rPr lang="en-US" altLang="zh-CN" sz="990" dirty="0">
                  <a:solidFill>
                    <a:prstClr val="white"/>
                  </a:solidFill>
                  <a:latin typeface="微软雅黑" panose="020B0503020204020204" pitchFamily="34" charset="-122"/>
                  <a:ea typeface="微软雅黑" panose="020B0503020204020204" pitchFamily="34" charset="-122"/>
                </a:rPr>
                <a:t>10</a:t>
              </a:r>
              <a:r>
                <a:rPr lang="zh-CN" altLang="en-US" sz="990" dirty="0">
                  <a:solidFill>
                    <a:prstClr val="white"/>
                  </a:solidFill>
                  <a:latin typeface="微软雅黑" panose="020B0503020204020204" pitchFamily="34" charset="-122"/>
                  <a:ea typeface="微软雅黑" panose="020B0503020204020204" pitchFamily="34" charset="-122"/>
                </a:rPr>
                <a:t>月份</a:t>
              </a:r>
            </a:p>
          </p:txBody>
        </p:sp>
      </p:grpSp>
      <p:grpSp>
        <p:nvGrpSpPr>
          <p:cNvPr id="69" name="组合 68"/>
          <p:cNvGrpSpPr/>
          <p:nvPr/>
        </p:nvGrpSpPr>
        <p:grpSpPr>
          <a:xfrm>
            <a:off x="8888594" y="2392326"/>
            <a:ext cx="1581167" cy="1296440"/>
            <a:chOff x="1853741" y="1952625"/>
            <a:chExt cx="1413335" cy="1440823"/>
          </a:xfrm>
          <a:solidFill>
            <a:schemeClr val="bg1">
              <a:lumMod val="75000"/>
            </a:schemeClr>
          </a:solidFill>
        </p:grpSpPr>
        <p:sp>
          <p:nvSpPr>
            <p:cNvPr id="70" name="矩形 6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620">
                <a:solidFill>
                  <a:prstClr val="black">
                    <a:lumMod val="85000"/>
                    <a:lumOff val="15000"/>
                  </a:prstClr>
                </a:solidFill>
                <a:latin typeface="等线" panose="02010600030101010101" charset="-122"/>
                <a:ea typeface="微软雅黑" panose="020B0503020204020204" pitchFamily="34" charset="-122"/>
              </a:endParaRPr>
            </a:p>
          </p:txBody>
        </p:sp>
        <p:sp>
          <p:nvSpPr>
            <p:cNvPr id="71" name="文本框 89"/>
            <p:cNvSpPr txBox="1"/>
            <p:nvPr/>
          </p:nvSpPr>
          <p:spPr>
            <a:xfrm>
              <a:off x="1853742" y="1997871"/>
              <a:ext cx="1413334" cy="1395577"/>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defTabSz="822960"/>
              <a:r>
                <a:rPr lang="zh-CN" altLang="en-US" sz="1260" dirty="0">
                  <a:solidFill>
                    <a:prstClr val="black">
                      <a:lumMod val="75000"/>
                      <a:lumOff val="25000"/>
                    </a:prstClr>
                  </a:solidFill>
                </a:rPr>
                <a:t>单击此处添加方法阐述，添加简短问题说明文字，方法与措施的具体说明文字添加此处。</a:t>
              </a:r>
              <a:endParaRPr lang="en-US" altLang="zh-CN" sz="1260" dirty="0">
                <a:solidFill>
                  <a:prstClr val="black">
                    <a:lumMod val="85000"/>
                    <a:lumOff val="15000"/>
                  </a:prstClr>
                </a:solidFill>
              </a:endParaRPr>
            </a:p>
            <a:p>
              <a:pPr defTabSz="822960"/>
              <a:endParaRPr lang="zh-CN" altLang="en-US" sz="1260" dirty="0">
                <a:solidFill>
                  <a:prstClr val="black">
                    <a:lumMod val="85000"/>
                    <a:lumOff val="15000"/>
                  </a:prstClr>
                </a:solidFill>
              </a:endParaRPr>
            </a:p>
          </p:txBody>
        </p:sp>
      </p:grpSp>
      <p:cxnSp>
        <p:nvCxnSpPr>
          <p:cNvPr id="72" name="肘形连接符 71"/>
          <p:cNvCxnSpPr>
            <a:stCxn id="74" idx="0"/>
            <a:endCxn id="77" idx="1"/>
          </p:cNvCxnSpPr>
          <p:nvPr/>
        </p:nvCxnSpPr>
        <p:spPr>
          <a:xfrm rot="16200000" flipH="1">
            <a:off x="2712331" y="4626691"/>
            <a:ext cx="612279" cy="13116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2690557" y="3777525"/>
            <a:ext cx="524665" cy="608612"/>
            <a:chOff x="1109756" y="3090803"/>
            <a:chExt cx="583096" cy="676392"/>
          </a:xfrm>
          <a:solidFill>
            <a:schemeClr val="accent1"/>
          </a:solidFill>
        </p:grpSpPr>
        <p:sp>
          <p:nvSpPr>
            <p:cNvPr id="74" name="六边形 7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dirty="0">
                <a:solidFill>
                  <a:prstClr val="white"/>
                </a:solidFill>
                <a:latin typeface="等线" panose="02010600030101010101" charset="-122"/>
                <a:ea typeface="微软雅黑" panose="020B0503020204020204" pitchFamily="34" charset="-122"/>
              </a:endParaRPr>
            </a:p>
          </p:txBody>
        </p:sp>
        <p:sp>
          <p:nvSpPr>
            <p:cNvPr id="75" name="文本框 93"/>
            <p:cNvSpPr txBox="1"/>
            <p:nvPr/>
          </p:nvSpPr>
          <p:spPr>
            <a:xfrm>
              <a:off x="1115003" y="3298193"/>
              <a:ext cx="577849" cy="272075"/>
            </a:xfrm>
            <a:prstGeom prst="rect">
              <a:avLst/>
            </a:prstGeom>
            <a:grpFill/>
          </p:spPr>
          <p:txBody>
            <a:bodyPr wrap="square" rtlCol="0">
              <a:spAutoFit/>
            </a:bodyPr>
            <a:lstStyle/>
            <a:p>
              <a:pPr algn="ctr" defTabSz="822960"/>
              <a:r>
                <a:rPr lang="en-US" altLang="zh-CN" sz="990" dirty="0">
                  <a:solidFill>
                    <a:prstClr val="white"/>
                  </a:solidFill>
                  <a:latin typeface="微软雅黑" panose="020B0503020204020204" pitchFamily="34" charset="-122"/>
                  <a:ea typeface="微软雅黑" panose="020B0503020204020204" pitchFamily="34" charset="-122"/>
                </a:rPr>
                <a:t>5</a:t>
              </a:r>
              <a:r>
                <a:rPr lang="zh-CN" altLang="en-US" sz="990" dirty="0">
                  <a:solidFill>
                    <a:prstClr val="white"/>
                  </a:solidFill>
                  <a:latin typeface="微软雅黑" panose="020B0503020204020204" pitchFamily="34" charset="-122"/>
                  <a:ea typeface="微软雅黑" panose="020B0503020204020204" pitchFamily="34" charset="-122"/>
                </a:rPr>
                <a:t>月份</a:t>
              </a:r>
            </a:p>
          </p:txBody>
        </p:sp>
      </p:grpSp>
      <p:grpSp>
        <p:nvGrpSpPr>
          <p:cNvPr id="76" name="组合 75"/>
          <p:cNvGrpSpPr/>
          <p:nvPr/>
        </p:nvGrpSpPr>
        <p:grpSpPr>
          <a:xfrm>
            <a:off x="3084055" y="4604186"/>
            <a:ext cx="1581167" cy="1296440"/>
            <a:chOff x="1853741" y="1952625"/>
            <a:chExt cx="1413335" cy="1440823"/>
          </a:xfrm>
          <a:solidFill>
            <a:schemeClr val="bg1">
              <a:lumMod val="75000"/>
            </a:schemeClr>
          </a:solidFill>
        </p:grpSpPr>
        <p:sp>
          <p:nvSpPr>
            <p:cNvPr id="77" name="矩形 7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620">
                <a:solidFill>
                  <a:prstClr val="black">
                    <a:lumMod val="85000"/>
                    <a:lumOff val="15000"/>
                  </a:prstClr>
                </a:solidFill>
                <a:latin typeface="等线" panose="02010600030101010101" charset="-122"/>
                <a:ea typeface="微软雅黑" panose="020B0503020204020204" pitchFamily="34" charset="-122"/>
              </a:endParaRPr>
            </a:p>
          </p:txBody>
        </p:sp>
        <p:sp>
          <p:nvSpPr>
            <p:cNvPr id="78" name="文本框 96"/>
            <p:cNvSpPr txBox="1"/>
            <p:nvPr/>
          </p:nvSpPr>
          <p:spPr>
            <a:xfrm>
              <a:off x="1853742" y="1997871"/>
              <a:ext cx="1413334" cy="1395577"/>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defTabSz="822960"/>
              <a:r>
                <a:rPr lang="zh-CN" altLang="en-US" sz="1260" dirty="0">
                  <a:solidFill>
                    <a:prstClr val="black">
                      <a:lumMod val="75000"/>
                      <a:lumOff val="25000"/>
                    </a:prstClr>
                  </a:solidFill>
                </a:rPr>
                <a:t>单击此处添加方法阐述，添加简短问题说明文字，方法与措施的具体说明文字添加此处。</a:t>
              </a:r>
              <a:endParaRPr lang="en-US" altLang="zh-CN" sz="1260" dirty="0">
                <a:solidFill>
                  <a:prstClr val="black">
                    <a:lumMod val="85000"/>
                    <a:lumOff val="15000"/>
                  </a:prstClr>
                </a:solidFill>
              </a:endParaRPr>
            </a:p>
            <a:p>
              <a:pPr defTabSz="822960"/>
              <a:endParaRPr lang="zh-CN" altLang="en-US" sz="1260" dirty="0">
                <a:solidFill>
                  <a:prstClr val="black">
                    <a:lumMod val="85000"/>
                    <a:lumOff val="15000"/>
                  </a:prstClr>
                </a:solidFill>
              </a:endParaRPr>
            </a:p>
          </p:txBody>
        </p:sp>
      </p:grpSp>
      <p:cxnSp>
        <p:nvCxnSpPr>
          <p:cNvPr id="79" name="肘形连接符 78"/>
          <p:cNvCxnSpPr>
            <a:stCxn id="81" idx="0"/>
            <a:endCxn id="84" idx="1"/>
          </p:cNvCxnSpPr>
          <p:nvPr/>
        </p:nvCxnSpPr>
        <p:spPr>
          <a:xfrm rot="16200000" flipH="1">
            <a:off x="5034147" y="4626691"/>
            <a:ext cx="612279" cy="13116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5012372" y="3777525"/>
            <a:ext cx="524665" cy="608612"/>
            <a:chOff x="1109756" y="3090803"/>
            <a:chExt cx="583096" cy="676392"/>
          </a:xfrm>
          <a:solidFill>
            <a:schemeClr val="accent1"/>
          </a:solidFill>
        </p:grpSpPr>
        <p:sp>
          <p:nvSpPr>
            <p:cNvPr id="81" name="六边形 8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dirty="0">
                <a:solidFill>
                  <a:prstClr val="white"/>
                </a:solidFill>
                <a:latin typeface="等线" panose="02010600030101010101" charset="-122"/>
                <a:ea typeface="微软雅黑" panose="020B0503020204020204" pitchFamily="34" charset="-122"/>
              </a:endParaRPr>
            </a:p>
          </p:txBody>
        </p:sp>
        <p:sp>
          <p:nvSpPr>
            <p:cNvPr id="82" name="文本框 101"/>
            <p:cNvSpPr txBox="1"/>
            <p:nvPr/>
          </p:nvSpPr>
          <p:spPr>
            <a:xfrm>
              <a:off x="1115003" y="3298193"/>
              <a:ext cx="577849" cy="272075"/>
            </a:xfrm>
            <a:prstGeom prst="rect">
              <a:avLst/>
            </a:prstGeom>
            <a:grpFill/>
          </p:spPr>
          <p:txBody>
            <a:bodyPr wrap="square" rtlCol="0">
              <a:spAutoFit/>
            </a:bodyPr>
            <a:lstStyle/>
            <a:p>
              <a:pPr algn="ctr" defTabSz="822960"/>
              <a:r>
                <a:rPr lang="en-US" altLang="zh-CN" sz="990" dirty="0">
                  <a:solidFill>
                    <a:prstClr val="white"/>
                  </a:solidFill>
                  <a:latin typeface="微软雅黑" panose="020B0503020204020204" pitchFamily="34" charset="-122"/>
                  <a:ea typeface="微软雅黑" panose="020B0503020204020204" pitchFamily="34" charset="-122"/>
                </a:rPr>
                <a:t>7</a:t>
              </a:r>
              <a:r>
                <a:rPr lang="zh-CN" altLang="en-US" sz="990" dirty="0">
                  <a:solidFill>
                    <a:prstClr val="white"/>
                  </a:solidFill>
                  <a:latin typeface="微软雅黑" panose="020B0503020204020204" pitchFamily="34" charset="-122"/>
                  <a:ea typeface="微软雅黑" panose="020B0503020204020204" pitchFamily="34" charset="-122"/>
                </a:rPr>
                <a:t>月份</a:t>
              </a:r>
            </a:p>
          </p:txBody>
        </p:sp>
      </p:grpSp>
      <p:grpSp>
        <p:nvGrpSpPr>
          <p:cNvPr id="83" name="组合 82"/>
          <p:cNvGrpSpPr/>
          <p:nvPr/>
        </p:nvGrpSpPr>
        <p:grpSpPr>
          <a:xfrm>
            <a:off x="5405870" y="4604186"/>
            <a:ext cx="1581167" cy="1296440"/>
            <a:chOff x="1853741" y="1952625"/>
            <a:chExt cx="1413335" cy="1440823"/>
          </a:xfrm>
          <a:solidFill>
            <a:schemeClr val="bg1">
              <a:lumMod val="75000"/>
            </a:schemeClr>
          </a:solidFill>
        </p:grpSpPr>
        <p:sp>
          <p:nvSpPr>
            <p:cNvPr id="84" name="矩形 8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620">
                <a:solidFill>
                  <a:prstClr val="black">
                    <a:lumMod val="85000"/>
                    <a:lumOff val="15000"/>
                  </a:prstClr>
                </a:solidFill>
                <a:latin typeface="等线" panose="02010600030101010101" charset="-122"/>
                <a:ea typeface="微软雅黑" panose="020B0503020204020204" pitchFamily="34" charset="-122"/>
              </a:endParaRPr>
            </a:p>
          </p:txBody>
        </p:sp>
        <p:sp>
          <p:nvSpPr>
            <p:cNvPr id="85" name="文本框 104"/>
            <p:cNvSpPr txBox="1"/>
            <p:nvPr/>
          </p:nvSpPr>
          <p:spPr>
            <a:xfrm>
              <a:off x="1853742" y="1997871"/>
              <a:ext cx="1413334" cy="1395577"/>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defTabSz="822960"/>
              <a:r>
                <a:rPr lang="zh-CN" altLang="en-US" sz="1260" dirty="0">
                  <a:solidFill>
                    <a:prstClr val="black">
                      <a:lumMod val="75000"/>
                      <a:lumOff val="25000"/>
                    </a:prstClr>
                  </a:solidFill>
                </a:rPr>
                <a:t>单击此处添加方法阐述，添加简短问题说明文字，方法与措施的具体说明文字添加此处。</a:t>
              </a:r>
              <a:endParaRPr lang="en-US" altLang="zh-CN" sz="1260" dirty="0">
                <a:solidFill>
                  <a:prstClr val="black">
                    <a:lumMod val="85000"/>
                    <a:lumOff val="15000"/>
                  </a:prstClr>
                </a:solidFill>
              </a:endParaRPr>
            </a:p>
            <a:p>
              <a:pPr defTabSz="822960"/>
              <a:endParaRPr lang="zh-CN" altLang="en-US" sz="1260" dirty="0">
                <a:solidFill>
                  <a:prstClr val="black">
                    <a:lumMod val="85000"/>
                    <a:lumOff val="15000"/>
                  </a:prstClr>
                </a:solidFill>
              </a:endParaRPr>
            </a:p>
          </p:txBody>
        </p:sp>
      </p:grpSp>
      <p:cxnSp>
        <p:nvCxnSpPr>
          <p:cNvPr id="86" name="肘形连接符 85"/>
          <p:cNvCxnSpPr>
            <a:stCxn id="88" idx="0"/>
            <a:endCxn id="91" idx="1"/>
          </p:cNvCxnSpPr>
          <p:nvPr/>
        </p:nvCxnSpPr>
        <p:spPr>
          <a:xfrm rot="16200000" flipH="1">
            <a:off x="7355962" y="4626691"/>
            <a:ext cx="612279" cy="13116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7" name="组合 86"/>
          <p:cNvGrpSpPr/>
          <p:nvPr/>
        </p:nvGrpSpPr>
        <p:grpSpPr>
          <a:xfrm>
            <a:off x="7334186" y="3777525"/>
            <a:ext cx="524665" cy="608612"/>
            <a:chOff x="1109756" y="3090803"/>
            <a:chExt cx="583096" cy="676392"/>
          </a:xfrm>
          <a:solidFill>
            <a:schemeClr val="accent1"/>
          </a:solidFill>
        </p:grpSpPr>
        <p:sp>
          <p:nvSpPr>
            <p:cNvPr id="88" name="六边形 8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dirty="0">
                <a:solidFill>
                  <a:prstClr val="white"/>
                </a:solidFill>
                <a:latin typeface="等线" panose="02010600030101010101" charset="-122"/>
                <a:ea typeface="微软雅黑" panose="020B0503020204020204" pitchFamily="34" charset="-122"/>
              </a:endParaRPr>
            </a:p>
          </p:txBody>
        </p:sp>
        <p:sp>
          <p:nvSpPr>
            <p:cNvPr id="89" name="文本框 108"/>
            <p:cNvSpPr txBox="1"/>
            <p:nvPr/>
          </p:nvSpPr>
          <p:spPr>
            <a:xfrm>
              <a:off x="1115003" y="3298193"/>
              <a:ext cx="577849" cy="272075"/>
            </a:xfrm>
            <a:prstGeom prst="rect">
              <a:avLst/>
            </a:prstGeom>
            <a:grpFill/>
          </p:spPr>
          <p:txBody>
            <a:bodyPr wrap="square" rtlCol="0">
              <a:spAutoFit/>
            </a:bodyPr>
            <a:lstStyle/>
            <a:p>
              <a:pPr algn="ctr" defTabSz="822960"/>
              <a:r>
                <a:rPr lang="en-US" altLang="zh-CN" sz="990" dirty="0">
                  <a:solidFill>
                    <a:prstClr val="white"/>
                  </a:solidFill>
                  <a:latin typeface="微软雅黑" panose="020B0503020204020204" pitchFamily="34" charset="-122"/>
                  <a:ea typeface="微软雅黑" panose="020B0503020204020204" pitchFamily="34" charset="-122"/>
                </a:rPr>
                <a:t>9</a:t>
              </a:r>
              <a:r>
                <a:rPr lang="zh-CN" altLang="en-US" sz="990" dirty="0">
                  <a:solidFill>
                    <a:prstClr val="white"/>
                  </a:solidFill>
                  <a:latin typeface="微软雅黑" panose="020B0503020204020204" pitchFamily="34" charset="-122"/>
                  <a:ea typeface="微软雅黑" panose="020B0503020204020204" pitchFamily="34" charset="-122"/>
                </a:rPr>
                <a:t>月份</a:t>
              </a:r>
            </a:p>
          </p:txBody>
        </p:sp>
      </p:grpSp>
      <p:grpSp>
        <p:nvGrpSpPr>
          <p:cNvPr id="90" name="组合 89"/>
          <p:cNvGrpSpPr/>
          <p:nvPr/>
        </p:nvGrpSpPr>
        <p:grpSpPr>
          <a:xfrm>
            <a:off x="7727686" y="4604186"/>
            <a:ext cx="1581167" cy="1296440"/>
            <a:chOff x="1853741" y="1952625"/>
            <a:chExt cx="1413335" cy="1440823"/>
          </a:xfrm>
          <a:solidFill>
            <a:schemeClr val="bg1">
              <a:lumMod val="75000"/>
            </a:schemeClr>
          </a:solidFill>
        </p:grpSpPr>
        <p:sp>
          <p:nvSpPr>
            <p:cNvPr id="91" name="矩形 9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620">
                <a:solidFill>
                  <a:prstClr val="black">
                    <a:lumMod val="85000"/>
                    <a:lumOff val="15000"/>
                  </a:prstClr>
                </a:solidFill>
                <a:latin typeface="等线" panose="02010600030101010101" charset="-122"/>
                <a:ea typeface="微软雅黑" panose="020B0503020204020204" pitchFamily="34" charset="-122"/>
              </a:endParaRPr>
            </a:p>
          </p:txBody>
        </p:sp>
        <p:sp>
          <p:nvSpPr>
            <p:cNvPr id="92" name="文本框 111"/>
            <p:cNvSpPr txBox="1"/>
            <p:nvPr/>
          </p:nvSpPr>
          <p:spPr>
            <a:xfrm>
              <a:off x="1853742" y="1997871"/>
              <a:ext cx="1413334" cy="1395577"/>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defTabSz="822960"/>
              <a:r>
                <a:rPr lang="zh-CN" altLang="en-US" sz="1260" dirty="0">
                  <a:solidFill>
                    <a:prstClr val="black">
                      <a:lumMod val="75000"/>
                      <a:lumOff val="25000"/>
                    </a:prstClr>
                  </a:solidFill>
                </a:rPr>
                <a:t>单击此处添加方法阐述，添加简短问题说明文字，方法与措施的具体说明文字添加此处。</a:t>
              </a:r>
              <a:endParaRPr lang="en-US" altLang="zh-CN" sz="1260" dirty="0">
                <a:solidFill>
                  <a:prstClr val="black">
                    <a:lumMod val="85000"/>
                    <a:lumOff val="15000"/>
                  </a:prstClr>
                </a:solidFill>
              </a:endParaRPr>
            </a:p>
            <a:p>
              <a:pPr defTabSz="822960"/>
              <a:endParaRPr lang="zh-CN" altLang="en-US" sz="1260" dirty="0">
                <a:solidFill>
                  <a:prstClr val="black">
                    <a:lumMod val="85000"/>
                    <a:lumOff val="15000"/>
                  </a:prstClr>
                </a:solidFill>
              </a:endParaRPr>
            </a:p>
          </p:txBody>
        </p:sp>
      </p:grpSp>
      <p:grpSp>
        <p:nvGrpSpPr>
          <p:cNvPr id="93" name="组合 92"/>
          <p:cNvGrpSpPr/>
          <p:nvPr/>
        </p:nvGrpSpPr>
        <p:grpSpPr>
          <a:xfrm>
            <a:off x="9598353" y="3777525"/>
            <a:ext cx="613804" cy="608612"/>
            <a:chOff x="1045689" y="3090803"/>
            <a:chExt cx="682162" cy="676392"/>
          </a:xfrm>
          <a:solidFill>
            <a:schemeClr val="accent1"/>
          </a:solidFill>
        </p:grpSpPr>
        <p:sp>
          <p:nvSpPr>
            <p:cNvPr id="94" name="六边形 9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440" dirty="0">
                <a:solidFill>
                  <a:prstClr val="white"/>
                </a:solidFill>
                <a:latin typeface="等线" panose="02010600030101010101" charset="-122"/>
                <a:ea typeface="微软雅黑" panose="020B0503020204020204" pitchFamily="34" charset="-122"/>
              </a:endParaRPr>
            </a:p>
          </p:txBody>
        </p:sp>
        <p:sp>
          <p:nvSpPr>
            <p:cNvPr id="95" name="文本框 114"/>
            <p:cNvSpPr txBox="1"/>
            <p:nvPr/>
          </p:nvSpPr>
          <p:spPr>
            <a:xfrm>
              <a:off x="1045689" y="3298193"/>
              <a:ext cx="682162" cy="272075"/>
            </a:xfrm>
            <a:prstGeom prst="rect">
              <a:avLst/>
            </a:prstGeom>
            <a:noFill/>
          </p:spPr>
          <p:txBody>
            <a:bodyPr wrap="square" rtlCol="0">
              <a:spAutoFit/>
            </a:bodyPr>
            <a:lstStyle/>
            <a:p>
              <a:pPr algn="ctr" defTabSz="822960"/>
              <a:r>
                <a:rPr lang="en-US" altLang="zh-CN" sz="990" dirty="0">
                  <a:solidFill>
                    <a:prstClr val="white"/>
                  </a:solidFill>
                  <a:latin typeface="微软雅黑" panose="020B0503020204020204" pitchFamily="34" charset="-122"/>
                  <a:ea typeface="微软雅黑" panose="020B0503020204020204" pitchFamily="34" charset="-122"/>
                </a:rPr>
                <a:t>11</a:t>
              </a:r>
              <a:r>
                <a:rPr lang="zh-CN" altLang="en-US" sz="990" dirty="0">
                  <a:solidFill>
                    <a:prstClr val="white"/>
                  </a:solidFill>
                  <a:latin typeface="微软雅黑" panose="020B0503020204020204" pitchFamily="34" charset="-122"/>
                  <a:ea typeface="微软雅黑" panose="020B0503020204020204" pitchFamily="34" charset="-122"/>
                </a:rPr>
                <a:t>月份</a:t>
              </a:r>
            </a:p>
          </p:txBody>
        </p:sp>
      </p:grpSp>
      <p:sp>
        <p:nvSpPr>
          <p:cNvPr id="96" name="矩形 95"/>
          <p:cNvSpPr/>
          <p:nvPr/>
        </p:nvSpPr>
        <p:spPr>
          <a:xfrm>
            <a:off x="4350184" y="1485237"/>
            <a:ext cx="3457361" cy="4171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305" tIns="41153" rIns="82305" bIns="41153" rtlCol="0" anchor="ctr"/>
          <a:lstStyle/>
          <a:p>
            <a:pPr algn="ctr" defTabSz="822960"/>
            <a:r>
              <a:rPr lang="zh-CN" altLang="en-US" sz="1215" dirty="0">
                <a:solidFill>
                  <a:prstClr val="white"/>
                </a:solidFill>
                <a:latin typeface="微软雅黑" panose="020B0503020204020204" pitchFamily="34" charset="-122"/>
                <a:ea typeface="微软雅黑" panose="020B0503020204020204" pitchFamily="34" charset="-122"/>
              </a:rPr>
              <a:t>点击添加小标题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outVertical)">
                                      <p:cBhvr>
                                        <p:cTn id="7" dur="500"/>
                                        <p:tgtEl>
                                          <p:spTgt spid="9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up)">
                                      <p:cBhvr>
                                        <p:cTn id="31" dur="500"/>
                                        <p:tgtEl>
                                          <p:spTgt spid="7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500"/>
                                        <p:tgtEl>
                                          <p:spTgt spid="7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down)">
                                      <p:cBhvr>
                                        <p:cTn id="43" dur="500"/>
                                        <p:tgtEl>
                                          <p:spTgt spid="51"/>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up)">
                                      <p:cBhvr>
                                        <p:cTn id="55" dur="500"/>
                                        <p:tgtEl>
                                          <p:spTgt spid="79"/>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left)">
                                      <p:cBhvr>
                                        <p:cTn id="59" dur="500"/>
                                        <p:tgtEl>
                                          <p:spTgt spid="8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down)">
                                      <p:cBhvr>
                                        <p:cTn id="67" dur="500"/>
                                        <p:tgtEl>
                                          <p:spTgt spid="58"/>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left)">
                                      <p:cBhvr>
                                        <p:cTn id="71" dur="500"/>
                                        <p:tgtEl>
                                          <p:spTgt spid="6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fade">
                                      <p:cBhvr>
                                        <p:cTn id="75" dur="500"/>
                                        <p:tgtEl>
                                          <p:spTgt spid="87"/>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wipe(up)">
                                      <p:cBhvr>
                                        <p:cTn id="79" dur="500"/>
                                        <p:tgtEl>
                                          <p:spTgt spid="86"/>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left)">
                                      <p:cBhvr>
                                        <p:cTn id="83" dur="500"/>
                                        <p:tgtEl>
                                          <p:spTgt spid="9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wipe(left)">
                                      <p:cBhvr>
                                        <p:cTn id="95" dur="500"/>
                                        <p:tgtEl>
                                          <p:spTgt spid="69"/>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fade">
                                      <p:cBhvr>
                                        <p:cTn id="99" dur="500"/>
                                        <p:tgtEl>
                                          <p:spTgt spid="93"/>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93"/>
                                        </p:tgtEl>
                                      </p:cBhvr>
                                    </p:animEffect>
                                    <p:animScale>
                                      <p:cBhvr>
                                        <p:cTn id="103"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97020" y="4739244"/>
            <a:ext cx="3432016" cy="546609"/>
            <a:chOff x="2428822" y="5173989"/>
            <a:chExt cx="3814233" cy="607484"/>
          </a:xfrm>
          <a:solidFill>
            <a:srgbClr val="000000"/>
          </a:solidFill>
        </p:grpSpPr>
        <p:sp>
          <p:nvSpPr>
            <p:cNvPr id="3" name="Freeform 9"/>
            <p:cNvSpPr/>
            <p:nvPr/>
          </p:nvSpPr>
          <p:spPr bwMode="auto">
            <a:xfrm>
              <a:off x="2428822" y="5173989"/>
              <a:ext cx="3814233" cy="607484"/>
            </a:xfrm>
            <a:custGeom>
              <a:avLst/>
              <a:gdLst>
                <a:gd name="T0" fmla="*/ 146 w 1802"/>
                <a:gd name="T1" fmla="*/ 0 h 287"/>
                <a:gd name="T2" fmla="*/ 0 w 1802"/>
                <a:gd name="T3" fmla="*/ 287 h 287"/>
                <a:gd name="T4" fmla="*/ 901 w 1802"/>
                <a:gd name="T5" fmla="*/ 287 h 287"/>
                <a:gd name="T6" fmla="*/ 1802 w 1802"/>
                <a:gd name="T7" fmla="*/ 287 h 287"/>
                <a:gd name="T8" fmla="*/ 1656 w 1802"/>
                <a:gd name="T9" fmla="*/ 0 h 287"/>
                <a:gd name="T10" fmla="*/ 146 w 1802"/>
                <a:gd name="T11" fmla="*/ 0 h 287"/>
              </a:gdLst>
              <a:ahLst/>
              <a:cxnLst>
                <a:cxn ang="0">
                  <a:pos x="T0" y="T1"/>
                </a:cxn>
                <a:cxn ang="0">
                  <a:pos x="T2" y="T3"/>
                </a:cxn>
                <a:cxn ang="0">
                  <a:pos x="T4" y="T5"/>
                </a:cxn>
                <a:cxn ang="0">
                  <a:pos x="T6" y="T7"/>
                </a:cxn>
                <a:cxn ang="0">
                  <a:pos x="T8" y="T9"/>
                </a:cxn>
                <a:cxn ang="0">
                  <a:pos x="T10" y="T11"/>
                </a:cxn>
              </a:cxnLst>
              <a:rect l="0" t="0" r="r" b="b"/>
              <a:pathLst>
                <a:path w="1802" h="287">
                  <a:moveTo>
                    <a:pt x="146" y="0"/>
                  </a:moveTo>
                  <a:lnTo>
                    <a:pt x="0" y="287"/>
                  </a:lnTo>
                  <a:lnTo>
                    <a:pt x="901" y="287"/>
                  </a:lnTo>
                  <a:lnTo>
                    <a:pt x="1802" y="287"/>
                  </a:lnTo>
                  <a:lnTo>
                    <a:pt x="1656" y="0"/>
                  </a:lnTo>
                  <a:lnTo>
                    <a:pt x="146" y="0"/>
                  </a:lnTo>
                  <a:close/>
                </a:path>
              </a:pathLst>
            </a:custGeom>
            <a:solidFill>
              <a:schemeClr val="accent1"/>
            </a:solidFill>
            <a:ln>
              <a:noFill/>
            </a:ln>
          </p:spPr>
          <p:txBody>
            <a:bodyPr vert="horz" wrap="square" lIns="109703" tIns="54851" rIns="109703" bIns="54851" numCol="1" anchor="t" anchorCtr="0" compatLnSpc="1"/>
            <a:lstStyle/>
            <a:p>
              <a:pPr defTabSz="822960" fontAlgn="base">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2828188" y="5248631"/>
              <a:ext cx="3063501" cy="3104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22960" fontAlgn="base">
                <a:spcBef>
                  <a:spcPct val="0"/>
                </a:spcBef>
                <a:spcAft>
                  <a:spcPct val="0"/>
                </a:spcAft>
              </a:pPr>
              <a:r>
                <a:rPr lang="zh-CN" altLang="en-US" sz="1215" b="1" dirty="0">
                  <a:solidFill>
                    <a:prstClr val="white"/>
                  </a:solidFill>
                  <a:latin typeface="微软雅黑" panose="020B0503020204020204" pitchFamily="34" charset="-122"/>
                  <a:ea typeface="微软雅黑" panose="020B0503020204020204" pitchFamily="34" charset="-122"/>
                </a:rPr>
                <a:t>添加标题</a:t>
              </a:r>
            </a:p>
          </p:txBody>
        </p:sp>
      </p:gr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917" y="1962019"/>
            <a:ext cx="1103985" cy="333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组合 5"/>
          <p:cNvGrpSpPr/>
          <p:nvPr/>
        </p:nvGrpSpPr>
        <p:grpSpPr>
          <a:xfrm>
            <a:off x="3113178" y="4106932"/>
            <a:ext cx="2799703" cy="546609"/>
            <a:chOff x="2780189" y="4471256"/>
            <a:chExt cx="3111500" cy="607484"/>
          </a:xfrm>
        </p:grpSpPr>
        <p:sp>
          <p:nvSpPr>
            <p:cNvPr id="7" name="Freeform 10"/>
            <p:cNvSpPr/>
            <p:nvPr/>
          </p:nvSpPr>
          <p:spPr bwMode="auto">
            <a:xfrm>
              <a:off x="2780189" y="4471256"/>
              <a:ext cx="3111500" cy="607484"/>
            </a:xfrm>
            <a:custGeom>
              <a:avLst/>
              <a:gdLst>
                <a:gd name="T0" fmla="*/ 1470 w 1470"/>
                <a:gd name="T1" fmla="*/ 287 h 287"/>
                <a:gd name="T2" fmla="*/ 1329 w 1470"/>
                <a:gd name="T3" fmla="*/ 0 h 287"/>
                <a:gd name="T4" fmla="*/ 146 w 1470"/>
                <a:gd name="T5" fmla="*/ 0 h 287"/>
                <a:gd name="T6" fmla="*/ 0 w 1470"/>
                <a:gd name="T7" fmla="*/ 287 h 287"/>
                <a:gd name="T8" fmla="*/ 1470 w 1470"/>
                <a:gd name="T9" fmla="*/ 287 h 287"/>
              </a:gdLst>
              <a:ahLst/>
              <a:cxnLst>
                <a:cxn ang="0">
                  <a:pos x="T0" y="T1"/>
                </a:cxn>
                <a:cxn ang="0">
                  <a:pos x="T2" y="T3"/>
                </a:cxn>
                <a:cxn ang="0">
                  <a:pos x="T4" y="T5"/>
                </a:cxn>
                <a:cxn ang="0">
                  <a:pos x="T6" y="T7"/>
                </a:cxn>
                <a:cxn ang="0">
                  <a:pos x="T8" y="T9"/>
                </a:cxn>
              </a:cxnLst>
              <a:rect l="0" t="0" r="r" b="b"/>
              <a:pathLst>
                <a:path w="1470" h="287">
                  <a:moveTo>
                    <a:pt x="1470" y="287"/>
                  </a:moveTo>
                  <a:lnTo>
                    <a:pt x="1329" y="0"/>
                  </a:lnTo>
                  <a:lnTo>
                    <a:pt x="146" y="0"/>
                  </a:lnTo>
                  <a:lnTo>
                    <a:pt x="0" y="287"/>
                  </a:lnTo>
                  <a:lnTo>
                    <a:pt x="1470" y="287"/>
                  </a:lnTo>
                  <a:close/>
                </a:path>
              </a:pathLst>
            </a:custGeom>
            <a:solidFill>
              <a:schemeClr val="accent4"/>
            </a:solidFill>
            <a:ln>
              <a:noFill/>
            </a:ln>
          </p:spPr>
          <p:txBody>
            <a:bodyPr vert="horz" wrap="square" lIns="109703" tIns="54851" rIns="109703" bIns="54851" numCol="1" anchor="t" anchorCtr="0" compatLnSpc="1"/>
            <a:lstStyle/>
            <a:p>
              <a:pPr defTabSz="822960" fontAlgn="base">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sp>
          <p:nvSpPr>
            <p:cNvPr id="8" name="矩形 1"/>
            <p:cNvSpPr>
              <a:spLocks noChangeArrowheads="1"/>
            </p:cNvSpPr>
            <p:nvPr/>
          </p:nvSpPr>
          <p:spPr bwMode="auto">
            <a:xfrm>
              <a:off x="3227054" y="4638578"/>
              <a:ext cx="2265768" cy="31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22960" fontAlgn="base">
                <a:spcBef>
                  <a:spcPct val="0"/>
                </a:spcBef>
                <a:spcAft>
                  <a:spcPct val="0"/>
                </a:spcAft>
              </a:pPr>
              <a:r>
                <a:rPr lang="zh-CN" altLang="en-US" sz="1260" b="1" dirty="0">
                  <a:solidFill>
                    <a:prstClr val="white"/>
                  </a:solidFill>
                  <a:latin typeface="微软雅黑" panose="020B0503020204020204" pitchFamily="34" charset="-122"/>
                  <a:ea typeface="微软雅黑" panose="020B0503020204020204" pitchFamily="34" charset="-122"/>
                </a:rPr>
                <a:t>添加标题</a:t>
              </a:r>
            </a:p>
          </p:txBody>
        </p:sp>
      </p:grpSp>
      <p:grpSp>
        <p:nvGrpSpPr>
          <p:cNvPr id="9" name="组合 8"/>
          <p:cNvGrpSpPr/>
          <p:nvPr/>
        </p:nvGrpSpPr>
        <p:grpSpPr>
          <a:xfrm>
            <a:off x="3429332" y="3474620"/>
            <a:ext cx="2167387" cy="546610"/>
            <a:chOff x="3131555" y="3768523"/>
            <a:chExt cx="2408766" cy="607484"/>
          </a:xfrm>
          <a:solidFill>
            <a:srgbClr val="000000"/>
          </a:solidFill>
        </p:grpSpPr>
        <p:sp>
          <p:nvSpPr>
            <p:cNvPr id="10" name="Freeform 6"/>
            <p:cNvSpPr/>
            <p:nvPr/>
          </p:nvSpPr>
          <p:spPr bwMode="auto">
            <a:xfrm>
              <a:off x="3131555" y="3768523"/>
              <a:ext cx="2408766" cy="607484"/>
            </a:xfrm>
            <a:custGeom>
              <a:avLst/>
              <a:gdLst>
                <a:gd name="T0" fmla="*/ 121 w 1138"/>
                <a:gd name="T1" fmla="*/ 51 h 287"/>
                <a:gd name="T2" fmla="*/ 0 w 1138"/>
                <a:gd name="T3" fmla="*/ 287 h 287"/>
                <a:gd name="T4" fmla="*/ 1138 w 1138"/>
                <a:gd name="T5" fmla="*/ 287 h 287"/>
                <a:gd name="T6" fmla="*/ 1022 w 1138"/>
                <a:gd name="T7" fmla="*/ 51 h 287"/>
                <a:gd name="T8" fmla="*/ 997 w 1138"/>
                <a:gd name="T9" fmla="*/ 0 h 287"/>
                <a:gd name="T10" fmla="*/ 146 w 1138"/>
                <a:gd name="T11" fmla="*/ 0 h 287"/>
                <a:gd name="T12" fmla="*/ 121 w 1138"/>
                <a:gd name="T13" fmla="*/ 51 h 287"/>
              </a:gdLst>
              <a:ahLst/>
              <a:cxnLst>
                <a:cxn ang="0">
                  <a:pos x="T0" y="T1"/>
                </a:cxn>
                <a:cxn ang="0">
                  <a:pos x="T2" y="T3"/>
                </a:cxn>
                <a:cxn ang="0">
                  <a:pos x="T4" y="T5"/>
                </a:cxn>
                <a:cxn ang="0">
                  <a:pos x="T6" y="T7"/>
                </a:cxn>
                <a:cxn ang="0">
                  <a:pos x="T8" y="T9"/>
                </a:cxn>
                <a:cxn ang="0">
                  <a:pos x="T10" y="T11"/>
                </a:cxn>
                <a:cxn ang="0">
                  <a:pos x="T12" y="T13"/>
                </a:cxn>
              </a:cxnLst>
              <a:rect l="0" t="0" r="r" b="b"/>
              <a:pathLst>
                <a:path w="1138" h="287">
                  <a:moveTo>
                    <a:pt x="121" y="51"/>
                  </a:moveTo>
                  <a:lnTo>
                    <a:pt x="0" y="287"/>
                  </a:lnTo>
                  <a:lnTo>
                    <a:pt x="1138" y="287"/>
                  </a:lnTo>
                  <a:lnTo>
                    <a:pt x="1022" y="51"/>
                  </a:lnTo>
                  <a:lnTo>
                    <a:pt x="997" y="0"/>
                  </a:lnTo>
                  <a:lnTo>
                    <a:pt x="146" y="0"/>
                  </a:lnTo>
                  <a:lnTo>
                    <a:pt x="121" y="51"/>
                  </a:lnTo>
                  <a:close/>
                </a:path>
              </a:pathLst>
            </a:custGeom>
            <a:solidFill>
              <a:schemeClr val="accent3"/>
            </a:solidFill>
            <a:ln>
              <a:noFill/>
            </a:ln>
          </p:spPr>
          <p:txBody>
            <a:bodyPr vert="horz" wrap="square" lIns="109703" tIns="54851" rIns="109703" bIns="54851" numCol="1" anchor="t" anchorCtr="0" compatLnSpc="1"/>
            <a:lstStyle/>
            <a:p>
              <a:pPr defTabSz="822960" fontAlgn="base">
                <a:spcBef>
                  <a:spcPct val="0"/>
                </a:spcBef>
                <a:spcAft>
                  <a:spcPct val="0"/>
                </a:spcAft>
              </a:pPr>
              <a:endParaRPr lang="zh-CN" altLang="en-US" sz="2160" b="1">
                <a:solidFill>
                  <a:prstClr val="white"/>
                </a:solidFill>
                <a:latin typeface="微软雅黑" panose="020B0503020204020204" pitchFamily="34" charset="-122"/>
                <a:ea typeface="微软雅黑" panose="020B0503020204020204" pitchFamily="34" charset="-122"/>
              </a:endParaRPr>
            </a:p>
          </p:txBody>
        </p:sp>
        <p:sp>
          <p:nvSpPr>
            <p:cNvPr id="11" name="矩形 1"/>
            <p:cNvSpPr>
              <a:spLocks noChangeArrowheads="1"/>
            </p:cNvSpPr>
            <p:nvPr/>
          </p:nvSpPr>
          <p:spPr bwMode="auto">
            <a:xfrm>
              <a:off x="3703596" y="3959293"/>
              <a:ext cx="1312688" cy="3181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22960" fontAlgn="base">
                <a:spcBef>
                  <a:spcPct val="0"/>
                </a:spcBef>
                <a:spcAft>
                  <a:spcPct val="0"/>
                </a:spcAft>
              </a:pPr>
              <a:r>
                <a:rPr lang="zh-CN" altLang="en-US" sz="1260" b="1" dirty="0">
                  <a:solidFill>
                    <a:prstClr val="white"/>
                  </a:solidFill>
                  <a:latin typeface="微软雅黑" panose="020B0503020204020204" pitchFamily="34" charset="-122"/>
                  <a:ea typeface="微软雅黑" panose="020B0503020204020204" pitchFamily="34" charset="-122"/>
                </a:rPr>
                <a:t>添加标题</a:t>
              </a:r>
            </a:p>
          </p:txBody>
        </p:sp>
      </p:grpSp>
      <p:grpSp>
        <p:nvGrpSpPr>
          <p:cNvPr id="12" name="组合 11"/>
          <p:cNvGrpSpPr/>
          <p:nvPr/>
        </p:nvGrpSpPr>
        <p:grpSpPr>
          <a:xfrm>
            <a:off x="3745491" y="2842307"/>
            <a:ext cx="1535075" cy="546610"/>
            <a:chOff x="3482922" y="3065789"/>
            <a:chExt cx="1706033" cy="607484"/>
          </a:xfrm>
        </p:grpSpPr>
        <p:sp>
          <p:nvSpPr>
            <p:cNvPr id="13" name="Freeform 8"/>
            <p:cNvSpPr/>
            <p:nvPr/>
          </p:nvSpPr>
          <p:spPr bwMode="auto">
            <a:xfrm>
              <a:off x="3482922" y="3065789"/>
              <a:ext cx="1706033" cy="607484"/>
            </a:xfrm>
            <a:custGeom>
              <a:avLst/>
              <a:gdLst>
                <a:gd name="T0" fmla="*/ 146 w 806"/>
                <a:gd name="T1" fmla="*/ 0 h 287"/>
                <a:gd name="T2" fmla="*/ 0 w 806"/>
                <a:gd name="T3" fmla="*/ 287 h 287"/>
                <a:gd name="T4" fmla="*/ 806 w 806"/>
                <a:gd name="T5" fmla="*/ 287 h 287"/>
                <a:gd name="T6" fmla="*/ 665 w 806"/>
                <a:gd name="T7" fmla="*/ 0 h 287"/>
                <a:gd name="T8" fmla="*/ 146 w 806"/>
                <a:gd name="T9" fmla="*/ 0 h 287"/>
              </a:gdLst>
              <a:ahLst/>
              <a:cxnLst>
                <a:cxn ang="0">
                  <a:pos x="T0" y="T1"/>
                </a:cxn>
                <a:cxn ang="0">
                  <a:pos x="T2" y="T3"/>
                </a:cxn>
                <a:cxn ang="0">
                  <a:pos x="T4" y="T5"/>
                </a:cxn>
                <a:cxn ang="0">
                  <a:pos x="T6" y="T7"/>
                </a:cxn>
                <a:cxn ang="0">
                  <a:pos x="T8" y="T9"/>
                </a:cxn>
              </a:cxnLst>
              <a:rect l="0" t="0" r="r" b="b"/>
              <a:pathLst>
                <a:path w="806" h="287">
                  <a:moveTo>
                    <a:pt x="146" y="0"/>
                  </a:moveTo>
                  <a:lnTo>
                    <a:pt x="0" y="287"/>
                  </a:lnTo>
                  <a:lnTo>
                    <a:pt x="806" y="287"/>
                  </a:lnTo>
                  <a:lnTo>
                    <a:pt x="665" y="0"/>
                  </a:lnTo>
                  <a:lnTo>
                    <a:pt x="146" y="0"/>
                  </a:lnTo>
                  <a:close/>
                </a:path>
              </a:pathLst>
            </a:custGeom>
            <a:solidFill>
              <a:schemeClr val="accent2"/>
            </a:solidFill>
            <a:ln>
              <a:noFill/>
            </a:ln>
          </p:spPr>
          <p:txBody>
            <a:bodyPr vert="horz" wrap="square" lIns="109703" tIns="54851" rIns="109703" bIns="54851" numCol="1" anchor="t" anchorCtr="0" compatLnSpc="1"/>
            <a:lstStyle/>
            <a:p>
              <a:pPr defTabSz="822960" fontAlgn="base">
                <a:spcBef>
                  <a:spcPct val="0"/>
                </a:spcBef>
                <a:spcAft>
                  <a:spcPct val="0"/>
                </a:spcAft>
              </a:pPr>
              <a:endParaRPr lang="zh-CN" altLang="en-US" sz="2160" b="1">
                <a:solidFill>
                  <a:prstClr val="white"/>
                </a:solidFill>
                <a:latin typeface="微软雅黑" panose="020B0503020204020204" pitchFamily="34" charset="-122"/>
                <a:ea typeface="微软雅黑" panose="020B0503020204020204" pitchFamily="34" charset="-122"/>
              </a:endParaRPr>
            </a:p>
          </p:txBody>
        </p:sp>
        <p:sp>
          <p:nvSpPr>
            <p:cNvPr id="14" name="矩形 1"/>
            <p:cNvSpPr>
              <a:spLocks noChangeArrowheads="1"/>
            </p:cNvSpPr>
            <p:nvPr/>
          </p:nvSpPr>
          <p:spPr bwMode="auto">
            <a:xfrm>
              <a:off x="3725227" y="3278266"/>
              <a:ext cx="1269421" cy="31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22960" fontAlgn="base">
                <a:spcBef>
                  <a:spcPct val="0"/>
                </a:spcBef>
                <a:spcAft>
                  <a:spcPct val="0"/>
                </a:spcAft>
              </a:pPr>
              <a:r>
                <a:rPr lang="zh-CN" altLang="en-US" sz="1260" b="1" dirty="0">
                  <a:solidFill>
                    <a:prstClr val="white"/>
                  </a:solidFill>
                  <a:latin typeface="微软雅黑" panose="020B0503020204020204" pitchFamily="34" charset="-122"/>
                  <a:ea typeface="微软雅黑" panose="020B0503020204020204" pitchFamily="34" charset="-122"/>
                </a:rPr>
                <a:t>添加标题</a:t>
              </a:r>
            </a:p>
          </p:txBody>
        </p:sp>
      </p:grpSp>
      <p:grpSp>
        <p:nvGrpSpPr>
          <p:cNvPr id="15" name="组合 14"/>
          <p:cNvGrpSpPr/>
          <p:nvPr/>
        </p:nvGrpSpPr>
        <p:grpSpPr>
          <a:xfrm>
            <a:off x="4061648" y="1846217"/>
            <a:ext cx="907744" cy="910481"/>
            <a:chOff x="3834289" y="1958772"/>
            <a:chExt cx="1008837" cy="1011880"/>
          </a:xfrm>
          <a:solidFill>
            <a:srgbClr val="000000"/>
          </a:solidFill>
        </p:grpSpPr>
        <p:sp>
          <p:nvSpPr>
            <p:cNvPr id="16" name="Freeform 7"/>
            <p:cNvSpPr/>
            <p:nvPr/>
          </p:nvSpPr>
          <p:spPr bwMode="auto">
            <a:xfrm>
              <a:off x="3834289" y="1958772"/>
              <a:ext cx="1003300" cy="1011767"/>
            </a:xfrm>
            <a:custGeom>
              <a:avLst/>
              <a:gdLst>
                <a:gd name="T0" fmla="*/ 474 w 474"/>
                <a:gd name="T1" fmla="*/ 478 h 478"/>
                <a:gd name="T2" fmla="*/ 237 w 474"/>
                <a:gd name="T3" fmla="*/ 0 h 478"/>
                <a:gd name="T4" fmla="*/ 0 w 474"/>
                <a:gd name="T5" fmla="*/ 478 h 478"/>
                <a:gd name="T6" fmla="*/ 474 w 474"/>
                <a:gd name="T7" fmla="*/ 478 h 478"/>
              </a:gdLst>
              <a:ahLst/>
              <a:cxnLst>
                <a:cxn ang="0">
                  <a:pos x="T0" y="T1"/>
                </a:cxn>
                <a:cxn ang="0">
                  <a:pos x="T2" y="T3"/>
                </a:cxn>
                <a:cxn ang="0">
                  <a:pos x="T4" y="T5"/>
                </a:cxn>
                <a:cxn ang="0">
                  <a:pos x="T6" y="T7"/>
                </a:cxn>
              </a:cxnLst>
              <a:rect l="0" t="0" r="r" b="b"/>
              <a:pathLst>
                <a:path w="474" h="478">
                  <a:moveTo>
                    <a:pt x="474" y="478"/>
                  </a:moveTo>
                  <a:lnTo>
                    <a:pt x="237" y="0"/>
                  </a:lnTo>
                  <a:lnTo>
                    <a:pt x="0" y="478"/>
                  </a:lnTo>
                  <a:lnTo>
                    <a:pt x="474" y="478"/>
                  </a:lnTo>
                  <a:close/>
                </a:path>
              </a:pathLst>
            </a:custGeom>
            <a:solidFill>
              <a:schemeClr val="accent1"/>
            </a:solidFill>
            <a:ln>
              <a:noFill/>
            </a:ln>
          </p:spPr>
          <p:txBody>
            <a:bodyPr vert="horz" wrap="square" lIns="109703" tIns="54851" rIns="109703" bIns="54851" numCol="1" anchor="t" anchorCtr="0" compatLnSpc="1"/>
            <a:lstStyle/>
            <a:p>
              <a:pPr defTabSz="822960" fontAlgn="base">
                <a:spcBef>
                  <a:spcPct val="0"/>
                </a:spcBef>
                <a:spcAft>
                  <a:spcPct val="0"/>
                </a:spcAft>
              </a:pPr>
              <a:endParaRPr lang="zh-CN" altLang="en-US" sz="2160" b="1">
                <a:solidFill>
                  <a:srgbClr val="680701"/>
                </a:solidFill>
                <a:latin typeface="微软雅黑" panose="020B0503020204020204" pitchFamily="34" charset="-122"/>
                <a:ea typeface="微软雅黑" panose="020B0503020204020204" pitchFamily="34" charset="-122"/>
              </a:endParaRPr>
            </a:p>
          </p:txBody>
        </p:sp>
        <p:sp>
          <p:nvSpPr>
            <p:cNvPr id="17" name="矩形 1"/>
            <p:cNvSpPr>
              <a:spLocks noChangeArrowheads="1"/>
            </p:cNvSpPr>
            <p:nvPr/>
          </p:nvSpPr>
          <p:spPr bwMode="auto">
            <a:xfrm>
              <a:off x="3876749" y="2652543"/>
              <a:ext cx="966377" cy="3181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22960" fontAlgn="base">
                <a:spcBef>
                  <a:spcPct val="0"/>
                </a:spcBef>
                <a:spcAft>
                  <a:spcPct val="0"/>
                </a:spcAft>
              </a:pPr>
              <a:r>
                <a:rPr lang="zh-CN" altLang="en-US" sz="1260" b="1" dirty="0">
                  <a:solidFill>
                    <a:prstClr val="white"/>
                  </a:solidFill>
                  <a:latin typeface="微软雅黑" panose="020B0503020204020204" pitchFamily="34" charset="-122"/>
                  <a:ea typeface="微软雅黑" panose="020B0503020204020204" pitchFamily="34" charset="-122"/>
                </a:rPr>
                <a:t>添加标题</a:t>
              </a:r>
            </a:p>
          </p:txBody>
        </p:sp>
      </p:grpSp>
      <p:sp>
        <p:nvSpPr>
          <p:cNvPr id="18" name="TextBox 174"/>
          <p:cNvSpPr txBox="1"/>
          <p:nvPr/>
        </p:nvSpPr>
        <p:spPr>
          <a:xfrm>
            <a:off x="6627035" y="2187115"/>
            <a:ext cx="3745251" cy="1200329"/>
          </a:xfrm>
          <a:prstGeom prst="rect">
            <a:avLst/>
          </a:prstGeom>
          <a:noFill/>
        </p:spPr>
        <p:txBody>
          <a:bodyPr wrap="square" rtlCol="0">
            <a:spAutoFit/>
          </a:bodyPr>
          <a:lstStyle/>
          <a:p>
            <a:pPr algn="just"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44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9" name="TextBox 175"/>
          <p:cNvSpPr txBox="1"/>
          <p:nvPr/>
        </p:nvSpPr>
        <p:spPr>
          <a:xfrm>
            <a:off x="6614340" y="1851659"/>
            <a:ext cx="2907563" cy="369332"/>
          </a:xfrm>
          <a:prstGeom prst="rect">
            <a:avLst/>
          </a:prstGeom>
          <a:noFill/>
        </p:spPr>
        <p:txBody>
          <a:bodyPr wrap="square" rtlCol="0">
            <a:spAutoFit/>
          </a:bodyPr>
          <a:lstStyle/>
          <a:p>
            <a:pPr defTabSz="822960" fontAlgn="base">
              <a:spcBef>
                <a:spcPct val="0"/>
              </a:spcBef>
              <a:spcAft>
                <a:spcPct val="0"/>
              </a:spcAft>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单击此处添加标题</a:t>
            </a:r>
          </a:p>
        </p:txBody>
      </p:sp>
      <p:sp>
        <p:nvSpPr>
          <p:cNvPr id="20" name="TextBox 174"/>
          <p:cNvSpPr txBox="1"/>
          <p:nvPr/>
        </p:nvSpPr>
        <p:spPr>
          <a:xfrm>
            <a:off x="6627035" y="4311533"/>
            <a:ext cx="3745251" cy="1200329"/>
          </a:xfrm>
          <a:prstGeom prst="rect">
            <a:avLst/>
          </a:prstGeom>
          <a:noFill/>
        </p:spPr>
        <p:txBody>
          <a:bodyPr wrap="square" rtlCol="0">
            <a:spAutoFit/>
          </a:bodyPr>
          <a:lstStyle/>
          <a:p>
            <a:pPr algn="just"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44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1" name="TextBox 175"/>
          <p:cNvSpPr txBox="1"/>
          <p:nvPr/>
        </p:nvSpPr>
        <p:spPr>
          <a:xfrm>
            <a:off x="6614340" y="3976076"/>
            <a:ext cx="2907563" cy="369332"/>
          </a:xfrm>
          <a:prstGeom prst="rect">
            <a:avLst/>
          </a:prstGeom>
          <a:noFill/>
        </p:spPr>
        <p:txBody>
          <a:bodyPr wrap="square" rtlCol="0">
            <a:spAutoFit/>
          </a:bodyPr>
          <a:lstStyle/>
          <a:p>
            <a:pPr defTabSz="822960" fontAlgn="base">
              <a:spcBef>
                <a:spcPct val="0"/>
              </a:spcBef>
              <a:spcAft>
                <a:spcPct val="0"/>
              </a:spcAft>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
                                        <p:tgtEl>
                                          <p:spTgt spid="6"/>
                                        </p:tgtEl>
                                      </p:cBhvr>
                                    </p:animEffect>
                                    <p:anim calcmode="lin" valueType="num">
                                      <p:cBhvr>
                                        <p:cTn id="14" dur="300" fill="hold"/>
                                        <p:tgtEl>
                                          <p:spTgt spid="6"/>
                                        </p:tgtEl>
                                        <p:attrNameLst>
                                          <p:attrName>ppt_x</p:attrName>
                                        </p:attrNameLst>
                                      </p:cBhvr>
                                      <p:tavLst>
                                        <p:tav tm="0">
                                          <p:val>
                                            <p:strVal val="#ppt_x"/>
                                          </p:val>
                                        </p:tav>
                                        <p:tav tm="100000">
                                          <p:val>
                                            <p:strVal val="#ppt_x"/>
                                          </p:val>
                                        </p:tav>
                                      </p:tavLst>
                                    </p:anim>
                                    <p:anim calcmode="lin" valueType="num">
                                      <p:cBhvr>
                                        <p:cTn id="15" dur="3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anim calcmode="lin" valueType="num">
                                      <p:cBhvr>
                                        <p:cTn id="20" dur="300" fill="hold"/>
                                        <p:tgtEl>
                                          <p:spTgt spid="9"/>
                                        </p:tgtEl>
                                        <p:attrNameLst>
                                          <p:attrName>ppt_x</p:attrName>
                                        </p:attrNameLst>
                                      </p:cBhvr>
                                      <p:tavLst>
                                        <p:tav tm="0">
                                          <p:val>
                                            <p:strVal val="#ppt_x"/>
                                          </p:val>
                                        </p:tav>
                                        <p:tav tm="100000">
                                          <p:val>
                                            <p:strVal val="#ppt_x"/>
                                          </p:val>
                                        </p:tav>
                                      </p:tavLst>
                                    </p:anim>
                                    <p:anim calcmode="lin" valueType="num">
                                      <p:cBhvr>
                                        <p:cTn id="21" dur="3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300"/>
                                        <p:tgtEl>
                                          <p:spTgt spid="12"/>
                                        </p:tgtEl>
                                      </p:cBhvr>
                                    </p:animEffect>
                                    <p:anim calcmode="lin" valueType="num">
                                      <p:cBhvr>
                                        <p:cTn id="26" dur="300" fill="hold"/>
                                        <p:tgtEl>
                                          <p:spTgt spid="12"/>
                                        </p:tgtEl>
                                        <p:attrNameLst>
                                          <p:attrName>ppt_x</p:attrName>
                                        </p:attrNameLst>
                                      </p:cBhvr>
                                      <p:tavLst>
                                        <p:tav tm="0">
                                          <p:val>
                                            <p:strVal val="#ppt_x"/>
                                          </p:val>
                                        </p:tav>
                                        <p:tav tm="100000">
                                          <p:val>
                                            <p:strVal val="#ppt_x"/>
                                          </p:val>
                                        </p:tav>
                                      </p:tavLst>
                                    </p:anim>
                                    <p:anim calcmode="lin" valueType="num">
                                      <p:cBhvr>
                                        <p:cTn id="27" dur="3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300"/>
                                        <p:tgtEl>
                                          <p:spTgt spid="15"/>
                                        </p:tgtEl>
                                      </p:cBhvr>
                                    </p:animEffect>
                                    <p:anim calcmode="lin" valueType="num">
                                      <p:cBhvr>
                                        <p:cTn id="32" dur="300" fill="hold"/>
                                        <p:tgtEl>
                                          <p:spTgt spid="15"/>
                                        </p:tgtEl>
                                        <p:attrNameLst>
                                          <p:attrName>ppt_x</p:attrName>
                                        </p:attrNameLst>
                                      </p:cBhvr>
                                      <p:tavLst>
                                        <p:tav tm="0">
                                          <p:val>
                                            <p:strVal val="#ppt_x"/>
                                          </p:val>
                                        </p:tav>
                                        <p:tav tm="100000">
                                          <p:val>
                                            <p:strVal val="#ppt_x"/>
                                          </p:val>
                                        </p:tav>
                                      </p:tavLst>
                                    </p:anim>
                                    <p:anim calcmode="lin" valueType="num">
                                      <p:cBhvr>
                                        <p:cTn id="33" dur="3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000"/>
                            </p:stCondLst>
                            <p:childTnLst>
                              <p:par>
                                <p:cTn id="47" presetID="14" presetClass="entr" presetSubtype="1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Others_10"/>
          <p:cNvSpPr txBox="1"/>
          <p:nvPr>
            <p:custDataLst>
              <p:tags r:id="rId1"/>
            </p:custDataLst>
          </p:nvPr>
        </p:nvSpPr>
        <p:spPr>
          <a:xfrm>
            <a:off x="1602702" y="4847200"/>
            <a:ext cx="1786231" cy="581697"/>
          </a:xfrm>
          <a:prstGeom prst="rect">
            <a:avLst/>
          </a:prstGeom>
          <a:noFill/>
          <a:ln>
            <a:noFill/>
          </a:ln>
        </p:spPr>
        <p:txBody>
          <a:bodyPr wrap="square" lIns="0" tIns="0" rIns="0" bIns="0" rtlCol="0" anchor="ctr" anchorCtr="0">
            <a:noAutofit/>
          </a:bodyPr>
          <a:lstStyle/>
          <a:p>
            <a:pPr algn="ctr" defTabSz="1097280"/>
            <a:r>
              <a:rPr lang="zh-CN" altLang="en-US" sz="4320" b="1" dirty="0">
                <a:solidFill>
                  <a:srgbClr val="006F6A"/>
                </a:solidFill>
                <a:latin typeface="微软雅黑" panose="020B0503020204020204" pitchFamily="34" charset="-122"/>
                <a:ea typeface="微软雅黑" panose="020B0503020204020204" pitchFamily="34" charset="-122"/>
              </a:rPr>
              <a:t>过渡页</a:t>
            </a:r>
          </a:p>
        </p:txBody>
      </p:sp>
      <p:sp>
        <p:nvSpPr>
          <p:cNvPr id="10" name="MH_Others_1"/>
          <p:cNvSpPr/>
          <p:nvPr>
            <p:custDataLst>
              <p:tags r:id="rId2"/>
            </p:custDataLst>
          </p:nvPr>
        </p:nvSpPr>
        <p:spPr>
          <a:xfrm>
            <a:off x="3762942" y="2824133"/>
            <a:ext cx="285751" cy="44327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200" tIns="0" rIns="0" bIns="0" numCol="1" spcCol="0" rtlCol="0" fromWordArt="0" anchor="ctr" anchorCtr="0" forceAA="0" compatLnSpc="1">
            <a:noAutofit/>
          </a:bodyPr>
          <a:lstStyle/>
          <a:p>
            <a:pPr algn="ctr" defTabSz="1097280"/>
            <a:endParaRPr lang="zh-CN" altLang="en-US" sz="1620">
              <a:solidFill>
                <a:prstClr val="white"/>
              </a:solidFill>
              <a:latin typeface="Franklin Gothic Book" panose="020B0503020102020204"/>
              <a:ea typeface="黑体" panose="02010609060101010101" pitchFamily="49" charset="-122"/>
            </a:endParaRPr>
          </a:p>
        </p:txBody>
      </p:sp>
      <p:sp>
        <p:nvSpPr>
          <p:cNvPr id="26" name="任意多边形 25">
            <a:hlinkClick r:id="rId10" action="ppaction://hlinksldjump"/>
          </p:cNvPr>
          <p:cNvSpPr/>
          <p:nvPr>
            <p:custDataLst>
              <p:tags r:id="rId3"/>
            </p:custDataLst>
          </p:nvPr>
        </p:nvSpPr>
        <p:spPr>
          <a:xfrm>
            <a:off x="0" y="2824134"/>
            <a:ext cx="12192000" cy="1041609"/>
          </a:xfrm>
          <a:custGeom>
            <a:avLst/>
            <a:gdLst>
              <a:gd name="connsiteX0" fmla="*/ 0 w 4343400"/>
              <a:gd name="connsiteY0" fmla="*/ 0 h 408460"/>
              <a:gd name="connsiteX1" fmla="*/ 3714750 w 4343400"/>
              <a:gd name="connsiteY1" fmla="*/ 0 h 408460"/>
              <a:gd name="connsiteX2" fmla="*/ 4343400 w 4343400"/>
              <a:gd name="connsiteY2" fmla="*/ 0 h 408460"/>
              <a:gd name="connsiteX3" fmla="*/ 4343400 w 4343400"/>
              <a:gd name="connsiteY3" fmla="*/ 408460 h 408460"/>
              <a:gd name="connsiteX4" fmla="*/ 3714750 w 4343400"/>
              <a:gd name="connsiteY4" fmla="*/ 408460 h 408460"/>
              <a:gd name="connsiteX5" fmla="*/ 0 w 4343400"/>
              <a:gd name="connsiteY5" fmla="*/ 408460 h 40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0" h="408460">
                <a:moveTo>
                  <a:pt x="0" y="0"/>
                </a:moveTo>
                <a:lnTo>
                  <a:pt x="3714750" y="0"/>
                </a:lnTo>
                <a:lnTo>
                  <a:pt x="4343400" y="0"/>
                </a:lnTo>
                <a:lnTo>
                  <a:pt x="4343400" y="408460"/>
                </a:lnTo>
                <a:lnTo>
                  <a:pt x="3714750" y="408460"/>
                </a:lnTo>
                <a:lnTo>
                  <a:pt x="0" y="408460"/>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0" tIns="0" rIns="0" bIns="0" numCol="1" spcCol="0" rtlCol="0" fromWordArt="0" anchor="ctr" anchorCtr="0" forceAA="0" compatLnSpc="1">
            <a:noAutofit/>
          </a:bodyPr>
          <a:lstStyle/>
          <a:p>
            <a:pPr algn="ctr" defTabSz="1097280"/>
            <a:r>
              <a:rPr lang="zh-CN" altLang="en-US" sz="3840" b="1" spc="180" dirty="0">
                <a:solidFill>
                  <a:srgbClr val="FFFFFF"/>
                </a:solidFill>
                <a:latin typeface="Franklin Gothic Book" panose="020B0503020102020204"/>
                <a:ea typeface="黑体" panose="02010609060101010101" pitchFamily="49" charset="-122"/>
              </a:rPr>
              <a:t>                这里输入您的标题或复制到此处</a:t>
            </a:r>
          </a:p>
        </p:txBody>
      </p:sp>
      <p:sp>
        <p:nvSpPr>
          <p:cNvPr id="15" name="MH_Number_1">
            <a:hlinkClick r:id="rId10" action="ppaction://hlinksldjump"/>
          </p:cNvPr>
          <p:cNvSpPr/>
          <p:nvPr>
            <p:custDataLst>
              <p:tags r:id="rId4"/>
            </p:custDataLst>
          </p:nvPr>
        </p:nvSpPr>
        <p:spPr>
          <a:xfrm>
            <a:off x="4165046" y="2015905"/>
            <a:ext cx="3861909" cy="490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1097280"/>
            <a:r>
              <a:rPr lang="zh-CN" altLang="en-US" sz="6480" b="1" dirty="0">
                <a:solidFill>
                  <a:srgbClr val="006F6A"/>
                </a:solidFill>
                <a:latin typeface="微软雅黑" panose="020B0503020204020204" pitchFamily="34" charset="-122"/>
                <a:ea typeface="微软雅黑" panose="020B0503020204020204" pitchFamily="34" charset="-122"/>
                <a:cs typeface="Times New Roman" panose="02020603050405020304" pitchFamily="18" charset="0"/>
              </a:rPr>
              <a:t>第三部分</a:t>
            </a:r>
          </a:p>
        </p:txBody>
      </p:sp>
      <p:pic>
        <p:nvPicPr>
          <p:cNvPr id="22" name="图片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60859" y="2187980"/>
            <a:ext cx="2403531" cy="2313915"/>
          </a:xfrm>
          <a:prstGeom prst="rect">
            <a:avLst/>
          </a:prstGeom>
        </p:spPr>
      </p:pic>
      <p:sp>
        <p:nvSpPr>
          <p:cNvPr id="27" name="MH_Others_10"/>
          <p:cNvSpPr txBox="1"/>
          <p:nvPr>
            <p:custDataLst>
              <p:tags r:id="rId5"/>
            </p:custDataLst>
          </p:nvPr>
        </p:nvSpPr>
        <p:spPr>
          <a:xfrm>
            <a:off x="4454217" y="3947524"/>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
        <p:nvSpPr>
          <p:cNvPr id="28" name="MH_Others_10"/>
          <p:cNvSpPr txBox="1"/>
          <p:nvPr>
            <p:custDataLst>
              <p:tags r:id="rId6"/>
            </p:custDataLst>
          </p:nvPr>
        </p:nvSpPr>
        <p:spPr>
          <a:xfrm>
            <a:off x="7884080" y="3947524"/>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
        <p:nvSpPr>
          <p:cNvPr id="29" name="MH_Others_10"/>
          <p:cNvSpPr txBox="1"/>
          <p:nvPr>
            <p:custDataLst>
              <p:tags r:id="rId7"/>
            </p:custDataLst>
          </p:nvPr>
        </p:nvSpPr>
        <p:spPr>
          <a:xfrm>
            <a:off x="4454217" y="4738370"/>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
        <p:nvSpPr>
          <p:cNvPr id="30" name="MH_Others_10"/>
          <p:cNvSpPr txBox="1"/>
          <p:nvPr>
            <p:custDataLst>
              <p:tags r:id="rId8"/>
            </p:custDataLst>
          </p:nvPr>
        </p:nvSpPr>
        <p:spPr>
          <a:xfrm>
            <a:off x="7884080" y="4738370"/>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36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Horizontal)">
                                      <p:cBhvr>
                                        <p:cTn id="14" dur="500"/>
                                        <p:tgtEl>
                                          <p:spTgt spid="26"/>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3"/>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7"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15"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右箭头 28"/>
          <p:cNvSpPr/>
          <p:nvPr/>
        </p:nvSpPr>
        <p:spPr>
          <a:xfrm>
            <a:off x="9038247" y="3318957"/>
            <a:ext cx="1866008" cy="632460"/>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30" name="右箭头 29"/>
          <p:cNvSpPr/>
          <p:nvPr/>
        </p:nvSpPr>
        <p:spPr>
          <a:xfrm>
            <a:off x="7504755" y="3318957"/>
            <a:ext cx="1866008" cy="632460"/>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31" name="右箭头 30"/>
          <p:cNvSpPr/>
          <p:nvPr/>
        </p:nvSpPr>
        <p:spPr>
          <a:xfrm>
            <a:off x="5933379" y="3318957"/>
            <a:ext cx="1866008" cy="632460"/>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32" name="右箭头 31"/>
          <p:cNvSpPr/>
          <p:nvPr/>
        </p:nvSpPr>
        <p:spPr>
          <a:xfrm>
            <a:off x="4399885" y="3318957"/>
            <a:ext cx="1866008" cy="632460"/>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33" name="右箭头 32"/>
          <p:cNvSpPr/>
          <p:nvPr/>
        </p:nvSpPr>
        <p:spPr>
          <a:xfrm>
            <a:off x="2850953" y="3318957"/>
            <a:ext cx="1866008" cy="632460"/>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34" name="右箭头 33"/>
          <p:cNvSpPr/>
          <p:nvPr/>
        </p:nvSpPr>
        <p:spPr>
          <a:xfrm>
            <a:off x="1317460" y="3318957"/>
            <a:ext cx="1866008" cy="632460"/>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799898" y="3487479"/>
            <a:ext cx="1065284" cy="304669"/>
          </a:xfrm>
          <a:prstGeom prst="rect">
            <a:avLst/>
          </a:prstGeom>
          <a:noFill/>
        </p:spPr>
        <p:txBody>
          <a:bodyPr wrap="square" lIns="109700" tIns="54849" rIns="109700" bIns="54849" rtlCol="0">
            <a:spAutoFit/>
          </a:bodyPr>
          <a:lstStyle/>
          <a:p>
            <a:pPr algn="ctr" defTabSz="822960"/>
            <a:r>
              <a:rPr lang="en-US" altLang="zh-CN" sz="1260" b="1" dirty="0">
                <a:solidFill>
                  <a:prstClr val="white"/>
                </a:solidFill>
                <a:latin typeface="微软雅黑" panose="020B0503020204020204" pitchFamily="34" charset="-122"/>
                <a:ea typeface="微软雅黑" panose="020B0503020204020204" pitchFamily="34" charset="-122"/>
              </a:rPr>
              <a:t>1</a:t>
            </a:r>
            <a:r>
              <a:rPr lang="zh-CN" altLang="en-US" sz="1260" b="1" dirty="0">
                <a:solidFill>
                  <a:prstClr val="white"/>
                </a:solidFill>
                <a:latin typeface="微软雅黑" panose="020B0503020204020204" pitchFamily="34" charset="-122"/>
                <a:ea typeface="微软雅黑" panose="020B0503020204020204" pitchFamily="34" charset="-122"/>
              </a:rPr>
              <a:t>、</a:t>
            </a:r>
            <a:r>
              <a:rPr lang="en-US" altLang="zh-CN" sz="1260" b="1" dirty="0">
                <a:solidFill>
                  <a:prstClr val="white"/>
                </a:solidFill>
                <a:latin typeface="微软雅黑" panose="020B0503020204020204" pitchFamily="34" charset="-122"/>
                <a:ea typeface="微软雅黑" panose="020B0503020204020204" pitchFamily="34" charset="-122"/>
              </a:rPr>
              <a:t>2</a:t>
            </a:r>
            <a:r>
              <a:rPr lang="zh-CN" altLang="en-US" sz="1260" b="1" dirty="0">
                <a:solidFill>
                  <a:prstClr val="white"/>
                </a:solidFill>
                <a:latin typeface="微软雅黑" panose="020B0503020204020204" pitchFamily="34" charset="-122"/>
                <a:ea typeface="微软雅黑" panose="020B0503020204020204" pitchFamily="34" charset="-122"/>
              </a:rPr>
              <a:t>月份</a:t>
            </a:r>
          </a:p>
        </p:txBody>
      </p:sp>
      <p:cxnSp>
        <p:nvCxnSpPr>
          <p:cNvPr id="36" name="直接连接符 35"/>
          <p:cNvCxnSpPr/>
          <p:nvPr/>
        </p:nvCxnSpPr>
        <p:spPr>
          <a:xfrm flipV="1">
            <a:off x="2250463" y="2877376"/>
            <a:ext cx="0" cy="5616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287001" y="1892906"/>
            <a:ext cx="2379655" cy="886397"/>
          </a:xfrm>
          <a:prstGeom prst="rect">
            <a:avLst/>
          </a:prstGeom>
          <a:noFill/>
        </p:spPr>
        <p:txBody>
          <a:bodyPr wrap="square" lIns="0" tIns="0" rIns="0" bIns="0"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sp>
        <p:nvSpPr>
          <p:cNvPr id="38" name="TextBox 37"/>
          <p:cNvSpPr txBox="1"/>
          <p:nvPr/>
        </p:nvSpPr>
        <p:spPr>
          <a:xfrm>
            <a:off x="2402846" y="4551369"/>
            <a:ext cx="2379655" cy="886397"/>
          </a:xfrm>
          <a:prstGeom prst="rect">
            <a:avLst/>
          </a:prstGeom>
          <a:noFill/>
        </p:spPr>
        <p:txBody>
          <a:bodyPr wrap="square" lIns="0" tIns="0" rIns="0" bIns="0"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cxnSp>
        <p:nvCxnSpPr>
          <p:cNvPr id="39" name="直接连接符 38"/>
          <p:cNvCxnSpPr/>
          <p:nvPr/>
        </p:nvCxnSpPr>
        <p:spPr>
          <a:xfrm>
            <a:off x="3783955" y="3826181"/>
            <a:ext cx="0" cy="5616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333393" y="3487479"/>
            <a:ext cx="1065284" cy="304669"/>
          </a:xfrm>
          <a:prstGeom prst="rect">
            <a:avLst/>
          </a:prstGeom>
          <a:noFill/>
        </p:spPr>
        <p:txBody>
          <a:bodyPr wrap="square" lIns="109700" tIns="54849" rIns="109700" bIns="54849" rtlCol="0">
            <a:spAutoFit/>
          </a:bodyPr>
          <a:lstStyle/>
          <a:p>
            <a:pPr algn="ctr" defTabSz="822960"/>
            <a:r>
              <a:rPr lang="en-US" altLang="zh-CN" sz="1260" b="1" dirty="0">
                <a:solidFill>
                  <a:prstClr val="white"/>
                </a:solidFill>
                <a:latin typeface="微软雅黑" panose="020B0503020204020204" pitchFamily="34" charset="-122"/>
                <a:ea typeface="微软雅黑" panose="020B0503020204020204" pitchFamily="34" charset="-122"/>
              </a:rPr>
              <a:t>3</a:t>
            </a:r>
            <a:r>
              <a:rPr lang="zh-CN" altLang="en-US" sz="1260" b="1" dirty="0">
                <a:solidFill>
                  <a:prstClr val="white"/>
                </a:solidFill>
                <a:latin typeface="微软雅黑" panose="020B0503020204020204" pitchFamily="34" charset="-122"/>
                <a:ea typeface="微软雅黑" panose="020B0503020204020204" pitchFamily="34" charset="-122"/>
              </a:rPr>
              <a:t>、</a:t>
            </a:r>
            <a:r>
              <a:rPr lang="en-US" altLang="zh-CN" sz="1260" b="1" dirty="0">
                <a:solidFill>
                  <a:prstClr val="white"/>
                </a:solidFill>
                <a:latin typeface="微软雅黑" panose="020B0503020204020204" pitchFamily="34" charset="-122"/>
                <a:ea typeface="微软雅黑" panose="020B0503020204020204" pitchFamily="34" charset="-122"/>
              </a:rPr>
              <a:t>4</a:t>
            </a:r>
            <a:r>
              <a:rPr lang="zh-CN" altLang="en-US" sz="1260" b="1" dirty="0">
                <a:solidFill>
                  <a:prstClr val="white"/>
                </a:solidFill>
                <a:latin typeface="微软雅黑" panose="020B0503020204020204" pitchFamily="34" charset="-122"/>
                <a:ea typeface="微软雅黑" panose="020B0503020204020204" pitchFamily="34" charset="-122"/>
              </a:rPr>
              <a:t>月份</a:t>
            </a:r>
          </a:p>
        </p:txBody>
      </p:sp>
      <p:sp>
        <p:nvSpPr>
          <p:cNvPr id="41" name="TextBox 40"/>
          <p:cNvSpPr txBox="1"/>
          <p:nvPr/>
        </p:nvSpPr>
        <p:spPr>
          <a:xfrm>
            <a:off x="4882323" y="3487479"/>
            <a:ext cx="1065284" cy="304669"/>
          </a:xfrm>
          <a:prstGeom prst="rect">
            <a:avLst/>
          </a:prstGeom>
          <a:noFill/>
        </p:spPr>
        <p:txBody>
          <a:bodyPr wrap="square" lIns="109700" tIns="54849" rIns="109700" bIns="54849" rtlCol="0">
            <a:spAutoFit/>
          </a:bodyPr>
          <a:lstStyle/>
          <a:p>
            <a:pPr algn="ctr" defTabSz="822960"/>
            <a:r>
              <a:rPr lang="en-US" altLang="zh-CN" sz="1260" b="1" dirty="0">
                <a:solidFill>
                  <a:prstClr val="white"/>
                </a:solidFill>
                <a:latin typeface="微软雅黑" panose="020B0503020204020204" pitchFamily="34" charset="-122"/>
                <a:ea typeface="微软雅黑" panose="020B0503020204020204" pitchFamily="34" charset="-122"/>
              </a:rPr>
              <a:t>5</a:t>
            </a:r>
            <a:r>
              <a:rPr lang="zh-CN" altLang="en-US" sz="1260" b="1" dirty="0">
                <a:solidFill>
                  <a:prstClr val="white"/>
                </a:solidFill>
                <a:latin typeface="微软雅黑" panose="020B0503020204020204" pitchFamily="34" charset="-122"/>
                <a:ea typeface="微软雅黑" panose="020B0503020204020204" pitchFamily="34" charset="-122"/>
              </a:rPr>
              <a:t>、</a:t>
            </a:r>
            <a:r>
              <a:rPr lang="en-US" altLang="zh-CN" sz="1260" b="1" dirty="0">
                <a:solidFill>
                  <a:prstClr val="white"/>
                </a:solidFill>
                <a:latin typeface="微软雅黑" panose="020B0503020204020204" pitchFamily="34" charset="-122"/>
                <a:ea typeface="微软雅黑" panose="020B0503020204020204" pitchFamily="34" charset="-122"/>
              </a:rPr>
              <a:t>6</a:t>
            </a:r>
            <a:r>
              <a:rPr lang="zh-CN" altLang="en-US" sz="1260" b="1" dirty="0">
                <a:solidFill>
                  <a:prstClr val="white"/>
                </a:solidFill>
                <a:latin typeface="微软雅黑" panose="020B0503020204020204" pitchFamily="34" charset="-122"/>
                <a:ea typeface="微软雅黑" panose="020B0503020204020204" pitchFamily="34" charset="-122"/>
              </a:rPr>
              <a:t>月份</a:t>
            </a:r>
          </a:p>
        </p:txBody>
      </p:sp>
      <p:sp>
        <p:nvSpPr>
          <p:cNvPr id="42" name="TextBox 41"/>
          <p:cNvSpPr txBox="1"/>
          <p:nvPr/>
        </p:nvSpPr>
        <p:spPr>
          <a:xfrm>
            <a:off x="6378782" y="3487479"/>
            <a:ext cx="1152841" cy="304669"/>
          </a:xfrm>
          <a:prstGeom prst="rect">
            <a:avLst/>
          </a:prstGeom>
          <a:noFill/>
        </p:spPr>
        <p:txBody>
          <a:bodyPr wrap="square" lIns="109700" tIns="54849" rIns="109700" bIns="54849" rtlCol="0">
            <a:spAutoFit/>
          </a:bodyPr>
          <a:lstStyle/>
          <a:p>
            <a:pPr algn="ctr" defTabSz="822960"/>
            <a:r>
              <a:rPr lang="en-US" altLang="zh-CN" sz="1260" b="1" dirty="0">
                <a:solidFill>
                  <a:prstClr val="white"/>
                </a:solidFill>
                <a:latin typeface="微软雅黑" panose="020B0503020204020204" pitchFamily="34" charset="-122"/>
                <a:ea typeface="微软雅黑" panose="020B0503020204020204" pitchFamily="34" charset="-122"/>
              </a:rPr>
              <a:t>7</a:t>
            </a:r>
            <a:r>
              <a:rPr lang="zh-CN" altLang="en-US" sz="1260" b="1" dirty="0">
                <a:solidFill>
                  <a:prstClr val="white"/>
                </a:solidFill>
                <a:latin typeface="微软雅黑" panose="020B0503020204020204" pitchFamily="34" charset="-122"/>
                <a:ea typeface="微软雅黑" panose="020B0503020204020204" pitchFamily="34" charset="-122"/>
              </a:rPr>
              <a:t>、</a:t>
            </a:r>
            <a:r>
              <a:rPr lang="en-US" altLang="zh-CN" sz="1260" b="1" dirty="0">
                <a:solidFill>
                  <a:prstClr val="white"/>
                </a:solidFill>
                <a:latin typeface="微软雅黑" panose="020B0503020204020204" pitchFamily="34" charset="-122"/>
                <a:ea typeface="微软雅黑" panose="020B0503020204020204" pitchFamily="34" charset="-122"/>
              </a:rPr>
              <a:t>8</a:t>
            </a:r>
            <a:r>
              <a:rPr lang="zh-CN" altLang="en-US" sz="1260" b="1" dirty="0">
                <a:solidFill>
                  <a:prstClr val="white"/>
                </a:solidFill>
                <a:latin typeface="微软雅黑" panose="020B0503020204020204" pitchFamily="34" charset="-122"/>
                <a:ea typeface="微软雅黑" panose="020B0503020204020204" pitchFamily="34" charset="-122"/>
              </a:rPr>
              <a:t>月份</a:t>
            </a:r>
          </a:p>
        </p:txBody>
      </p:sp>
      <p:sp>
        <p:nvSpPr>
          <p:cNvPr id="43" name="TextBox 42"/>
          <p:cNvSpPr txBox="1"/>
          <p:nvPr/>
        </p:nvSpPr>
        <p:spPr>
          <a:xfrm>
            <a:off x="7940558" y="3487479"/>
            <a:ext cx="1175541" cy="304669"/>
          </a:xfrm>
          <a:prstGeom prst="rect">
            <a:avLst/>
          </a:prstGeom>
          <a:noFill/>
        </p:spPr>
        <p:txBody>
          <a:bodyPr wrap="square" lIns="109700" tIns="54849" rIns="109700" bIns="54849" rtlCol="0">
            <a:spAutoFit/>
          </a:bodyPr>
          <a:lstStyle/>
          <a:p>
            <a:pPr algn="ctr" defTabSz="822960"/>
            <a:r>
              <a:rPr lang="en-US" altLang="zh-CN" sz="1260" b="1" dirty="0">
                <a:solidFill>
                  <a:prstClr val="white"/>
                </a:solidFill>
                <a:latin typeface="微软雅黑" panose="020B0503020204020204" pitchFamily="34" charset="-122"/>
                <a:ea typeface="微软雅黑" panose="020B0503020204020204" pitchFamily="34" charset="-122"/>
              </a:rPr>
              <a:t>9</a:t>
            </a:r>
            <a:r>
              <a:rPr lang="zh-CN" altLang="en-US" sz="1260" b="1" dirty="0">
                <a:solidFill>
                  <a:prstClr val="white"/>
                </a:solidFill>
                <a:latin typeface="微软雅黑" panose="020B0503020204020204" pitchFamily="34" charset="-122"/>
                <a:ea typeface="微软雅黑" panose="020B0503020204020204" pitchFamily="34" charset="-122"/>
              </a:rPr>
              <a:t>、</a:t>
            </a:r>
            <a:r>
              <a:rPr lang="en-US" altLang="zh-CN" sz="1260" b="1" dirty="0">
                <a:solidFill>
                  <a:prstClr val="white"/>
                </a:solidFill>
                <a:latin typeface="微软雅黑" panose="020B0503020204020204" pitchFamily="34" charset="-122"/>
                <a:ea typeface="微软雅黑" panose="020B0503020204020204" pitchFamily="34" charset="-122"/>
              </a:rPr>
              <a:t>10</a:t>
            </a:r>
            <a:r>
              <a:rPr lang="zh-CN" altLang="en-US" sz="1260" b="1" dirty="0">
                <a:solidFill>
                  <a:prstClr val="white"/>
                </a:solidFill>
                <a:latin typeface="微软雅黑" panose="020B0503020204020204" pitchFamily="34" charset="-122"/>
                <a:ea typeface="微软雅黑" panose="020B0503020204020204" pitchFamily="34" charset="-122"/>
              </a:rPr>
              <a:t>月份</a:t>
            </a:r>
          </a:p>
        </p:txBody>
      </p:sp>
      <p:sp>
        <p:nvSpPr>
          <p:cNvPr id="44" name="TextBox 43"/>
          <p:cNvSpPr txBox="1"/>
          <p:nvPr/>
        </p:nvSpPr>
        <p:spPr>
          <a:xfrm>
            <a:off x="9486403" y="3487479"/>
            <a:ext cx="1146331" cy="304669"/>
          </a:xfrm>
          <a:prstGeom prst="rect">
            <a:avLst/>
          </a:prstGeom>
          <a:noFill/>
        </p:spPr>
        <p:txBody>
          <a:bodyPr wrap="square" lIns="109700" tIns="54849" rIns="109700" bIns="54849" rtlCol="0">
            <a:spAutoFit/>
          </a:bodyPr>
          <a:lstStyle/>
          <a:p>
            <a:pPr algn="ctr" defTabSz="822960"/>
            <a:r>
              <a:rPr lang="en-US" altLang="zh-CN" sz="1260" b="1" dirty="0">
                <a:solidFill>
                  <a:prstClr val="white"/>
                </a:solidFill>
                <a:latin typeface="微软雅黑" panose="020B0503020204020204" pitchFamily="34" charset="-122"/>
                <a:ea typeface="微软雅黑" panose="020B0503020204020204" pitchFamily="34" charset="-122"/>
              </a:rPr>
              <a:t>11</a:t>
            </a:r>
            <a:r>
              <a:rPr lang="zh-CN" altLang="en-US" sz="1260" b="1" dirty="0">
                <a:solidFill>
                  <a:prstClr val="white"/>
                </a:solidFill>
                <a:latin typeface="微软雅黑" panose="020B0503020204020204" pitchFamily="34" charset="-122"/>
                <a:ea typeface="微软雅黑" panose="020B0503020204020204" pitchFamily="34" charset="-122"/>
              </a:rPr>
              <a:t>、</a:t>
            </a:r>
            <a:r>
              <a:rPr lang="en-US" altLang="zh-CN" sz="1260" b="1" dirty="0">
                <a:solidFill>
                  <a:prstClr val="white"/>
                </a:solidFill>
                <a:latin typeface="微软雅黑" panose="020B0503020204020204" pitchFamily="34" charset="-122"/>
                <a:ea typeface="微软雅黑" panose="020B0503020204020204" pitchFamily="34" charset="-122"/>
              </a:rPr>
              <a:t>12</a:t>
            </a:r>
            <a:r>
              <a:rPr lang="zh-CN" altLang="en-US" sz="1260" b="1" dirty="0">
                <a:solidFill>
                  <a:prstClr val="white"/>
                </a:solidFill>
                <a:latin typeface="微软雅黑" panose="020B0503020204020204" pitchFamily="34" charset="-122"/>
                <a:ea typeface="微软雅黑" panose="020B0503020204020204" pitchFamily="34" charset="-122"/>
              </a:rPr>
              <a:t>月份</a:t>
            </a:r>
          </a:p>
        </p:txBody>
      </p:sp>
      <p:cxnSp>
        <p:nvCxnSpPr>
          <p:cNvPr id="45" name="直接连接符 44"/>
          <p:cNvCxnSpPr/>
          <p:nvPr/>
        </p:nvCxnSpPr>
        <p:spPr>
          <a:xfrm flipV="1">
            <a:off x="5332887" y="2877376"/>
            <a:ext cx="0" cy="5616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9426" y="1892906"/>
            <a:ext cx="2379655" cy="886397"/>
          </a:xfrm>
          <a:prstGeom prst="rect">
            <a:avLst/>
          </a:prstGeom>
          <a:noFill/>
        </p:spPr>
        <p:txBody>
          <a:bodyPr wrap="square" lIns="0" tIns="0" rIns="0" bIns="0"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sp>
        <p:nvSpPr>
          <p:cNvPr id="47" name="TextBox 46"/>
          <p:cNvSpPr txBox="1"/>
          <p:nvPr/>
        </p:nvSpPr>
        <p:spPr>
          <a:xfrm>
            <a:off x="5485270" y="4551369"/>
            <a:ext cx="2379655" cy="886397"/>
          </a:xfrm>
          <a:prstGeom prst="rect">
            <a:avLst/>
          </a:prstGeom>
          <a:noFill/>
        </p:spPr>
        <p:txBody>
          <a:bodyPr wrap="square" lIns="0" tIns="0" rIns="0" bIns="0"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cxnSp>
        <p:nvCxnSpPr>
          <p:cNvPr id="48" name="直接连接符 47"/>
          <p:cNvCxnSpPr/>
          <p:nvPr/>
        </p:nvCxnSpPr>
        <p:spPr>
          <a:xfrm>
            <a:off x="6866380" y="3826181"/>
            <a:ext cx="0" cy="5616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8437756" y="2877376"/>
            <a:ext cx="0" cy="5616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474294" y="1892906"/>
            <a:ext cx="2379655" cy="886397"/>
          </a:xfrm>
          <a:prstGeom prst="rect">
            <a:avLst/>
          </a:prstGeom>
          <a:noFill/>
        </p:spPr>
        <p:txBody>
          <a:bodyPr wrap="square" lIns="0" tIns="0" rIns="0" bIns="0"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sp>
        <p:nvSpPr>
          <p:cNvPr id="51" name="TextBox 50"/>
          <p:cNvSpPr txBox="1"/>
          <p:nvPr/>
        </p:nvSpPr>
        <p:spPr>
          <a:xfrm>
            <a:off x="8550958" y="4551369"/>
            <a:ext cx="2379655" cy="886397"/>
          </a:xfrm>
          <a:prstGeom prst="rect">
            <a:avLst/>
          </a:prstGeom>
          <a:noFill/>
        </p:spPr>
        <p:txBody>
          <a:bodyPr wrap="square" lIns="0" tIns="0" rIns="0" bIns="0"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cxnSp>
        <p:nvCxnSpPr>
          <p:cNvPr id="52" name="直接连接符 51"/>
          <p:cNvCxnSpPr/>
          <p:nvPr/>
        </p:nvCxnSpPr>
        <p:spPr>
          <a:xfrm>
            <a:off x="9971248" y="3826181"/>
            <a:ext cx="0" cy="5616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00" fill="hold"/>
                                        <p:tgtEl>
                                          <p:spTgt spid="35"/>
                                        </p:tgtEl>
                                        <p:attrNameLst>
                                          <p:attrName>ppt_x</p:attrName>
                                        </p:attrNameLst>
                                      </p:cBhvr>
                                      <p:tavLst>
                                        <p:tav tm="0">
                                          <p:val>
                                            <p:strVal val="0-#ppt_w/2"/>
                                          </p:val>
                                        </p:tav>
                                        <p:tav tm="100000">
                                          <p:val>
                                            <p:strVal val="#ppt_x"/>
                                          </p:val>
                                        </p:tav>
                                      </p:tavLst>
                                    </p:anim>
                                    <p:anim calcmode="lin" valueType="num">
                                      <p:cBhvr additive="base">
                                        <p:cTn id="8" dur="2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200" fill="hold"/>
                                        <p:tgtEl>
                                          <p:spTgt spid="34"/>
                                        </p:tgtEl>
                                        <p:attrNameLst>
                                          <p:attrName>ppt_x</p:attrName>
                                        </p:attrNameLst>
                                      </p:cBhvr>
                                      <p:tavLst>
                                        <p:tav tm="0">
                                          <p:val>
                                            <p:strVal val="0-#ppt_w/2"/>
                                          </p:val>
                                        </p:tav>
                                        <p:tav tm="100000">
                                          <p:val>
                                            <p:strVal val="#ppt_x"/>
                                          </p:val>
                                        </p:tav>
                                      </p:tavLst>
                                    </p:anim>
                                    <p:anim calcmode="lin" valueType="num">
                                      <p:cBhvr additive="base">
                                        <p:cTn id="12" dur="2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200" fill="hold"/>
                                        <p:tgtEl>
                                          <p:spTgt spid="33"/>
                                        </p:tgtEl>
                                        <p:attrNameLst>
                                          <p:attrName>ppt_x</p:attrName>
                                        </p:attrNameLst>
                                      </p:cBhvr>
                                      <p:tavLst>
                                        <p:tav tm="0">
                                          <p:val>
                                            <p:strVal val="0-#ppt_w/2"/>
                                          </p:val>
                                        </p:tav>
                                        <p:tav tm="100000">
                                          <p:val>
                                            <p:strVal val="#ppt_x"/>
                                          </p:val>
                                        </p:tav>
                                      </p:tavLst>
                                    </p:anim>
                                    <p:anim calcmode="lin" valueType="num">
                                      <p:cBhvr additive="base">
                                        <p:cTn id="25" dur="200" fill="hold"/>
                                        <p:tgtEl>
                                          <p:spTgt spid="3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 fill="hold"/>
                                        <p:tgtEl>
                                          <p:spTgt spid="40"/>
                                        </p:tgtEl>
                                        <p:attrNameLst>
                                          <p:attrName>ppt_x</p:attrName>
                                        </p:attrNameLst>
                                      </p:cBhvr>
                                      <p:tavLst>
                                        <p:tav tm="0">
                                          <p:val>
                                            <p:strVal val="0-#ppt_w/2"/>
                                          </p:val>
                                        </p:tav>
                                        <p:tav tm="100000">
                                          <p:val>
                                            <p:strVal val="#ppt_x"/>
                                          </p:val>
                                        </p:tav>
                                      </p:tavLst>
                                    </p:anim>
                                    <p:anim calcmode="lin" valueType="num">
                                      <p:cBhvr additive="base">
                                        <p:cTn id="29" dur="2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500"/>
                                        <p:tgtEl>
                                          <p:spTgt spid="39"/>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200" fill="hold"/>
                                        <p:tgtEl>
                                          <p:spTgt spid="32"/>
                                        </p:tgtEl>
                                        <p:attrNameLst>
                                          <p:attrName>ppt_x</p:attrName>
                                        </p:attrNameLst>
                                      </p:cBhvr>
                                      <p:tavLst>
                                        <p:tav tm="0">
                                          <p:val>
                                            <p:strVal val="0-#ppt_w/2"/>
                                          </p:val>
                                        </p:tav>
                                        <p:tav tm="100000">
                                          <p:val>
                                            <p:strVal val="#ppt_x"/>
                                          </p:val>
                                        </p:tav>
                                      </p:tavLst>
                                    </p:anim>
                                    <p:anim calcmode="lin" valueType="num">
                                      <p:cBhvr additive="base">
                                        <p:cTn id="42" dur="2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200" fill="hold"/>
                                        <p:tgtEl>
                                          <p:spTgt spid="41"/>
                                        </p:tgtEl>
                                        <p:attrNameLst>
                                          <p:attrName>ppt_x</p:attrName>
                                        </p:attrNameLst>
                                      </p:cBhvr>
                                      <p:tavLst>
                                        <p:tav tm="0">
                                          <p:val>
                                            <p:strVal val="0-#ppt_w/2"/>
                                          </p:val>
                                        </p:tav>
                                        <p:tav tm="100000">
                                          <p:val>
                                            <p:strVal val="#ppt_x"/>
                                          </p:val>
                                        </p:tav>
                                      </p:tavLst>
                                    </p:anim>
                                    <p:anim calcmode="lin" valueType="num">
                                      <p:cBhvr additive="base">
                                        <p:cTn id="46" dur="2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4"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200" fill="hold"/>
                                        <p:tgtEl>
                                          <p:spTgt spid="31"/>
                                        </p:tgtEl>
                                        <p:attrNameLst>
                                          <p:attrName>ppt_x</p:attrName>
                                        </p:attrNameLst>
                                      </p:cBhvr>
                                      <p:tavLst>
                                        <p:tav tm="0">
                                          <p:val>
                                            <p:strVal val="0-#ppt_w/2"/>
                                          </p:val>
                                        </p:tav>
                                        <p:tav tm="100000">
                                          <p:val>
                                            <p:strVal val="#ppt_x"/>
                                          </p:val>
                                        </p:tav>
                                      </p:tavLst>
                                    </p:anim>
                                    <p:anim calcmode="lin" valueType="num">
                                      <p:cBhvr additive="base">
                                        <p:cTn id="59" dur="200" fill="hold"/>
                                        <p:tgtEl>
                                          <p:spTgt spid="3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200" fill="hold"/>
                                        <p:tgtEl>
                                          <p:spTgt spid="42"/>
                                        </p:tgtEl>
                                        <p:attrNameLst>
                                          <p:attrName>ppt_x</p:attrName>
                                        </p:attrNameLst>
                                      </p:cBhvr>
                                      <p:tavLst>
                                        <p:tav tm="0">
                                          <p:val>
                                            <p:strVal val="0-#ppt_w/2"/>
                                          </p:val>
                                        </p:tav>
                                        <p:tav tm="100000">
                                          <p:val>
                                            <p:strVal val="#ppt_x"/>
                                          </p:val>
                                        </p:tav>
                                      </p:tavLst>
                                    </p:anim>
                                    <p:anim calcmode="lin" valueType="num">
                                      <p:cBhvr additive="base">
                                        <p:cTn id="63" dur="200" fill="hold"/>
                                        <p:tgtEl>
                                          <p:spTgt spid="42"/>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up)">
                                      <p:cBhvr>
                                        <p:cTn id="67" dur="500"/>
                                        <p:tgtEl>
                                          <p:spTgt spid="48"/>
                                        </p:tgtEl>
                                      </p:cBhvr>
                                    </p:animEffect>
                                  </p:childTnLst>
                                </p:cTn>
                              </p:par>
                            </p:childTnLst>
                          </p:cTn>
                        </p:par>
                        <p:par>
                          <p:cTn id="68" fill="hold">
                            <p:stCondLst>
                              <p:cond delay="5500"/>
                            </p:stCondLst>
                            <p:childTnLst>
                              <p:par>
                                <p:cTn id="69" presetID="22" presetClass="entr" presetSubtype="1"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cTn>
                              </p:par>
                            </p:childTnLst>
                          </p:cTn>
                        </p:par>
                        <p:par>
                          <p:cTn id="72" fill="hold">
                            <p:stCondLst>
                              <p:cond delay="6000"/>
                            </p:stCondLst>
                            <p:childTnLst>
                              <p:par>
                                <p:cTn id="73" presetID="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200" fill="hold"/>
                                        <p:tgtEl>
                                          <p:spTgt spid="30"/>
                                        </p:tgtEl>
                                        <p:attrNameLst>
                                          <p:attrName>ppt_x</p:attrName>
                                        </p:attrNameLst>
                                      </p:cBhvr>
                                      <p:tavLst>
                                        <p:tav tm="0">
                                          <p:val>
                                            <p:strVal val="0-#ppt_w/2"/>
                                          </p:val>
                                        </p:tav>
                                        <p:tav tm="100000">
                                          <p:val>
                                            <p:strVal val="#ppt_x"/>
                                          </p:val>
                                        </p:tav>
                                      </p:tavLst>
                                    </p:anim>
                                    <p:anim calcmode="lin" valueType="num">
                                      <p:cBhvr additive="base">
                                        <p:cTn id="76" dur="200" fill="hold"/>
                                        <p:tgtEl>
                                          <p:spTgt spid="30"/>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200" fill="hold"/>
                                        <p:tgtEl>
                                          <p:spTgt spid="43"/>
                                        </p:tgtEl>
                                        <p:attrNameLst>
                                          <p:attrName>ppt_x</p:attrName>
                                        </p:attrNameLst>
                                      </p:cBhvr>
                                      <p:tavLst>
                                        <p:tav tm="0">
                                          <p:val>
                                            <p:strVal val="0-#ppt_w/2"/>
                                          </p:val>
                                        </p:tav>
                                        <p:tav tm="100000">
                                          <p:val>
                                            <p:strVal val="#ppt_x"/>
                                          </p:val>
                                        </p:tav>
                                      </p:tavLst>
                                    </p:anim>
                                    <p:anim calcmode="lin" valueType="num">
                                      <p:cBhvr additive="base">
                                        <p:cTn id="80" dur="200" fill="hold"/>
                                        <p:tgtEl>
                                          <p:spTgt spid="43"/>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4"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down)">
                                      <p:cBhvr>
                                        <p:cTn id="84" dur="500"/>
                                        <p:tgtEl>
                                          <p:spTgt spid="49"/>
                                        </p:tgtEl>
                                      </p:cBhvr>
                                    </p:animEffect>
                                  </p:childTnLst>
                                </p:cTn>
                              </p:par>
                            </p:childTnLst>
                          </p:cTn>
                        </p:par>
                        <p:par>
                          <p:cTn id="85" fill="hold">
                            <p:stCondLst>
                              <p:cond delay="7000"/>
                            </p:stCondLst>
                            <p:childTnLst>
                              <p:par>
                                <p:cTn id="86" presetID="22" presetClass="entr" presetSubtype="4"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down)">
                                      <p:cBhvr>
                                        <p:cTn id="88" dur="500"/>
                                        <p:tgtEl>
                                          <p:spTgt spid="50"/>
                                        </p:tgtEl>
                                      </p:cBhvr>
                                    </p:animEffect>
                                  </p:childTnLst>
                                </p:cTn>
                              </p:par>
                            </p:childTnLst>
                          </p:cTn>
                        </p:par>
                        <p:par>
                          <p:cTn id="89" fill="hold">
                            <p:stCondLst>
                              <p:cond delay="7500"/>
                            </p:stCondLst>
                            <p:childTnLst>
                              <p:par>
                                <p:cTn id="90" presetID="2" presetClass="entr" presetSubtype="8"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200" fill="hold"/>
                                        <p:tgtEl>
                                          <p:spTgt spid="29"/>
                                        </p:tgtEl>
                                        <p:attrNameLst>
                                          <p:attrName>ppt_x</p:attrName>
                                        </p:attrNameLst>
                                      </p:cBhvr>
                                      <p:tavLst>
                                        <p:tav tm="0">
                                          <p:val>
                                            <p:strVal val="0-#ppt_w/2"/>
                                          </p:val>
                                        </p:tav>
                                        <p:tav tm="100000">
                                          <p:val>
                                            <p:strVal val="#ppt_x"/>
                                          </p:val>
                                        </p:tav>
                                      </p:tavLst>
                                    </p:anim>
                                    <p:anim calcmode="lin" valueType="num">
                                      <p:cBhvr additive="base">
                                        <p:cTn id="93" dur="200" fill="hold"/>
                                        <p:tgtEl>
                                          <p:spTgt spid="29"/>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200" fill="hold"/>
                                        <p:tgtEl>
                                          <p:spTgt spid="44"/>
                                        </p:tgtEl>
                                        <p:attrNameLst>
                                          <p:attrName>ppt_x</p:attrName>
                                        </p:attrNameLst>
                                      </p:cBhvr>
                                      <p:tavLst>
                                        <p:tav tm="0">
                                          <p:val>
                                            <p:strVal val="0-#ppt_w/2"/>
                                          </p:val>
                                        </p:tav>
                                        <p:tav tm="100000">
                                          <p:val>
                                            <p:strVal val="#ppt_x"/>
                                          </p:val>
                                        </p:tav>
                                      </p:tavLst>
                                    </p:anim>
                                    <p:anim calcmode="lin" valueType="num">
                                      <p:cBhvr additive="base">
                                        <p:cTn id="97" dur="200" fill="hold"/>
                                        <p:tgtEl>
                                          <p:spTgt spid="44"/>
                                        </p:tgtEl>
                                        <p:attrNameLst>
                                          <p:attrName>ppt_y</p:attrName>
                                        </p:attrNameLst>
                                      </p:cBhvr>
                                      <p:tavLst>
                                        <p:tav tm="0">
                                          <p:val>
                                            <p:strVal val="#ppt_y"/>
                                          </p:val>
                                        </p:tav>
                                        <p:tav tm="100000">
                                          <p:val>
                                            <p:strVal val="#ppt_y"/>
                                          </p:val>
                                        </p:tav>
                                      </p:tavLst>
                                    </p:anim>
                                  </p:childTnLst>
                                </p:cTn>
                              </p:par>
                            </p:childTnLst>
                          </p:cTn>
                        </p:par>
                        <p:par>
                          <p:cTn id="98" fill="hold">
                            <p:stCondLst>
                              <p:cond delay="8000"/>
                            </p:stCondLst>
                            <p:childTnLst>
                              <p:par>
                                <p:cTn id="99" presetID="22" presetClass="entr" presetSubtype="1" fill="hold" nodeType="after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up)">
                                      <p:cBhvr>
                                        <p:cTn id="101" dur="500"/>
                                        <p:tgtEl>
                                          <p:spTgt spid="52"/>
                                        </p:tgtEl>
                                      </p:cBhvr>
                                    </p:animEffect>
                                  </p:childTnLst>
                                </p:cTn>
                              </p:par>
                            </p:childTnLst>
                          </p:cTn>
                        </p:par>
                        <p:par>
                          <p:cTn id="102" fill="hold">
                            <p:stCondLst>
                              <p:cond delay="8500"/>
                            </p:stCondLst>
                            <p:childTnLst>
                              <p:par>
                                <p:cTn id="103" presetID="22" presetClass="entr" presetSubtype="1"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up)">
                                      <p:cBhvr>
                                        <p:cTn id="10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p:bldP spid="37" grpId="0"/>
      <p:bldP spid="38" grpId="0"/>
      <p:bldP spid="40" grpId="0"/>
      <p:bldP spid="41" grpId="0"/>
      <p:bldP spid="42" grpId="0"/>
      <p:bldP spid="43" grpId="0"/>
      <p:bldP spid="44" grpId="0"/>
      <p:bldP spid="46" grpId="0"/>
      <p:bldP spid="47"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bwMode="auto">
          <a:xfrm>
            <a:off x="3935130" y="2391567"/>
            <a:ext cx="3155308" cy="3114096"/>
            <a:chOff x="3868719" y="1776670"/>
            <a:chExt cx="2628619" cy="2628031"/>
          </a:xfrm>
        </p:grpSpPr>
        <p:sp>
          <p:nvSpPr>
            <p:cNvPr id="5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2200">
                <a:lnSpc>
                  <a:spcPct val="120000"/>
                </a:lnSpc>
                <a:spcBef>
                  <a:spcPts val="715"/>
                </a:spcBef>
                <a:spcAft>
                  <a:spcPts val="715"/>
                </a:spcAft>
                <a:defRPr/>
              </a:pPr>
              <a:endParaRPr lang="en-US" sz="3385" kern="0" dirty="0">
                <a:solidFill>
                  <a:srgbClr val="5A5959"/>
                </a:solidFill>
                <a:latin typeface="Impact" panose="020B0806030902050204" pitchFamily="34" charset="0"/>
                <a:ea typeface="微软雅黑" panose="020B0503020204020204" pitchFamily="34" charset="-122"/>
              </a:endParaRPr>
            </a:p>
          </p:txBody>
        </p:sp>
        <p:sp>
          <p:nvSpPr>
            <p:cNvPr id="55" name="Oval 5"/>
            <p:cNvSpPr>
              <a:spLocks noChangeArrowheads="1"/>
            </p:cNvSpPr>
            <p:nvPr/>
          </p:nvSpPr>
          <p:spPr bwMode="auto">
            <a:xfrm>
              <a:off x="4274729" y="2177377"/>
              <a:ext cx="1822569" cy="1826618"/>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92200">
                <a:defRPr/>
              </a:pPr>
              <a:r>
                <a:rPr lang="zh-CN" altLang="en-US" sz="2145" kern="0" dirty="0">
                  <a:solidFill>
                    <a:srgbClr val="5A5959"/>
                  </a:solidFill>
                  <a:latin typeface="Calibri" panose="020F0502020204030204"/>
                  <a:ea typeface="微软雅黑" panose="020B0503020204020204" pitchFamily="34" charset="-122"/>
                </a:rPr>
                <a:t>单击此处添加文本</a:t>
              </a:r>
              <a:endParaRPr lang="en-US" sz="2145" kern="0" dirty="0">
                <a:solidFill>
                  <a:srgbClr val="5A5959"/>
                </a:solidFill>
                <a:latin typeface="Calibri" panose="020F0502020204030204"/>
                <a:ea typeface="微软雅黑" panose="020B0503020204020204" pitchFamily="34" charset="-122"/>
              </a:endParaRPr>
            </a:p>
          </p:txBody>
        </p:sp>
      </p:grpSp>
      <p:grpSp>
        <p:nvGrpSpPr>
          <p:cNvPr id="56" name="组合 55"/>
          <p:cNvGrpSpPr/>
          <p:nvPr/>
        </p:nvGrpSpPr>
        <p:grpSpPr bwMode="auto">
          <a:xfrm>
            <a:off x="6712374" y="1819992"/>
            <a:ext cx="2148332" cy="2121456"/>
            <a:chOff x="6012485" y="1170407"/>
            <a:chExt cx="1487948" cy="1487615"/>
          </a:xfrm>
        </p:grpSpPr>
        <p:sp>
          <p:nvSpPr>
            <p:cNvPr id="57"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3"/>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2200">
                <a:lnSpc>
                  <a:spcPct val="120000"/>
                </a:lnSpc>
                <a:spcBef>
                  <a:spcPts val="715"/>
                </a:spcBef>
                <a:spcAft>
                  <a:spcPts val="715"/>
                </a:spcAft>
                <a:defRPr/>
              </a:pPr>
              <a:endParaRPr lang="en-US" sz="3385" kern="0" dirty="0">
                <a:solidFill>
                  <a:srgbClr val="5A5959"/>
                </a:solidFill>
                <a:latin typeface="Impact" panose="020B0806030902050204" pitchFamily="34" charset="0"/>
                <a:ea typeface="微软雅黑" panose="020B0503020204020204" pitchFamily="34" charset="-122"/>
              </a:endParaRPr>
            </a:p>
          </p:txBody>
        </p:sp>
        <p:sp>
          <p:nvSpPr>
            <p:cNvPr id="58" name="Oval 7"/>
            <p:cNvSpPr>
              <a:spLocks noChangeArrowheads="1"/>
            </p:cNvSpPr>
            <p:nvPr/>
          </p:nvSpPr>
          <p:spPr bwMode="auto">
            <a:xfrm>
              <a:off x="6307841" y="1468181"/>
              <a:ext cx="897237" cy="892066"/>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97280">
                <a:defRPr/>
              </a:pPr>
              <a:r>
                <a:rPr lang="zh-CN" altLang="en-US" sz="1470" kern="0" dirty="0">
                  <a:solidFill>
                    <a:srgbClr val="5A5959"/>
                  </a:solidFill>
                  <a:latin typeface="Calibri" panose="020F0502020204030204"/>
                  <a:ea typeface="微软雅黑" panose="020B0503020204020204" pitchFamily="34" charset="-122"/>
                </a:rPr>
                <a:t>单击此处添加文本</a:t>
              </a:r>
              <a:endParaRPr lang="en-US" altLang="zh-CN" sz="1470" kern="0" dirty="0">
                <a:solidFill>
                  <a:srgbClr val="5A5959"/>
                </a:solidFill>
                <a:latin typeface="Calibri" panose="020F0502020204030204"/>
                <a:ea typeface="微软雅黑" panose="020B0503020204020204" pitchFamily="34" charset="-122"/>
              </a:endParaRPr>
            </a:p>
          </p:txBody>
        </p:sp>
      </p:grpSp>
      <p:grpSp>
        <p:nvGrpSpPr>
          <p:cNvPr id="59" name="组合 58"/>
          <p:cNvGrpSpPr/>
          <p:nvPr/>
        </p:nvGrpSpPr>
        <p:grpSpPr bwMode="auto">
          <a:xfrm>
            <a:off x="1618372" y="2137139"/>
            <a:ext cx="2490560" cy="2465476"/>
            <a:chOff x="2057536" y="1194444"/>
            <a:chExt cx="2075647" cy="2080525"/>
          </a:xfrm>
        </p:grpSpPr>
        <p:sp>
          <p:nvSpPr>
            <p:cNvPr id="6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2200">
                <a:lnSpc>
                  <a:spcPct val="120000"/>
                </a:lnSpc>
                <a:spcBef>
                  <a:spcPts val="715"/>
                </a:spcBef>
                <a:spcAft>
                  <a:spcPts val="715"/>
                </a:spcAft>
                <a:defRPr/>
              </a:pPr>
              <a:endParaRPr lang="en-US" sz="3385" kern="0" dirty="0">
                <a:solidFill>
                  <a:srgbClr val="5A5959"/>
                </a:solidFill>
                <a:latin typeface="Impact" panose="020B0806030902050204" pitchFamily="34" charset="0"/>
                <a:ea typeface="微软雅黑" panose="020B0503020204020204" pitchFamily="34" charset="-122"/>
              </a:endParaRPr>
            </a:p>
          </p:txBody>
        </p:sp>
        <p:sp>
          <p:nvSpPr>
            <p:cNvPr id="61" name="Oval 9"/>
            <p:cNvSpPr>
              <a:spLocks noChangeArrowheads="1"/>
            </p:cNvSpPr>
            <p:nvPr/>
          </p:nvSpPr>
          <p:spPr bwMode="auto">
            <a:xfrm>
              <a:off x="2405468" y="1543719"/>
              <a:ext cx="1378290" cy="1378953"/>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2200">
                <a:defRPr/>
              </a:pPr>
              <a:r>
                <a:rPr lang="zh-CN" altLang="en-US" sz="1695" kern="0" dirty="0">
                  <a:solidFill>
                    <a:srgbClr val="5A5959"/>
                  </a:solidFill>
                  <a:latin typeface="Calibri" panose="020F0502020204030204"/>
                  <a:ea typeface="微软雅黑" panose="020B0503020204020204" pitchFamily="34" charset="-122"/>
                </a:rPr>
                <a:t>单击此处添加文本</a:t>
              </a:r>
              <a:endParaRPr lang="en-US" sz="1695" kern="0" dirty="0">
                <a:solidFill>
                  <a:srgbClr val="5A5959"/>
                </a:solidFill>
                <a:latin typeface="Calibri" panose="020F0502020204030204"/>
                <a:ea typeface="微软雅黑" panose="020B0503020204020204" pitchFamily="34" charset="-122"/>
              </a:endParaRPr>
            </a:p>
          </p:txBody>
        </p:sp>
      </p:grpSp>
      <p:sp>
        <p:nvSpPr>
          <p:cNvPr id="62" name="Freeform 10"/>
          <p:cNvSpPr/>
          <p:nvPr/>
        </p:nvSpPr>
        <p:spPr bwMode="auto">
          <a:xfrm>
            <a:off x="2342248" y="5502078"/>
            <a:ext cx="5909257" cy="40135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lIns="109233" tIns="54617" rIns="109233" bIns="546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92200">
              <a:defRPr/>
            </a:pPr>
            <a:endParaRPr lang="en-US" sz="1695" kern="0" dirty="0">
              <a:solidFill>
                <a:sysClr val="window" lastClr="FFFFFF"/>
              </a:solidFill>
              <a:latin typeface="微软雅黑" panose="020B0503020204020204" pitchFamily="34" charset="-122"/>
              <a:ea typeface="微软雅黑" panose="020B0503020204020204" pitchFamily="34" charset="-122"/>
            </a:endParaRPr>
          </a:p>
        </p:txBody>
      </p:sp>
      <p:sp>
        <p:nvSpPr>
          <p:cNvPr id="63" name="TextBox 53"/>
          <p:cNvSpPr txBox="1">
            <a:spLocks noChangeArrowheads="1"/>
          </p:cNvSpPr>
          <p:nvPr/>
        </p:nvSpPr>
        <p:spPr bwMode="auto">
          <a:xfrm>
            <a:off x="1688247" y="1698153"/>
            <a:ext cx="2074869" cy="370821"/>
          </a:xfrm>
          <a:prstGeom prst="rect">
            <a:avLst/>
          </a:prstGeom>
          <a:noFill/>
          <a:ln w="9525">
            <a:noFill/>
            <a:miter lim="800000"/>
          </a:ln>
        </p:spPr>
        <p:txBody>
          <a:bodyPr lIns="109233" tIns="54617" rIns="109233" bIns="54617">
            <a:spAutoFit/>
          </a:bodyPr>
          <a:lstStyle/>
          <a:p>
            <a:pPr algn="ctr" defTabSz="822960"/>
            <a:r>
              <a:rPr lang="zh-CN" altLang="en-US" sz="1695" b="1">
                <a:solidFill>
                  <a:srgbClr val="5A5959"/>
                </a:solidFill>
                <a:latin typeface="微软雅黑" panose="020B0503020204020204" pitchFamily="34" charset="-122"/>
                <a:ea typeface="微软雅黑" panose="020B0503020204020204" pitchFamily="34" charset="-122"/>
              </a:rPr>
              <a:t>单击添加标题</a:t>
            </a:r>
            <a:endParaRPr lang="zh-CN" altLang="en-US" sz="2370">
              <a:solidFill>
                <a:srgbClr val="5A5959"/>
              </a:solidFill>
              <a:latin typeface="等线" panose="02010600030101010101" charset="-122"/>
              <a:ea typeface="微软雅黑" panose="020B0503020204020204" pitchFamily="34" charset="-122"/>
            </a:endParaRPr>
          </a:p>
        </p:txBody>
      </p:sp>
      <p:sp>
        <p:nvSpPr>
          <p:cNvPr id="64" name="TextBox 53"/>
          <p:cNvSpPr txBox="1">
            <a:spLocks noChangeArrowheads="1"/>
          </p:cNvSpPr>
          <p:nvPr/>
        </p:nvSpPr>
        <p:spPr bwMode="auto">
          <a:xfrm>
            <a:off x="4366943" y="1977669"/>
            <a:ext cx="2074869" cy="370821"/>
          </a:xfrm>
          <a:prstGeom prst="rect">
            <a:avLst/>
          </a:prstGeom>
          <a:noFill/>
          <a:ln w="9525">
            <a:noFill/>
            <a:miter lim="800000"/>
          </a:ln>
        </p:spPr>
        <p:txBody>
          <a:bodyPr lIns="109233" tIns="54617" rIns="109233" bIns="54617">
            <a:spAutoFit/>
          </a:bodyPr>
          <a:lstStyle/>
          <a:p>
            <a:pPr algn="ctr" defTabSz="822960"/>
            <a:r>
              <a:rPr lang="zh-CN" altLang="en-US" sz="1695" b="1">
                <a:solidFill>
                  <a:srgbClr val="5A5959"/>
                </a:solidFill>
                <a:latin typeface="微软雅黑" panose="020B0503020204020204" pitchFamily="34" charset="-122"/>
                <a:ea typeface="微软雅黑" panose="020B0503020204020204" pitchFamily="34" charset="-122"/>
              </a:rPr>
              <a:t>单击添加标题</a:t>
            </a:r>
            <a:endParaRPr lang="zh-CN" altLang="en-US" sz="2370">
              <a:solidFill>
                <a:srgbClr val="5A5959"/>
              </a:solidFill>
              <a:latin typeface="等线" panose="02010600030101010101" charset="-122"/>
              <a:ea typeface="微软雅黑" panose="020B0503020204020204" pitchFamily="34" charset="-122"/>
            </a:endParaRPr>
          </a:p>
        </p:txBody>
      </p:sp>
      <p:sp>
        <p:nvSpPr>
          <p:cNvPr id="65" name="TextBox 53"/>
          <p:cNvSpPr txBox="1">
            <a:spLocks noChangeArrowheads="1"/>
          </p:cNvSpPr>
          <p:nvPr/>
        </p:nvSpPr>
        <p:spPr bwMode="auto">
          <a:xfrm>
            <a:off x="8602693" y="2380815"/>
            <a:ext cx="1813271" cy="370821"/>
          </a:xfrm>
          <a:prstGeom prst="rect">
            <a:avLst/>
          </a:prstGeom>
          <a:noFill/>
          <a:ln w="9525">
            <a:noFill/>
            <a:miter lim="800000"/>
          </a:ln>
        </p:spPr>
        <p:txBody>
          <a:bodyPr lIns="109233" tIns="54617" rIns="109233" bIns="54617">
            <a:spAutoFit/>
          </a:bodyPr>
          <a:lstStyle/>
          <a:p>
            <a:pPr algn="ctr" defTabSz="822960"/>
            <a:r>
              <a:rPr lang="zh-CN" altLang="en-US" sz="1695" b="1">
                <a:solidFill>
                  <a:srgbClr val="5A5959"/>
                </a:solidFill>
                <a:latin typeface="微软雅黑" panose="020B0503020204020204" pitchFamily="34" charset="-122"/>
                <a:ea typeface="微软雅黑" panose="020B0503020204020204" pitchFamily="34" charset="-122"/>
              </a:rPr>
              <a:t>单击添加标题</a:t>
            </a:r>
            <a:endParaRPr lang="zh-CN" altLang="en-US" sz="2370">
              <a:solidFill>
                <a:srgbClr val="5A5959"/>
              </a:solidFill>
              <a:latin typeface="等线" panose="02010600030101010101" charset="-122"/>
              <a:ea typeface="微软雅黑" panose="020B0503020204020204" pitchFamily="34" charset="-122"/>
            </a:endParaRPr>
          </a:p>
        </p:txBody>
      </p:sp>
      <p:grpSp>
        <p:nvGrpSpPr>
          <p:cNvPr id="66" name="组合 65"/>
          <p:cNvGrpSpPr/>
          <p:nvPr/>
        </p:nvGrpSpPr>
        <p:grpSpPr bwMode="auto">
          <a:xfrm>
            <a:off x="8514895" y="2912971"/>
            <a:ext cx="1988864" cy="1967364"/>
            <a:chOff x="2057536" y="1194444"/>
            <a:chExt cx="2075647" cy="2080525"/>
          </a:xfrm>
        </p:grpSpPr>
        <p:sp>
          <p:nvSpPr>
            <p:cNvPr id="6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4"/>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2200">
                <a:lnSpc>
                  <a:spcPct val="120000"/>
                </a:lnSpc>
                <a:spcBef>
                  <a:spcPts val="715"/>
                </a:spcBef>
                <a:spcAft>
                  <a:spcPts val="715"/>
                </a:spcAft>
                <a:defRPr/>
              </a:pPr>
              <a:endParaRPr lang="en-US" sz="3385" kern="0" dirty="0">
                <a:solidFill>
                  <a:srgbClr val="5A5959"/>
                </a:solidFill>
                <a:latin typeface="Impact" panose="020B0806030902050204" pitchFamily="34" charset="0"/>
                <a:ea typeface="微软雅黑" panose="020B0503020204020204" pitchFamily="34" charset="-122"/>
              </a:endParaRPr>
            </a:p>
          </p:txBody>
        </p:sp>
        <p:sp>
          <p:nvSpPr>
            <p:cNvPr id="68" name="Oval 9"/>
            <p:cNvSpPr>
              <a:spLocks noChangeArrowheads="1"/>
            </p:cNvSpPr>
            <p:nvPr/>
          </p:nvSpPr>
          <p:spPr bwMode="auto">
            <a:xfrm>
              <a:off x="2405347" y="1544987"/>
              <a:ext cx="1378155" cy="1377543"/>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2200">
                <a:defRPr/>
              </a:pPr>
              <a:r>
                <a:rPr lang="zh-CN" altLang="en-US" sz="1695" kern="0" dirty="0">
                  <a:solidFill>
                    <a:srgbClr val="5A5959"/>
                  </a:solidFill>
                  <a:latin typeface="Calibri" panose="020F0502020204030204"/>
                  <a:ea typeface="微软雅黑" panose="020B0503020204020204" pitchFamily="34" charset="-122"/>
                </a:rPr>
                <a:t>单击此处添加文本</a:t>
              </a:r>
              <a:endParaRPr lang="en-US" sz="1695" kern="0" dirty="0">
                <a:solidFill>
                  <a:srgbClr val="5A5959"/>
                </a:solidFill>
                <a:latin typeface="Calibri" panose="020F0502020204030204"/>
                <a:ea typeface="微软雅黑" panose="020B0503020204020204" pitchFamily="34" charset="-122"/>
              </a:endParaRPr>
            </a:p>
          </p:txBody>
        </p:sp>
      </p:grpSp>
      <p:sp>
        <p:nvSpPr>
          <p:cNvPr id="69" name="TextBox 53"/>
          <p:cNvSpPr txBox="1">
            <a:spLocks noChangeArrowheads="1"/>
          </p:cNvSpPr>
          <p:nvPr/>
        </p:nvSpPr>
        <p:spPr bwMode="auto">
          <a:xfrm>
            <a:off x="6712370" y="1381007"/>
            <a:ext cx="2074869" cy="370821"/>
          </a:xfrm>
          <a:prstGeom prst="rect">
            <a:avLst/>
          </a:prstGeom>
          <a:noFill/>
          <a:ln w="9525">
            <a:noFill/>
            <a:miter lim="800000"/>
          </a:ln>
        </p:spPr>
        <p:txBody>
          <a:bodyPr lIns="109233" tIns="54617" rIns="109233" bIns="54617">
            <a:spAutoFit/>
          </a:bodyPr>
          <a:lstStyle/>
          <a:p>
            <a:pPr algn="ctr" defTabSz="822960"/>
            <a:r>
              <a:rPr lang="zh-CN" altLang="en-US" sz="1695" b="1">
                <a:solidFill>
                  <a:srgbClr val="5A5959"/>
                </a:solidFill>
                <a:latin typeface="微软雅黑" panose="020B0503020204020204" pitchFamily="34" charset="-122"/>
                <a:ea typeface="微软雅黑" panose="020B0503020204020204" pitchFamily="34" charset="-122"/>
              </a:rPr>
              <a:t>单击添加标题</a:t>
            </a:r>
            <a:endParaRPr lang="zh-CN" altLang="en-US" sz="2370">
              <a:solidFill>
                <a:srgbClr val="5A5959"/>
              </a:solidFill>
              <a:latin typeface="等线" panose="02010600030101010101"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40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6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100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p:tgtEl>
                                          <p:spTgt spid="62"/>
                                        </p:tgtEl>
                                        <p:attrNameLst>
                                          <p:attrName>ppt_x</p:attrName>
                                        </p:attrNameLst>
                                      </p:cBhvr>
                                      <p:tavLst>
                                        <p:tav tm="0">
                                          <p:val>
                                            <p:strVal val="#ppt_x-#ppt_w*1.125000"/>
                                          </p:val>
                                        </p:tav>
                                        <p:tav tm="100000">
                                          <p:val>
                                            <p:strVal val="#ppt_x"/>
                                          </p:val>
                                        </p:tav>
                                      </p:tavLst>
                                    </p:anim>
                                    <p:animEffect transition="in" filter="wipe(right)">
                                      <p:cBhvr>
                                        <p:cTn id="21" dur="500"/>
                                        <p:tgtEl>
                                          <p:spTgt spid="62"/>
                                        </p:tgtEl>
                                      </p:cBhvr>
                                    </p:animEffect>
                                  </p:childTnLst>
                                </p:cTn>
                              </p:par>
                            </p:childTnLst>
                          </p:cTn>
                        </p:par>
                        <p:par>
                          <p:cTn id="22" fill="hold">
                            <p:stCondLst>
                              <p:cond delay="1000"/>
                            </p:stCondLst>
                            <p:childTnLst>
                              <p:par>
                                <p:cTn id="23" presetID="8" presetClass="emph" presetSubtype="0" fill="hold" nodeType="afterEffect">
                                  <p:stCondLst>
                                    <p:cond delay="0"/>
                                  </p:stCondLst>
                                  <p:childTnLst>
                                    <p:animRot by="21600000">
                                      <p:cBhvr>
                                        <p:cTn id="24" dur="2000" fill="hold"/>
                                        <p:tgtEl>
                                          <p:spTgt spid="53"/>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59"/>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6"/>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66"/>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anim calcmode="lin" valueType="num">
                                      <p:cBhvr>
                                        <p:cTn id="34" dur="500" fill="hold"/>
                                        <p:tgtEl>
                                          <p:spTgt spid="63"/>
                                        </p:tgtEl>
                                        <p:attrNameLst>
                                          <p:attrName>ppt_x</p:attrName>
                                        </p:attrNameLst>
                                      </p:cBhvr>
                                      <p:tavLst>
                                        <p:tav tm="0">
                                          <p:val>
                                            <p:strVal val="#ppt_x"/>
                                          </p:val>
                                        </p:tav>
                                        <p:tav tm="100000">
                                          <p:val>
                                            <p:strVal val="#ppt_x"/>
                                          </p:val>
                                        </p:tav>
                                      </p:tavLst>
                                    </p:anim>
                                    <p:anim calcmode="lin" valueType="num">
                                      <p:cBhvr>
                                        <p:cTn id="35" dur="500" fill="hold"/>
                                        <p:tgtEl>
                                          <p:spTgt spid="6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anim calcmode="lin" valueType="num">
                                      <p:cBhvr>
                                        <p:cTn id="39" dur="500" fill="hold"/>
                                        <p:tgtEl>
                                          <p:spTgt spid="64"/>
                                        </p:tgtEl>
                                        <p:attrNameLst>
                                          <p:attrName>ppt_x</p:attrName>
                                        </p:attrNameLst>
                                      </p:cBhvr>
                                      <p:tavLst>
                                        <p:tav tm="0">
                                          <p:val>
                                            <p:strVal val="#ppt_x"/>
                                          </p:val>
                                        </p:tav>
                                        <p:tav tm="100000">
                                          <p:val>
                                            <p:strVal val="#ppt_x"/>
                                          </p:val>
                                        </p:tav>
                                      </p:tavLst>
                                    </p:anim>
                                    <p:anim calcmode="lin" valueType="num">
                                      <p:cBhvr>
                                        <p:cTn id="40" dur="500" fill="hold"/>
                                        <p:tgtEl>
                                          <p:spTgt spid="6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anim calcmode="lin" valueType="num">
                                      <p:cBhvr>
                                        <p:cTn id="44" dur="500" fill="hold"/>
                                        <p:tgtEl>
                                          <p:spTgt spid="65"/>
                                        </p:tgtEl>
                                        <p:attrNameLst>
                                          <p:attrName>ppt_x</p:attrName>
                                        </p:attrNameLst>
                                      </p:cBhvr>
                                      <p:tavLst>
                                        <p:tav tm="0">
                                          <p:val>
                                            <p:strVal val="#ppt_x"/>
                                          </p:val>
                                        </p:tav>
                                        <p:tav tm="100000">
                                          <p:val>
                                            <p:strVal val="#ppt_x"/>
                                          </p:val>
                                        </p:tav>
                                      </p:tavLst>
                                    </p:anim>
                                    <p:anim calcmode="lin" valueType="num">
                                      <p:cBhvr>
                                        <p:cTn id="45" dur="500" fill="hold"/>
                                        <p:tgtEl>
                                          <p:spTgt spid="6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anim calcmode="lin" valueType="num">
                                      <p:cBhvr>
                                        <p:cTn id="49" dur="500" fill="hold"/>
                                        <p:tgtEl>
                                          <p:spTgt spid="69"/>
                                        </p:tgtEl>
                                        <p:attrNameLst>
                                          <p:attrName>ppt_x</p:attrName>
                                        </p:attrNameLst>
                                      </p:cBhvr>
                                      <p:tavLst>
                                        <p:tav tm="0">
                                          <p:val>
                                            <p:strVal val="#ppt_x"/>
                                          </p:val>
                                        </p:tav>
                                        <p:tav tm="100000">
                                          <p:val>
                                            <p:strVal val="#ppt_x"/>
                                          </p:val>
                                        </p:tav>
                                      </p:tavLst>
                                    </p:anim>
                                    <p:anim calcmode="lin" valueType="num">
                                      <p:cBhvr>
                                        <p:cTn id="50"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bwMode="auto">
          <a:xfrm>
            <a:off x="1315563" y="1640816"/>
            <a:ext cx="9602096" cy="476610"/>
            <a:chOff x="439196" y="420756"/>
            <a:chExt cx="8612670" cy="422802"/>
          </a:xfrm>
        </p:grpSpPr>
        <p:sp>
          <p:nvSpPr>
            <p:cNvPr id="81" name="矩形 80"/>
            <p:cNvSpPr/>
            <p:nvPr/>
          </p:nvSpPr>
          <p:spPr>
            <a:xfrm>
              <a:off x="439196" y="420756"/>
              <a:ext cx="8612670" cy="422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2200">
                <a:defRPr/>
              </a:pPr>
              <a:endParaRPr lang="zh-CN" altLang="en-US" sz="2710" dirty="0">
                <a:solidFill>
                  <a:prstClr val="white"/>
                </a:solidFill>
                <a:latin typeface="等线" panose="02010600030101010101" charset="-122"/>
                <a:ea typeface="微软雅黑" panose="020B0503020204020204" pitchFamily="34" charset="-122"/>
              </a:endParaRPr>
            </a:p>
          </p:txBody>
        </p:sp>
        <p:sp>
          <p:nvSpPr>
            <p:cNvPr id="19476" name="TextBox 81"/>
            <p:cNvSpPr txBox="1">
              <a:spLocks noChangeArrowheads="1"/>
            </p:cNvSpPr>
            <p:nvPr/>
          </p:nvSpPr>
          <p:spPr bwMode="auto">
            <a:xfrm>
              <a:off x="3275856" y="428218"/>
              <a:ext cx="2664296" cy="390034"/>
            </a:xfrm>
            <a:prstGeom prst="rect">
              <a:avLst/>
            </a:prstGeom>
            <a:noFill/>
            <a:ln w="9525">
              <a:noFill/>
              <a:miter lim="800000"/>
            </a:ln>
          </p:spPr>
          <p:txBody>
            <a:bodyPr>
              <a:spAutoFit/>
            </a:bodyPr>
            <a:lstStyle/>
            <a:p>
              <a:pPr algn="ctr" defTabSz="822960"/>
              <a:r>
                <a:rPr lang="zh-CN" altLang="en-US" sz="2255" b="1">
                  <a:solidFill>
                    <a:prstClr val="white"/>
                  </a:solidFill>
                  <a:latin typeface="等线" panose="02010600030101010101" charset="-122"/>
                  <a:ea typeface="微软雅黑" panose="020B0503020204020204" pitchFamily="34" charset="-122"/>
                </a:rPr>
                <a:t>工作计划</a:t>
              </a:r>
            </a:p>
          </p:txBody>
        </p:sp>
      </p:grpSp>
      <p:sp>
        <p:nvSpPr>
          <p:cNvPr id="83" name="Rectangle 2"/>
          <p:cNvSpPr>
            <a:spLocks noChangeArrowheads="1"/>
          </p:cNvSpPr>
          <p:nvPr/>
        </p:nvSpPr>
        <p:spPr bwMode="auto">
          <a:xfrm>
            <a:off x="1315562" y="4009536"/>
            <a:ext cx="2261215" cy="1858381"/>
          </a:xfrm>
          <a:prstGeom prst="rect">
            <a:avLst/>
          </a:prstGeom>
          <a:noFill/>
          <a:ln w="9525">
            <a:noFill/>
            <a:miter lim="800000"/>
          </a:ln>
        </p:spPr>
        <p:txBody>
          <a:bodyPr lIns="0" tIns="51524" rIns="103049" bIns="51524">
            <a:spAutoFit/>
          </a:bodyPr>
          <a:lstStyle/>
          <a:p>
            <a:pPr indent="-3810" algn="ctr" defTabSz="822960"/>
            <a:r>
              <a:rPr lang="zh-CN" altLang="en-US" sz="2255" b="1">
                <a:solidFill>
                  <a:prstClr val="white">
                    <a:lumMod val="50000"/>
                  </a:prstClr>
                </a:solidFill>
                <a:latin typeface="微软雅黑" panose="020B0503020204020204" pitchFamily="34" charset="-122"/>
                <a:ea typeface="Segoe"/>
                <a:cs typeface="Segoe"/>
              </a:rPr>
              <a:t>单击添加标题</a:t>
            </a:r>
            <a:endParaRPr lang="en-US" altLang="zh-CN" sz="2255" b="1">
              <a:solidFill>
                <a:prstClr val="white">
                  <a:lumMod val="50000"/>
                </a:prstClr>
              </a:solidFill>
              <a:latin typeface="微软雅黑" panose="020B0503020204020204" pitchFamily="34" charset="-122"/>
              <a:ea typeface="Segoe"/>
              <a:cs typeface="Segoe"/>
            </a:endParaRPr>
          </a:p>
          <a:p>
            <a:pPr indent="-3810" algn="ctr" defTabSz="822960"/>
            <a:endParaRPr lang="en-US" altLang="zh-CN" sz="1245">
              <a:solidFill>
                <a:prstClr val="white">
                  <a:lumMod val="50000"/>
                </a:prstClr>
              </a:solidFill>
              <a:latin typeface="微软雅黑" panose="020B0503020204020204" pitchFamily="34" charset="-122"/>
              <a:ea typeface="Segoe"/>
              <a:cs typeface="Segoe"/>
            </a:endParaRPr>
          </a:p>
          <a:p>
            <a:pPr indent="-3810" algn="ctr" defTabSz="822960"/>
            <a:r>
              <a:rPr lang="zh-CN" altLang="en-US" sz="158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58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endParaRPr>
          </a:p>
          <a:p>
            <a:pPr indent="-3810" algn="ctr" defTabSz="822960"/>
            <a:r>
              <a:rPr lang="zh-CN" altLang="en-US" sz="158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810" algn="ctr" defTabSz="822960"/>
            <a:r>
              <a:rPr lang="zh-CN" altLang="en-US" sz="158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810" algn="ctr" defTabSz="822960"/>
            <a:r>
              <a:rPr lang="zh-CN" altLang="en-US" sz="158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810" algn="ctr" defTabSz="822960"/>
            <a:r>
              <a:rPr lang="zh-CN" altLang="en-US" sz="158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p:txBody>
      </p:sp>
      <p:sp>
        <p:nvSpPr>
          <p:cNvPr id="84" name="Rectangle 3"/>
          <p:cNvSpPr>
            <a:spLocks noChangeArrowheads="1"/>
          </p:cNvSpPr>
          <p:nvPr/>
        </p:nvSpPr>
        <p:spPr bwMode="auto">
          <a:xfrm>
            <a:off x="8574021" y="4009537"/>
            <a:ext cx="2479809" cy="1858381"/>
          </a:xfrm>
          <a:prstGeom prst="rect">
            <a:avLst/>
          </a:prstGeom>
          <a:noFill/>
          <a:ln w="9525">
            <a:noFill/>
            <a:miter lim="800000"/>
          </a:ln>
        </p:spPr>
        <p:txBody>
          <a:bodyPr lIns="0" tIns="51524" rIns="103049" bIns="51524">
            <a:spAutoFit/>
          </a:bodyPr>
          <a:lstStyle/>
          <a:p>
            <a:pPr indent="-3810" algn="ctr" defTabSz="822960"/>
            <a:r>
              <a:rPr lang="zh-CN" altLang="en-US" sz="2255" b="1" dirty="0">
                <a:solidFill>
                  <a:prstClr val="white">
                    <a:lumMod val="50000"/>
                  </a:prstClr>
                </a:solidFill>
                <a:latin typeface="微软雅黑" panose="020B0503020204020204" pitchFamily="34" charset="-122"/>
                <a:ea typeface="Segoe"/>
                <a:cs typeface="Segoe"/>
              </a:rPr>
              <a:t>单击添加标题</a:t>
            </a:r>
            <a:endParaRPr lang="en-US" altLang="zh-CN" sz="2255" b="1" dirty="0">
              <a:solidFill>
                <a:prstClr val="white">
                  <a:lumMod val="50000"/>
                </a:prstClr>
              </a:solidFill>
              <a:latin typeface="微软雅黑" panose="020B0503020204020204" pitchFamily="34" charset="-122"/>
              <a:ea typeface="Segoe"/>
              <a:cs typeface="Segoe"/>
            </a:endParaRPr>
          </a:p>
          <a:p>
            <a:pPr indent="-3810" algn="ctr" defTabSz="822960"/>
            <a:endParaRPr lang="en-US" altLang="zh-CN" sz="1245" dirty="0">
              <a:solidFill>
                <a:prstClr val="white">
                  <a:lumMod val="50000"/>
                </a:prstClr>
              </a:solidFill>
              <a:latin typeface="微软雅黑" panose="020B0503020204020204" pitchFamily="34" charset="-122"/>
              <a:ea typeface="Segoe"/>
              <a:cs typeface="Segoe"/>
            </a:endParaRPr>
          </a:p>
          <a:p>
            <a:pPr indent="-3810" algn="ctr" defTabSz="822960"/>
            <a:r>
              <a:rPr lang="zh-CN" altLang="en-US" sz="158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58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endParaRPr>
          </a:p>
          <a:p>
            <a:pPr indent="-3810" algn="ctr" defTabSz="822960"/>
            <a:r>
              <a:rPr lang="zh-CN" altLang="en-US" sz="158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810" algn="ctr" defTabSz="822960"/>
            <a:r>
              <a:rPr lang="zh-CN" altLang="en-US" sz="158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810" algn="ctr" defTabSz="822960"/>
            <a:r>
              <a:rPr lang="zh-CN" altLang="en-US" sz="158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810" algn="ctr" defTabSz="822960"/>
            <a:r>
              <a:rPr lang="zh-CN" altLang="en-US" sz="158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p:txBody>
      </p:sp>
      <p:sp>
        <p:nvSpPr>
          <p:cNvPr id="85" name="Rectangle 7"/>
          <p:cNvSpPr>
            <a:spLocks noChangeArrowheads="1"/>
          </p:cNvSpPr>
          <p:nvPr/>
        </p:nvSpPr>
        <p:spPr bwMode="auto">
          <a:xfrm>
            <a:off x="3793581" y="4009536"/>
            <a:ext cx="2135791" cy="1858381"/>
          </a:xfrm>
          <a:prstGeom prst="rect">
            <a:avLst/>
          </a:prstGeom>
          <a:noFill/>
          <a:ln w="9525">
            <a:noFill/>
            <a:miter lim="800000"/>
          </a:ln>
        </p:spPr>
        <p:txBody>
          <a:bodyPr lIns="0" tIns="51524" rIns="103049" bIns="51524">
            <a:spAutoFit/>
          </a:bodyPr>
          <a:lstStyle/>
          <a:p>
            <a:pPr indent="-3810" algn="ctr" defTabSz="822960"/>
            <a:r>
              <a:rPr lang="zh-CN" altLang="en-US" sz="2255" b="1">
                <a:solidFill>
                  <a:prstClr val="white">
                    <a:lumMod val="50000"/>
                  </a:prstClr>
                </a:solidFill>
                <a:latin typeface="微软雅黑" panose="020B0503020204020204" pitchFamily="34" charset="-122"/>
                <a:ea typeface="Segoe"/>
                <a:cs typeface="Segoe"/>
              </a:rPr>
              <a:t>单击添加标题</a:t>
            </a:r>
            <a:endParaRPr lang="en-US" altLang="zh-CN" sz="2255" b="1">
              <a:solidFill>
                <a:prstClr val="white">
                  <a:lumMod val="50000"/>
                </a:prstClr>
              </a:solidFill>
              <a:latin typeface="微软雅黑" panose="020B0503020204020204" pitchFamily="34" charset="-122"/>
              <a:ea typeface="Segoe"/>
              <a:cs typeface="Segoe"/>
            </a:endParaRPr>
          </a:p>
          <a:p>
            <a:pPr indent="-3810" algn="ctr" defTabSz="822960"/>
            <a:endParaRPr lang="en-US" altLang="zh-CN" sz="1245">
              <a:solidFill>
                <a:prstClr val="white">
                  <a:lumMod val="50000"/>
                </a:prstClr>
              </a:solidFill>
              <a:latin typeface="微软雅黑" panose="020B0503020204020204" pitchFamily="34" charset="-122"/>
              <a:ea typeface="Segoe"/>
              <a:cs typeface="Segoe"/>
            </a:endParaRPr>
          </a:p>
          <a:p>
            <a:pPr indent="-3810" algn="ctr" defTabSz="822960"/>
            <a:r>
              <a:rPr lang="zh-CN" altLang="en-US" sz="158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58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endParaRPr>
          </a:p>
          <a:p>
            <a:pPr indent="-3810" algn="ctr" defTabSz="822960"/>
            <a:r>
              <a:rPr lang="zh-CN" altLang="en-US" sz="158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810" algn="ctr" defTabSz="822960"/>
            <a:r>
              <a:rPr lang="zh-CN" altLang="en-US" sz="158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810" algn="ctr" defTabSz="822960"/>
            <a:r>
              <a:rPr lang="zh-CN" altLang="en-US" sz="158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810" algn="ctr" defTabSz="822960"/>
            <a:r>
              <a:rPr lang="zh-CN" altLang="en-US" sz="158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p:txBody>
      </p:sp>
      <p:grpSp>
        <p:nvGrpSpPr>
          <p:cNvPr id="86" name="组合 85"/>
          <p:cNvGrpSpPr/>
          <p:nvPr/>
        </p:nvGrpSpPr>
        <p:grpSpPr bwMode="auto">
          <a:xfrm>
            <a:off x="1315562" y="2348563"/>
            <a:ext cx="2261215" cy="1587509"/>
            <a:chOff x="383983" y="1134458"/>
            <a:chExt cx="2003232" cy="1405904"/>
          </a:xfrm>
        </p:grpSpPr>
        <p:sp>
          <p:nvSpPr>
            <p:cNvPr id="87" name="Rectangle 5"/>
            <p:cNvSpPr/>
            <p:nvPr/>
          </p:nvSpPr>
          <p:spPr>
            <a:xfrm>
              <a:off x="383983" y="1134458"/>
              <a:ext cx="2003232" cy="1405904"/>
            </a:xfrm>
            <a:prstGeom prst="rect">
              <a:avLst/>
            </a:prstGeom>
            <a:solidFill>
              <a:schemeClr val="accent1"/>
            </a:solidFill>
            <a:ln w="9525" cap="flat" cmpd="sng" algn="ctr">
              <a:noFill/>
              <a:prstDash val="solid"/>
            </a:ln>
            <a:effectLst/>
          </p:spPr>
          <p:txBody>
            <a:bodyPr lIns="309592" tIns="309592" rIns="103196" bIns="51599"/>
            <a:lstStyle/>
            <a:p>
              <a:pPr defTabSz="1031875">
                <a:defRPr/>
              </a:pPr>
              <a:endParaRPr lang="en-US" sz="2030" b="1" kern="0" dirty="0">
                <a:solidFill>
                  <a:srgbClr val="FFFFFF"/>
                </a:solidFill>
                <a:latin typeface="Segoe" pitchFamily="34" charset="0"/>
                <a:ea typeface="微软雅黑" panose="020B0503020204020204" pitchFamily="34" charset="-122"/>
              </a:endParaRPr>
            </a:p>
          </p:txBody>
        </p:sp>
        <p:pic>
          <p:nvPicPr>
            <p:cNvPr id="19474" name="Picture 4" descr="\\MAGNUM\Projects\Microsoft\Journey to the Cloud Campaign\Design\Assets\PrivateCloud.png"/>
            <p:cNvPicPr>
              <a:picLocks noChangeAspect="1" noChangeArrowheads="1"/>
            </p:cNvPicPr>
            <p:nvPr/>
          </p:nvPicPr>
          <p:blipFill>
            <a:blip r:embed="rId3">
              <a:lum bright="100000"/>
            </a:blip>
            <a:srcRect/>
            <a:stretch>
              <a:fillRect/>
            </a:stretch>
          </p:blipFill>
          <p:spPr bwMode="auto">
            <a:xfrm>
              <a:off x="578350" y="1498147"/>
              <a:ext cx="1565973" cy="785218"/>
            </a:xfrm>
            <a:prstGeom prst="rect">
              <a:avLst/>
            </a:prstGeom>
            <a:noFill/>
            <a:ln w="9525">
              <a:noFill/>
              <a:miter lim="800000"/>
              <a:headEnd/>
              <a:tailEnd/>
            </a:ln>
          </p:spPr>
        </p:pic>
      </p:grpSp>
      <p:sp>
        <p:nvSpPr>
          <p:cNvPr id="89" name="Rectangle 11"/>
          <p:cNvSpPr>
            <a:spLocks noChangeArrowheads="1"/>
          </p:cNvSpPr>
          <p:nvPr/>
        </p:nvSpPr>
        <p:spPr bwMode="auto">
          <a:xfrm>
            <a:off x="6147966" y="4009536"/>
            <a:ext cx="2386639" cy="1858381"/>
          </a:xfrm>
          <a:prstGeom prst="rect">
            <a:avLst/>
          </a:prstGeom>
          <a:noFill/>
          <a:ln w="9525">
            <a:noFill/>
            <a:miter lim="800000"/>
          </a:ln>
        </p:spPr>
        <p:txBody>
          <a:bodyPr lIns="0" tIns="51524" rIns="103049" bIns="51524">
            <a:spAutoFit/>
          </a:bodyPr>
          <a:lstStyle/>
          <a:p>
            <a:pPr indent="-3810" algn="ctr" defTabSz="822960"/>
            <a:r>
              <a:rPr lang="zh-CN" altLang="en-US" sz="2255" b="1" dirty="0">
                <a:solidFill>
                  <a:prstClr val="white">
                    <a:lumMod val="50000"/>
                  </a:prstClr>
                </a:solidFill>
                <a:latin typeface="微软雅黑" panose="020B0503020204020204" pitchFamily="34" charset="-122"/>
                <a:ea typeface="Segoe"/>
                <a:cs typeface="Segoe"/>
              </a:rPr>
              <a:t>单击添加标题</a:t>
            </a:r>
            <a:endParaRPr lang="en-US" altLang="zh-CN" sz="2255" b="1" dirty="0">
              <a:solidFill>
                <a:prstClr val="white">
                  <a:lumMod val="50000"/>
                </a:prstClr>
              </a:solidFill>
              <a:latin typeface="微软雅黑" panose="020B0503020204020204" pitchFamily="34" charset="-122"/>
              <a:ea typeface="Segoe"/>
              <a:cs typeface="Segoe"/>
            </a:endParaRPr>
          </a:p>
          <a:p>
            <a:pPr indent="-3810" algn="ctr" defTabSz="822960"/>
            <a:endParaRPr lang="en-US" altLang="zh-CN" sz="1245" dirty="0">
              <a:solidFill>
                <a:prstClr val="white">
                  <a:lumMod val="50000"/>
                </a:prstClr>
              </a:solidFill>
              <a:latin typeface="微软雅黑" panose="020B0503020204020204" pitchFamily="34" charset="-122"/>
              <a:ea typeface="Segoe"/>
              <a:cs typeface="Segoe"/>
            </a:endParaRPr>
          </a:p>
          <a:p>
            <a:pPr indent="-3810" algn="ctr" defTabSz="822960"/>
            <a:r>
              <a:rPr lang="zh-CN" altLang="en-US" sz="158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58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endParaRPr>
          </a:p>
          <a:p>
            <a:pPr indent="-3810" algn="ctr" defTabSz="822960"/>
            <a:r>
              <a:rPr lang="zh-CN" altLang="en-US" sz="158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810" algn="ctr" defTabSz="822960"/>
            <a:r>
              <a:rPr lang="zh-CN" altLang="en-US" sz="158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810" algn="ctr" defTabSz="822960"/>
            <a:r>
              <a:rPr lang="zh-CN" altLang="en-US" sz="158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810" algn="ctr" defTabSz="822960"/>
            <a:r>
              <a:rPr lang="zh-CN" altLang="en-US" sz="158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单击此处添加文本</a:t>
            </a:r>
          </a:p>
        </p:txBody>
      </p:sp>
      <p:grpSp>
        <p:nvGrpSpPr>
          <p:cNvPr id="90" name="组合 89"/>
          <p:cNvGrpSpPr/>
          <p:nvPr/>
        </p:nvGrpSpPr>
        <p:grpSpPr bwMode="auto">
          <a:xfrm>
            <a:off x="8550730" y="2348563"/>
            <a:ext cx="2366929" cy="1587509"/>
            <a:chOff x="6727550" y="1134458"/>
            <a:chExt cx="2097273" cy="1405904"/>
          </a:xfrm>
        </p:grpSpPr>
        <p:sp>
          <p:nvSpPr>
            <p:cNvPr id="91" name="Rectangle 6"/>
            <p:cNvSpPr/>
            <p:nvPr/>
          </p:nvSpPr>
          <p:spPr>
            <a:xfrm>
              <a:off x="6727550" y="1134458"/>
              <a:ext cx="2097273" cy="1405904"/>
            </a:xfrm>
            <a:prstGeom prst="rect">
              <a:avLst/>
            </a:prstGeom>
            <a:solidFill>
              <a:schemeClr val="accent4"/>
            </a:solidFill>
            <a:ln w="9525" cap="flat" cmpd="sng" algn="ctr">
              <a:noFill/>
              <a:prstDash val="solid"/>
            </a:ln>
            <a:effectLst/>
          </p:spPr>
          <p:txBody>
            <a:bodyPr lIns="309592" tIns="309592" rIns="103196" bIns="51599"/>
            <a:lstStyle/>
            <a:p>
              <a:pPr defTabSz="1031875">
                <a:defRPr/>
              </a:pPr>
              <a:endParaRPr lang="en-US" sz="2030" b="1" kern="0" dirty="0">
                <a:solidFill>
                  <a:srgbClr val="FFFFFF"/>
                </a:solidFill>
                <a:latin typeface="Segoe" pitchFamily="34" charset="0"/>
                <a:ea typeface="微软雅黑" panose="020B0503020204020204" pitchFamily="34" charset="-122"/>
              </a:endParaRPr>
            </a:p>
          </p:txBody>
        </p:sp>
        <p:pic>
          <p:nvPicPr>
            <p:cNvPr id="19472" name="Picture 2" descr="\\MAGNUM\Projects\Microsoft\Journey to the Cloud Campaign\Design\Assets\Flexible.png"/>
            <p:cNvPicPr>
              <a:picLocks noChangeAspect="1" noChangeArrowheads="1"/>
            </p:cNvPicPr>
            <p:nvPr/>
          </p:nvPicPr>
          <p:blipFill>
            <a:blip r:embed="rId4">
              <a:lum bright="100000"/>
            </a:blip>
            <a:srcRect/>
            <a:stretch>
              <a:fillRect/>
            </a:stretch>
          </p:blipFill>
          <p:spPr bwMode="auto">
            <a:xfrm>
              <a:off x="7142947" y="1273376"/>
              <a:ext cx="1252371" cy="1184912"/>
            </a:xfrm>
            <a:prstGeom prst="rect">
              <a:avLst/>
            </a:prstGeom>
            <a:noFill/>
            <a:ln w="9525">
              <a:noFill/>
              <a:miter lim="800000"/>
              <a:headEnd/>
              <a:tailEnd/>
            </a:ln>
          </p:spPr>
        </p:pic>
      </p:grpSp>
      <p:grpSp>
        <p:nvGrpSpPr>
          <p:cNvPr id="93" name="组合 92"/>
          <p:cNvGrpSpPr/>
          <p:nvPr/>
        </p:nvGrpSpPr>
        <p:grpSpPr bwMode="auto">
          <a:xfrm>
            <a:off x="3739828" y="2344980"/>
            <a:ext cx="2259421" cy="1587509"/>
            <a:chOff x="2505416" y="1131590"/>
            <a:chExt cx="2003232" cy="1405904"/>
          </a:xfrm>
        </p:grpSpPr>
        <p:sp>
          <p:nvSpPr>
            <p:cNvPr id="94" name="Rectangle 15"/>
            <p:cNvSpPr/>
            <p:nvPr/>
          </p:nvSpPr>
          <p:spPr>
            <a:xfrm>
              <a:off x="2505416" y="1131590"/>
              <a:ext cx="2003232" cy="1405904"/>
            </a:xfrm>
            <a:prstGeom prst="rect">
              <a:avLst/>
            </a:prstGeom>
            <a:solidFill>
              <a:schemeClr val="accent2"/>
            </a:solidFill>
            <a:ln w="9525" cap="flat" cmpd="sng" algn="ctr">
              <a:noFill/>
              <a:prstDash val="solid"/>
            </a:ln>
            <a:effectLst/>
          </p:spPr>
          <p:txBody>
            <a:bodyPr lIns="309592" tIns="309592" rIns="103196" bIns="51599"/>
            <a:lstStyle/>
            <a:p>
              <a:pPr defTabSz="1031875">
                <a:defRPr/>
              </a:pPr>
              <a:endParaRPr lang="en-US" sz="2030" b="1" kern="0" dirty="0">
                <a:solidFill>
                  <a:srgbClr val="FFFFFF"/>
                </a:solidFill>
                <a:latin typeface="Segoe" pitchFamily="34" charset="0"/>
                <a:ea typeface="微软雅黑" panose="020B0503020204020204" pitchFamily="34" charset="-122"/>
              </a:endParaRPr>
            </a:p>
          </p:txBody>
        </p:sp>
        <p:pic>
          <p:nvPicPr>
            <p:cNvPr id="19470" name="Picture 34" descr="Efficiency.png"/>
            <p:cNvPicPr>
              <a:picLocks noChangeAspect="1"/>
            </p:cNvPicPr>
            <p:nvPr/>
          </p:nvPicPr>
          <p:blipFill>
            <a:blip r:embed="rId5"/>
            <a:srcRect/>
            <a:stretch>
              <a:fillRect/>
            </a:stretch>
          </p:blipFill>
          <p:spPr bwMode="auto">
            <a:xfrm>
              <a:off x="2856838" y="1246598"/>
              <a:ext cx="1311028" cy="1226804"/>
            </a:xfrm>
            <a:prstGeom prst="rect">
              <a:avLst/>
            </a:prstGeom>
            <a:noFill/>
            <a:ln w="9525">
              <a:noFill/>
              <a:miter lim="800000"/>
              <a:headEnd/>
              <a:tailEnd/>
            </a:ln>
          </p:spPr>
        </p:pic>
      </p:grpSp>
      <p:grpSp>
        <p:nvGrpSpPr>
          <p:cNvPr id="96" name="组合 95"/>
          <p:cNvGrpSpPr/>
          <p:nvPr/>
        </p:nvGrpSpPr>
        <p:grpSpPr bwMode="auto">
          <a:xfrm>
            <a:off x="6146174" y="2348563"/>
            <a:ext cx="2261215" cy="1587509"/>
            <a:chOff x="4611875" y="1134458"/>
            <a:chExt cx="2003232" cy="1405904"/>
          </a:xfrm>
        </p:grpSpPr>
        <p:sp>
          <p:nvSpPr>
            <p:cNvPr id="97" name="Rectangle 16"/>
            <p:cNvSpPr/>
            <p:nvPr/>
          </p:nvSpPr>
          <p:spPr>
            <a:xfrm>
              <a:off x="4611875" y="1134458"/>
              <a:ext cx="2003232" cy="1405904"/>
            </a:xfrm>
            <a:prstGeom prst="rect">
              <a:avLst/>
            </a:prstGeom>
            <a:solidFill>
              <a:schemeClr val="accent3"/>
            </a:solidFill>
            <a:ln w="9525" cap="flat" cmpd="sng" algn="ctr">
              <a:noFill/>
              <a:prstDash val="solid"/>
            </a:ln>
            <a:effectLst/>
          </p:spPr>
          <p:txBody>
            <a:bodyPr lIns="309592" tIns="309592" rIns="103196" bIns="51599"/>
            <a:lstStyle/>
            <a:p>
              <a:pPr defTabSz="1031875">
                <a:defRPr/>
              </a:pPr>
              <a:endParaRPr lang="en-US" sz="2030" b="1" kern="0" dirty="0">
                <a:solidFill>
                  <a:srgbClr val="FFFFFF"/>
                </a:solidFill>
                <a:latin typeface="Segoe" pitchFamily="34" charset="0"/>
                <a:ea typeface="微软雅黑" panose="020B0503020204020204" pitchFamily="34" charset="-122"/>
              </a:endParaRPr>
            </a:p>
          </p:txBody>
        </p:sp>
        <p:pic>
          <p:nvPicPr>
            <p:cNvPr id="19468" name="Picture 2" descr="\\MAGNUM\Projects\Microsoft\Journey to the Cloud Campaign\Design\Assets\App_web.png"/>
            <p:cNvPicPr>
              <a:picLocks noChangeAspect="1" noChangeArrowheads="1"/>
            </p:cNvPicPr>
            <p:nvPr/>
          </p:nvPicPr>
          <p:blipFill>
            <a:blip r:embed="rId6">
              <a:lum bright="100000"/>
            </a:blip>
            <a:srcRect/>
            <a:stretch>
              <a:fillRect/>
            </a:stretch>
          </p:blipFill>
          <p:spPr bwMode="auto">
            <a:xfrm>
              <a:off x="5075912" y="1472020"/>
              <a:ext cx="1095185" cy="807805"/>
            </a:xfrm>
            <a:prstGeom prst="rect">
              <a:avLst/>
            </a:prstGeom>
            <a:no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anim calcmode="lin" valueType="num">
                                      <p:cBhvr>
                                        <p:cTn id="12" dur="500" fill="hold"/>
                                        <p:tgtEl>
                                          <p:spTgt spid="86"/>
                                        </p:tgtEl>
                                        <p:attrNameLst>
                                          <p:attrName>ppt_x</p:attrName>
                                        </p:attrNameLst>
                                      </p:cBhvr>
                                      <p:tavLst>
                                        <p:tav tm="0">
                                          <p:val>
                                            <p:strVal val="#ppt_x"/>
                                          </p:val>
                                        </p:tav>
                                        <p:tav tm="100000">
                                          <p:val>
                                            <p:strVal val="#ppt_x"/>
                                          </p:val>
                                        </p:tav>
                                      </p:tavLst>
                                    </p:anim>
                                    <p:anim calcmode="lin" valueType="num">
                                      <p:cBhvr>
                                        <p:cTn id="13" dur="500" fill="hold"/>
                                        <p:tgtEl>
                                          <p:spTgt spid="8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anim calcmode="lin" valueType="num">
                                      <p:cBhvr>
                                        <p:cTn id="17" dur="500" fill="hold"/>
                                        <p:tgtEl>
                                          <p:spTgt spid="83"/>
                                        </p:tgtEl>
                                        <p:attrNameLst>
                                          <p:attrName>ppt_x</p:attrName>
                                        </p:attrNameLst>
                                      </p:cBhvr>
                                      <p:tavLst>
                                        <p:tav tm="0">
                                          <p:val>
                                            <p:strVal val="#ppt_x"/>
                                          </p:val>
                                        </p:tav>
                                        <p:tav tm="100000">
                                          <p:val>
                                            <p:strVal val="#ppt_x"/>
                                          </p:val>
                                        </p:tav>
                                      </p:tavLst>
                                    </p:anim>
                                    <p:anim calcmode="lin" valueType="num">
                                      <p:cBhvr>
                                        <p:cTn id="18" dur="500" fill="hold"/>
                                        <p:tgtEl>
                                          <p:spTgt spid="8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30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anim calcmode="lin" valueType="num">
                                      <p:cBhvr>
                                        <p:cTn id="22" dur="500" fill="hold"/>
                                        <p:tgtEl>
                                          <p:spTgt spid="93"/>
                                        </p:tgtEl>
                                        <p:attrNameLst>
                                          <p:attrName>ppt_x</p:attrName>
                                        </p:attrNameLst>
                                      </p:cBhvr>
                                      <p:tavLst>
                                        <p:tav tm="0">
                                          <p:val>
                                            <p:strVal val="#ppt_x"/>
                                          </p:val>
                                        </p:tav>
                                        <p:tav tm="100000">
                                          <p:val>
                                            <p:strVal val="#ppt_x"/>
                                          </p:val>
                                        </p:tav>
                                      </p:tavLst>
                                    </p:anim>
                                    <p:anim calcmode="lin" valueType="num">
                                      <p:cBhvr>
                                        <p:cTn id="23" dur="500" fill="hold"/>
                                        <p:tgtEl>
                                          <p:spTgt spid="9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30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500"/>
                                        <p:tgtEl>
                                          <p:spTgt spid="85"/>
                                        </p:tgtEl>
                                      </p:cBhvr>
                                    </p:animEffect>
                                    <p:anim calcmode="lin" valueType="num">
                                      <p:cBhvr>
                                        <p:cTn id="27" dur="500" fill="hold"/>
                                        <p:tgtEl>
                                          <p:spTgt spid="85"/>
                                        </p:tgtEl>
                                        <p:attrNameLst>
                                          <p:attrName>ppt_x</p:attrName>
                                        </p:attrNameLst>
                                      </p:cBhvr>
                                      <p:tavLst>
                                        <p:tav tm="0">
                                          <p:val>
                                            <p:strVal val="#ppt_x"/>
                                          </p:val>
                                        </p:tav>
                                        <p:tav tm="100000">
                                          <p:val>
                                            <p:strVal val="#ppt_x"/>
                                          </p:val>
                                        </p:tav>
                                      </p:tavLst>
                                    </p:anim>
                                    <p:anim calcmode="lin" valueType="num">
                                      <p:cBhvr>
                                        <p:cTn id="28" dur="500" fill="hold"/>
                                        <p:tgtEl>
                                          <p:spTgt spid="8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50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anim calcmode="lin" valueType="num">
                                      <p:cBhvr>
                                        <p:cTn id="32" dur="500" fill="hold"/>
                                        <p:tgtEl>
                                          <p:spTgt spid="96"/>
                                        </p:tgtEl>
                                        <p:attrNameLst>
                                          <p:attrName>ppt_x</p:attrName>
                                        </p:attrNameLst>
                                      </p:cBhvr>
                                      <p:tavLst>
                                        <p:tav tm="0">
                                          <p:val>
                                            <p:strVal val="#ppt_x"/>
                                          </p:val>
                                        </p:tav>
                                        <p:tav tm="100000">
                                          <p:val>
                                            <p:strVal val="#ppt_x"/>
                                          </p:val>
                                        </p:tav>
                                      </p:tavLst>
                                    </p:anim>
                                    <p:anim calcmode="lin" valueType="num">
                                      <p:cBhvr>
                                        <p:cTn id="33" dur="500" fill="hold"/>
                                        <p:tgtEl>
                                          <p:spTgt spid="9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anim calcmode="lin" valueType="num">
                                      <p:cBhvr>
                                        <p:cTn id="37" dur="500" fill="hold"/>
                                        <p:tgtEl>
                                          <p:spTgt spid="89"/>
                                        </p:tgtEl>
                                        <p:attrNameLst>
                                          <p:attrName>ppt_x</p:attrName>
                                        </p:attrNameLst>
                                      </p:cBhvr>
                                      <p:tavLst>
                                        <p:tav tm="0">
                                          <p:val>
                                            <p:strVal val="#ppt_x"/>
                                          </p:val>
                                        </p:tav>
                                        <p:tav tm="100000">
                                          <p:val>
                                            <p:strVal val="#ppt_x"/>
                                          </p:val>
                                        </p:tav>
                                      </p:tavLst>
                                    </p:anim>
                                    <p:anim calcmode="lin" valueType="num">
                                      <p:cBhvr>
                                        <p:cTn id="38" dur="500" fill="hold"/>
                                        <p:tgtEl>
                                          <p:spTgt spid="8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80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anim calcmode="lin" valueType="num">
                                      <p:cBhvr>
                                        <p:cTn id="42" dur="500" fill="hold"/>
                                        <p:tgtEl>
                                          <p:spTgt spid="90"/>
                                        </p:tgtEl>
                                        <p:attrNameLst>
                                          <p:attrName>ppt_x</p:attrName>
                                        </p:attrNameLst>
                                      </p:cBhvr>
                                      <p:tavLst>
                                        <p:tav tm="0">
                                          <p:val>
                                            <p:strVal val="#ppt_x"/>
                                          </p:val>
                                        </p:tav>
                                        <p:tav tm="100000">
                                          <p:val>
                                            <p:strVal val="#ppt_x"/>
                                          </p:val>
                                        </p:tav>
                                      </p:tavLst>
                                    </p:anim>
                                    <p:anim calcmode="lin" valueType="num">
                                      <p:cBhvr>
                                        <p:cTn id="43" dur="500" fill="hold"/>
                                        <p:tgtEl>
                                          <p:spTgt spid="9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80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500"/>
                                        <p:tgtEl>
                                          <p:spTgt spid="84"/>
                                        </p:tgtEl>
                                      </p:cBhvr>
                                    </p:animEffect>
                                    <p:anim calcmode="lin" valueType="num">
                                      <p:cBhvr>
                                        <p:cTn id="47" dur="500" fill="hold"/>
                                        <p:tgtEl>
                                          <p:spTgt spid="84"/>
                                        </p:tgtEl>
                                        <p:attrNameLst>
                                          <p:attrName>ppt_x</p:attrName>
                                        </p:attrNameLst>
                                      </p:cBhvr>
                                      <p:tavLst>
                                        <p:tav tm="0">
                                          <p:val>
                                            <p:strVal val="#ppt_x"/>
                                          </p:val>
                                        </p:tav>
                                        <p:tav tm="100000">
                                          <p:val>
                                            <p:strVal val="#ppt_x"/>
                                          </p:val>
                                        </p:tav>
                                      </p:tavLst>
                                    </p:anim>
                                    <p:anim calcmode="lin" valueType="num">
                                      <p:cBhvr>
                                        <p:cTn id="48"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2817726" y="1990047"/>
            <a:ext cx="879297" cy="3048997"/>
            <a:chOff x="1475656" y="1294656"/>
            <a:chExt cx="977223" cy="3790530"/>
          </a:xfrm>
        </p:grpSpPr>
        <p:sp>
          <p:nvSpPr>
            <p:cNvPr id="57" name="矩形 27"/>
            <p:cNvSpPr/>
            <p:nvPr/>
          </p:nvSpPr>
          <p:spPr>
            <a:xfrm>
              <a:off x="1475656" y="1294656"/>
              <a:ext cx="977223" cy="3790530"/>
            </a:xfrm>
            <a:custGeom>
              <a:avLst/>
              <a:gdLst>
                <a:gd name="connsiteX0" fmla="*/ 0 w 1512168"/>
                <a:gd name="connsiteY0" fmla="*/ 0 h 4025639"/>
                <a:gd name="connsiteX1" fmla="*/ 1512168 w 1512168"/>
                <a:gd name="connsiteY1" fmla="*/ 0 h 4025639"/>
                <a:gd name="connsiteX2" fmla="*/ 1512168 w 1512168"/>
                <a:gd name="connsiteY2" fmla="*/ 4025639 h 4025639"/>
                <a:gd name="connsiteX3" fmla="*/ 0 w 1512168"/>
                <a:gd name="connsiteY3" fmla="*/ 4025639 h 4025639"/>
                <a:gd name="connsiteX4" fmla="*/ 0 w 1512168"/>
                <a:gd name="connsiteY4" fmla="*/ 0 h 4025639"/>
                <a:gd name="connsiteX0-1" fmla="*/ 1512168 w 1603608"/>
                <a:gd name="connsiteY0-2" fmla="*/ 0 h 4025639"/>
                <a:gd name="connsiteX1-3" fmla="*/ 1512168 w 1603608"/>
                <a:gd name="connsiteY1-4" fmla="*/ 4025639 h 4025639"/>
                <a:gd name="connsiteX2-5" fmla="*/ 0 w 1603608"/>
                <a:gd name="connsiteY2-6" fmla="*/ 4025639 h 4025639"/>
                <a:gd name="connsiteX3-7" fmla="*/ 0 w 1603608"/>
                <a:gd name="connsiteY3-8" fmla="*/ 0 h 4025639"/>
                <a:gd name="connsiteX4-9" fmla="*/ 1603608 w 1603608"/>
                <a:gd name="connsiteY4-10" fmla="*/ 91440 h 4025639"/>
                <a:gd name="connsiteX0-11" fmla="*/ 1512168 w 1603608"/>
                <a:gd name="connsiteY0-12" fmla="*/ 4025639 h 4025639"/>
                <a:gd name="connsiteX1-13" fmla="*/ 0 w 1603608"/>
                <a:gd name="connsiteY1-14" fmla="*/ 4025639 h 4025639"/>
                <a:gd name="connsiteX2-15" fmla="*/ 0 w 1603608"/>
                <a:gd name="connsiteY2-16" fmla="*/ 0 h 4025639"/>
                <a:gd name="connsiteX3-17" fmla="*/ 1603608 w 1603608"/>
                <a:gd name="connsiteY3-18" fmla="*/ 91440 h 4025639"/>
                <a:gd name="connsiteX0-19" fmla="*/ 1512168 w 1512168"/>
                <a:gd name="connsiteY0-20" fmla="*/ 4025639 h 4025639"/>
                <a:gd name="connsiteX1-21" fmla="*/ 0 w 1512168"/>
                <a:gd name="connsiteY1-22" fmla="*/ 4025639 h 4025639"/>
                <a:gd name="connsiteX2-23" fmla="*/ 0 w 1512168"/>
                <a:gd name="connsiteY2-24" fmla="*/ 0 h 4025639"/>
                <a:gd name="connsiteX3-25" fmla="*/ 1462931 w 1512168"/>
                <a:gd name="connsiteY3-26" fmla="*/ 21102 h 4025639"/>
                <a:gd name="connsiteX0-27" fmla="*/ 1512168 w 1512168"/>
                <a:gd name="connsiteY0-28" fmla="*/ 4039706 h 4039706"/>
                <a:gd name="connsiteX1-29" fmla="*/ 0 w 1512168"/>
                <a:gd name="connsiteY1-30" fmla="*/ 4039706 h 4039706"/>
                <a:gd name="connsiteX2-31" fmla="*/ 0 w 1512168"/>
                <a:gd name="connsiteY2-32" fmla="*/ 14067 h 4039706"/>
                <a:gd name="connsiteX3-33" fmla="*/ 1462931 w 1512168"/>
                <a:gd name="connsiteY3-34" fmla="*/ 0 h 4039706"/>
                <a:gd name="connsiteX0-35" fmla="*/ 1512168 w 1512168"/>
                <a:gd name="connsiteY0-36" fmla="*/ 4026213 h 4026213"/>
                <a:gd name="connsiteX1-37" fmla="*/ 0 w 1512168"/>
                <a:gd name="connsiteY1-38" fmla="*/ 4026213 h 4026213"/>
                <a:gd name="connsiteX2-39" fmla="*/ 0 w 1512168"/>
                <a:gd name="connsiteY2-40" fmla="*/ 574 h 4026213"/>
                <a:gd name="connsiteX3-41" fmla="*/ 1471569 w 1512168"/>
                <a:gd name="connsiteY3-42" fmla="*/ 16938 h 4026213"/>
                <a:gd name="connsiteX0-43" fmla="*/ 1512168 w 1512168"/>
                <a:gd name="connsiteY0-44" fmla="*/ 4033619 h 4033619"/>
                <a:gd name="connsiteX1-45" fmla="*/ 0 w 1512168"/>
                <a:gd name="connsiteY1-46" fmla="*/ 4033619 h 4033619"/>
                <a:gd name="connsiteX2-47" fmla="*/ 0 w 1512168"/>
                <a:gd name="connsiteY2-48" fmla="*/ 7980 h 4033619"/>
                <a:gd name="connsiteX3-49" fmla="*/ 1488845 w 1512168"/>
                <a:gd name="connsiteY3-50" fmla="*/ 0 h 4033619"/>
                <a:gd name="connsiteX0-51" fmla="*/ 1512168 w 1512168"/>
                <a:gd name="connsiteY0-52" fmla="*/ 4025639 h 4025639"/>
                <a:gd name="connsiteX1-53" fmla="*/ 0 w 1512168"/>
                <a:gd name="connsiteY1-54" fmla="*/ 4025639 h 4025639"/>
                <a:gd name="connsiteX2-55" fmla="*/ 0 w 1512168"/>
                <a:gd name="connsiteY2-56" fmla="*/ 0 h 4025639"/>
                <a:gd name="connsiteX3-57" fmla="*/ 1497483 w 1512168"/>
                <a:gd name="connsiteY3-58" fmla="*/ 4193 h 4025639"/>
                <a:gd name="connsiteX0-59" fmla="*/ 1512168 w 1512168"/>
                <a:gd name="connsiteY0-60" fmla="*/ 4039704 h 4039704"/>
                <a:gd name="connsiteX1-61" fmla="*/ 0 w 1512168"/>
                <a:gd name="connsiteY1-62" fmla="*/ 4039704 h 4039704"/>
                <a:gd name="connsiteX2-63" fmla="*/ 0 w 1512168"/>
                <a:gd name="connsiteY2-64" fmla="*/ 14065 h 4039704"/>
                <a:gd name="connsiteX3-65" fmla="*/ 1506122 w 1512168"/>
                <a:gd name="connsiteY3-66" fmla="*/ 0 h 4039704"/>
                <a:gd name="connsiteX0-67" fmla="*/ 1512168 w 1532036"/>
                <a:gd name="connsiteY0-68" fmla="*/ 4039704 h 4039704"/>
                <a:gd name="connsiteX1-69" fmla="*/ 0 w 1532036"/>
                <a:gd name="connsiteY1-70" fmla="*/ 4039704 h 4039704"/>
                <a:gd name="connsiteX2-71" fmla="*/ 0 w 1532036"/>
                <a:gd name="connsiteY2-72" fmla="*/ 14065 h 4039704"/>
                <a:gd name="connsiteX3-73" fmla="*/ 1532036 w 1532036"/>
                <a:gd name="connsiteY3-74" fmla="*/ 0 h 4039704"/>
                <a:gd name="connsiteX0-75" fmla="*/ 1512168 w 1536268"/>
                <a:gd name="connsiteY0-76" fmla="*/ 4027775 h 4027775"/>
                <a:gd name="connsiteX1-77" fmla="*/ 0 w 1536268"/>
                <a:gd name="connsiteY1-78" fmla="*/ 4027775 h 4027775"/>
                <a:gd name="connsiteX2-79" fmla="*/ 0 w 1536268"/>
                <a:gd name="connsiteY2-80" fmla="*/ 2136 h 4027775"/>
                <a:gd name="connsiteX3-81" fmla="*/ 1536268 w 1536268"/>
                <a:gd name="connsiteY3-82" fmla="*/ 0 h 4027775"/>
                <a:gd name="connsiteX0-83" fmla="*/ 1512168 w 1548965"/>
                <a:gd name="connsiteY0-84" fmla="*/ 4025639 h 4025639"/>
                <a:gd name="connsiteX1-85" fmla="*/ 0 w 1548965"/>
                <a:gd name="connsiteY1-86" fmla="*/ 4025639 h 4025639"/>
                <a:gd name="connsiteX2-87" fmla="*/ 0 w 1548965"/>
                <a:gd name="connsiteY2-88" fmla="*/ 0 h 4025639"/>
                <a:gd name="connsiteX3-89" fmla="*/ 1548965 w 1548965"/>
                <a:gd name="connsiteY3-90" fmla="*/ 847 h 4025639"/>
                <a:gd name="connsiteX0-91" fmla="*/ 1512168 w 1553197"/>
                <a:gd name="connsiteY0-92" fmla="*/ 4030756 h 4030756"/>
                <a:gd name="connsiteX1-93" fmla="*/ 0 w 1553197"/>
                <a:gd name="connsiteY1-94" fmla="*/ 4030756 h 4030756"/>
                <a:gd name="connsiteX2-95" fmla="*/ 0 w 1553197"/>
                <a:gd name="connsiteY2-96" fmla="*/ 5117 h 4030756"/>
                <a:gd name="connsiteX3-97" fmla="*/ 1553197 w 1553197"/>
                <a:gd name="connsiteY3-98" fmla="*/ 0 h 4030756"/>
                <a:gd name="connsiteX0-99" fmla="*/ 1512168 w 1557429"/>
                <a:gd name="connsiteY0-100" fmla="*/ 4027774 h 4027774"/>
                <a:gd name="connsiteX1-101" fmla="*/ 0 w 1557429"/>
                <a:gd name="connsiteY1-102" fmla="*/ 4027774 h 4027774"/>
                <a:gd name="connsiteX2-103" fmla="*/ 0 w 1557429"/>
                <a:gd name="connsiteY2-104" fmla="*/ 2135 h 4027774"/>
                <a:gd name="connsiteX3-105" fmla="*/ 1557429 w 1557429"/>
                <a:gd name="connsiteY3-106" fmla="*/ 0 h 4027774"/>
                <a:gd name="connsiteX0-107" fmla="*/ 1512168 w 1561661"/>
                <a:gd name="connsiteY0-108" fmla="*/ 4025639 h 4025639"/>
                <a:gd name="connsiteX1-109" fmla="*/ 0 w 1561661"/>
                <a:gd name="connsiteY1-110" fmla="*/ 4025639 h 4025639"/>
                <a:gd name="connsiteX2-111" fmla="*/ 0 w 1561661"/>
                <a:gd name="connsiteY2-112" fmla="*/ 0 h 4025639"/>
                <a:gd name="connsiteX3-113" fmla="*/ 1561661 w 1561661"/>
                <a:gd name="connsiteY3-114" fmla="*/ 6811 h 4025639"/>
                <a:gd name="connsiteX0-115" fmla="*/ 1512168 w 1570126"/>
                <a:gd name="connsiteY0-116" fmla="*/ 4027774 h 4027774"/>
                <a:gd name="connsiteX1-117" fmla="*/ 0 w 1570126"/>
                <a:gd name="connsiteY1-118" fmla="*/ 4027774 h 4027774"/>
                <a:gd name="connsiteX2-119" fmla="*/ 0 w 1570126"/>
                <a:gd name="connsiteY2-120" fmla="*/ 2135 h 4027774"/>
                <a:gd name="connsiteX3-121" fmla="*/ 1570126 w 1570126"/>
                <a:gd name="connsiteY3-122" fmla="*/ 0 h 4027774"/>
                <a:gd name="connsiteX0-123" fmla="*/ 1512168 w 1574358"/>
                <a:gd name="connsiteY0-124" fmla="*/ 4025639 h 4025639"/>
                <a:gd name="connsiteX1-125" fmla="*/ 0 w 1574358"/>
                <a:gd name="connsiteY1-126" fmla="*/ 4025639 h 4025639"/>
                <a:gd name="connsiteX2-127" fmla="*/ 0 w 1574358"/>
                <a:gd name="connsiteY2-128" fmla="*/ 0 h 4025639"/>
                <a:gd name="connsiteX3-129" fmla="*/ 1574358 w 1574358"/>
                <a:gd name="connsiteY3-130" fmla="*/ 9793 h 4025639"/>
                <a:gd name="connsiteX0-131" fmla="*/ 1512168 w 1578590"/>
                <a:gd name="connsiteY0-132" fmla="*/ 4025639 h 4025639"/>
                <a:gd name="connsiteX1-133" fmla="*/ 0 w 1578590"/>
                <a:gd name="connsiteY1-134" fmla="*/ 4025639 h 4025639"/>
                <a:gd name="connsiteX2-135" fmla="*/ 0 w 1578590"/>
                <a:gd name="connsiteY2-136" fmla="*/ 0 h 4025639"/>
                <a:gd name="connsiteX3-137" fmla="*/ 1578590 w 1578590"/>
                <a:gd name="connsiteY3-138" fmla="*/ 847 h 4025639"/>
              </a:gdLst>
              <a:ahLst/>
              <a:cxnLst>
                <a:cxn ang="0">
                  <a:pos x="connsiteX0-1" y="connsiteY0-2"/>
                </a:cxn>
                <a:cxn ang="0">
                  <a:pos x="connsiteX1-3" y="connsiteY1-4"/>
                </a:cxn>
                <a:cxn ang="0">
                  <a:pos x="connsiteX2-5" y="connsiteY2-6"/>
                </a:cxn>
                <a:cxn ang="0">
                  <a:pos x="connsiteX3-7" y="connsiteY3-8"/>
                </a:cxn>
              </a:cxnLst>
              <a:rect l="l" t="t" r="r" b="b"/>
              <a:pathLst>
                <a:path w="1578590" h="4025639">
                  <a:moveTo>
                    <a:pt x="1512168" y="4025639"/>
                  </a:moveTo>
                  <a:lnTo>
                    <a:pt x="0" y="4025639"/>
                  </a:lnTo>
                  <a:lnTo>
                    <a:pt x="0" y="0"/>
                  </a:lnTo>
                  <a:lnTo>
                    <a:pt x="1578590" y="84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7" tIns="41139" rIns="82277" bIns="41139" numCol="1" spcCol="0" rtlCol="0" fromWordArt="0" anchor="ctr" anchorCtr="0" forceAA="0" compatLnSpc="1">
              <a:noAutofit/>
            </a:bodyPr>
            <a:lstStyle/>
            <a:p>
              <a:pPr algn="ctr" defTabSz="822960"/>
              <a:endParaRPr lang="zh-CN" altLang="en-US" sz="1215">
                <a:solidFill>
                  <a:prstClr val="white"/>
                </a:solidFill>
                <a:latin typeface="等线" panose="02010600030101010101" charset="-122"/>
                <a:ea typeface="微软雅黑" panose="020B0503020204020204" pitchFamily="34" charset="-122"/>
              </a:endParaRPr>
            </a:p>
          </p:txBody>
        </p:sp>
        <p:cxnSp>
          <p:nvCxnSpPr>
            <p:cNvPr id="58" name="直接连接符 57"/>
            <p:cNvCxnSpPr/>
            <p:nvPr/>
          </p:nvCxnSpPr>
          <p:spPr>
            <a:xfrm>
              <a:off x="1475656" y="3101846"/>
              <a:ext cx="86409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1" name="TextBox 9"/>
          <p:cNvSpPr txBox="1"/>
          <p:nvPr/>
        </p:nvSpPr>
        <p:spPr>
          <a:xfrm>
            <a:off x="4567116" y="2395655"/>
            <a:ext cx="5027665" cy="640496"/>
          </a:xfrm>
          <a:prstGeom prst="rect">
            <a:avLst/>
          </a:prstGeom>
          <a:noFill/>
        </p:spPr>
        <p:txBody>
          <a:bodyPr wrap="square" rtlCol="0">
            <a:spAutoFit/>
          </a:bodyPr>
          <a:lstStyle/>
          <a:p>
            <a:pPr defTabSz="822960">
              <a:lnSpc>
                <a:spcPct val="130000"/>
              </a:lnSpc>
            </a:pPr>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是体现公司价值创造成果的最直接的效益指标。如投资资本回报率、息税前利润等。</a:t>
            </a:r>
            <a:endParaRPr lang="en-US" altLang="zh-CN" sz="144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400853" y="1779413"/>
            <a:ext cx="6712265" cy="529302"/>
            <a:chOff x="3099904" y="1452479"/>
            <a:chExt cx="7459798" cy="588250"/>
          </a:xfrm>
        </p:grpSpPr>
        <p:sp>
          <p:nvSpPr>
            <p:cNvPr id="59" name="矩形 1"/>
            <p:cNvSpPr/>
            <p:nvPr/>
          </p:nvSpPr>
          <p:spPr>
            <a:xfrm>
              <a:off x="3099904" y="1452479"/>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7" tIns="41139" rIns="82277" bIns="41139" numCol="1" spcCol="0" rtlCol="0" fromWordArt="0" anchor="ctr" anchorCtr="0" forceAA="0" compatLnSpc="1">
              <a:noAutofit/>
            </a:bodyPr>
            <a:lstStyle/>
            <a:p>
              <a:pPr algn="ctr" defTabSz="822960"/>
              <a:endParaRPr lang="zh-CN" altLang="en-US" sz="1215">
                <a:solidFill>
                  <a:prstClr val="white"/>
                </a:solidFill>
                <a:latin typeface="等线" panose="02010600030101010101" charset="-122"/>
                <a:ea typeface="微软雅黑" panose="020B0503020204020204" pitchFamily="34" charset="-122"/>
              </a:endParaRPr>
            </a:p>
          </p:txBody>
        </p:sp>
        <p:sp>
          <p:nvSpPr>
            <p:cNvPr id="62" name="TextBox 61"/>
            <p:cNvSpPr txBox="1"/>
            <p:nvPr/>
          </p:nvSpPr>
          <p:spPr>
            <a:xfrm>
              <a:off x="4373287" y="1527971"/>
              <a:ext cx="4571754" cy="472034"/>
            </a:xfrm>
            <a:prstGeom prst="rect">
              <a:avLst/>
            </a:prstGeom>
            <a:noFill/>
          </p:spPr>
          <p:txBody>
            <a:bodyPr wrap="none" rtlCol="0">
              <a:spAutoFit/>
            </a:bodyPr>
            <a:lstStyle/>
            <a:p>
              <a:pPr defTabSz="822960"/>
              <a:r>
                <a:rPr lang="zh-CN" altLang="en-US" sz="2160" b="1" dirty="0">
                  <a:solidFill>
                    <a:prstClr val="white"/>
                  </a:solidFill>
                  <a:latin typeface="微软雅黑" panose="020B0503020204020204" pitchFamily="34" charset="-122"/>
                  <a:ea typeface="微软雅黑" panose="020B0503020204020204" pitchFamily="34" charset="-122"/>
                </a:rPr>
                <a:t>点击添加标题内容（权重</a:t>
              </a:r>
              <a:r>
                <a:rPr lang="en-US" altLang="zh-CN" sz="2160" b="1" dirty="0">
                  <a:solidFill>
                    <a:prstClr val="white"/>
                  </a:solidFill>
                  <a:latin typeface="微软雅黑" panose="020B0503020204020204" pitchFamily="34" charset="-122"/>
                  <a:ea typeface="微软雅黑" panose="020B0503020204020204" pitchFamily="34" charset="-122"/>
                </a:rPr>
                <a:t>50%</a:t>
              </a:r>
              <a:r>
                <a:rPr lang="zh-CN" altLang="en-US" sz="2160" b="1" dirty="0">
                  <a:solidFill>
                    <a:prstClr val="white"/>
                  </a:solidFill>
                  <a:latin typeface="微软雅黑" panose="020B0503020204020204" pitchFamily="34" charset="-122"/>
                  <a:ea typeface="微软雅黑" panose="020B0503020204020204" pitchFamily="34" charset="-122"/>
                </a:rPr>
                <a:t>）</a:t>
              </a:r>
            </a:p>
          </p:txBody>
        </p:sp>
      </p:grpSp>
      <p:grpSp>
        <p:nvGrpSpPr>
          <p:cNvPr id="3" name="组合 2"/>
          <p:cNvGrpSpPr/>
          <p:nvPr/>
        </p:nvGrpSpPr>
        <p:grpSpPr>
          <a:xfrm>
            <a:off x="3724817" y="1485237"/>
            <a:ext cx="768776" cy="812516"/>
            <a:chOff x="3459946" y="1125538"/>
            <a:chExt cx="854394" cy="903005"/>
          </a:xfrm>
        </p:grpSpPr>
        <p:sp>
          <p:nvSpPr>
            <p:cNvPr id="60" name="等腰三角形 59"/>
            <p:cNvSpPr/>
            <p:nvPr/>
          </p:nvSpPr>
          <p:spPr>
            <a:xfrm flipV="1">
              <a:off x="3459946" y="1207397"/>
              <a:ext cx="854394" cy="821146"/>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7" tIns="41139" rIns="82277" bIns="41139" numCol="1" spcCol="0" rtlCol="0" fromWordArt="0" anchor="ctr" anchorCtr="0" forceAA="0" compatLnSpc="1">
              <a:noAutofit/>
            </a:bodyPr>
            <a:lstStyle/>
            <a:p>
              <a:pPr algn="ctr" defTabSz="822960"/>
              <a:endParaRPr lang="en-US" altLang="zh-CN" sz="1215" dirty="0">
                <a:solidFill>
                  <a:prstClr val="white"/>
                </a:solidFill>
                <a:latin typeface="等线" panose="02010600030101010101" charset="-122"/>
                <a:ea typeface="微软雅黑" panose="020B0503020204020204" pitchFamily="34" charset="-122"/>
              </a:endParaRPr>
            </a:p>
          </p:txBody>
        </p:sp>
        <p:sp>
          <p:nvSpPr>
            <p:cNvPr id="63" name="TextBox 62"/>
            <p:cNvSpPr txBox="1"/>
            <p:nvPr/>
          </p:nvSpPr>
          <p:spPr>
            <a:xfrm>
              <a:off x="3615683" y="1125538"/>
              <a:ext cx="490276" cy="718170"/>
            </a:xfrm>
            <a:prstGeom prst="rect">
              <a:avLst/>
            </a:prstGeom>
            <a:noFill/>
          </p:spPr>
          <p:txBody>
            <a:bodyPr wrap="none" rtlCol="0">
              <a:spAutoFit/>
            </a:bodyPr>
            <a:lstStyle/>
            <a:p>
              <a:pPr defTabSz="822960"/>
              <a:r>
                <a:rPr lang="en-US" altLang="zh-CN" sz="3600" b="1" dirty="0">
                  <a:solidFill>
                    <a:prstClr val="white"/>
                  </a:solidFill>
                  <a:latin typeface="Arial" panose="020B0604020202020204" pitchFamily="34" charset="0"/>
                  <a:ea typeface="微软雅黑" panose="020B0503020204020204" pitchFamily="34" charset="-122"/>
                  <a:cs typeface="Arial" panose="020B0604020202020204" pitchFamily="34" charset="0"/>
                </a:rPr>
                <a:t>1</a:t>
              </a:r>
              <a:endParaRPr lang="zh-CN" altLang="en-US" sz="36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6" name="TextBox 65"/>
          <p:cNvSpPr txBox="1"/>
          <p:nvPr/>
        </p:nvSpPr>
        <p:spPr>
          <a:xfrm>
            <a:off x="4567113" y="3872350"/>
            <a:ext cx="5027667" cy="640496"/>
          </a:xfrm>
          <a:prstGeom prst="rect">
            <a:avLst/>
          </a:prstGeom>
          <a:noFill/>
        </p:spPr>
        <p:txBody>
          <a:bodyPr wrap="square" rtlCol="0">
            <a:spAutoFit/>
          </a:bodyPr>
          <a:lstStyle/>
          <a:p>
            <a:pPr defTabSz="822960">
              <a:lnSpc>
                <a:spcPct val="130000"/>
              </a:lnSpc>
            </a:pPr>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为实现公司价值增长的重要营运操作控制活动的效果。如行政管理费用、大客户投诉次数等。</a:t>
            </a:r>
            <a:endParaRPr lang="en-US" altLang="zh-CN" sz="144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3400853" y="3256107"/>
            <a:ext cx="6712265" cy="529302"/>
            <a:chOff x="3099904" y="3252679"/>
            <a:chExt cx="7459798" cy="588250"/>
          </a:xfrm>
        </p:grpSpPr>
        <p:sp>
          <p:nvSpPr>
            <p:cNvPr id="64" name="矩形 1"/>
            <p:cNvSpPr/>
            <p:nvPr/>
          </p:nvSpPr>
          <p:spPr>
            <a:xfrm>
              <a:off x="3099904" y="3252679"/>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7" tIns="41139" rIns="82277" bIns="41139" numCol="1" spcCol="0" rtlCol="0" fromWordArt="0" anchor="ctr" anchorCtr="0" forceAA="0" compatLnSpc="1">
              <a:noAutofit/>
            </a:bodyPr>
            <a:lstStyle/>
            <a:p>
              <a:pPr algn="ctr" defTabSz="822960"/>
              <a:endParaRPr lang="zh-CN" altLang="en-US" sz="1215">
                <a:solidFill>
                  <a:prstClr val="white"/>
                </a:solidFill>
                <a:latin typeface="等线" panose="02010600030101010101" charset="-122"/>
                <a:ea typeface="微软雅黑" panose="020B0503020204020204" pitchFamily="34" charset="-122"/>
              </a:endParaRPr>
            </a:p>
          </p:txBody>
        </p:sp>
        <p:sp>
          <p:nvSpPr>
            <p:cNvPr id="67" name="TextBox 66"/>
            <p:cNvSpPr txBox="1"/>
            <p:nvPr/>
          </p:nvSpPr>
          <p:spPr>
            <a:xfrm>
              <a:off x="4373287" y="3340286"/>
              <a:ext cx="4571754" cy="472034"/>
            </a:xfrm>
            <a:prstGeom prst="rect">
              <a:avLst/>
            </a:prstGeom>
            <a:noFill/>
          </p:spPr>
          <p:txBody>
            <a:bodyPr wrap="none" rtlCol="0">
              <a:spAutoFit/>
            </a:bodyPr>
            <a:lstStyle/>
            <a:p>
              <a:pPr defTabSz="822960"/>
              <a:r>
                <a:rPr lang="zh-CN" altLang="en-US" sz="2160" b="1" dirty="0">
                  <a:solidFill>
                    <a:prstClr val="white"/>
                  </a:solidFill>
                  <a:latin typeface="微软雅黑" panose="020B0503020204020204" pitchFamily="34" charset="-122"/>
                  <a:ea typeface="微软雅黑" panose="020B0503020204020204" pitchFamily="34" charset="-122"/>
                </a:rPr>
                <a:t>点击添加标题内容（权重</a:t>
              </a:r>
              <a:r>
                <a:rPr lang="en-US" altLang="zh-CN" sz="2160" b="1" dirty="0">
                  <a:solidFill>
                    <a:prstClr val="white"/>
                  </a:solidFill>
                  <a:latin typeface="微软雅黑" panose="020B0503020204020204" pitchFamily="34" charset="-122"/>
                  <a:ea typeface="微软雅黑" panose="020B0503020204020204" pitchFamily="34" charset="-122"/>
                </a:rPr>
                <a:t>30%</a:t>
              </a:r>
              <a:r>
                <a:rPr lang="zh-CN" altLang="en-US" sz="2160" b="1" dirty="0">
                  <a:solidFill>
                    <a:prstClr val="white"/>
                  </a:solidFill>
                  <a:latin typeface="微软雅黑" panose="020B0503020204020204" pitchFamily="34" charset="-122"/>
                  <a:ea typeface="微软雅黑" panose="020B0503020204020204" pitchFamily="34" charset="-122"/>
                </a:rPr>
                <a:t>）</a:t>
              </a:r>
            </a:p>
          </p:txBody>
        </p:sp>
      </p:grpSp>
      <p:grpSp>
        <p:nvGrpSpPr>
          <p:cNvPr id="4" name="组合 3"/>
          <p:cNvGrpSpPr/>
          <p:nvPr/>
        </p:nvGrpSpPr>
        <p:grpSpPr>
          <a:xfrm>
            <a:off x="3724817" y="2961931"/>
            <a:ext cx="768776" cy="812516"/>
            <a:chOff x="3459946" y="2925738"/>
            <a:chExt cx="854394" cy="903005"/>
          </a:xfrm>
        </p:grpSpPr>
        <p:sp>
          <p:nvSpPr>
            <p:cNvPr id="65" name="等腰三角形 64"/>
            <p:cNvSpPr/>
            <p:nvPr/>
          </p:nvSpPr>
          <p:spPr>
            <a:xfrm flipV="1">
              <a:off x="3459946" y="3007597"/>
              <a:ext cx="854394" cy="821146"/>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7" tIns="41139" rIns="82277" bIns="41139" numCol="1" spcCol="0" rtlCol="0" fromWordArt="0" anchor="ctr" anchorCtr="0" forceAA="0" compatLnSpc="1">
              <a:noAutofit/>
            </a:bodyPr>
            <a:lstStyle/>
            <a:p>
              <a:pPr algn="ctr" defTabSz="822960"/>
              <a:endParaRPr lang="en-US" altLang="zh-CN" sz="1215" dirty="0">
                <a:solidFill>
                  <a:prstClr val="white"/>
                </a:solidFill>
                <a:latin typeface="等线" panose="02010600030101010101" charset="-122"/>
                <a:ea typeface="微软雅黑" panose="020B0503020204020204" pitchFamily="34" charset="-122"/>
              </a:endParaRPr>
            </a:p>
          </p:txBody>
        </p:sp>
        <p:sp>
          <p:nvSpPr>
            <p:cNvPr id="68" name="TextBox 67"/>
            <p:cNvSpPr txBox="1"/>
            <p:nvPr/>
          </p:nvSpPr>
          <p:spPr>
            <a:xfrm>
              <a:off x="3650853" y="2925738"/>
              <a:ext cx="490276" cy="718170"/>
            </a:xfrm>
            <a:prstGeom prst="rect">
              <a:avLst/>
            </a:prstGeom>
            <a:noFill/>
          </p:spPr>
          <p:txBody>
            <a:bodyPr wrap="none" rtlCol="0">
              <a:spAutoFit/>
            </a:bodyPr>
            <a:lstStyle/>
            <a:p>
              <a:pPr defTabSz="822960"/>
              <a:r>
                <a:rPr lang="en-US" altLang="zh-CN" sz="3600" b="1" dirty="0">
                  <a:solidFill>
                    <a:prstClr val="white"/>
                  </a:solidFill>
                  <a:latin typeface="Arial" panose="020B0604020202020204" pitchFamily="34" charset="0"/>
                  <a:ea typeface="微软雅黑" panose="020B0503020204020204" pitchFamily="34" charset="-122"/>
                  <a:cs typeface="Arial" panose="020B0604020202020204" pitchFamily="34" charset="0"/>
                </a:rPr>
                <a:t>2</a:t>
              </a:r>
              <a:endParaRPr lang="zh-CN" altLang="en-US" sz="36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1" name="TextBox 23"/>
          <p:cNvSpPr txBox="1"/>
          <p:nvPr/>
        </p:nvSpPr>
        <p:spPr>
          <a:xfrm>
            <a:off x="4567113" y="5391414"/>
            <a:ext cx="5027667" cy="640496"/>
          </a:xfrm>
          <a:prstGeom prst="rect">
            <a:avLst/>
          </a:prstGeom>
          <a:noFill/>
        </p:spPr>
        <p:txBody>
          <a:bodyPr wrap="square" rtlCol="0">
            <a:spAutoFit/>
          </a:bodyPr>
          <a:lstStyle/>
          <a:p>
            <a:pPr defTabSz="822960">
              <a:lnSpc>
                <a:spcPct val="130000"/>
              </a:lnSpc>
            </a:pPr>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用来评估员工管理、激励与职业发展等保持公司长期稳定发展的能力。如员工人数控制、员工满意度等。</a:t>
            </a:r>
            <a:endParaRPr lang="en-US" altLang="zh-CN" sz="144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3400853" y="4746322"/>
            <a:ext cx="6712265" cy="529302"/>
            <a:chOff x="3099904" y="5020823"/>
            <a:chExt cx="7459798" cy="588250"/>
          </a:xfrm>
        </p:grpSpPr>
        <p:sp>
          <p:nvSpPr>
            <p:cNvPr id="69" name="矩形 1"/>
            <p:cNvSpPr/>
            <p:nvPr/>
          </p:nvSpPr>
          <p:spPr>
            <a:xfrm>
              <a:off x="3099904" y="5020823"/>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7" tIns="41139" rIns="82277" bIns="41139" numCol="1" spcCol="0" rtlCol="0" fromWordArt="0" anchor="ctr" anchorCtr="0" forceAA="0" compatLnSpc="1">
              <a:noAutofit/>
            </a:bodyPr>
            <a:lstStyle/>
            <a:p>
              <a:pPr algn="ctr" defTabSz="822960"/>
              <a:endParaRPr lang="zh-CN" altLang="en-US" sz="1215">
                <a:solidFill>
                  <a:prstClr val="white"/>
                </a:solidFill>
                <a:latin typeface="等线" panose="02010600030101010101" charset="-122"/>
                <a:ea typeface="微软雅黑" panose="020B0503020204020204" pitchFamily="34" charset="-122"/>
              </a:endParaRPr>
            </a:p>
          </p:txBody>
        </p:sp>
        <p:sp>
          <p:nvSpPr>
            <p:cNvPr id="72" name="TextBox 24"/>
            <p:cNvSpPr txBox="1"/>
            <p:nvPr/>
          </p:nvSpPr>
          <p:spPr>
            <a:xfrm>
              <a:off x="4373287" y="5120545"/>
              <a:ext cx="4571754" cy="472034"/>
            </a:xfrm>
            <a:prstGeom prst="rect">
              <a:avLst/>
            </a:prstGeom>
            <a:noFill/>
          </p:spPr>
          <p:txBody>
            <a:bodyPr wrap="none" rtlCol="0">
              <a:spAutoFit/>
            </a:bodyPr>
            <a:lstStyle/>
            <a:p>
              <a:pPr defTabSz="822960"/>
              <a:r>
                <a:rPr lang="zh-CN" altLang="en-US" sz="2160" b="1" dirty="0">
                  <a:solidFill>
                    <a:prstClr val="white"/>
                  </a:solidFill>
                  <a:latin typeface="微软雅黑" panose="020B0503020204020204" pitchFamily="34" charset="-122"/>
                  <a:ea typeface="微软雅黑" panose="020B0503020204020204" pitchFamily="34" charset="-122"/>
                </a:rPr>
                <a:t>点击添加标题内容（权重</a:t>
              </a:r>
              <a:r>
                <a:rPr lang="en-US" altLang="zh-CN" sz="2160" b="1" dirty="0">
                  <a:solidFill>
                    <a:prstClr val="white"/>
                  </a:solidFill>
                  <a:latin typeface="微软雅黑" panose="020B0503020204020204" pitchFamily="34" charset="-122"/>
                  <a:ea typeface="微软雅黑" panose="020B0503020204020204" pitchFamily="34" charset="-122"/>
                </a:rPr>
                <a:t>20%</a:t>
              </a:r>
              <a:r>
                <a:rPr lang="zh-CN" altLang="en-US" sz="2160" b="1" dirty="0">
                  <a:solidFill>
                    <a:prstClr val="white"/>
                  </a:solidFill>
                  <a:latin typeface="微软雅黑" panose="020B0503020204020204" pitchFamily="34" charset="-122"/>
                  <a:ea typeface="微软雅黑" panose="020B0503020204020204" pitchFamily="34" charset="-122"/>
                </a:rPr>
                <a:t>）</a:t>
              </a:r>
            </a:p>
          </p:txBody>
        </p:sp>
      </p:grpSp>
      <p:grpSp>
        <p:nvGrpSpPr>
          <p:cNvPr id="5" name="组合 4"/>
          <p:cNvGrpSpPr/>
          <p:nvPr/>
        </p:nvGrpSpPr>
        <p:grpSpPr>
          <a:xfrm>
            <a:off x="3724817" y="4452152"/>
            <a:ext cx="768776" cy="812516"/>
            <a:chOff x="3459946" y="4693882"/>
            <a:chExt cx="854394" cy="903005"/>
          </a:xfrm>
        </p:grpSpPr>
        <p:sp>
          <p:nvSpPr>
            <p:cNvPr id="70" name="等腰三角形 69"/>
            <p:cNvSpPr/>
            <p:nvPr/>
          </p:nvSpPr>
          <p:spPr>
            <a:xfrm flipV="1">
              <a:off x="3459946" y="4775741"/>
              <a:ext cx="854394" cy="821146"/>
            </a:xfrm>
            <a:prstGeom prst="triangl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7" tIns="41139" rIns="82277" bIns="41139" numCol="1" spcCol="0" rtlCol="0" fromWordArt="0" anchor="ctr" anchorCtr="0" forceAA="0" compatLnSpc="1">
              <a:noAutofit/>
            </a:bodyPr>
            <a:lstStyle/>
            <a:p>
              <a:pPr algn="ctr" defTabSz="822960"/>
              <a:endParaRPr lang="en-US" altLang="zh-CN" sz="1215" dirty="0">
                <a:solidFill>
                  <a:prstClr val="white"/>
                </a:solidFill>
                <a:latin typeface="等线" panose="02010600030101010101" charset="-122"/>
                <a:ea typeface="微软雅黑" panose="020B0503020204020204" pitchFamily="34" charset="-122"/>
              </a:endParaRPr>
            </a:p>
          </p:txBody>
        </p:sp>
        <p:sp>
          <p:nvSpPr>
            <p:cNvPr id="73" name="TextBox 25"/>
            <p:cNvSpPr txBox="1"/>
            <p:nvPr/>
          </p:nvSpPr>
          <p:spPr>
            <a:xfrm>
              <a:off x="3650853" y="4693882"/>
              <a:ext cx="490276" cy="718170"/>
            </a:xfrm>
            <a:prstGeom prst="rect">
              <a:avLst/>
            </a:prstGeom>
            <a:noFill/>
          </p:spPr>
          <p:txBody>
            <a:bodyPr wrap="none" rtlCol="0">
              <a:spAutoFit/>
            </a:bodyPr>
            <a:lstStyle/>
            <a:p>
              <a:pPr defTabSz="822960"/>
              <a:r>
                <a:rPr lang="en-US" altLang="zh-CN" sz="3600" b="1" dirty="0">
                  <a:solidFill>
                    <a:prstClr val="white"/>
                  </a:solidFill>
                  <a:latin typeface="Arial" panose="020B0604020202020204" pitchFamily="34" charset="0"/>
                  <a:ea typeface="微软雅黑" panose="020B0503020204020204" pitchFamily="34" charset="-122"/>
                  <a:cs typeface="Arial" panose="020B0604020202020204" pitchFamily="34" charset="0"/>
                </a:rPr>
                <a:t>3</a:t>
              </a:r>
              <a:endParaRPr lang="zh-CN" altLang="en-US" sz="36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4" name="TextBox 31"/>
          <p:cNvSpPr txBox="1"/>
          <p:nvPr/>
        </p:nvSpPr>
        <p:spPr>
          <a:xfrm>
            <a:off x="2125196" y="1991187"/>
            <a:ext cx="627736" cy="3231427"/>
          </a:xfrm>
          <a:prstGeom prst="rect">
            <a:avLst/>
          </a:prstGeom>
          <a:noFill/>
        </p:spPr>
        <p:txBody>
          <a:bodyPr vert="eaVert" wrap="square" rtlCol="0">
            <a:spAutoFit/>
          </a:bodyPr>
          <a:lstStyle/>
          <a:p>
            <a:pPr algn="ctr" defTabSz="822960"/>
            <a:r>
              <a:rPr lang="en-US" altLang="zh-CN" sz="2880" b="1"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sz="2880" b="1" dirty="0">
                <a:solidFill>
                  <a:prstClr val="black">
                    <a:lumMod val="75000"/>
                    <a:lumOff val="25000"/>
                  </a:prstClr>
                </a:solidFill>
                <a:latin typeface="微软雅黑" panose="020B0503020204020204" pitchFamily="34" charset="-122"/>
                <a:ea typeface="微软雅黑" panose="020B0503020204020204" pitchFamily="34" charset="-122"/>
              </a:rPr>
              <a:t>标题内容 </a:t>
            </a:r>
            <a:r>
              <a:rPr lang="en-US" altLang="zh-CN" sz="2880" b="1" dirty="0">
                <a:solidFill>
                  <a:prstClr val="black">
                    <a:lumMod val="75000"/>
                    <a:lumOff val="25000"/>
                  </a:prstClr>
                </a:solidFill>
                <a:latin typeface="微软雅黑" panose="020B0503020204020204" pitchFamily="34" charset="-122"/>
                <a:ea typeface="微软雅黑" panose="020B0503020204020204" pitchFamily="34" charset="-122"/>
              </a:rPr>
              <a:t>]</a:t>
            </a:r>
            <a:endParaRPr lang="zh-CN" altLang="en-US" sz="288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randombar(horizontal)">
                                      <p:cBhvr>
                                        <p:cTn id="24" dur="500"/>
                                        <p:tgtEl>
                                          <p:spTgt spid="61"/>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 presetClass="entr" presetSubtype="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14" presetClass="entr" presetSubtype="1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randombar(horizontal)">
                                      <p:cBhvr>
                                        <p:cTn id="36" dur="500"/>
                                        <p:tgtEl>
                                          <p:spTgt spid="66"/>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 presetClass="entr" presetSubtype="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randombar(horizontal)">
                                      <p:cBhvr>
                                        <p:cTn id="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6" grpId="0"/>
      <p:bldP spid="71" grpId="0"/>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99" y="0"/>
            <a:ext cx="12185501" cy="6858000"/>
          </a:xfrm>
          <a:prstGeom prst="rect">
            <a:avLst/>
          </a:prstGeom>
        </p:spPr>
      </p:pic>
      <p:sp>
        <p:nvSpPr>
          <p:cNvPr id="9" name="MH_Others_10"/>
          <p:cNvSpPr txBox="1"/>
          <p:nvPr>
            <p:custDataLst>
              <p:tags r:id="rId1"/>
            </p:custDataLst>
          </p:nvPr>
        </p:nvSpPr>
        <p:spPr>
          <a:xfrm>
            <a:off x="1859801" y="1682217"/>
            <a:ext cx="1314451" cy="581697"/>
          </a:xfrm>
          <a:prstGeom prst="rect">
            <a:avLst/>
          </a:prstGeom>
          <a:noFill/>
          <a:ln>
            <a:noFill/>
          </a:ln>
        </p:spPr>
        <p:txBody>
          <a:bodyPr wrap="square" lIns="0" tIns="0" rIns="0" bIns="0" rtlCol="0" anchor="ctr" anchorCtr="0">
            <a:noAutofit/>
          </a:bodyPr>
          <a:lstStyle/>
          <a:p>
            <a:pPr algn="ctr" defTabSz="1097280"/>
            <a:r>
              <a:rPr lang="zh-CN" altLang="en-US" sz="4320" b="1" dirty="0">
                <a:solidFill>
                  <a:prstClr val="white"/>
                </a:solidFill>
                <a:latin typeface="微软雅黑" panose="020B0503020204020204" pitchFamily="34" charset="-122"/>
                <a:ea typeface="微软雅黑" panose="020B0503020204020204" pitchFamily="34" charset="-122"/>
              </a:rPr>
              <a:t>目录</a:t>
            </a:r>
          </a:p>
        </p:txBody>
      </p:sp>
      <p:grpSp>
        <p:nvGrpSpPr>
          <p:cNvPr id="25" name="组合 24"/>
          <p:cNvGrpSpPr/>
          <p:nvPr/>
        </p:nvGrpSpPr>
        <p:grpSpPr>
          <a:xfrm>
            <a:off x="4136537" y="1437137"/>
            <a:ext cx="6046471" cy="490155"/>
            <a:chOff x="2872437" y="1498935"/>
            <a:chExt cx="5038726" cy="408462"/>
          </a:xfrm>
        </p:grpSpPr>
        <p:sp>
          <p:nvSpPr>
            <p:cNvPr id="10" name="MH_Others_1"/>
            <p:cNvSpPr/>
            <p:nvPr>
              <p:custDataLst>
                <p:tags r:id="rId11"/>
              </p:custDataLst>
            </p:nvPr>
          </p:nvSpPr>
          <p:spPr>
            <a:xfrm>
              <a:off x="2872437" y="1538001"/>
              <a:ext cx="238125" cy="36939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200" tIns="0" rIns="0" bIns="0" numCol="1" spcCol="0" rtlCol="0" fromWordArt="0" anchor="ctr" anchorCtr="0" forceAA="0" compatLnSpc="1">
              <a:noAutofit/>
            </a:bodyPr>
            <a:lstStyle/>
            <a:p>
              <a:pPr algn="ctr" defTabSz="1097280"/>
              <a:endParaRPr lang="zh-CN" altLang="en-US" sz="1620">
                <a:solidFill>
                  <a:prstClr val="white"/>
                </a:solidFill>
                <a:latin typeface="Franklin Gothic Book" panose="020B0503020102020204"/>
                <a:ea typeface="黑体" panose="02010609060101010101" pitchFamily="49" charset="-122"/>
              </a:endParaRPr>
            </a:p>
          </p:txBody>
        </p:sp>
        <p:sp>
          <p:nvSpPr>
            <p:cNvPr id="14" name="MH_Entry_1">
              <a:hlinkClick r:id="rId16" action="ppaction://hlinksldjump"/>
            </p:cNvPr>
            <p:cNvSpPr/>
            <p:nvPr>
              <p:custDataLst>
                <p:tags r:id="rId12"/>
              </p:custDataLst>
            </p:nvPr>
          </p:nvSpPr>
          <p:spPr>
            <a:xfrm>
              <a:off x="2939113" y="1498935"/>
              <a:ext cx="4972050" cy="40846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0" tIns="0" rIns="0" bIns="0" numCol="1" spcCol="0" rtlCol="0" fromWordArt="0" anchor="ctr" anchorCtr="0" forceAA="0" compatLnSpc="1">
              <a:normAutofit/>
            </a:bodyPr>
            <a:lstStyle/>
            <a:p>
              <a:pPr defTabSz="1097280"/>
              <a:r>
                <a:rPr lang="zh-CN" altLang="en-US" sz="2160" spc="180" dirty="0">
                  <a:solidFill>
                    <a:srgbClr val="FFFFFF"/>
                  </a:solidFill>
                  <a:latin typeface="Franklin Gothic Book" panose="020B0503020102020204"/>
                  <a:ea typeface="黑体" panose="02010609060101010101" pitchFamily="49" charset="-122"/>
                </a:rPr>
                <a:t>这里输入您的标题或复制到此处</a:t>
              </a:r>
            </a:p>
          </p:txBody>
        </p:sp>
        <p:sp>
          <p:nvSpPr>
            <p:cNvPr id="15" name="MH_Number_1">
              <a:hlinkClick r:id="rId16" action="ppaction://hlinksldjump"/>
            </p:cNvPr>
            <p:cNvSpPr/>
            <p:nvPr>
              <p:custDataLst>
                <p:tags r:id="rId13"/>
              </p:custDataLst>
            </p:nvPr>
          </p:nvSpPr>
          <p:spPr>
            <a:xfrm>
              <a:off x="3110563" y="1498935"/>
              <a:ext cx="457201" cy="408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defTabSz="1097280"/>
              <a:r>
                <a:rPr lang="en-US" altLang="zh-CN" sz="2520">
                  <a:solidFill>
                    <a:prstClr val="black"/>
                  </a:solidFill>
                  <a:latin typeface="Franklin Gothic Book" panose="020B0503020102020204"/>
                  <a:ea typeface="黑体" panose="02010609060101010101" pitchFamily="49" charset="-122"/>
                  <a:cs typeface="Times New Roman" panose="02020603050405020304" pitchFamily="18" charset="0"/>
                </a:rPr>
                <a:t>01</a:t>
              </a:r>
              <a:endParaRPr lang="zh-CN" altLang="en-US" sz="2520">
                <a:solidFill>
                  <a:prstClr val="black"/>
                </a:solidFill>
                <a:latin typeface="Franklin Gothic Book" panose="020B0503020102020204"/>
                <a:ea typeface="黑体" panose="02010609060101010101" pitchFamily="49" charset="-122"/>
                <a:cs typeface="Times New Roman" panose="02020603050405020304" pitchFamily="18" charset="0"/>
              </a:endParaRPr>
            </a:p>
          </p:txBody>
        </p:sp>
      </p:grpSp>
      <p:grpSp>
        <p:nvGrpSpPr>
          <p:cNvPr id="24" name="组合 23"/>
          <p:cNvGrpSpPr/>
          <p:nvPr/>
        </p:nvGrpSpPr>
        <p:grpSpPr>
          <a:xfrm>
            <a:off x="4136537" y="2515040"/>
            <a:ext cx="6046471" cy="490153"/>
            <a:chOff x="2872437" y="2443116"/>
            <a:chExt cx="5038726" cy="408461"/>
          </a:xfrm>
        </p:grpSpPr>
        <p:sp>
          <p:nvSpPr>
            <p:cNvPr id="11" name="MH_Others_2"/>
            <p:cNvSpPr/>
            <p:nvPr>
              <p:custDataLst>
                <p:tags r:id="rId8"/>
              </p:custDataLst>
            </p:nvPr>
          </p:nvSpPr>
          <p:spPr>
            <a:xfrm>
              <a:off x="2872437" y="2482181"/>
              <a:ext cx="238125" cy="36939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200" tIns="0" rIns="0" bIns="0" numCol="1" spcCol="0" rtlCol="0" fromWordArt="0" anchor="ctr" anchorCtr="0" forceAA="0" compatLnSpc="1">
              <a:noAutofit/>
            </a:bodyPr>
            <a:lstStyle/>
            <a:p>
              <a:pPr algn="ctr" defTabSz="1097280"/>
              <a:endParaRPr lang="zh-CN" altLang="en-US" sz="1620">
                <a:solidFill>
                  <a:prstClr val="white"/>
                </a:solidFill>
                <a:latin typeface="Franklin Gothic Book" panose="020B0503020102020204"/>
                <a:ea typeface="黑体" panose="02010609060101010101" pitchFamily="49" charset="-122"/>
              </a:endParaRPr>
            </a:p>
          </p:txBody>
        </p:sp>
        <p:sp>
          <p:nvSpPr>
            <p:cNvPr id="16" name="MH_Entry_2">
              <a:hlinkClick r:id="rId17" action="ppaction://hlinksldjump"/>
            </p:cNvPr>
            <p:cNvSpPr/>
            <p:nvPr>
              <p:custDataLst>
                <p:tags r:id="rId9"/>
              </p:custDataLst>
            </p:nvPr>
          </p:nvSpPr>
          <p:spPr>
            <a:xfrm>
              <a:off x="2939113" y="2443116"/>
              <a:ext cx="4972050" cy="40846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0" tIns="0" rIns="0" bIns="0" numCol="1" spcCol="0" rtlCol="0" fromWordArt="0" anchor="ctr" anchorCtr="0" forceAA="0" compatLnSpc="1">
              <a:normAutofit/>
            </a:bodyPr>
            <a:lstStyle/>
            <a:p>
              <a:pPr defTabSz="1097280"/>
              <a:r>
                <a:rPr lang="zh-CN" altLang="en-US" sz="2160" spc="180" dirty="0">
                  <a:solidFill>
                    <a:srgbClr val="FFFFFF"/>
                  </a:solidFill>
                  <a:latin typeface="Franklin Gothic Book" panose="020B0503020102020204"/>
                  <a:ea typeface="黑体" panose="02010609060101010101" pitchFamily="49" charset="-122"/>
                </a:rPr>
                <a:t>这里输入您的标题或复制到此处</a:t>
              </a:r>
            </a:p>
          </p:txBody>
        </p:sp>
        <p:sp>
          <p:nvSpPr>
            <p:cNvPr id="17" name="MH_Number_2">
              <a:hlinkClick r:id="rId17" action="ppaction://hlinksldjump"/>
            </p:cNvPr>
            <p:cNvSpPr/>
            <p:nvPr>
              <p:custDataLst>
                <p:tags r:id="rId10"/>
              </p:custDataLst>
            </p:nvPr>
          </p:nvSpPr>
          <p:spPr>
            <a:xfrm>
              <a:off x="3110563" y="2443116"/>
              <a:ext cx="457201" cy="408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defTabSz="1097280"/>
              <a:r>
                <a:rPr lang="en-US" altLang="zh-CN" sz="2520">
                  <a:solidFill>
                    <a:prstClr val="black"/>
                  </a:solidFill>
                  <a:latin typeface="Franklin Gothic Book" panose="020B0503020102020204"/>
                  <a:ea typeface="黑体" panose="02010609060101010101" pitchFamily="49" charset="-122"/>
                  <a:cs typeface="Times New Roman" panose="02020603050405020304" pitchFamily="18" charset="0"/>
                </a:rPr>
                <a:t>02</a:t>
              </a:r>
              <a:endParaRPr lang="zh-CN" altLang="en-US" sz="2520">
                <a:solidFill>
                  <a:prstClr val="black"/>
                </a:solidFill>
                <a:latin typeface="Franklin Gothic Book" panose="020B0503020102020204"/>
                <a:ea typeface="黑体" panose="02010609060101010101" pitchFamily="49" charset="-122"/>
                <a:cs typeface="Times New Roman" panose="02020603050405020304" pitchFamily="18" charset="0"/>
              </a:endParaRPr>
            </a:p>
          </p:txBody>
        </p:sp>
      </p:grpSp>
      <p:grpSp>
        <p:nvGrpSpPr>
          <p:cNvPr id="23" name="组合 22"/>
          <p:cNvGrpSpPr/>
          <p:nvPr/>
        </p:nvGrpSpPr>
        <p:grpSpPr>
          <a:xfrm>
            <a:off x="4136537" y="3592937"/>
            <a:ext cx="6046471" cy="490155"/>
            <a:chOff x="2872437" y="3082355"/>
            <a:chExt cx="5038726" cy="408462"/>
          </a:xfrm>
        </p:grpSpPr>
        <p:sp>
          <p:nvSpPr>
            <p:cNvPr id="12" name="MH_Others_3"/>
            <p:cNvSpPr/>
            <p:nvPr>
              <p:custDataLst>
                <p:tags r:id="rId5"/>
              </p:custDataLst>
            </p:nvPr>
          </p:nvSpPr>
          <p:spPr>
            <a:xfrm>
              <a:off x="2872437" y="3121421"/>
              <a:ext cx="238125" cy="36939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200" tIns="0" rIns="0" bIns="0" numCol="1" spcCol="0" rtlCol="0" fromWordArt="0" anchor="ctr" anchorCtr="0" forceAA="0" compatLnSpc="1">
              <a:noAutofit/>
            </a:bodyPr>
            <a:lstStyle/>
            <a:p>
              <a:pPr algn="ctr" defTabSz="1097280"/>
              <a:endParaRPr lang="zh-CN" altLang="en-US" sz="1620">
                <a:solidFill>
                  <a:prstClr val="white"/>
                </a:solidFill>
                <a:latin typeface="Franklin Gothic Book" panose="020B0503020102020204"/>
                <a:ea typeface="黑体" panose="02010609060101010101" pitchFamily="49" charset="-122"/>
              </a:endParaRPr>
            </a:p>
          </p:txBody>
        </p:sp>
        <p:sp>
          <p:nvSpPr>
            <p:cNvPr id="18" name="MH_Entry_3">
              <a:hlinkClick r:id="rId18" action="ppaction://hlinksldjump"/>
            </p:cNvPr>
            <p:cNvSpPr/>
            <p:nvPr>
              <p:custDataLst>
                <p:tags r:id="rId6"/>
              </p:custDataLst>
            </p:nvPr>
          </p:nvSpPr>
          <p:spPr>
            <a:xfrm>
              <a:off x="2939113" y="3082356"/>
              <a:ext cx="4972050" cy="40846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0" tIns="0" rIns="0" bIns="0" numCol="1" spcCol="0" rtlCol="0" fromWordArt="0" anchor="ctr" anchorCtr="0" forceAA="0" compatLnSpc="1">
              <a:normAutofit/>
            </a:bodyPr>
            <a:lstStyle/>
            <a:p>
              <a:pPr defTabSz="1097280"/>
              <a:r>
                <a:rPr lang="zh-CN" altLang="en-US" sz="2160" spc="180">
                  <a:solidFill>
                    <a:srgbClr val="FFFFFF"/>
                  </a:solidFill>
                  <a:latin typeface="Franklin Gothic Book" panose="020B0503020102020204"/>
                  <a:ea typeface="黑体" panose="02010609060101010101" pitchFamily="49" charset="-122"/>
                </a:rPr>
                <a:t>这里输入您的标题或复制到此处</a:t>
              </a:r>
            </a:p>
          </p:txBody>
        </p:sp>
        <p:sp>
          <p:nvSpPr>
            <p:cNvPr id="19" name="MH_Number_3">
              <a:hlinkClick r:id="rId18" action="ppaction://hlinksldjump"/>
            </p:cNvPr>
            <p:cNvSpPr/>
            <p:nvPr>
              <p:custDataLst>
                <p:tags r:id="rId7"/>
              </p:custDataLst>
            </p:nvPr>
          </p:nvSpPr>
          <p:spPr>
            <a:xfrm>
              <a:off x="3110563" y="3082355"/>
              <a:ext cx="457201" cy="408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defTabSz="1097280"/>
              <a:r>
                <a:rPr lang="en-US" altLang="zh-CN" sz="2520">
                  <a:solidFill>
                    <a:prstClr val="black"/>
                  </a:solidFill>
                  <a:latin typeface="Franklin Gothic Book" panose="020B0503020102020204"/>
                  <a:ea typeface="黑体" panose="02010609060101010101" pitchFamily="49" charset="-122"/>
                  <a:cs typeface="Times New Roman" panose="02020603050405020304" pitchFamily="18" charset="0"/>
                </a:rPr>
                <a:t>03</a:t>
              </a:r>
              <a:endParaRPr lang="zh-CN" altLang="en-US" sz="2520">
                <a:solidFill>
                  <a:prstClr val="black"/>
                </a:solidFill>
                <a:latin typeface="Franklin Gothic Book" panose="020B0503020102020204"/>
                <a:ea typeface="黑体" panose="02010609060101010101" pitchFamily="49" charset="-122"/>
                <a:cs typeface="Times New Roman" panose="02020603050405020304" pitchFamily="18" charset="0"/>
              </a:endParaRPr>
            </a:p>
          </p:txBody>
        </p:sp>
      </p:grpSp>
      <p:grpSp>
        <p:nvGrpSpPr>
          <p:cNvPr id="5" name="组合 4"/>
          <p:cNvGrpSpPr/>
          <p:nvPr/>
        </p:nvGrpSpPr>
        <p:grpSpPr>
          <a:xfrm>
            <a:off x="4136537" y="4670838"/>
            <a:ext cx="6046471" cy="490153"/>
            <a:chOff x="2872437" y="4193684"/>
            <a:chExt cx="5038726" cy="408461"/>
          </a:xfrm>
        </p:grpSpPr>
        <p:sp>
          <p:nvSpPr>
            <p:cNvPr id="13" name="MH_Others_4"/>
            <p:cNvSpPr/>
            <p:nvPr>
              <p:custDataLst>
                <p:tags r:id="rId2"/>
              </p:custDataLst>
            </p:nvPr>
          </p:nvSpPr>
          <p:spPr>
            <a:xfrm>
              <a:off x="2872437" y="4232749"/>
              <a:ext cx="238125" cy="369396"/>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200" tIns="0" rIns="0" bIns="0" numCol="1" spcCol="0" rtlCol="0" fromWordArt="0" anchor="ctr" anchorCtr="0" forceAA="0" compatLnSpc="1">
              <a:noAutofit/>
            </a:bodyPr>
            <a:lstStyle/>
            <a:p>
              <a:pPr algn="ctr" defTabSz="1097280"/>
              <a:endParaRPr lang="zh-CN" altLang="en-US" sz="1620">
                <a:solidFill>
                  <a:prstClr val="white"/>
                </a:solidFill>
                <a:latin typeface="Franklin Gothic Book" panose="020B0503020102020204"/>
                <a:ea typeface="黑体" panose="02010609060101010101" pitchFamily="49" charset="-122"/>
              </a:endParaRPr>
            </a:p>
          </p:txBody>
        </p:sp>
        <p:sp>
          <p:nvSpPr>
            <p:cNvPr id="20" name="MH_Entry_4">
              <a:hlinkClick r:id="rId19" action="ppaction://hlinksldjump"/>
            </p:cNvPr>
            <p:cNvSpPr/>
            <p:nvPr>
              <p:custDataLst>
                <p:tags r:id="rId3"/>
              </p:custDataLst>
            </p:nvPr>
          </p:nvSpPr>
          <p:spPr>
            <a:xfrm>
              <a:off x="2939113" y="4193685"/>
              <a:ext cx="4972050" cy="40846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0" tIns="0" rIns="0" bIns="0" numCol="1" spcCol="0" rtlCol="0" fromWordArt="0" anchor="ctr" anchorCtr="0" forceAA="0" compatLnSpc="1">
              <a:normAutofit/>
            </a:bodyPr>
            <a:lstStyle/>
            <a:p>
              <a:pPr defTabSz="1097280"/>
              <a:r>
                <a:rPr lang="zh-CN" altLang="en-US" sz="2160" spc="180">
                  <a:solidFill>
                    <a:srgbClr val="FFFFFF"/>
                  </a:solidFill>
                  <a:latin typeface="Franklin Gothic Book" panose="020B0503020102020204"/>
                  <a:ea typeface="黑体" panose="02010609060101010101" pitchFamily="49" charset="-122"/>
                </a:rPr>
                <a:t>这里输入您的标题或复制到此处</a:t>
              </a:r>
            </a:p>
          </p:txBody>
        </p:sp>
        <p:sp>
          <p:nvSpPr>
            <p:cNvPr id="21" name="MH_Number_4">
              <a:hlinkClick r:id="rId19" action="ppaction://hlinksldjump"/>
            </p:cNvPr>
            <p:cNvSpPr/>
            <p:nvPr>
              <p:custDataLst>
                <p:tags r:id="rId4"/>
              </p:custDataLst>
            </p:nvPr>
          </p:nvSpPr>
          <p:spPr>
            <a:xfrm>
              <a:off x="3110563" y="4193684"/>
              <a:ext cx="457201" cy="408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defTabSz="1097280"/>
              <a:r>
                <a:rPr lang="en-US" altLang="zh-CN" sz="2520">
                  <a:solidFill>
                    <a:prstClr val="black"/>
                  </a:solidFill>
                  <a:latin typeface="Franklin Gothic Book" panose="020B0503020102020204"/>
                  <a:ea typeface="黑体" panose="02010609060101010101" pitchFamily="49" charset="-122"/>
                  <a:cs typeface="Times New Roman" panose="02020603050405020304" pitchFamily="18" charset="0"/>
                </a:rPr>
                <a:t>04</a:t>
              </a:r>
              <a:endParaRPr lang="zh-CN" altLang="en-US" sz="2520">
                <a:solidFill>
                  <a:prstClr val="black"/>
                </a:solidFill>
                <a:latin typeface="Franklin Gothic Book" panose="020B0503020102020204"/>
                <a:ea typeface="黑体" panose="02010609060101010101" pitchFamily="49" charset="-122"/>
                <a:cs typeface="Times New Roman" panose="02020603050405020304" pitchFamily="18" charset="0"/>
              </a:endParaRPr>
            </a:p>
          </p:txBody>
        </p:sp>
      </p:grpSp>
      <p:pic>
        <p:nvPicPr>
          <p:cNvPr id="22" name="图片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17209" y="2705841"/>
            <a:ext cx="1636745" cy="1575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500" fill="hold"/>
                                        <p:tgtEl>
                                          <p:spTgt spid="22"/>
                                        </p:tgtEl>
                                        <p:attrNameLst>
                                          <p:attrName>ppt_x</p:attrName>
                                        </p:attrNameLst>
                                      </p:cBhvr>
                                      <p:tavLst>
                                        <p:tav tm="0">
                                          <p:val>
                                            <p:strVal val="#ppt_x"/>
                                          </p:val>
                                        </p:tav>
                                        <p:tav tm="100000">
                                          <p:val>
                                            <p:strVal val="#ppt_x"/>
                                          </p:val>
                                        </p:tav>
                                      </p:tavLst>
                                    </p:anim>
                                    <p:anim calcmode="lin" valueType="num">
                                      <p:cBhvr additive="base">
                                        <p:cTn id="8" dur="1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47"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 presetClass="entr" presetSubtype="2"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750" fill="hold"/>
                                        <p:tgtEl>
                                          <p:spTgt spid="25"/>
                                        </p:tgtEl>
                                        <p:attrNameLst>
                                          <p:attrName>ppt_x</p:attrName>
                                        </p:attrNameLst>
                                      </p:cBhvr>
                                      <p:tavLst>
                                        <p:tav tm="0">
                                          <p:val>
                                            <p:strVal val="1+#ppt_w/2"/>
                                          </p:val>
                                        </p:tav>
                                        <p:tav tm="100000">
                                          <p:val>
                                            <p:strVal val="#ppt_x"/>
                                          </p:val>
                                        </p:tav>
                                      </p:tavLst>
                                    </p:anim>
                                    <p:anim calcmode="lin" valueType="num">
                                      <p:cBhvr additive="base">
                                        <p:cTn id="19" dur="75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30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750" fill="hold"/>
                                        <p:tgtEl>
                                          <p:spTgt spid="24"/>
                                        </p:tgtEl>
                                        <p:attrNameLst>
                                          <p:attrName>ppt_x</p:attrName>
                                        </p:attrNameLst>
                                      </p:cBhvr>
                                      <p:tavLst>
                                        <p:tav tm="0">
                                          <p:val>
                                            <p:strVal val="1+#ppt_w/2"/>
                                          </p:val>
                                        </p:tav>
                                        <p:tav tm="100000">
                                          <p:val>
                                            <p:strVal val="#ppt_x"/>
                                          </p:val>
                                        </p:tav>
                                      </p:tavLst>
                                    </p:anim>
                                    <p:anim calcmode="lin" valueType="num">
                                      <p:cBhvr additive="base">
                                        <p:cTn id="23" dur="750" fill="hold"/>
                                        <p:tgtEl>
                                          <p:spTgt spid="2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60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750" fill="hold"/>
                                        <p:tgtEl>
                                          <p:spTgt spid="23"/>
                                        </p:tgtEl>
                                        <p:attrNameLst>
                                          <p:attrName>ppt_x</p:attrName>
                                        </p:attrNameLst>
                                      </p:cBhvr>
                                      <p:tavLst>
                                        <p:tav tm="0">
                                          <p:val>
                                            <p:strVal val="1+#ppt_w/2"/>
                                          </p:val>
                                        </p:tav>
                                        <p:tav tm="100000">
                                          <p:val>
                                            <p:strVal val="#ppt_x"/>
                                          </p:val>
                                        </p:tav>
                                      </p:tavLst>
                                    </p:anim>
                                    <p:anim calcmode="lin" valueType="num">
                                      <p:cBhvr additive="base">
                                        <p:cTn id="27" dur="750" fill="hold"/>
                                        <p:tgtEl>
                                          <p:spTgt spid="2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110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750" fill="hold"/>
                                        <p:tgtEl>
                                          <p:spTgt spid="5"/>
                                        </p:tgtEl>
                                        <p:attrNameLst>
                                          <p:attrName>ppt_x</p:attrName>
                                        </p:attrNameLst>
                                      </p:cBhvr>
                                      <p:tavLst>
                                        <p:tav tm="0">
                                          <p:val>
                                            <p:strVal val="1+#ppt_w/2"/>
                                          </p:val>
                                        </p:tav>
                                        <p:tav tm="100000">
                                          <p:val>
                                            <p:strVal val="#ppt_x"/>
                                          </p:val>
                                        </p:tav>
                                      </p:tavLst>
                                    </p:anim>
                                    <p:anim calcmode="lin" valueType="num">
                                      <p:cBhvr additive="base">
                                        <p:cTn id="31"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57859" y="2119413"/>
            <a:ext cx="1749391" cy="842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lnSpc>
                <a:spcPct val="130000"/>
              </a:lnSpc>
            </a:pPr>
            <a:r>
              <a:rPr lang="zh-CN" altLang="en-US" b="1" dirty="0">
                <a:solidFill>
                  <a:prstClr val="white"/>
                </a:solidFill>
                <a:latin typeface="微软雅黑" panose="020B0503020204020204" pitchFamily="34" charset="-122"/>
                <a:ea typeface="微软雅黑" panose="020B0503020204020204" pitchFamily="34" charset="-122"/>
              </a:rPr>
              <a:t>添加标题内容</a:t>
            </a:r>
            <a:endParaRPr lang="en-US" altLang="zh-CN" b="1" dirty="0">
              <a:solidFill>
                <a:prstClr val="white"/>
              </a:solidFill>
              <a:latin typeface="微软雅黑" panose="020B0503020204020204" pitchFamily="34" charset="-122"/>
              <a:ea typeface="微软雅黑" panose="020B0503020204020204" pitchFamily="34" charset="-122"/>
            </a:endParaRPr>
          </a:p>
          <a:p>
            <a:pPr algn="ctr" defTabSz="822960">
              <a:lnSpc>
                <a:spcPct val="130000"/>
              </a:lnSpc>
            </a:pPr>
            <a:r>
              <a:rPr lang="zh-CN" altLang="en-US" sz="1440" dirty="0">
                <a:solidFill>
                  <a:prstClr val="white"/>
                </a:solidFill>
                <a:latin typeface="微软雅黑" panose="020B0503020204020204" pitchFamily="34" charset="-122"/>
                <a:ea typeface="微软雅黑" panose="020B0503020204020204" pitchFamily="34" charset="-122"/>
              </a:rPr>
              <a:t>添加文字描述</a:t>
            </a:r>
          </a:p>
        </p:txBody>
      </p:sp>
      <p:sp>
        <p:nvSpPr>
          <p:cNvPr id="7" name="矩形 6"/>
          <p:cNvSpPr/>
          <p:nvPr/>
        </p:nvSpPr>
        <p:spPr>
          <a:xfrm>
            <a:off x="5836833" y="2107135"/>
            <a:ext cx="4729831" cy="867610"/>
          </a:xfrm>
          <a:prstGeom prst="rect">
            <a:avLst/>
          </a:prstGeom>
        </p:spPr>
        <p:txBody>
          <a:bodyPr wrap="square">
            <a:spAutoFit/>
          </a:bodyPr>
          <a:lstStyle/>
          <a:p>
            <a:pPr marL="257175" indent="-257175" defTabSz="822960">
              <a:lnSpc>
                <a:spcPct val="120000"/>
              </a:lnSpc>
              <a:buFont typeface="Arial" panose="020B0604020202020204" pitchFamily="34" charset="0"/>
              <a:buChar char="•"/>
            </a:pPr>
            <a:r>
              <a:rPr lang="zh-CN" altLang="en-US" sz="144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领导力是一种影响力，领导即是一种影响过程，是影响人们心甘情愿和满怀热情为实现组织目标而努力的艺术或过程。</a:t>
            </a:r>
            <a:endPar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 name="矩形 7"/>
          <p:cNvSpPr/>
          <p:nvPr/>
        </p:nvSpPr>
        <p:spPr>
          <a:xfrm>
            <a:off x="3957859" y="3288493"/>
            <a:ext cx="1749391" cy="842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lnSpc>
                <a:spcPct val="130000"/>
              </a:lnSpc>
            </a:pPr>
            <a:r>
              <a:rPr lang="zh-CN" altLang="en-US" b="1" dirty="0">
                <a:solidFill>
                  <a:prstClr val="white"/>
                </a:solidFill>
                <a:latin typeface="微软雅黑" panose="020B0503020204020204" pitchFamily="34" charset="-122"/>
                <a:ea typeface="微软雅黑" panose="020B0503020204020204" pitchFamily="34" charset="-122"/>
              </a:rPr>
              <a:t>添加标题内容</a:t>
            </a:r>
            <a:endParaRPr lang="en-US" altLang="zh-CN" b="1" dirty="0">
              <a:solidFill>
                <a:prstClr val="white"/>
              </a:solidFill>
              <a:latin typeface="微软雅黑" panose="020B0503020204020204" pitchFamily="34" charset="-122"/>
              <a:ea typeface="微软雅黑" panose="020B0503020204020204" pitchFamily="34" charset="-122"/>
            </a:endParaRPr>
          </a:p>
          <a:p>
            <a:pPr algn="ctr" defTabSz="822960">
              <a:lnSpc>
                <a:spcPct val="130000"/>
              </a:lnSpc>
            </a:pPr>
            <a:r>
              <a:rPr lang="zh-CN" altLang="en-US" sz="1440" dirty="0">
                <a:solidFill>
                  <a:prstClr val="white"/>
                </a:solidFill>
                <a:latin typeface="微软雅黑" panose="020B0503020204020204" pitchFamily="34" charset="-122"/>
                <a:ea typeface="微软雅黑" panose="020B0503020204020204" pitchFamily="34" charset="-122"/>
              </a:rPr>
              <a:t>添加文字描述</a:t>
            </a:r>
          </a:p>
        </p:txBody>
      </p:sp>
      <p:sp>
        <p:nvSpPr>
          <p:cNvPr id="9" name="矩形 8"/>
          <p:cNvSpPr/>
          <p:nvPr/>
        </p:nvSpPr>
        <p:spPr>
          <a:xfrm>
            <a:off x="3957859" y="4457575"/>
            <a:ext cx="1749391" cy="8422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lnSpc>
                <a:spcPct val="130000"/>
              </a:lnSpc>
            </a:pPr>
            <a:r>
              <a:rPr lang="zh-CN" altLang="en-US" b="1" dirty="0">
                <a:solidFill>
                  <a:prstClr val="white"/>
                </a:solidFill>
                <a:latin typeface="微软雅黑" panose="020B0503020204020204" pitchFamily="34" charset="-122"/>
                <a:ea typeface="微软雅黑" panose="020B0503020204020204" pitchFamily="34" charset="-122"/>
              </a:rPr>
              <a:t>添加标题</a:t>
            </a:r>
            <a:r>
              <a:rPr lang="zh-CN" altLang="en-US" dirty="0">
                <a:solidFill>
                  <a:prstClr val="white"/>
                </a:solidFill>
                <a:latin typeface="微软雅黑" panose="020B0503020204020204" pitchFamily="34" charset="-122"/>
                <a:ea typeface="微软雅黑" panose="020B0503020204020204" pitchFamily="34" charset="-122"/>
              </a:rPr>
              <a:t>内容</a:t>
            </a:r>
            <a:endParaRPr lang="en-US" altLang="zh-CN" dirty="0">
              <a:solidFill>
                <a:prstClr val="white"/>
              </a:solidFill>
              <a:latin typeface="微软雅黑" panose="020B0503020204020204" pitchFamily="34" charset="-122"/>
              <a:ea typeface="微软雅黑" panose="020B0503020204020204" pitchFamily="34" charset="-122"/>
            </a:endParaRPr>
          </a:p>
          <a:p>
            <a:pPr algn="ctr" defTabSz="822960">
              <a:lnSpc>
                <a:spcPct val="130000"/>
              </a:lnSpc>
            </a:pPr>
            <a:r>
              <a:rPr lang="zh-CN" altLang="en-US" sz="1440" dirty="0">
                <a:solidFill>
                  <a:prstClr val="white"/>
                </a:solidFill>
                <a:latin typeface="微软雅黑" panose="020B0503020204020204" pitchFamily="34" charset="-122"/>
                <a:ea typeface="微软雅黑" panose="020B0503020204020204" pitchFamily="34" charset="-122"/>
              </a:rPr>
              <a:t>添加文字描述</a:t>
            </a:r>
          </a:p>
        </p:txBody>
      </p:sp>
      <p:sp>
        <p:nvSpPr>
          <p:cNvPr id="10" name="矩形 9"/>
          <p:cNvSpPr/>
          <p:nvPr/>
        </p:nvSpPr>
        <p:spPr>
          <a:xfrm>
            <a:off x="5836833" y="3411408"/>
            <a:ext cx="4729831" cy="601703"/>
          </a:xfrm>
          <a:prstGeom prst="rect">
            <a:avLst/>
          </a:prstGeom>
        </p:spPr>
        <p:txBody>
          <a:bodyPr wrap="square">
            <a:spAutoFit/>
          </a:bodyPr>
          <a:lstStyle/>
          <a:p>
            <a:pPr marL="257175" indent="-257175" defTabSz="822960">
              <a:lnSpc>
                <a:spcPct val="120000"/>
              </a:lnSpc>
              <a:buFont typeface="Arial" panose="020B0604020202020204" pitchFamily="34" charset="0"/>
              <a:buChar char="•"/>
            </a:pPr>
            <a:r>
              <a:rPr lang="zh-CN" altLang="en-US" sz="144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现代领导者的才能就是其影响力，真正的领导者是能够影响别人，使别人追随自己的人物。</a:t>
            </a:r>
            <a:endPar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 name="矩形 10"/>
          <p:cNvSpPr/>
          <p:nvPr/>
        </p:nvSpPr>
        <p:spPr>
          <a:xfrm>
            <a:off x="5836833" y="4427323"/>
            <a:ext cx="4729831" cy="867610"/>
          </a:xfrm>
          <a:prstGeom prst="rect">
            <a:avLst/>
          </a:prstGeom>
        </p:spPr>
        <p:txBody>
          <a:bodyPr wrap="square">
            <a:spAutoFit/>
          </a:bodyPr>
          <a:lstStyle/>
          <a:p>
            <a:pPr marL="257175" indent="-257175" defTabSz="822960">
              <a:lnSpc>
                <a:spcPct val="120000"/>
              </a:lnSpc>
              <a:buFont typeface="Arial" panose="020B0604020202020204" pitchFamily="34" charset="0"/>
              <a:buChar char="•"/>
            </a:pPr>
            <a:r>
              <a:rPr lang="zh-CN" altLang="en-US" sz="144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结合前面领导力的定义，我们发现，领导力实质就是领导者的影响力，即领导者拥有影响被领导者的能力或力量。</a:t>
            </a:r>
            <a:endPar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 name="矩形 11"/>
          <p:cNvSpPr/>
          <p:nvPr/>
        </p:nvSpPr>
        <p:spPr>
          <a:xfrm>
            <a:off x="1460255" y="3288493"/>
            <a:ext cx="1749391" cy="8422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r>
              <a:rPr lang="zh-CN" altLang="en-US" sz="2520" b="1" dirty="0">
                <a:solidFill>
                  <a:prstClr val="white"/>
                </a:solidFill>
                <a:latin typeface="微软雅黑" panose="020B0503020204020204" pitchFamily="34" charset="-122"/>
                <a:ea typeface="微软雅黑" panose="020B0503020204020204" pitchFamily="34" charset="-122"/>
              </a:rPr>
              <a:t>添加内容</a:t>
            </a:r>
          </a:p>
        </p:txBody>
      </p:sp>
      <p:cxnSp>
        <p:nvCxnSpPr>
          <p:cNvPr id="13" name="肘形连接符 12"/>
          <p:cNvCxnSpPr>
            <a:stCxn id="12" idx="3"/>
            <a:endCxn id="8" idx="1"/>
          </p:cNvCxnSpPr>
          <p:nvPr/>
        </p:nvCxnSpPr>
        <p:spPr>
          <a:xfrm>
            <a:off x="3209647" y="3709645"/>
            <a:ext cx="748213" cy="11428"/>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3209647" y="2540562"/>
            <a:ext cx="748213" cy="1169081"/>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3209647" y="3709645"/>
            <a:ext cx="748213" cy="1169081"/>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6160792" y="3105039"/>
            <a:ext cx="4211493"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6160792" y="4271299"/>
            <a:ext cx="4211493" cy="0"/>
          </a:xfrm>
          <a:prstGeom prst="line">
            <a:avLst/>
          </a:prstGeom>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Others_10"/>
          <p:cNvSpPr txBox="1"/>
          <p:nvPr>
            <p:custDataLst>
              <p:tags r:id="rId1"/>
            </p:custDataLst>
          </p:nvPr>
        </p:nvSpPr>
        <p:spPr>
          <a:xfrm>
            <a:off x="1602702" y="4847200"/>
            <a:ext cx="1786231" cy="581697"/>
          </a:xfrm>
          <a:prstGeom prst="rect">
            <a:avLst/>
          </a:prstGeom>
          <a:noFill/>
          <a:ln>
            <a:noFill/>
          </a:ln>
        </p:spPr>
        <p:txBody>
          <a:bodyPr wrap="square" lIns="0" tIns="0" rIns="0" bIns="0" rtlCol="0" anchor="ctr" anchorCtr="0">
            <a:noAutofit/>
          </a:bodyPr>
          <a:lstStyle/>
          <a:p>
            <a:pPr algn="ctr" defTabSz="1097280"/>
            <a:r>
              <a:rPr lang="zh-CN" altLang="en-US" sz="4320" b="1" dirty="0">
                <a:solidFill>
                  <a:srgbClr val="006F6A"/>
                </a:solidFill>
                <a:latin typeface="微软雅黑" panose="020B0503020204020204" pitchFamily="34" charset="-122"/>
                <a:ea typeface="微软雅黑" panose="020B0503020204020204" pitchFamily="34" charset="-122"/>
              </a:rPr>
              <a:t>过渡页</a:t>
            </a:r>
          </a:p>
        </p:txBody>
      </p:sp>
      <p:sp>
        <p:nvSpPr>
          <p:cNvPr id="10" name="MH_Others_1"/>
          <p:cNvSpPr/>
          <p:nvPr>
            <p:custDataLst>
              <p:tags r:id="rId2"/>
            </p:custDataLst>
          </p:nvPr>
        </p:nvSpPr>
        <p:spPr>
          <a:xfrm>
            <a:off x="3762942" y="2824133"/>
            <a:ext cx="285751" cy="44327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200" tIns="0" rIns="0" bIns="0" numCol="1" spcCol="0" rtlCol="0" fromWordArt="0" anchor="ctr" anchorCtr="0" forceAA="0" compatLnSpc="1">
            <a:noAutofit/>
          </a:bodyPr>
          <a:lstStyle/>
          <a:p>
            <a:pPr algn="ctr" defTabSz="1097280"/>
            <a:endParaRPr lang="zh-CN" altLang="en-US" sz="1620">
              <a:solidFill>
                <a:prstClr val="white"/>
              </a:solidFill>
              <a:latin typeface="Franklin Gothic Book" panose="020B0503020102020204"/>
              <a:ea typeface="黑体" panose="02010609060101010101" pitchFamily="49" charset="-122"/>
            </a:endParaRPr>
          </a:p>
        </p:txBody>
      </p:sp>
      <p:sp>
        <p:nvSpPr>
          <p:cNvPr id="26" name="任意多边形 25">
            <a:hlinkClick r:id="rId10" action="ppaction://hlinksldjump"/>
          </p:cNvPr>
          <p:cNvSpPr/>
          <p:nvPr>
            <p:custDataLst>
              <p:tags r:id="rId3"/>
            </p:custDataLst>
          </p:nvPr>
        </p:nvSpPr>
        <p:spPr>
          <a:xfrm>
            <a:off x="0" y="2824134"/>
            <a:ext cx="12192000" cy="1041609"/>
          </a:xfrm>
          <a:custGeom>
            <a:avLst/>
            <a:gdLst>
              <a:gd name="connsiteX0" fmla="*/ 0 w 4343400"/>
              <a:gd name="connsiteY0" fmla="*/ 0 h 408460"/>
              <a:gd name="connsiteX1" fmla="*/ 3714750 w 4343400"/>
              <a:gd name="connsiteY1" fmla="*/ 0 h 408460"/>
              <a:gd name="connsiteX2" fmla="*/ 4343400 w 4343400"/>
              <a:gd name="connsiteY2" fmla="*/ 0 h 408460"/>
              <a:gd name="connsiteX3" fmla="*/ 4343400 w 4343400"/>
              <a:gd name="connsiteY3" fmla="*/ 408460 h 408460"/>
              <a:gd name="connsiteX4" fmla="*/ 3714750 w 4343400"/>
              <a:gd name="connsiteY4" fmla="*/ 408460 h 408460"/>
              <a:gd name="connsiteX5" fmla="*/ 0 w 4343400"/>
              <a:gd name="connsiteY5" fmla="*/ 408460 h 40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0" h="408460">
                <a:moveTo>
                  <a:pt x="0" y="0"/>
                </a:moveTo>
                <a:lnTo>
                  <a:pt x="3714750" y="0"/>
                </a:lnTo>
                <a:lnTo>
                  <a:pt x="4343400" y="0"/>
                </a:lnTo>
                <a:lnTo>
                  <a:pt x="4343400" y="408460"/>
                </a:lnTo>
                <a:lnTo>
                  <a:pt x="3714750" y="408460"/>
                </a:lnTo>
                <a:lnTo>
                  <a:pt x="0" y="408460"/>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0" tIns="0" rIns="0" bIns="0" numCol="1" spcCol="0" rtlCol="0" fromWordArt="0" anchor="ctr" anchorCtr="0" forceAA="0" compatLnSpc="1">
            <a:noAutofit/>
          </a:bodyPr>
          <a:lstStyle/>
          <a:p>
            <a:pPr algn="ctr" defTabSz="1097280"/>
            <a:r>
              <a:rPr lang="zh-CN" altLang="en-US" sz="3840" b="1" spc="180" dirty="0">
                <a:solidFill>
                  <a:srgbClr val="FFFFFF"/>
                </a:solidFill>
                <a:latin typeface="Franklin Gothic Book" panose="020B0503020102020204"/>
                <a:ea typeface="黑体" panose="02010609060101010101" pitchFamily="49" charset="-122"/>
              </a:rPr>
              <a:t>                这里输入您的标题或复制到此处</a:t>
            </a:r>
          </a:p>
        </p:txBody>
      </p:sp>
      <p:sp>
        <p:nvSpPr>
          <p:cNvPr id="15" name="MH_Number_1">
            <a:hlinkClick r:id="rId10" action="ppaction://hlinksldjump"/>
          </p:cNvPr>
          <p:cNvSpPr/>
          <p:nvPr>
            <p:custDataLst>
              <p:tags r:id="rId4"/>
            </p:custDataLst>
          </p:nvPr>
        </p:nvSpPr>
        <p:spPr>
          <a:xfrm>
            <a:off x="4165046" y="2015905"/>
            <a:ext cx="3861909" cy="490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1097280"/>
            <a:r>
              <a:rPr lang="zh-CN" altLang="en-US" sz="6480" b="1" dirty="0">
                <a:solidFill>
                  <a:srgbClr val="006F6A"/>
                </a:solidFill>
                <a:latin typeface="微软雅黑" panose="020B0503020204020204" pitchFamily="34" charset="-122"/>
                <a:ea typeface="微软雅黑" panose="020B0503020204020204" pitchFamily="34" charset="-122"/>
                <a:cs typeface="Times New Roman" panose="02020603050405020304" pitchFamily="18" charset="0"/>
              </a:rPr>
              <a:t>第四部分</a:t>
            </a:r>
          </a:p>
        </p:txBody>
      </p:sp>
      <p:pic>
        <p:nvPicPr>
          <p:cNvPr id="22" name="图片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60859" y="2187980"/>
            <a:ext cx="2403531" cy="2313915"/>
          </a:xfrm>
          <a:prstGeom prst="rect">
            <a:avLst/>
          </a:prstGeom>
        </p:spPr>
      </p:pic>
      <p:sp>
        <p:nvSpPr>
          <p:cNvPr id="27" name="MH_Others_10"/>
          <p:cNvSpPr txBox="1"/>
          <p:nvPr>
            <p:custDataLst>
              <p:tags r:id="rId5"/>
            </p:custDataLst>
          </p:nvPr>
        </p:nvSpPr>
        <p:spPr>
          <a:xfrm>
            <a:off x="4454217" y="3947524"/>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
        <p:nvSpPr>
          <p:cNvPr id="28" name="MH_Others_10"/>
          <p:cNvSpPr txBox="1"/>
          <p:nvPr>
            <p:custDataLst>
              <p:tags r:id="rId6"/>
            </p:custDataLst>
          </p:nvPr>
        </p:nvSpPr>
        <p:spPr>
          <a:xfrm>
            <a:off x="7884080" y="3947524"/>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
        <p:nvSpPr>
          <p:cNvPr id="29" name="MH_Others_10"/>
          <p:cNvSpPr txBox="1"/>
          <p:nvPr>
            <p:custDataLst>
              <p:tags r:id="rId7"/>
            </p:custDataLst>
          </p:nvPr>
        </p:nvSpPr>
        <p:spPr>
          <a:xfrm>
            <a:off x="4454217" y="4738370"/>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
        <p:nvSpPr>
          <p:cNvPr id="30" name="MH_Others_10"/>
          <p:cNvSpPr txBox="1"/>
          <p:nvPr>
            <p:custDataLst>
              <p:tags r:id="rId8"/>
            </p:custDataLst>
          </p:nvPr>
        </p:nvSpPr>
        <p:spPr>
          <a:xfrm>
            <a:off x="7884080" y="4738370"/>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36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Horizontal)">
                                      <p:cBhvr>
                                        <p:cTn id="14" dur="500"/>
                                        <p:tgtEl>
                                          <p:spTgt spid="26"/>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3"/>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7"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15" grpId="0"/>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594444" y="3420452"/>
            <a:ext cx="10987401" cy="0"/>
          </a:xfrm>
          <a:custGeom>
            <a:avLst/>
            <a:gdLst>
              <a:gd name="connsiteX0" fmla="*/ 0 w 12211050"/>
              <a:gd name="connsiteY0" fmla="*/ 0 h 0"/>
              <a:gd name="connsiteX1" fmla="*/ 12211050 w 12211050"/>
              <a:gd name="connsiteY1" fmla="*/ 0 h 0"/>
            </a:gdLst>
            <a:ahLst/>
            <a:cxnLst>
              <a:cxn ang="0">
                <a:pos x="connsiteX0" y="connsiteY0"/>
              </a:cxn>
              <a:cxn ang="0">
                <a:pos x="connsiteX1" y="connsiteY1"/>
              </a:cxn>
            </a:cxnLst>
            <a:rect l="l" t="t" r="r" b="b"/>
            <a:pathLst>
              <a:path w="12211050">
                <a:moveTo>
                  <a:pt x="0" y="0"/>
                </a:moveTo>
                <a:lnTo>
                  <a:pt x="12211050" y="0"/>
                </a:lnTo>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a:defRPr/>
            </a:pPr>
            <a:endParaRPr lang="zh-CN" altLang="en-US" sz="121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 name="文本框 25"/>
          <p:cNvSpPr txBox="1">
            <a:spLocks noChangeArrowheads="1"/>
          </p:cNvSpPr>
          <p:nvPr/>
        </p:nvSpPr>
        <p:spPr bwMode="auto">
          <a:xfrm>
            <a:off x="1411502" y="3436166"/>
            <a:ext cx="979755" cy="480003"/>
          </a:xfrm>
          <a:prstGeom prst="rect">
            <a:avLst/>
          </a:prstGeom>
          <a:noFill/>
          <a:ln w="9525">
            <a:noFill/>
            <a:miter lim="800000"/>
          </a:ln>
        </p:spPr>
        <p:txBody>
          <a:bodyPr wrap="none">
            <a:spAutoFit/>
          </a:bodyPr>
          <a:lstStyle/>
          <a:p>
            <a:pPr defTabSz="822960"/>
            <a:r>
              <a:rPr lang="en-US" altLang="zh-CN" sz="2520" b="1" dirty="0">
                <a:solidFill>
                  <a:prstClr val="black">
                    <a:lumMod val="75000"/>
                    <a:lumOff val="25000"/>
                  </a:prstClr>
                </a:solidFill>
                <a:latin typeface="微软雅黑" panose="020B0503020204020204" pitchFamily="34" charset="-122"/>
                <a:ea typeface="微软雅黑" panose="020B0503020204020204" pitchFamily="34" charset="-122"/>
              </a:rPr>
              <a:t>2013</a:t>
            </a:r>
            <a:endParaRPr lang="zh-CN" altLang="en-US" sz="108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 name="文本框 26"/>
          <p:cNvSpPr txBox="1">
            <a:spLocks noChangeArrowheads="1"/>
          </p:cNvSpPr>
          <p:nvPr/>
        </p:nvSpPr>
        <p:spPr bwMode="auto">
          <a:xfrm>
            <a:off x="4009798" y="3436166"/>
            <a:ext cx="979755" cy="480003"/>
          </a:xfrm>
          <a:prstGeom prst="rect">
            <a:avLst/>
          </a:prstGeom>
          <a:noFill/>
          <a:ln w="9525">
            <a:noFill/>
            <a:miter lim="800000"/>
          </a:ln>
        </p:spPr>
        <p:txBody>
          <a:bodyPr wrap="none">
            <a:spAutoFit/>
          </a:bodyPr>
          <a:lstStyle/>
          <a:p>
            <a:pPr defTabSz="822960"/>
            <a:r>
              <a:rPr lang="en-US" altLang="zh-CN" sz="2520" b="1" dirty="0">
                <a:solidFill>
                  <a:prstClr val="black">
                    <a:lumMod val="75000"/>
                    <a:lumOff val="25000"/>
                  </a:prstClr>
                </a:solidFill>
                <a:latin typeface="微软雅黑" panose="020B0503020204020204" pitchFamily="34" charset="-122"/>
                <a:ea typeface="微软雅黑" panose="020B0503020204020204" pitchFamily="34" charset="-122"/>
              </a:rPr>
              <a:t>2014</a:t>
            </a:r>
            <a:endParaRPr lang="zh-CN" altLang="en-US" sz="108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 name="文本框 27"/>
          <p:cNvSpPr txBox="1">
            <a:spLocks noChangeArrowheads="1"/>
          </p:cNvSpPr>
          <p:nvPr/>
        </p:nvSpPr>
        <p:spPr bwMode="auto">
          <a:xfrm>
            <a:off x="6608091" y="3436166"/>
            <a:ext cx="979755" cy="480003"/>
          </a:xfrm>
          <a:prstGeom prst="rect">
            <a:avLst/>
          </a:prstGeom>
          <a:noFill/>
          <a:ln w="9525">
            <a:noFill/>
            <a:miter lim="800000"/>
          </a:ln>
        </p:spPr>
        <p:txBody>
          <a:bodyPr wrap="none">
            <a:spAutoFit/>
          </a:bodyPr>
          <a:lstStyle/>
          <a:p>
            <a:pPr defTabSz="822960"/>
            <a:r>
              <a:rPr lang="en-US" altLang="zh-CN" sz="2520" b="1" dirty="0">
                <a:solidFill>
                  <a:prstClr val="black">
                    <a:lumMod val="75000"/>
                    <a:lumOff val="25000"/>
                  </a:prstClr>
                </a:solidFill>
                <a:latin typeface="微软雅黑" panose="020B0503020204020204" pitchFamily="34" charset="-122"/>
                <a:ea typeface="微软雅黑" panose="020B0503020204020204" pitchFamily="34" charset="-122"/>
              </a:rPr>
              <a:t>2015</a:t>
            </a:r>
            <a:endParaRPr lang="zh-CN" altLang="en-US" sz="108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6" name="文本框 28"/>
          <p:cNvSpPr txBox="1">
            <a:spLocks noChangeArrowheads="1"/>
          </p:cNvSpPr>
          <p:nvPr/>
        </p:nvSpPr>
        <p:spPr bwMode="auto">
          <a:xfrm>
            <a:off x="9206387" y="3436166"/>
            <a:ext cx="979755" cy="480003"/>
          </a:xfrm>
          <a:prstGeom prst="rect">
            <a:avLst/>
          </a:prstGeom>
          <a:noFill/>
          <a:ln w="9525">
            <a:noFill/>
            <a:miter lim="800000"/>
          </a:ln>
        </p:spPr>
        <p:txBody>
          <a:bodyPr wrap="none">
            <a:spAutoFit/>
          </a:bodyPr>
          <a:lstStyle/>
          <a:p>
            <a:pPr defTabSz="822960"/>
            <a:r>
              <a:rPr lang="en-US" altLang="zh-CN" sz="2520" b="1" dirty="0">
                <a:solidFill>
                  <a:prstClr val="black">
                    <a:lumMod val="75000"/>
                    <a:lumOff val="25000"/>
                  </a:prstClr>
                </a:solidFill>
                <a:latin typeface="微软雅黑" panose="020B0503020204020204" pitchFamily="34" charset="-122"/>
                <a:ea typeface="微软雅黑" panose="020B0503020204020204" pitchFamily="34" charset="-122"/>
              </a:rPr>
              <a:t>2016</a:t>
            </a:r>
            <a:endParaRPr lang="zh-CN" altLang="en-US" sz="108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348651" y="1809198"/>
            <a:ext cx="1851232" cy="1239868"/>
            <a:chOff x="819150" y="2190750"/>
            <a:chExt cx="2057400" cy="1377950"/>
          </a:xfrm>
        </p:grpSpPr>
        <p:sp>
          <p:nvSpPr>
            <p:cNvPr id="8" name="矩形标注 7"/>
            <p:cNvSpPr/>
            <p:nvPr/>
          </p:nvSpPr>
          <p:spPr>
            <a:xfrm>
              <a:off x="819150" y="2190750"/>
              <a:ext cx="2057400" cy="1377950"/>
            </a:xfrm>
            <a:prstGeom prst="wedgeRectCallout">
              <a:avLst>
                <a:gd name="adj1" fmla="val -28240"/>
                <a:gd name="adj2" fmla="val 790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a:defRPr/>
              </a:pPr>
              <a:endParaRPr lang="zh-CN" altLang="en-US" sz="1215">
                <a:solidFill>
                  <a:prstClr val="white"/>
                </a:solidFill>
                <a:latin typeface="等线" panose="02010600030101010101" charset="-122"/>
                <a:ea typeface="微软雅黑" panose="020B0503020204020204" pitchFamily="34" charset="-122"/>
              </a:endParaRPr>
            </a:p>
          </p:txBody>
        </p:sp>
        <p:sp>
          <p:nvSpPr>
            <p:cNvPr id="9" name="文本框 41"/>
            <p:cNvSpPr txBox="1">
              <a:spLocks noChangeArrowheads="1"/>
            </p:cNvSpPr>
            <p:nvPr/>
          </p:nvSpPr>
          <p:spPr bwMode="auto">
            <a:xfrm>
              <a:off x="1054646" y="2545828"/>
              <a:ext cx="1521119" cy="718312"/>
            </a:xfrm>
            <a:prstGeom prst="rect">
              <a:avLst/>
            </a:prstGeom>
            <a:noFill/>
            <a:ln w="9525">
              <a:noFill/>
              <a:miter lim="800000"/>
            </a:ln>
          </p:spPr>
          <p:txBody>
            <a:bodyPr wrap="square">
              <a:spAutoFit/>
            </a:bodyPr>
            <a:lstStyle/>
            <a:p>
              <a:pPr algn="ctr" defTabSz="822960"/>
              <a:r>
                <a:rPr lang="zh-CN" altLang="en-US" dirty="0">
                  <a:solidFill>
                    <a:prstClr val="white"/>
                  </a:solidFill>
                  <a:latin typeface="微软雅黑" panose="020B0503020204020204" pitchFamily="34" charset="-122"/>
                  <a:ea typeface="微软雅黑" panose="020B0503020204020204" pitchFamily="34" charset="-122"/>
                </a:rPr>
                <a:t>这里添加你</a:t>
              </a:r>
              <a:endParaRPr lang="en-US" altLang="zh-CN" dirty="0">
                <a:solidFill>
                  <a:prstClr val="white"/>
                </a:solidFill>
                <a:latin typeface="微软雅黑" panose="020B0503020204020204" pitchFamily="34" charset="-122"/>
                <a:ea typeface="微软雅黑" panose="020B0503020204020204" pitchFamily="34" charset="-122"/>
              </a:endParaRPr>
            </a:p>
            <a:p>
              <a:pPr algn="ctr" defTabSz="822960"/>
              <a:r>
                <a:rPr lang="zh-CN" altLang="en-US" dirty="0">
                  <a:solidFill>
                    <a:prstClr val="white"/>
                  </a:solidFill>
                  <a:latin typeface="微软雅黑" panose="020B0503020204020204" pitchFamily="34" charset="-122"/>
                  <a:ea typeface="微软雅黑" panose="020B0503020204020204" pitchFamily="34" charset="-122"/>
                </a:rPr>
                <a:t>的标题内容</a:t>
              </a:r>
              <a:endParaRPr lang="zh-CN" altLang="en-US" b="1" dirty="0">
                <a:solidFill>
                  <a:srgbClr val="FFF6E7"/>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984482" y="4093010"/>
            <a:ext cx="2066288" cy="1559950"/>
            <a:chOff x="4793125" y="1242834"/>
            <a:chExt cx="2296408" cy="1733679"/>
          </a:xfrm>
        </p:grpSpPr>
        <p:sp>
          <p:nvSpPr>
            <p:cNvPr id="11" name="文本框 65"/>
            <p:cNvSpPr txBox="1">
              <a:spLocks noChangeArrowheads="1"/>
            </p:cNvSpPr>
            <p:nvPr/>
          </p:nvSpPr>
          <p:spPr bwMode="auto">
            <a:xfrm>
              <a:off x="4793125" y="1642505"/>
              <a:ext cx="2296408" cy="1334008"/>
            </a:xfrm>
            <a:prstGeom prst="rect">
              <a:avLst/>
            </a:prstGeom>
            <a:noFill/>
            <a:ln w="9525">
              <a:noFill/>
              <a:miter lim="800000"/>
            </a:ln>
          </p:spPr>
          <p:txBody>
            <a:bodyPr wrap="square">
              <a:spAutoFit/>
            </a:bodyPr>
            <a:lstStyle/>
            <a:p>
              <a:pPr algn="just"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在这里添加你需要的文字内容，请根据自己要求更改。在这里添加你需要的文字内容，请根据自己要求更改。</a:t>
              </a:r>
            </a:p>
          </p:txBody>
        </p:sp>
        <p:sp>
          <p:nvSpPr>
            <p:cNvPr id="12" name="文本框 66"/>
            <p:cNvSpPr txBox="1">
              <a:spLocks noChangeArrowheads="1"/>
            </p:cNvSpPr>
            <p:nvPr/>
          </p:nvSpPr>
          <p:spPr bwMode="auto">
            <a:xfrm>
              <a:off x="5178051" y="1242834"/>
              <a:ext cx="1744472" cy="410464"/>
            </a:xfrm>
            <a:prstGeom prst="rect">
              <a:avLst/>
            </a:prstGeom>
            <a:noFill/>
            <a:ln w="9525">
              <a:noFill/>
              <a:miter lim="800000"/>
            </a:ln>
          </p:spPr>
          <p:txBody>
            <a:bodyPr wrap="none">
              <a:spAutoFit/>
            </a:bodyPr>
            <a:lstStyle/>
            <a:p>
              <a:pPr defTabSz="822960"/>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点击添加内容</a:t>
              </a:r>
            </a:p>
          </p:txBody>
        </p:sp>
      </p:grpSp>
      <p:grpSp>
        <p:nvGrpSpPr>
          <p:cNvPr id="13" name="组合 12"/>
          <p:cNvGrpSpPr/>
          <p:nvPr/>
        </p:nvGrpSpPr>
        <p:grpSpPr>
          <a:xfrm>
            <a:off x="3582182" y="4093010"/>
            <a:ext cx="1995481" cy="1781549"/>
            <a:chOff x="4853184" y="1242834"/>
            <a:chExt cx="2217715" cy="1979955"/>
          </a:xfrm>
        </p:grpSpPr>
        <p:sp>
          <p:nvSpPr>
            <p:cNvPr id="14" name="文本框 65"/>
            <p:cNvSpPr txBox="1">
              <a:spLocks noChangeArrowheads="1"/>
            </p:cNvSpPr>
            <p:nvPr/>
          </p:nvSpPr>
          <p:spPr bwMode="auto">
            <a:xfrm>
              <a:off x="4853184" y="1642505"/>
              <a:ext cx="2217715" cy="1580284"/>
            </a:xfrm>
            <a:prstGeom prst="rect">
              <a:avLst/>
            </a:prstGeom>
            <a:noFill/>
            <a:ln w="9525">
              <a:noFill/>
              <a:miter lim="800000"/>
            </a:ln>
          </p:spPr>
          <p:txBody>
            <a:bodyPr wrap="square">
              <a:spAutoFit/>
            </a:bodyPr>
            <a:lstStyle/>
            <a:p>
              <a:pPr algn="just"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在这里添加你需要的文字内容，请根据自己要求更改。在这里添加你需要的文字内容，请根据自己要求更改。</a:t>
              </a:r>
            </a:p>
          </p:txBody>
        </p:sp>
        <p:sp>
          <p:nvSpPr>
            <p:cNvPr id="15" name="文本框 66"/>
            <p:cNvSpPr txBox="1">
              <a:spLocks noChangeArrowheads="1"/>
            </p:cNvSpPr>
            <p:nvPr/>
          </p:nvSpPr>
          <p:spPr bwMode="auto">
            <a:xfrm>
              <a:off x="5178050" y="1242834"/>
              <a:ext cx="1744471" cy="410463"/>
            </a:xfrm>
            <a:prstGeom prst="rect">
              <a:avLst/>
            </a:prstGeom>
            <a:noFill/>
            <a:ln w="9525">
              <a:noFill/>
              <a:miter lim="800000"/>
            </a:ln>
          </p:spPr>
          <p:txBody>
            <a:bodyPr wrap="none">
              <a:spAutoFit/>
            </a:bodyPr>
            <a:lstStyle/>
            <a:p>
              <a:pPr defTabSz="822960"/>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点击添加内容</a:t>
              </a:r>
            </a:p>
          </p:txBody>
        </p:sp>
      </p:grpSp>
      <p:grpSp>
        <p:nvGrpSpPr>
          <p:cNvPr id="16" name="组合 15"/>
          <p:cNvGrpSpPr/>
          <p:nvPr/>
        </p:nvGrpSpPr>
        <p:grpSpPr>
          <a:xfrm>
            <a:off x="6204298" y="4093010"/>
            <a:ext cx="2094640" cy="1559950"/>
            <a:chOff x="4789729" y="1242834"/>
            <a:chExt cx="2327916" cy="1733679"/>
          </a:xfrm>
        </p:grpSpPr>
        <p:sp>
          <p:nvSpPr>
            <p:cNvPr id="17" name="文本框 65"/>
            <p:cNvSpPr txBox="1">
              <a:spLocks noChangeArrowheads="1"/>
            </p:cNvSpPr>
            <p:nvPr/>
          </p:nvSpPr>
          <p:spPr bwMode="auto">
            <a:xfrm>
              <a:off x="4789729" y="1642505"/>
              <a:ext cx="2327916" cy="1334008"/>
            </a:xfrm>
            <a:prstGeom prst="rect">
              <a:avLst/>
            </a:prstGeom>
            <a:noFill/>
            <a:ln w="9525">
              <a:noFill/>
              <a:miter lim="800000"/>
            </a:ln>
          </p:spPr>
          <p:txBody>
            <a:bodyPr wrap="square">
              <a:spAutoFit/>
            </a:bodyPr>
            <a:lstStyle/>
            <a:p>
              <a:pPr algn="just"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在这里添加你需要的文字内容，请根据自己要求更改。在这里添加你需要的文字内容，请根据自己要求更改。</a:t>
              </a:r>
            </a:p>
          </p:txBody>
        </p:sp>
        <p:sp>
          <p:nvSpPr>
            <p:cNvPr id="18" name="文本框 66"/>
            <p:cNvSpPr txBox="1">
              <a:spLocks noChangeArrowheads="1"/>
            </p:cNvSpPr>
            <p:nvPr/>
          </p:nvSpPr>
          <p:spPr bwMode="auto">
            <a:xfrm>
              <a:off x="5178051" y="1242834"/>
              <a:ext cx="1744470" cy="410464"/>
            </a:xfrm>
            <a:prstGeom prst="rect">
              <a:avLst/>
            </a:prstGeom>
            <a:noFill/>
            <a:ln w="9525">
              <a:noFill/>
              <a:miter lim="800000"/>
            </a:ln>
          </p:spPr>
          <p:txBody>
            <a:bodyPr wrap="none">
              <a:spAutoFit/>
            </a:bodyPr>
            <a:lstStyle/>
            <a:p>
              <a:pPr defTabSz="822960"/>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点击添加内容</a:t>
              </a:r>
            </a:p>
          </p:txBody>
        </p:sp>
      </p:grpSp>
      <p:grpSp>
        <p:nvGrpSpPr>
          <p:cNvPr id="19" name="组合 18"/>
          <p:cNvGrpSpPr/>
          <p:nvPr/>
        </p:nvGrpSpPr>
        <p:grpSpPr>
          <a:xfrm>
            <a:off x="8946858" y="4093010"/>
            <a:ext cx="2023870" cy="1559950"/>
            <a:chOff x="4878906" y="1242834"/>
            <a:chExt cx="2249266" cy="1733677"/>
          </a:xfrm>
        </p:grpSpPr>
        <p:sp>
          <p:nvSpPr>
            <p:cNvPr id="20" name="文本框 65"/>
            <p:cNvSpPr txBox="1">
              <a:spLocks noChangeArrowheads="1"/>
            </p:cNvSpPr>
            <p:nvPr/>
          </p:nvSpPr>
          <p:spPr bwMode="auto">
            <a:xfrm>
              <a:off x="4878906" y="1642505"/>
              <a:ext cx="2249266" cy="1334006"/>
            </a:xfrm>
            <a:prstGeom prst="rect">
              <a:avLst/>
            </a:prstGeom>
            <a:noFill/>
            <a:ln w="9525">
              <a:noFill/>
              <a:miter lim="800000"/>
            </a:ln>
          </p:spPr>
          <p:txBody>
            <a:bodyPr wrap="square">
              <a:spAutoFit/>
            </a:bodyPr>
            <a:lstStyle/>
            <a:p>
              <a:pPr algn="just"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在这里添加你需要的文字内容，请根据自己要求更改。在这里添加你需要的文字内容，请根据自己要求更改。</a:t>
              </a:r>
            </a:p>
          </p:txBody>
        </p:sp>
        <p:sp>
          <p:nvSpPr>
            <p:cNvPr id="21" name="文本框 66"/>
            <p:cNvSpPr txBox="1">
              <a:spLocks noChangeArrowheads="1"/>
            </p:cNvSpPr>
            <p:nvPr/>
          </p:nvSpPr>
          <p:spPr bwMode="auto">
            <a:xfrm>
              <a:off x="5178051" y="1242834"/>
              <a:ext cx="1744471" cy="410463"/>
            </a:xfrm>
            <a:prstGeom prst="rect">
              <a:avLst/>
            </a:prstGeom>
            <a:noFill/>
            <a:ln w="9525">
              <a:noFill/>
              <a:miter lim="800000"/>
            </a:ln>
          </p:spPr>
          <p:txBody>
            <a:bodyPr wrap="none">
              <a:spAutoFit/>
            </a:bodyPr>
            <a:lstStyle/>
            <a:p>
              <a:pPr defTabSz="822960"/>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点击添加内容</a:t>
              </a:r>
            </a:p>
          </p:txBody>
        </p:sp>
      </p:grpSp>
      <p:grpSp>
        <p:nvGrpSpPr>
          <p:cNvPr id="22" name="组合 21"/>
          <p:cNvGrpSpPr/>
          <p:nvPr/>
        </p:nvGrpSpPr>
        <p:grpSpPr>
          <a:xfrm>
            <a:off x="3839813" y="1809198"/>
            <a:ext cx="1851232" cy="1239868"/>
            <a:chOff x="3587750" y="2190750"/>
            <a:chExt cx="2057400" cy="1377950"/>
          </a:xfrm>
        </p:grpSpPr>
        <p:sp>
          <p:nvSpPr>
            <p:cNvPr id="23" name="矩形标注 22"/>
            <p:cNvSpPr/>
            <p:nvPr/>
          </p:nvSpPr>
          <p:spPr>
            <a:xfrm>
              <a:off x="3587750" y="2190750"/>
              <a:ext cx="2057400" cy="1377950"/>
            </a:xfrm>
            <a:prstGeom prst="wedgeRectCallout">
              <a:avLst>
                <a:gd name="adj1" fmla="val -28240"/>
                <a:gd name="adj2" fmla="val 790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a:defRPr/>
              </a:pPr>
              <a:endParaRPr lang="zh-CN" altLang="en-US" sz="1620">
                <a:solidFill>
                  <a:prstClr val="white"/>
                </a:solidFill>
                <a:latin typeface="等线" panose="02010600030101010101" charset="-122"/>
                <a:ea typeface="微软雅黑" panose="020B0503020204020204" pitchFamily="34" charset="-122"/>
              </a:endParaRPr>
            </a:p>
          </p:txBody>
        </p:sp>
        <p:sp>
          <p:nvSpPr>
            <p:cNvPr id="24" name="文本框 41"/>
            <p:cNvSpPr txBox="1">
              <a:spLocks noChangeArrowheads="1"/>
            </p:cNvSpPr>
            <p:nvPr/>
          </p:nvSpPr>
          <p:spPr bwMode="auto">
            <a:xfrm>
              <a:off x="3897626" y="2565698"/>
              <a:ext cx="1487931" cy="718312"/>
            </a:xfrm>
            <a:prstGeom prst="rect">
              <a:avLst/>
            </a:prstGeom>
            <a:noFill/>
            <a:ln w="9525">
              <a:noFill/>
              <a:miter lim="800000"/>
            </a:ln>
          </p:spPr>
          <p:txBody>
            <a:bodyPr wrap="none">
              <a:spAutoFit/>
            </a:bodyPr>
            <a:lstStyle/>
            <a:p>
              <a:pPr algn="ctr" defTabSz="822960"/>
              <a:r>
                <a:rPr lang="zh-CN" altLang="en-US" dirty="0">
                  <a:solidFill>
                    <a:prstClr val="white"/>
                  </a:solidFill>
                  <a:latin typeface="微软雅黑" panose="020B0503020204020204" pitchFamily="34" charset="-122"/>
                  <a:ea typeface="微软雅黑" panose="020B0503020204020204" pitchFamily="34" charset="-122"/>
                </a:rPr>
                <a:t>这里添加你</a:t>
              </a:r>
              <a:endParaRPr lang="en-US" altLang="zh-CN" dirty="0">
                <a:solidFill>
                  <a:prstClr val="white"/>
                </a:solidFill>
                <a:latin typeface="微软雅黑" panose="020B0503020204020204" pitchFamily="34" charset="-122"/>
                <a:ea typeface="微软雅黑" panose="020B0503020204020204" pitchFamily="34" charset="-122"/>
              </a:endParaRPr>
            </a:p>
            <a:p>
              <a:pPr algn="ctr" defTabSz="822960"/>
              <a:r>
                <a:rPr lang="zh-CN" altLang="en-US" dirty="0">
                  <a:solidFill>
                    <a:prstClr val="white"/>
                  </a:solidFill>
                  <a:latin typeface="微软雅黑" panose="020B0503020204020204" pitchFamily="34" charset="-122"/>
                  <a:ea typeface="微软雅黑" panose="020B0503020204020204" pitchFamily="34" charset="-122"/>
                </a:rPr>
                <a:t>的标题内容</a:t>
              </a:r>
              <a:endParaRPr lang="zh-CN" altLang="en-US" b="1" dirty="0">
                <a:solidFill>
                  <a:srgbClr val="FFF6E7"/>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456678" y="1809198"/>
            <a:ext cx="1851232" cy="1239868"/>
            <a:chOff x="6496050" y="2190750"/>
            <a:chExt cx="2057400" cy="1377950"/>
          </a:xfrm>
        </p:grpSpPr>
        <p:sp>
          <p:nvSpPr>
            <p:cNvPr id="26" name="矩形标注 25"/>
            <p:cNvSpPr/>
            <p:nvPr/>
          </p:nvSpPr>
          <p:spPr>
            <a:xfrm>
              <a:off x="6496050" y="2190750"/>
              <a:ext cx="2057400" cy="1377950"/>
            </a:xfrm>
            <a:prstGeom prst="wedgeRectCallout">
              <a:avLst>
                <a:gd name="adj1" fmla="val -28240"/>
                <a:gd name="adj2" fmla="val 7908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a:defRPr/>
              </a:pPr>
              <a:endParaRPr lang="zh-CN" altLang="en-US" sz="1620">
                <a:solidFill>
                  <a:prstClr val="white"/>
                </a:solidFill>
                <a:latin typeface="等线" panose="02010600030101010101" charset="-122"/>
                <a:ea typeface="微软雅黑" panose="020B0503020204020204" pitchFamily="34" charset="-122"/>
              </a:endParaRPr>
            </a:p>
          </p:txBody>
        </p:sp>
        <p:sp>
          <p:nvSpPr>
            <p:cNvPr id="27" name="文本框 41"/>
            <p:cNvSpPr txBox="1">
              <a:spLocks noChangeArrowheads="1"/>
            </p:cNvSpPr>
            <p:nvPr/>
          </p:nvSpPr>
          <p:spPr bwMode="auto">
            <a:xfrm>
              <a:off x="6849955" y="2577891"/>
              <a:ext cx="1487930" cy="718312"/>
            </a:xfrm>
            <a:prstGeom prst="rect">
              <a:avLst/>
            </a:prstGeom>
            <a:noFill/>
            <a:ln w="9525">
              <a:noFill/>
              <a:miter lim="800000"/>
            </a:ln>
          </p:spPr>
          <p:txBody>
            <a:bodyPr wrap="none">
              <a:spAutoFit/>
            </a:bodyPr>
            <a:lstStyle/>
            <a:p>
              <a:pPr algn="ctr" defTabSz="822960"/>
              <a:r>
                <a:rPr lang="zh-CN" altLang="en-US" dirty="0">
                  <a:solidFill>
                    <a:prstClr val="white"/>
                  </a:solidFill>
                  <a:latin typeface="微软雅黑" panose="020B0503020204020204" pitchFamily="34" charset="-122"/>
                  <a:ea typeface="微软雅黑" panose="020B0503020204020204" pitchFamily="34" charset="-122"/>
                </a:rPr>
                <a:t>这里添加你</a:t>
              </a:r>
              <a:endParaRPr lang="en-US" altLang="zh-CN" dirty="0">
                <a:solidFill>
                  <a:prstClr val="white"/>
                </a:solidFill>
                <a:latin typeface="微软雅黑" panose="020B0503020204020204" pitchFamily="34" charset="-122"/>
                <a:ea typeface="微软雅黑" panose="020B0503020204020204" pitchFamily="34" charset="-122"/>
              </a:endParaRPr>
            </a:p>
            <a:p>
              <a:pPr algn="ctr" defTabSz="822960"/>
              <a:r>
                <a:rPr lang="zh-CN" altLang="en-US" dirty="0">
                  <a:solidFill>
                    <a:prstClr val="white"/>
                  </a:solidFill>
                  <a:latin typeface="微软雅黑" panose="020B0503020204020204" pitchFamily="34" charset="-122"/>
                  <a:ea typeface="微软雅黑" panose="020B0503020204020204" pitchFamily="34" charset="-122"/>
                </a:rPr>
                <a:t>的标题内容</a:t>
              </a:r>
              <a:endParaRPr lang="zh-CN" altLang="en-US" b="1" dirty="0">
                <a:solidFill>
                  <a:srgbClr val="FFF6E7"/>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9076443" y="1809198"/>
            <a:ext cx="1851232" cy="1239868"/>
            <a:chOff x="9582150" y="2190750"/>
            <a:chExt cx="2057400" cy="1377950"/>
          </a:xfrm>
        </p:grpSpPr>
        <p:sp>
          <p:nvSpPr>
            <p:cNvPr id="29" name="矩形标注 28"/>
            <p:cNvSpPr/>
            <p:nvPr/>
          </p:nvSpPr>
          <p:spPr>
            <a:xfrm>
              <a:off x="9582150" y="2190750"/>
              <a:ext cx="2057400" cy="1377950"/>
            </a:xfrm>
            <a:prstGeom prst="wedgeRectCallout">
              <a:avLst>
                <a:gd name="adj1" fmla="val -28240"/>
                <a:gd name="adj2" fmla="val 7908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a:defRPr/>
              </a:pPr>
              <a:endParaRPr lang="zh-CN" altLang="en-US" sz="1620">
                <a:solidFill>
                  <a:prstClr val="white"/>
                </a:solidFill>
                <a:latin typeface="等线" panose="02010600030101010101" charset="-122"/>
                <a:ea typeface="微软雅黑" panose="020B0503020204020204" pitchFamily="34" charset="-122"/>
              </a:endParaRPr>
            </a:p>
          </p:txBody>
        </p:sp>
        <p:sp>
          <p:nvSpPr>
            <p:cNvPr id="30" name="文本框 41"/>
            <p:cNvSpPr txBox="1">
              <a:spLocks noChangeArrowheads="1"/>
            </p:cNvSpPr>
            <p:nvPr/>
          </p:nvSpPr>
          <p:spPr bwMode="auto">
            <a:xfrm>
              <a:off x="9901199" y="2565698"/>
              <a:ext cx="1487931" cy="718312"/>
            </a:xfrm>
            <a:prstGeom prst="rect">
              <a:avLst/>
            </a:prstGeom>
            <a:noFill/>
            <a:ln w="9525">
              <a:noFill/>
              <a:miter lim="800000"/>
            </a:ln>
          </p:spPr>
          <p:txBody>
            <a:bodyPr wrap="none">
              <a:spAutoFit/>
            </a:bodyPr>
            <a:lstStyle/>
            <a:p>
              <a:pPr algn="ctr" defTabSz="822960"/>
              <a:r>
                <a:rPr lang="zh-CN" altLang="en-US" dirty="0">
                  <a:solidFill>
                    <a:prstClr val="white"/>
                  </a:solidFill>
                  <a:latin typeface="微软雅黑" panose="020B0503020204020204" pitchFamily="34" charset="-122"/>
                  <a:ea typeface="微软雅黑" panose="020B0503020204020204" pitchFamily="34" charset="-122"/>
                </a:rPr>
                <a:t>这里添加你</a:t>
              </a:r>
              <a:endParaRPr lang="en-US" altLang="zh-CN" dirty="0">
                <a:solidFill>
                  <a:prstClr val="white"/>
                </a:solidFill>
                <a:latin typeface="微软雅黑" panose="020B0503020204020204" pitchFamily="34" charset="-122"/>
                <a:ea typeface="微软雅黑" panose="020B0503020204020204" pitchFamily="34" charset="-122"/>
              </a:endParaRPr>
            </a:p>
            <a:p>
              <a:pPr algn="ctr" defTabSz="822960"/>
              <a:r>
                <a:rPr lang="zh-CN" altLang="en-US" dirty="0">
                  <a:solidFill>
                    <a:prstClr val="white"/>
                  </a:solidFill>
                  <a:latin typeface="微软雅黑" panose="020B0503020204020204" pitchFamily="34" charset="-122"/>
                  <a:ea typeface="微软雅黑" panose="020B0503020204020204" pitchFamily="34" charset="-122"/>
                </a:rPr>
                <a:t>的标题内容</a:t>
              </a:r>
              <a:endParaRPr lang="zh-CN" altLang="en-US" b="1" dirty="0">
                <a:solidFill>
                  <a:srgbClr val="FFF6E7"/>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2779659" y="3571725"/>
            <a:ext cx="3213327"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6191603" y="3571725"/>
            <a:ext cx="3213327"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1233138" y="1965064"/>
            <a:ext cx="2846945" cy="1135379"/>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822960" fontAlgn="base">
              <a:spcBef>
                <a:spcPct val="0"/>
              </a:spcBef>
              <a:spcAft>
                <a:spcPct val="0"/>
              </a:spcAft>
              <a:defRPr/>
            </a:pPr>
            <a:r>
              <a:rPr lang="zh-CN" altLang="en-US" sz="1890" b="1" kern="0" dirty="0">
                <a:solidFill>
                  <a:prstClr val="white"/>
                </a:solidFill>
                <a:latin typeface="微软雅黑" panose="020B0503020204020204" pitchFamily="34" charset="-122"/>
                <a:ea typeface="微软雅黑" panose="020B0503020204020204" pitchFamily="34" charset="-122"/>
              </a:rPr>
              <a:t>添加标题</a:t>
            </a:r>
            <a:endParaRPr lang="en-US" altLang="zh-CN" sz="1890" b="1" kern="0" dirty="0">
              <a:solidFill>
                <a:prstClr val="white"/>
              </a:solidFill>
              <a:latin typeface="微软雅黑" panose="020B0503020204020204" pitchFamily="34" charset="-122"/>
              <a:ea typeface="微软雅黑" panose="020B0503020204020204" pitchFamily="34" charset="-122"/>
            </a:endParaRPr>
          </a:p>
          <a:p>
            <a:pPr algn="ctr" defTabSz="822960" fontAlgn="base">
              <a:spcBef>
                <a:spcPct val="0"/>
              </a:spcBef>
              <a:spcAft>
                <a:spcPct val="0"/>
              </a:spcAft>
              <a:defRPr/>
            </a:pPr>
            <a:r>
              <a:rPr lang="zh-CN" altLang="en-US" sz="126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26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25" name="组合 2824"/>
          <p:cNvGrpSpPr/>
          <p:nvPr/>
        </p:nvGrpSpPr>
        <p:grpSpPr>
          <a:xfrm>
            <a:off x="1233140" y="3369343"/>
            <a:ext cx="2628968" cy="1802108"/>
            <a:chOff x="503238" y="2612182"/>
            <a:chExt cx="2191599" cy="1501758"/>
          </a:xfrm>
        </p:grpSpPr>
        <p:sp>
          <p:nvSpPr>
            <p:cNvPr id="2826" name="矩形 2825"/>
            <p:cNvSpPr/>
            <p:nvPr/>
          </p:nvSpPr>
          <p:spPr>
            <a:xfrm>
              <a:off x="503238" y="2612182"/>
              <a:ext cx="672436" cy="232756"/>
            </a:xfrm>
            <a:prstGeom prst="rect">
              <a:avLst/>
            </a:prstGeom>
          </p:spPr>
          <p:txBody>
            <a:bodyPr wrap="none">
              <a:spAutoFit/>
            </a:bodyPr>
            <a:lstStyle/>
            <a:p>
              <a:pPr defTabSz="822960" eaLnBrk="0" fontAlgn="base" hangingPunct="0">
                <a:spcBef>
                  <a:spcPct val="0"/>
                </a:spcBef>
                <a:spcAft>
                  <a:spcPct val="0"/>
                </a:spcAft>
                <a:defRPr/>
              </a:pPr>
              <a:r>
                <a:rPr lang="zh-CN" altLang="en-US" sz="1215" kern="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US" altLang="zh-CN" sz="1215"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827" name="矩形 2826"/>
            <p:cNvSpPr/>
            <p:nvPr/>
          </p:nvSpPr>
          <p:spPr>
            <a:xfrm>
              <a:off x="503238" y="2905916"/>
              <a:ext cx="2191599" cy="1208024"/>
            </a:xfrm>
            <a:prstGeom prst="rect">
              <a:avLst/>
            </a:prstGeom>
          </p:spPr>
          <p:txBody>
            <a:bodyPr wrap="square">
              <a:spAutoFit/>
            </a:bodyPr>
            <a:lstStyle/>
            <a:p>
              <a:pPr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822960"/>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2829" name="42 Rectángulo"/>
          <p:cNvSpPr/>
          <p:nvPr/>
        </p:nvSpPr>
        <p:spPr>
          <a:xfrm>
            <a:off x="4681889" y="1965065"/>
            <a:ext cx="2846947" cy="1135379"/>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anchor="ctr"/>
          <a:lstStyle/>
          <a:p>
            <a:pPr algn="ctr" defTabSz="822960" eaLnBrk="0" fontAlgn="base" hangingPunct="0">
              <a:spcBef>
                <a:spcPct val="0"/>
              </a:spcBef>
              <a:spcAft>
                <a:spcPct val="0"/>
              </a:spcAft>
              <a:defRPr/>
            </a:pPr>
            <a:r>
              <a:rPr lang="zh-CN" altLang="en-US" sz="1890" b="1" kern="0" dirty="0">
                <a:solidFill>
                  <a:prstClr val="white"/>
                </a:solidFill>
                <a:latin typeface="微软雅黑" panose="020B0503020204020204" pitchFamily="34" charset="-122"/>
                <a:ea typeface="微软雅黑" panose="020B0503020204020204" pitchFamily="34" charset="-122"/>
              </a:rPr>
              <a:t>添加标题</a:t>
            </a:r>
            <a:endParaRPr lang="en-US" altLang="zh-CN" sz="1890" b="1" kern="0" dirty="0">
              <a:solidFill>
                <a:prstClr val="white"/>
              </a:solidFill>
              <a:latin typeface="微软雅黑" panose="020B0503020204020204" pitchFamily="34" charset="-122"/>
              <a:ea typeface="微软雅黑" panose="020B0503020204020204" pitchFamily="34" charset="-122"/>
            </a:endParaRPr>
          </a:p>
          <a:p>
            <a:pPr algn="ctr" defTabSz="822960" fontAlgn="base">
              <a:spcBef>
                <a:spcPct val="0"/>
              </a:spcBef>
              <a:spcAft>
                <a:spcPct val="0"/>
              </a:spcAft>
              <a:defRPr/>
            </a:pPr>
            <a:r>
              <a:rPr lang="zh-CN" altLang="en-US" sz="126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26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0" name="组合 2829"/>
          <p:cNvGrpSpPr/>
          <p:nvPr/>
        </p:nvGrpSpPr>
        <p:grpSpPr>
          <a:xfrm>
            <a:off x="4681889" y="3369345"/>
            <a:ext cx="2628968" cy="1802108"/>
            <a:chOff x="471218" y="2612182"/>
            <a:chExt cx="2191599" cy="1501758"/>
          </a:xfrm>
        </p:grpSpPr>
        <p:sp>
          <p:nvSpPr>
            <p:cNvPr id="2831" name="矩形 2830"/>
            <p:cNvSpPr/>
            <p:nvPr/>
          </p:nvSpPr>
          <p:spPr>
            <a:xfrm>
              <a:off x="471218" y="2612182"/>
              <a:ext cx="672436" cy="232756"/>
            </a:xfrm>
            <a:prstGeom prst="rect">
              <a:avLst/>
            </a:prstGeom>
          </p:spPr>
          <p:txBody>
            <a:bodyPr wrap="none">
              <a:spAutoFit/>
            </a:bodyPr>
            <a:lstStyle/>
            <a:p>
              <a:pPr defTabSz="822960" eaLnBrk="0" fontAlgn="base" hangingPunct="0">
                <a:spcBef>
                  <a:spcPct val="0"/>
                </a:spcBef>
                <a:spcAft>
                  <a:spcPct val="0"/>
                </a:spcAft>
                <a:defRPr/>
              </a:pPr>
              <a:r>
                <a:rPr lang="zh-CN" altLang="en-US" sz="1215" kern="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US" altLang="zh-CN" sz="1215"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832" name="矩形 2831"/>
            <p:cNvSpPr/>
            <p:nvPr/>
          </p:nvSpPr>
          <p:spPr>
            <a:xfrm>
              <a:off x="471218" y="2905916"/>
              <a:ext cx="2191599" cy="1208024"/>
            </a:xfrm>
            <a:prstGeom prst="rect">
              <a:avLst/>
            </a:prstGeom>
          </p:spPr>
          <p:txBody>
            <a:bodyPr wrap="square">
              <a:spAutoFit/>
            </a:bodyPr>
            <a:lstStyle/>
            <a:p>
              <a:pPr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822960"/>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2834" name="51 Rectángulo"/>
          <p:cNvSpPr/>
          <p:nvPr/>
        </p:nvSpPr>
        <p:spPr>
          <a:xfrm>
            <a:off x="8103813" y="1965065"/>
            <a:ext cx="2848851" cy="1135379"/>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anchor="ctr"/>
          <a:lstStyle/>
          <a:p>
            <a:pPr algn="ctr" defTabSz="822960" eaLnBrk="0" fontAlgn="base" hangingPunct="0">
              <a:spcBef>
                <a:spcPct val="0"/>
              </a:spcBef>
              <a:spcAft>
                <a:spcPct val="0"/>
              </a:spcAft>
              <a:defRPr/>
            </a:pPr>
            <a:r>
              <a:rPr lang="zh-CN" altLang="en-US" sz="1890" b="1" kern="0" dirty="0">
                <a:solidFill>
                  <a:prstClr val="white"/>
                </a:solidFill>
                <a:latin typeface="微软雅黑" panose="020B0503020204020204" pitchFamily="34" charset="-122"/>
                <a:ea typeface="微软雅黑" panose="020B0503020204020204" pitchFamily="34" charset="-122"/>
              </a:rPr>
              <a:t>添加标题</a:t>
            </a:r>
            <a:endParaRPr lang="en-US" altLang="zh-CN" sz="1890" b="1" kern="0" dirty="0">
              <a:solidFill>
                <a:prstClr val="white"/>
              </a:solidFill>
              <a:latin typeface="微软雅黑" panose="020B0503020204020204" pitchFamily="34" charset="-122"/>
              <a:ea typeface="微软雅黑" panose="020B0503020204020204" pitchFamily="34" charset="-122"/>
            </a:endParaRPr>
          </a:p>
          <a:p>
            <a:pPr algn="ctr" defTabSz="822960" fontAlgn="base">
              <a:spcBef>
                <a:spcPct val="0"/>
              </a:spcBef>
              <a:spcAft>
                <a:spcPct val="0"/>
              </a:spcAft>
              <a:defRPr/>
            </a:pPr>
            <a:r>
              <a:rPr lang="zh-CN" altLang="en-US" sz="126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26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5" name="组合 2834"/>
          <p:cNvGrpSpPr/>
          <p:nvPr/>
        </p:nvGrpSpPr>
        <p:grpSpPr>
          <a:xfrm>
            <a:off x="8103816" y="3369345"/>
            <a:ext cx="2628968" cy="1802108"/>
            <a:chOff x="467746" y="2612182"/>
            <a:chExt cx="2191599" cy="1501758"/>
          </a:xfrm>
        </p:grpSpPr>
        <p:sp>
          <p:nvSpPr>
            <p:cNvPr id="2836" name="矩形 2835"/>
            <p:cNvSpPr/>
            <p:nvPr/>
          </p:nvSpPr>
          <p:spPr>
            <a:xfrm>
              <a:off x="467746" y="2612182"/>
              <a:ext cx="672436" cy="232756"/>
            </a:xfrm>
            <a:prstGeom prst="rect">
              <a:avLst/>
            </a:prstGeom>
          </p:spPr>
          <p:txBody>
            <a:bodyPr wrap="none">
              <a:spAutoFit/>
            </a:bodyPr>
            <a:lstStyle/>
            <a:p>
              <a:pPr defTabSz="822960" eaLnBrk="0" fontAlgn="base" hangingPunct="0">
                <a:spcBef>
                  <a:spcPct val="0"/>
                </a:spcBef>
                <a:spcAft>
                  <a:spcPct val="0"/>
                </a:spcAft>
                <a:defRPr/>
              </a:pPr>
              <a:r>
                <a:rPr lang="zh-CN" altLang="en-US" sz="1215" kern="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US" altLang="zh-CN" sz="1215"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837" name="矩形 2836"/>
            <p:cNvSpPr/>
            <p:nvPr/>
          </p:nvSpPr>
          <p:spPr>
            <a:xfrm>
              <a:off x="467746" y="2905916"/>
              <a:ext cx="2191599" cy="1208024"/>
            </a:xfrm>
            <a:prstGeom prst="rect">
              <a:avLst/>
            </a:prstGeom>
          </p:spPr>
          <p:txBody>
            <a:bodyPr wrap="square">
              <a:spAutoFit/>
            </a:bodyPr>
            <a:lstStyle/>
            <a:p>
              <a:pPr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822960"/>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25"/>
                                        </p:tgtEl>
                                        <p:attrNameLst>
                                          <p:attrName>style.visibility</p:attrName>
                                        </p:attrNameLst>
                                      </p:cBhvr>
                                      <p:to>
                                        <p:strVal val="visible"/>
                                      </p:to>
                                    </p:set>
                                    <p:anim calcmode="lin" valueType="num">
                                      <p:cBhvr additive="base">
                                        <p:cTn id="11" dur="500" fill="hold"/>
                                        <p:tgtEl>
                                          <p:spTgt spid="2825"/>
                                        </p:tgtEl>
                                        <p:attrNameLst>
                                          <p:attrName>ppt_x</p:attrName>
                                        </p:attrNameLst>
                                      </p:cBhvr>
                                      <p:tavLst>
                                        <p:tav tm="0">
                                          <p:val>
                                            <p:strVal val="#ppt_x"/>
                                          </p:val>
                                        </p:tav>
                                        <p:tav tm="100000">
                                          <p:val>
                                            <p:strVal val="#ppt_x"/>
                                          </p:val>
                                        </p:tav>
                                      </p:tavLst>
                                    </p:anim>
                                    <p:anim calcmode="lin" valueType="num">
                                      <p:cBhvr additive="base">
                                        <p:cTn id="12" dur="500" fill="hold"/>
                                        <p:tgtEl>
                                          <p:spTgt spid="28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830"/>
                                        </p:tgtEl>
                                        <p:attrNameLst>
                                          <p:attrName>style.visibility</p:attrName>
                                        </p:attrNameLst>
                                      </p:cBhvr>
                                      <p:to>
                                        <p:strVal val="visible"/>
                                      </p:to>
                                    </p:set>
                                    <p:anim calcmode="lin" valueType="num">
                                      <p:cBhvr additive="base">
                                        <p:cTn id="24" dur="500" fill="hold"/>
                                        <p:tgtEl>
                                          <p:spTgt spid="2830"/>
                                        </p:tgtEl>
                                        <p:attrNameLst>
                                          <p:attrName>ppt_x</p:attrName>
                                        </p:attrNameLst>
                                      </p:cBhvr>
                                      <p:tavLst>
                                        <p:tav tm="0">
                                          <p:val>
                                            <p:strVal val="#ppt_x"/>
                                          </p:val>
                                        </p:tav>
                                        <p:tav tm="100000">
                                          <p:val>
                                            <p:strVal val="#ppt_x"/>
                                          </p:val>
                                        </p:tav>
                                      </p:tavLst>
                                    </p:anim>
                                    <p:anim calcmode="lin" valueType="num">
                                      <p:cBhvr additive="base">
                                        <p:cTn id="25" dur="500" fill="hold"/>
                                        <p:tgtEl>
                                          <p:spTgt spid="283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22"/>
                                        </p:tgtEl>
                                        <p:attrNameLst>
                                          <p:attrName>style.visibility</p:attrName>
                                        </p:attrNameLst>
                                      </p:cBhvr>
                                      <p:to>
                                        <p:strVal val="visible"/>
                                      </p:to>
                                    </p:set>
                                    <p:animEffect transition="in" filter="wipe(up)">
                                      <p:cBhvr>
                                        <p:cTn id="29" dur="500"/>
                                        <p:tgtEl>
                                          <p:spTgt spid="282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34"/>
                                        </p:tgtEl>
                                        <p:attrNameLst>
                                          <p:attrName>style.visibility</p:attrName>
                                        </p:attrNameLst>
                                      </p:cBhvr>
                                      <p:to>
                                        <p:strVal val="visible"/>
                                      </p:to>
                                    </p:set>
                                    <p:animEffect transition="in" filter="randombar(horizontal)">
                                      <p:cBhvr>
                                        <p:cTn id="33" dur="500"/>
                                        <p:tgtEl>
                                          <p:spTgt spid="283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835"/>
                                        </p:tgtEl>
                                        <p:attrNameLst>
                                          <p:attrName>style.visibility</p:attrName>
                                        </p:attrNameLst>
                                      </p:cBhvr>
                                      <p:to>
                                        <p:strVal val="visible"/>
                                      </p:to>
                                    </p:set>
                                    <p:anim calcmode="lin" valueType="num">
                                      <p:cBhvr additive="base">
                                        <p:cTn id="37" dur="500" fill="hold"/>
                                        <p:tgtEl>
                                          <p:spTgt spid="2835"/>
                                        </p:tgtEl>
                                        <p:attrNameLst>
                                          <p:attrName>ppt_x</p:attrName>
                                        </p:attrNameLst>
                                      </p:cBhvr>
                                      <p:tavLst>
                                        <p:tav tm="0">
                                          <p:val>
                                            <p:strVal val="#ppt_x"/>
                                          </p:val>
                                        </p:tav>
                                        <p:tav tm="100000">
                                          <p:val>
                                            <p:strVal val="#ppt_x"/>
                                          </p:val>
                                        </p:tav>
                                      </p:tavLst>
                                    </p:anim>
                                    <p:anim calcmode="lin" valueType="num">
                                      <p:cBhvr additive="base">
                                        <p:cTn id="38" dur="500" fill="hold"/>
                                        <p:tgtEl>
                                          <p:spTgt spid="2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P spid="28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41576" y="1742633"/>
            <a:ext cx="3885003" cy="129584"/>
            <a:chOff x="1507396" y="1628800"/>
            <a:chExt cx="4320480" cy="144016"/>
          </a:xfrm>
        </p:grpSpPr>
        <p:cxnSp>
          <p:nvCxnSpPr>
            <p:cNvPr id="3" name="直接连接符 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325964" y="1742633"/>
            <a:ext cx="3885003" cy="129584"/>
            <a:chOff x="1507396" y="1628800"/>
            <a:chExt cx="4320480" cy="144016"/>
          </a:xfrm>
        </p:grpSpPr>
        <p:cxnSp>
          <p:nvCxnSpPr>
            <p:cNvPr id="15" name="直接连接符 1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655980"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10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231163"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20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4799496"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30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367829"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40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3936163"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50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504497"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60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3072829"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70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641164"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80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2209496"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90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737470" y="1474061"/>
            <a:ext cx="511679" cy="313932"/>
          </a:xfrm>
          <a:prstGeom prst="rect">
            <a:avLst/>
          </a:prstGeom>
          <a:noFill/>
        </p:spPr>
        <p:txBody>
          <a:bodyPr wrap="none" rtlCol="0">
            <a:spAutoFit/>
          </a:bodyPr>
          <a:lstStyle/>
          <a:p>
            <a:pPr defTabSz="822960"/>
            <a:r>
              <a:rPr lang="en-US" altLang="zh-CN" sz="1440" dirty="0">
                <a:solidFill>
                  <a:prstClr val="black">
                    <a:lumMod val="75000"/>
                    <a:lumOff val="25000"/>
                  </a:prstClr>
                </a:solidFill>
                <a:latin typeface="微软雅黑" panose="020B0503020204020204" pitchFamily="34" charset="-122"/>
                <a:ea typeface="微软雅黑" panose="020B0503020204020204" pitchFamily="34" charset="-122"/>
              </a:rPr>
              <a:t>100</a:t>
            </a:r>
            <a:endPar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164131"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10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593884"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20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7025551"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30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457217"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40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7888884"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50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320551"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60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8752217"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70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9183883"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80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9615551" y="1474061"/>
            <a:ext cx="402674"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90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10006861" y="1474061"/>
            <a:ext cx="511679" cy="313932"/>
          </a:xfrm>
          <a:prstGeom prst="rect">
            <a:avLst/>
          </a:prstGeom>
          <a:noFill/>
        </p:spPr>
        <p:txBody>
          <a:bodyPr wrap="none" rtlCol="0">
            <a:spAutoFit/>
          </a:bodyPr>
          <a:lstStyle/>
          <a:p>
            <a:pPr defTabSz="822960"/>
            <a:r>
              <a:rPr lang="en-US" altLang="zh-CN" sz="1440">
                <a:solidFill>
                  <a:prstClr val="black">
                    <a:lumMod val="75000"/>
                    <a:lumOff val="25000"/>
                  </a:prstClr>
                </a:solidFill>
                <a:latin typeface="微软雅黑" panose="020B0503020204020204" pitchFamily="34" charset="-122"/>
                <a:ea typeface="微软雅黑" panose="020B0503020204020204" pitchFamily="34" charset="-122"/>
              </a:rPr>
              <a:t>100</a:t>
            </a:r>
            <a:endParaRPr lang="zh-CN" altLang="en-US" sz="144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6" name="五边形 45"/>
          <p:cNvSpPr/>
          <p:nvPr/>
        </p:nvSpPr>
        <p:spPr>
          <a:xfrm flipH="1">
            <a:off x="2968653" y="2156223"/>
            <a:ext cx="2857923" cy="2915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47" name="五边形 46"/>
          <p:cNvSpPr/>
          <p:nvPr/>
        </p:nvSpPr>
        <p:spPr>
          <a:xfrm flipH="1">
            <a:off x="4068959" y="2609767"/>
            <a:ext cx="1757619" cy="2915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48" name="五边形 47"/>
          <p:cNvSpPr/>
          <p:nvPr/>
        </p:nvSpPr>
        <p:spPr>
          <a:xfrm flipH="1">
            <a:off x="3400323" y="3063314"/>
            <a:ext cx="2426256" cy="2915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49" name="五边形 48"/>
          <p:cNvSpPr/>
          <p:nvPr/>
        </p:nvSpPr>
        <p:spPr>
          <a:xfrm flipH="1">
            <a:off x="1969500" y="3516858"/>
            <a:ext cx="3857080" cy="2915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50" name="五边形 49"/>
          <p:cNvSpPr/>
          <p:nvPr/>
        </p:nvSpPr>
        <p:spPr>
          <a:xfrm flipH="1">
            <a:off x="2641164" y="3970404"/>
            <a:ext cx="3185416" cy="2915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51" name="五边形 50"/>
          <p:cNvSpPr/>
          <p:nvPr/>
        </p:nvSpPr>
        <p:spPr>
          <a:xfrm flipH="1">
            <a:off x="3668244" y="4423948"/>
            <a:ext cx="2158336" cy="2915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52" name="五边形 51"/>
          <p:cNvSpPr/>
          <p:nvPr/>
        </p:nvSpPr>
        <p:spPr>
          <a:xfrm flipH="1">
            <a:off x="4531576" y="4877919"/>
            <a:ext cx="1295003" cy="2915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2082014" y="2153364"/>
            <a:ext cx="922047" cy="313932"/>
          </a:xfrm>
          <a:prstGeom prst="rect">
            <a:avLst/>
          </a:prstGeom>
          <a:noFill/>
        </p:spPr>
        <p:txBody>
          <a:bodyPr wrap="none"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输入文字</a:t>
            </a:r>
          </a:p>
        </p:txBody>
      </p:sp>
      <p:sp>
        <p:nvSpPr>
          <p:cNvPr id="54" name="TextBox 53"/>
          <p:cNvSpPr txBox="1"/>
          <p:nvPr/>
        </p:nvSpPr>
        <p:spPr>
          <a:xfrm>
            <a:off x="3160829" y="2607472"/>
            <a:ext cx="922047" cy="313932"/>
          </a:xfrm>
          <a:prstGeom prst="rect">
            <a:avLst/>
          </a:prstGeom>
          <a:noFill/>
        </p:spPr>
        <p:txBody>
          <a:bodyPr wrap="none"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输入文字</a:t>
            </a:r>
          </a:p>
        </p:txBody>
      </p:sp>
      <p:sp>
        <p:nvSpPr>
          <p:cNvPr id="55" name="TextBox 54"/>
          <p:cNvSpPr txBox="1"/>
          <p:nvPr/>
        </p:nvSpPr>
        <p:spPr>
          <a:xfrm>
            <a:off x="2517310" y="3060667"/>
            <a:ext cx="922047" cy="313932"/>
          </a:xfrm>
          <a:prstGeom prst="rect">
            <a:avLst/>
          </a:prstGeom>
          <a:noFill/>
        </p:spPr>
        <p:txBody>
          <a:bodyPr wrap="none"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输入文字</a:t>
            </a:r>
          </a:p>
        </p:txBody>
      </p:sp>
      <p:sp>
        <p:nvSpPr>
          <p:cNvPr id="56" name="TextBox 55"/>
          <p:cNvSpPr txBox="1"/>
          <p:nvPr/>
        </p:nvSpPr>
        <p:spPr>
          <a:xfrm>
            <a:off x="1137961" y="3506703"/>
            <a:ext cx="922047" cy="313932"/>
          </a:xfrm>
          <a:prstGeom prst="rect">
            <a:avLst/>
          </a:prstGeom>
          <a:noFill/>
        </p:spPr>
        <p:txBody>
          <a:bodyPr wrap="none"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输入文字</a:t>
            </a:r>
          </a:p>
        </p:txBody>
      </p:sp>
      <p:sp>
        <p:nvSpPr>
          <p:cNvPr id="57" name="TextBox 56"/>
          <p:cNvSpPr txBox="1"/>
          <p:nvPr/>
        </p:nvSpPr>
        <p:spPr>
          <a:xfrm>
            <a:off x="1813887" y="3967545"/>
            <a:ext cx="922047" cy="313932"/>
          </a:xfrm>
          <a:prstGeom prst="rect">
            <a:avLst/>
          </a:prstGeom>
          <a:noFill/>
        </p:spPr>
        <p:txBody>
          <a:bodyPr wrap="none"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输入文字</a:t>
            </a:r>
          </a:p>
        </p:txBody>
      </p:sp>
      <p:sp>
        <p:nvSpPr>
          <p:cNvPr id="58" name="TextBox 57"/>
          <p:cNvSpPr txBox="1"/>
          <p:nvPr/>
        </p:nvSpPr>
        <p:spPr>
          <a:xfrm>
            <a:off x="2758147" y="4421653"/>
            <a:ext cx="922047" cy="313932"/>
          </a:xfrm>
          <a:prstGeom prst="rect">
            <a:avLst/>
          </a:prstGeom>
          <a:noFill/>
        </p:spPr>
        <p:txBody>
          <a:bodyPr wrap="none"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输入文字</a:t>
            </a:r>
          </a:p>
        </p:txBody>
      </p:sp>
      <p:sp>
        <p:nvSpPr>
          <p:cNvPr id="59" name="TextBox 58"/>
          <p:cNvSpPr txBox="1"/>
          <p:nvPr/>
        </p:nvSpPr>
        <p:spPr>
          <a:xfrm>
            <a:off x="3614231" y="4874848"/>
            <a:ext cx="922047" cy="313932"/>
          </a:xfrm>
          <a:prstGeom prst="rect">
            <a:avLst/>
          </a:prstGeom>
          <a:noFill/>
        </p:spPr>
        <p:txBody>
          <a:bodyPr wrap="none"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输入文字</a:t>
            </a:r>
          </a:p>
        </p:txBody>
      </p:sp>
      <p:sp>
        <p:nvSpPr>
          <p:cNvPr id="60" name="五边形 59"/>
          <p:cNvSpPr/>
          <p:nvPr/>
        </p:nvSpPr>
        <p:spPr>
          <a:xfrm>
            <a:off x="6325963" y="2156223"/>
            <a:ext cx="1458747" cy="291533"/>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61" name="五边形 60"/>
          <p:cNvSpPr/>
          <p:nvPr/>
        </p:nvSpPr>
        <p:spPr>
          <a:xfrm>
            <a:off x="6325965" y="2609767"/>
            <a:ext cx="2753745" cy="291533"/>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62" name="五边形 61"/>
          <p:cNvSpPr/>
          <p:nvPr/>
        </p:nvSpPr>
        <p:spPr>
          <a:xfrm>
            <a:off x="6325967" y="3063314"/>
            <a:ext cx="1726667" cy="291533"/>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63" name="五边形 62"/>
          <p:cNvSpPr/>
          <p:nvPr/>
        </p:nvSpPr>
        <p:spPr>
          <a:xfrm>
            <a:off x="6325962" y="3516858"/>
            <a:ext cx="3680897" cy="291533"/>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64" name="五边形 63"/>
          <p:cNvSpPr/>
          <p:nvPr/>
        </p:nvSpPr>
        <p:spPr>
          <a:xfrm>
            <a:off x="6325964" y="3970404"/>
            <a:ext cx="3021667" cy="291533"/>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65" name="五边形 64"/>
          <p:cNvSpPr/>
          <p:nvPr/>
        </p:nvSpPr>
        <p:spPr>
          <a:xfrm>
            <a:off x="6325966" y="4423948"/>
            <a:ext cx="3289588" cy="291533"/>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66" name="五边形 65"/>
          <p:cNvSpPr/>
          <p:nvPr/>
        </p:nvSpPr>
        <p:spPr>
          <a:xfrm>
            <a:off x="6325965" y="4877919"/>
            <a:ext cx="2590000" cy="291533"/>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7840303" y="2153364"/>
            <a:ext cx="922047" cy="313932"/>
          </a:xfrm>
          <a:prstGeom prst="rect">
            <a:avLst/>
          </a:prstGeom>
          <a:noFill/>
        </p:spPr>
        <p:txBody>
          <a:bodyPr wrap="none"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输入文字</a:t>
            </a:r>
          </a:p>
        </p:txBody>
      </p:sp>
      <p:sp>
        <p:nvSpPr>
          <p:cNvPr id="68" name="TextBox 67"/>
          <p:cNvSpPr txBox="1"/>
          <p:nvPr/>
        </p:nvSpPr>
        <p:spPr>
          <a:xfrm>
            <a:off x="9148594" y="2617631"/>
            <a:ext cx="922047" cy="313932"/>
          </a:xfrm>
          <a:prstGeom prst="rect">
            <a:avLst/>
          </a:prstGeom>
          <a:noFill/>
        </p:spPr>
        <p:txBody>
          <a:bodyPr wrap="none"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输入文字</a:t>
            </a:r>
          </a:p>
        </p:txBody>
      </p:sp>
      <p:sp>
        <p:nvSpPr>
          <p:cNvPr id="69" name="TextBox 68"/>
          <p:cNvSpPr txBox="1"/>
          <p:nvPr/>
        </p:nvSpPr>
        <p:spPr>
          <a:xfrm>
            <a:off x="8092290" y="3060667"/>
            <a:ext cx="922047" cy="313932"/>
          </a:xfrm>
          <a:prstGeom prst="rect">
            <a:avLst/>
          </a:prstGeom>
          <a:noFill/>
        </p:spPr>
        <p:txBody>
          <a:bodyPr wrap="none"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输入文字</a:t>
            </a:r>
          </a:p>
        </p:txBody>
      </p:sp>
      <p:sp>
        <p:nvSpPr>
          <p:cNvPr id="70" name="TextBox 69"/>
          <p:cNvSpPr txBox="1"/>
          <p:nvPr/>
        </p:nvSpPr>
        <p:spPr>
          <a:xfrm>
            <a:off x="9986561" y="3506703"/>
            <a:ext cx="922047" cy="313932"/>
          </a:xfrm>
          <a:prstGeom prst="rect">
            <a:avLst/>
          </a:prstGeom>
          <a:noFill/>
        </p:spPr>
        <p:txBody>
          <a:bodyPr wrap="none"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输入文字</a:t>
            </a:r>
          </a:p>
        </p:txBody>
      </p:sp>
      <p:sp>
        <p:nvSpPr>
          <p:cNvPr id="71" name="TextBox 70"/>
          <p:cNvSpPr txBox="1"/>
          <p:nvPr/>
        </p:nvSpPr>
        <p:spPr>
          <a:xfrm>
            <a:off x="9393425" y="3967545"/>
            <a:ext cx="922047" cy="313932"/>
          </a:xfrm>
          <a:prstGeom prst="rect">
            <a:avLst/>
          </a:prstGeom>
          <a:noFill/>
        </p:spPr>
        <p:txBody>
          <a:bodyPr wrap="none"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输入文字</a:t>
            </a:r>
          </a:p>
        </p:txBody>
      </p:sp>
      <p:sp>
        <p:nvSpPr>
          <p:cNvPr id="72" name="TextBox 71"/>
          <p:cNvSpPr txBox="1"/>
          <p:nvPr/>
        </p:nvSpPr>
        <p:spPr>
          <a:xfrm>
            <a:off x="9631867" y="4421653"/>
            <a:ext cx="922047" cy="313932"/>
          </a:xfrm>
          <a:prstGeom prst="rect">
            <a:avLst/>
          </a:prstGeom>
          <a:noFill/>
        </p:spPr>
        <p:txBody>
          <a:bodyPr wrap="none"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输入文字</a:t>
            </a:r>
          </a:p>
        </p:txBody>
      </p:sp>
      <p:sp>
        <p:nvSpPr>
          <p:cNvPr id="73" name="TextBox 72"/>
          <p:cNvSpPr txBox="1"/>
          <p:nvPr/>
        </p:nvSpPr>
        <p:spPr>
          <a:xfrm>
            <a:off x="9002145" y="4874848"/>
            <a:ext cx="922047" cy="313932"/>
          </a:xfrm>
          <a:prstGeom prst="rect">
            <a:avLst/>
          </a:prstGeom>
          <a:noFill/>
        </p:spPr>
        <p:txBody>
          <a:bodyPr wrap="none" rtlCol="0">
            <a:spAutoFit/>
          </a:bodyPr>
          <a:lstStyle/>
          <a:p>
            <a:pPr defTabSz="822960"/>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rPr>
              <a:t>输入文字</a:t>
            </a:r>
          </a:p>
        </p:txBody>
      </p:sp>
      <p:sp>
        <p:nvSpPr>
          <p:cNvPr id="74" name="TextBox 73"/>
          <p:cNvSpPr txBox="1"/>
          <p:nvPr/>
        </p:nvSpPr>
        <p:spPr>
          <a:xfrm>
            <a:off x="5911804" y="2121981"/>
            <a:ext cx="346570" cy="369332"/>
          </a:xfrm>
          <a:prstGeom prst="rect">
            <a:avLst/>
          </a:prstGeom>
          <a:noFill/>
        </p:spPr>
        <p:txBody>
          <a:bodyPr wrap="none" rtlCol="0">
            <a:spAutoFit/>
          </a:bodyPr>
          <a:lstStyle/>
          <a:p>
            <a:pPr defTabSz="822960"/>
            <a:r>
              <a:rPr lang="en-US" altLang="zh-CN">
                <a:solidFill>
                  <a:prstClr val="black">
                    <a:lumMod val="85000"/>
                    <a:lumOff val="15000"/>
                  </a:prstClr>
                </a:solidFill>
                <a:latin typeface="微软雅黑" panose="020B0503020204020204" pitchFamily="34" charset="-122"/>
                <a:ea typeface="微软雅黑" panose="020B0503020204020204" pitchFamily="34" charset="-122"/>
              </a:rPr>
              <a:t>A</a:t>
            </a:r>
            <a:endParaRPr lang="zh-CN" altLang="en-US">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5911803" y="2575528"/>
            <a:ext cx="328936" cy="369332"/>
          </a:xfrm>
          <a:prstGeom prst="rect">
            <a:avLst/>
          </a:prstGeom>
          <a:noFill/>
        </p:spPr>
        <p:txBody>
          <a:bodyPr wrap="none" rtlCol="0">
            <a:spAutoFit/>
          </a:bodyPr>
          <a:lstStyle/>
          <a:p>
            <a:pPr defTabSz="822960"/>
            <a:r>
              <a:rPr lang="en-US" altLang="zh-CN">
                <a:solidFill>
                  <a:prstClr val="black">
                    <a:lumMod val="85000"/>
                    <a:lumOff val="15000"/>
                  </a:prstClr>
                </a:solidFill>
                <a:latin typeface="微软雅黑" panose="020B0503020204020204" pitchFamily="34" charset="-122"/>
                <a:ea typeface="微软雅黑" panose="020B0503020204020204" pitchFamily="34" charset="-122"/>
              </a:rPr>
              <a:t>B</a:t>
            </a:r>
            <a:endParaRPr lang="zh-CN" altLang="en-US">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5911804" y="3029072"/>
            <a:ext cx="338554" cy="369332"/>
          </a:xfrm>
          <a:prstGeom prst="rect">
            <a:avLst/>
          </a:prstGeom>
          <a:noFill/>
        </p:spPr>
        <p:txBody>
          <a:bodyPr wrap="none" rtlCol="0">
            <a:spAutoFit/>
          </a:bodyPr>
          <a:lstStyle/>
          <a:p>
            <a:pPr defTabSz="822960"/>
            <a:r>
              <a:rPr lang="en-US" altLang="zh-CN">
                <a:solidFill>
                  <a:prstClr val="black">
                    <a:lumMod val="85000"/>
                    <a:lumOff val="15000"/>
                  </a:prstClr>
                </a:solidFill>
                <a:latin typeface="微软雅黑" panose="020B0503020204020204" pitchFamily="34" charset="-122"/>
                <a:ea typeface="微软雅黑" panose="020B0503020204020204" pitchFamily="34" charset="-122"/>
              </a:rPr>
              <a:t>C</a:t>
            </a:r>
            <a:endParaRPr lang="zh-CN" altLang="en-US">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5911803" y="3482619"/>
            <a:ext cx="360996" cy="369332"/>
          </a:xfrm>
          <a:prstGeom prst="rect">
            <a:avLst/>
          </a:prstGeom>
          <a:noFill/>
        </p:spPr>
        <p:txBody>
          <a:bodyPr wrap="none" rtlCol="0">
            <a:spAutoFit/>
          </a:bodyPr>
          <a:lstStyle/>
          <a:p>
            <a:pPr defTabSz="822960"/>
            <a:r>
              <a:rPr lang="en-US" altLang="zh-CN">
                <a:solidFill>
                  <a:prstClr val="black">
                    <a:lumMod val="85000"/>
                    <a:lumOff val="15000"/>
                  </a:prstClr>
                </a:solidFill>
                <a:latin typeface="微软雅黑" panose="020B0503020204020204" pitchFamily="34" charset="-122"/>
                <a:ea typeface="微软雅黑" panose="020B0503020204020204" pitchFamily="34" charset="-122"/>
              </a:rPr>
              <a:t>D</a:t>
            </a:r>
            <a:endParaRPr lang="zh-CN" altLang="en-US">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5911804" y="3936163"/>
            <a:ext cx="311304" cy="369332"/>
          </a:xfrm>
          <a:prstGeom prst="rect">
            <a:avLst/>
          </a:prstGeom>
          <a:noFill/>
        </p:spPr>
        <p:txBody>
          <a:bodyPr wrap="none" rtlCol="0">
            <a:spAutoFit/>
          </a:bodyPr>
          <a:lstStyle/>
          <a:p>
            <a:pPr defTabSz="822960"/>
            <a:r>
              <a:rPr lang="en-US" altLang="zh-CN">
                <a:solidFill>
                  <a:prstClr val="black">
                    <a:lumMod val="85000"/>
                    <a:lumOff val="15000"/>
                  </a:prstClr>
                </a:solidFill>
                <a:latin typeface="微软雅黑" panose="020B0503020204020204" pitchFamily="34" charset="-122"/>
                <a:ea typeface="微软雅黑" panose="020B0503020204020204" pitchFamily="34" charset="-122"/>
              </a:rPr>
              <a:t>E</a:t>
            </a:r>
            <a:endParaRPr lang="zh-CN" altLang="en-US">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5911804" y="4389709"/>
            <a:ext cx="308098" cy="369332"/>
          </a:xfrm>
          <a:prstGeom prst="rect">
            <a:avLst/>
          </a:prstGeom>
          <a:noFill/>
        </p:spPr>
        <p:txBody>
          <a:bodyPr wrap="none" rtlCol="0">
            <a:spAutoFit/>
          </a:bodyPr>
          <a:lstStyle/>
          <a:p>
            <a:pPr defTabSz="822960"/>
            <a:r>
              <a:rPr lang="en-US" altLang="zh-CN">
                <a:solidFill>
                  <a:prstClr val="black">
                    <a:lumMod val="85000"/>
                    <a:lumOff val="15000"/>
                  </a:prstClr>
                </a:solidFill>
                <a:latin typeface="微软雅黑" panose="020B0503020204020204" pitchFamily="34" charset="-122"/>
                <a:ea typeface="微软雅黑" panose="020B0503020204020204" pitchFamily="34" charset="-122"/>
              </a:rPr>
              <a:t>F</a:t>
            </a:r>
            <a:endParaRPr lang="zh-CN" altLang="en-US">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5911804" y="4843253"/>
            <a:ext cx="356188" cy="369332"/>
          </a:xfrm>
          <a:prstGeom prst="rect">
            <a:avLst/>
          </a:prstGeom>
          <a:noFill/>
        </p:spPr>
        <p:txBody>
          <a:bodyPr wrap="none" rtlCol="0">
            <a:spAutoFit/>
          </a:bodyPr>
          <a:lstStyle/>
          <a:p>
            <a:pPr defTabSz="822960"/>
            <a:r>
              <a:rPr lang="en-US" altLang="zh-CN">
                <a:solidFill>
                  <a:prstClr val="black">
                    <a:lumMod val="85000"/>
                    <a:lumOff val="15000"/>
                  </a:prstClr>
                </a:solidFill>
                <a:latin typeface="微软雅黑" panose="020B0503020204020204" pitchFamily="34" charset="-122"/>
                <a:ea typeface="微软雅黑" panose="020B0503020204020204" pitchFamily="34" charset="-122"/>
              </a:rPr>
              <a:t>G</a:t>
            </a:r>
            <a:endParaRPr lang="zh-CN" altLang="en-US">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1366172" y="5296802"/>
            <a:ext cx="9459661" cy="63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2268" tIns="41135" rIns="82268" bIns="4113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defTabSz="822960" eaLnBrk="1" hangingPunct="1">
              <a:lnSpc>
                <a:spcPct val="130000"/>
              </a:lnSpc>
              <a:spcBef>
                <a:spcPct val="0"/>
              </a:spcBef>
              <a:buNone/>
            </a:pPr>
            <a:r>
              <a:rPr lang="zh-CN" altLang="en-US" sz="1440" dirty="0">
                <a:solidFill>
                  <a:prstClr val="black">
                    <a:lumMod val="75000"/>
                    <a:lumOff val="25000"/>
                  </a:prstClr>
                </a:solidFill>
                <a:latin typeface="微软雅黑" panose="020B0503020204020204" pitchFamily="34" charset="-122"/>
                <a:ea typeface="微软雅黑" panose="020B0503020204020204" pitchFamily="34" charset="-122"/>
                <a:sym typeface="方正兰亭黑_GBK" panose="02000000000000000000" pitchFamily="2" charset="-122"/>
              </a:rPr>
              <a:t>        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8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1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7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80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0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1000"/>
                                        <p:tgtEl>
                                          <p:spTgt spid="38"/>
                                        </p:tgtEl>
                                      </p:cBhvr>
                                    </p:animEffect>
                                    <p:anim calcmode="lin" valueType="num">
                                      <p:cBhvr>
                                        <p:cTn id="79" dur="1000" fill="hold"/>
                                        <p:tgtEl>
                                          <p:spTgt spid="38"/>
                                        </p:tgtEl>
                                        <p:attrNameLst>
                                          <p:attrName>ppt_x</p:attrName>
                                        </p:attrNameLst>
                                      </p:cBhvr>
                                      <p:tavLst>
                                        <p:tav tm="0">
                                          <p:val>
                                            <p:strVal val="#ppt_x"/>
                                          </p:val>
                                        </p:tav>
                                        <p:tav tm="100000">
                                          <p:val>
                                            <p:strVal val="#ppt_x"/>
                                          </p:val>
                                        </p:tav>
                                      </p:tavLst>
                                    </p:anim>
                                    <p:anim calcmode="lin" valueType="num">
                                      <p:cBhvr>
                                        <p:cTn id="80" dur="1000" fill="hold"/>
                                        <p:tgtEl>
                                          <p:spTgt spid="38"/>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30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0"/>
                                        <p:tgtEl>
                                          <p:spTgt spid="40"/>
                                        </p:tgtEl>
                                      </p:cBhvr>
                                    </p:animEffect>
                                    <p:anim calcmode="lin" valueType="num">
                                      <p:cBhvr>
                                        <p:cTn id="89" dur="1000" fill="hold"/>
                                        <p:tgtEl>
                                          <p:spTgt spid="40"/>
                                        </p:tgtEl>
                                        <p:attrNameLst>
                                          <p:attrName>ppt_x</p:attrName>
                                        </p:attrNameLst>
                                      </p:cBhvr>
                                      <p:tavLst>
                                        <p:tav tm="0">
                                          <p:val>
                                            <p:strVal val="#ppt_x"/>
                                          </p:val>
                                        </p:tav>
                                        <p:tav tm="100000">
                                          <p:val>
                                            <p:strVal val="#ppt_x"/>
                                          </p:val>
                                        </p:tav>
                                      </p:tavLst>
                                    </p:anim>
                                    <p:anim calcmode="lin" valueType="num">
                                      <p:cBhvr>
                                        <p:cTn id="90" dur="1000" fill="hold"/>
                                        <p:tgtEl>
                                          <p:spTgt spid="40"/>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50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1000"/>
                                        <p:tgtEl>
                                          <p:spTgt spid="41"/>
                                        </p:tgtEl>
                                      </p:cBhvr>
                                    </p:animEffect>
                                    <p:anim calcmode="lin" valueType="num">
                                      <p:cBhvr>
                                        <p:cTn id="94" dur="1000" fill="hold"/>
                                        <p:tgtEl>
                                          <p:spTgt spid="41"/>
                                        </p:tgtEl>
                                        <p:attrNameLst>
                                          <p:attrName>ppt_x</p:attrName>
                                        </p:attrNameLst>
                                      </p:cBhvr>
                                      <p:tavLst>
                                        <p:tav tm="0">
                                          <p:val>
                                            <p:strVal val="#ppt_x"/>
                                          </p:val>
                                        </p:tav>
                                        <p:tav tm="100000">
                                          <p:val>
                                            <p:strVal val="#ppt_x"/>
                                          </p:val>
                                        </p:tav>
                                      </p:tavLst>
                                    </p:anim>
                                    <p:anim calcmode="lin" valueType="num">
                                      <p:cBhvr>
                                        <p:cTn id="95" dur="1000" fill="hold"/>
                                        <p:tgtEl>
                                          <p:spTgt spid="41"/>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60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70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ppt_x</p:attrName>
                                        </p:attrNameLst>
                                      </p:cBhvr>
                                      <p:tavLst>
                                        <p:tav tm="0">
                                          <p:val>
                                            <p:strVal val="#ppt_x"/>
                                          </p:val>
                                        </p:tav>
                                        <p:tav tm="100000">
                                          <p:val>
                                            <p:strVal val="#ppt_x"/>
                                          </p:val>
                                        </p:tav>
                                      </p:tavLst>
                                    </p:anim>
                                    <p:anim calcmode="lin" valueType="num">
                                      <p:cBhvr>
                                        <p:cTn id="105" dur="1000" fill="hold"/>
                                        <p:tgtEl>
                                          <p:spTgt spid="43"/>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80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1000"/>
                                        <p:tgtEl>
                                          <p:spTgt spid="44"/>
                                        </p:tgtEl>
                                      </p:cBhvr>
                                    </p:animEffect>
                                    <p:anim calcmode="lin" valueType="num">
                                      <p:cBhvr>
                                        <p:cTn id="109" dur="1000" fill="hold"/>
                                        <p:tgtEl>
                                          <p:spTgt spid="44"/>
                                        </p:tgtEl>
                                        <p:attrNameLst>
                                          <p:attrName>ppt_x</p:attrName>
                                        </p:attrNameLst>
                                      </p:cBhvr>
                                      <p:tavLst>
                                        <p:tav tm="0">
                                          <p:val>
                                            <p:strVal val="#ppt_x"/>
                                          </p:val>
                                        </p:tav>
                                        <p:tav tm="100000">
                                          <p:val>
                                            <p:strVal val="#ppt_x"/>
                                          </p:val>
                                        </p:tav>
                                      </p:tavLst>
                                    </p:anim>
                                    <p:anim calcmode="lin" valueType="num">
                                      <p:cBhvr>
                                        <p:cTn id="110" dur="1000" fill="hold"/>
                                        <p:tgtEl>
                                          <p:spTgt spid="44"/>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90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2" presetClass="entr" presetSubtype="4" decel="10000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 calcmode="lin" valueType="num">
                                      <p:cBhvr additive="base">
                                        <p:cTn id="119" dur="500" fill="hold"/>
                                        <p:tgtEl>
                                          <p:spTgt spid="74"/>
                                        </p:tgtEl>
                                        <p:attrNameLst>
                                          <p:attrName>ppt_x</p:attrName>
                                        </p:attrNameLst>
                                      </p:cBhvr>
                                      <p:tavLst>
                                        <p:tav tm="0">
                                          <p:val>
                                            <p:strVal val="#ppt_x"/>
                                          </p:val>
                                        </p:tav>
                                        <p:tav tm="100000">
                                          <p:val>
                                            <p:strVal val="#ppt_x"/>
                                          </p:val>
                                        </p:tav>
                                      </p:tavLst>
                                    </p:anim>
                                    <p:anim calcmode="lin" valueType="num">
                                      <p:cBhvr additive="base">
                                        <p:cTn id="120" dur="500" fill="hold"/>
                                        <p:tgtEl>
                                          <p:spTgt spid="74"/>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 calcmode="lin" valueType="num">
                                      <p:cBhvr additive="base">
                                        <p:cTn id="123" dur="500" fill="hold"/>
                                        <p:tgtEl>
                                          <p:spTgt spid="75"/>
                                        </p:tgtEl>
                                        <p:attrNameLst>
                                          <p:attrName>ppt_x</p:attrName>
                                        </p:attrNameLst>
                                      </p:cBhvr>
                                      <p:tavLst>
                                        <p:tav tm="0">
                                          <p:val>
                                            <p:strVal val="#ppt_x"/>
                                          </p:val>
                                        </p:tav>
                                        <p:tav tm="100000">
                                          <p:val>
                                            <p:strVal val="#ppt_x"/>
                                          </p:val>
                                        </p:tav>
                                      </p:tavLst>
                                    </p:anim>
                                    <p:anim calcmode="lin" valueType="num">
                                      <p:cBhvr additive="base">
                                        <p:cTn id="124" dur="500" fill="hold"/>
                                        <p:tgtEl>
                                          <p:spTgt spid="75"/>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additive="base">
                                        <p:cTn id="127" dur="500" fill="hold"/>
                                        <p:tgtEl>
                                          <p:spTgt spid="76"/>
                                        </p:tgtEl>
                                        <p:attrNameLst>
                                          <p:attrName>ppt_x</p:attrName>
                                        </p:attrNameLst>
                                      </p:cBhvr>
                                      <p:tavLst>
                                        <p:tav tm="0">
                                          <p:val>
                                            <p:strVal val="#ppt_x"/>
                                          </p:val>
                                        </p:tav>
                                        <p:tav tm="100000">
                                          <p:val>
                                            <p:strVal val="#ppt_x"/>
                                          </p:val>
                                        </p:tav>
                                      </p:tavLst>
                                    </p:anim>
                                    <p:anim calcmode="lin" valueType="num">
                                      <p:cBhvr additive="base">
                                        <p:cTn id="128" dur="500" fill="hold"/>
                                        <p:tgtEl>
                                          <p:spTgt spid="76"/>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 calcmode="lin" valueType="num">
                                      <p:cBhvr additive="base">
                                        <p:cTn id="131" dur="500" fill="hold"/>
                                        <p:tgtEl>
                                          <p:spTgt spid="77"/>
                                        </p:tgtEl>
                                        <p:attrNameLst>
                                          <p:attrName>ppt_x</p:attrName>
                                        </p:attrNameLst>
                                      </p:cBhvr>
                                      <p:tavLst>
                                        <p:tav tm="0">
                                          <p:val>
                                            <p:strVal val="#ppt_x"/>
                                          </p:val>
                                        </p:tav>
                                        <p:tav tm="100000">
                                          <p:val>
                                            <p:strVal val="#ppt_x"/>
                                          </p:val>
                                        </p:tav>
                                      </p:tavLst>
                                    </p:anim>
                                    <p:anim calcmode="lin" valueType="num">
                                      <p:cBhvr additive="base">
                                        <p:cTn id="132" dur="500" fill="hold"/>
                                        <p:tgtEl>
                                          <p:spTgt spid="77"/>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78"/>
                                        </p:tgtEl>
                                        <p:attrNameLst>
                                          <p:attrName>style.visibility</p:attrName>
                                        </p:attrNameLst>
                                      </p:cBhvr>
                                      <p:to>
                                        <p:strVal val="visible"/>
                                      </p:to>
                                    </p:set>
                                    <p:anim calcmode="lin" valueType="num">
                                      <p:cBhvr additive="base">
                                        <p:cTn id="135" dur="500" fill="hold"/>
                                        <p:tgtEl>
                                          <p:spTgt spid="78"/>
                                        </p:tgtEl>
                                        <p:attrNameLst>
                                          <p:attrName>ppt_x</p:attrName>
                                        </p:attrNameLst>
                                      </p:cBhvr>
                                      <p:tavLst>
                                        <p:tav tm="0">
                                          <p:val>
                                            <p:strVal val="#ppt_x"/>
                                          </p:val>
                                        </p:tav>
                                        <p:tav tm="100000">
                                          <p:val>
                                            <p:strVal val="#ppt_x"/>
                                          </p:val>
                                        </p:tav>
                                      </p:tavLst>
                                    </p:anim>
                                    <p:anim calcmode="lin" valueType="num">
                                      <p:cBhvr additive="base">
                                        <p:cTn id="136" dur="500" fill="hold"/>
                                        <p:tgtEl>
                                          <p:spTgt spid="78"/>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79"/>
                                        </p:tgtEl>
                                        <p:attrNameLst>
                                          <p:attrName>style.visibility</p:attrName>
                                        </p:attrNameLst>
                                      </p:cBhvr>
                                      <p:to>
                                        <p:strVal val="visible"/>
                                      </p:to>
                                    </p:set>
                                    <p:anim calcmode="lin" valueType="num">
                                      <p:cBhvr additive="base">
                                        <p:cTn id="139" dur="500" fill="hold"/>
                                        <p:tgtEl>
                                          <p:spTgt spid="79"/>
                                        </p:tgtEl>
                                        <p:attrNameLst>
                                          <p:attrName>ppt_x</p:attrName>
                                        </p:attrNameLst>
                                      </p:cBhvr>
                                      <p:tavLst>
                                        <p:tav tm="0">
                                          <p:val>
                                            <p:strVal val="#ppt_x"/>
                                          </p:val>
                                        </p:tav>
                                        <p:tav tm="100000">
                                          <p:val>
                                            <p:strVal val="#ppt_x"/>
                                          </p:val>
                                        </p:tav>
                                      </p:tavLst>
                                    </p:anim>
                                    <p:anim calcmode="lin" valueType="num">
                                      <p:cBhvr additive="base">
                                        <p:cTn id="140" dur="500" fill="hold"/>
                                        <p:tgtEl>
                                          <p:spTgt spid="79"/>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80"/>
                                        </p:tgtEl>
                                        <p:attrNameLst>
                                          <p:attrName>style.visibility</p:attrName>
                                        </p:attrNameLst>
                                      </p:cBhvr>
                                      <p:to>
                                        <p:strVal val="visible"/>
                                      </p:to>
                                    </p:set>
                                    <p:anim calcmode="lin" valueType="num">
                                      <p:cBhvr additive="base">
                                        <p:cTn id="143" dur="500" fill="hold"/>
                                        <p:tgtEl>
                                          <p:spTgt spid="80"/>
                                        </p:tgtEl>
                                        <p:attrNameLst>
                                          <p:attrName>ppt_x</p:attrName>
                                        </p:attrNameLst>
                                      </p:cBhvr>
                                      <p:tavLst>
                                        <p:tav tm="0">
                                          <p:val>
                                            <p:strVal val="#ppt_x"/>
                                          </p:val>
                                        </p:tav>
                                        <p:tav tm="100000">
                                          <p:val>
                                            <p:strVal val="#ppt_x"/>
                                          </p:val>
                                        </p:tav>
                                      </p:tavLst>
                                    </p:anim>
                                    <p:anim calcmode="lin" valueType="num">
                                      <p:cBhvr additive="base">
                                        <p:cTn id="144" dur="500" fill="hold"/>
                                        <p:tgtEl>
                                          <p:spTgt spid="80"/>
                                        </p:tgtEl>
                                        <p:attrNameLst>
                                          <p:attrName>ppt_y</p:attrName>
                                        </p:attrNameLst>
                                      </p:cBhvr>
                                      <p:tavLst>
                                        <p:tav tm="0">
                                          <p:val>
                                            <p:strVal val="1+#ppt_h/2"/>
                                          </p:val>
                                        </p:tav>
                                        <p:tav tm="100000">
                                          <p:val>
                                            <p:strVal val="#ppt_y"/>
                                          </p:val>
                                        </p:tav>
                                      </p:tavLst>
                                    </p:anim>
                                  </p:childTnLst>
                                </p:cTn>
                              </p:par>
                            </p:childTnLst>
                          </p:cTn>
                        </p:par>
                        <p:par>
                          <p:cTn id="145" fill="hold">
                            <p:stCondLst>
                              <p:cond delay="2500"/>
                            </p:stCondLst>
                            <p:childTnLst>
                              <p:par>
                                <p:cTn id="146" presetID="22" presetClass="entr" presetSubtype="8" fill="hold" grpId="0" nodeType="after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wipe(left)">
                                      <p:cBhvr>
                                        <p:cTn id="148" dur="500"/>
                                        <p:tgtEl>
                                          <p:spTgt spid="60"/>
                                        </p:tgtEl>
                                      </p:cBhvr>
                                    </p:animEffect>
                                  </p:childTnLst>
                                </p:cTn>
                              </p:par>
                              <p:par>
                                <p:cTn id="149" presetID="22" presetClass="entr" presetSubtype="8" fill="hold" grpId="0" nodeType="withEffect">
                                  <p:stCondLst>
                                    <p:cond delay="100"/>
                                  </p:stCondLst>
                                  <p:childTnLst>
                                    <p:set>
                                      <p:cBhvr>
                                        <p:cTn id="150" dur="1" fill="hold">
                                          <p:stCondLst>
                                            <p:cond delay="0"/>
                                          </p:stCondLst>
                                        </p:cTn>
                                        <p:tgtEl>
                                          <p:spTgt spid="61"/>
                                        </p:tgtEl>
                                        <p:attrNameLst>
                                          <p:attrName>style.visibility</p:attrName>
                                        </p:attrNameLst>
                                      </p:cBhvr>
                                      <p:to>
                                        <p:strVal val="visible"/>
                                      </p:to>
                                    </p:set>
                                    <p:animEffect transition="in" filter="wipe(left)">
                                      <p:cBhvr>
                                        <p:cTn id="151" dur="500"/>
                                        <p:tgtEl>
                                          <p:spTgt spid="61"/>
                                        </p:tgtEl>
                                      </p:cBhvr>
                                    </p:animEffect>
                                  </p:childTnLst>
                                </p:cTn>
                              </p:par>
                              <p:par>
                                <p:cTn id="152" presetID="22" presetClass="entr" presetSubtype="8" fill="hold" grpId="0" nodeType="withEffect">
                                  <p:stCondLst>
                                    <p:cond delay="200"/>
                                  </p:stCondLst>
                                  <p:childTnLst>
                                    <p:set>
                                      <p:cBhvr>
                                        <p:cTn id="153" dur="1" fill="hold">
                                          <p:stCondLst>
                                            <p:cond delay="0"/>
                                          </p:stCondLst>
                                        </p:cTn>
                                        <p:tgtEl>
                                          <p:spTgt spid="62"/>
                                        </p:tgtEl>
                                        <p:attrNameLst>
                                          <p:attrName>style.visibility</p:attrName>
                                        </p:attrNameLst>
                                      </p:cBhvr>
                                      <p:to>
                                        <p:strVal val="visible"/>
                                      </p:to>
                                    </p:set>
                                    <p:animEffect transition="in" filter="wipe(left)">
                                      <p:cBhvr>
                                        <p:cTn id="154" dur="500"/>
                                        <p:tgtEl>
                                          <p:spTgt spid="62"/>
                                        </p:tgtEl>
                                      </p:cBhvr>
                                    </p:animEffect>
                                  </p:childTnLst>
                                </p:cTn>
                              </p:par>
                              <p:par>
                                <p:cTn id="155" presetID="22" presetClass="entr" presetSubtype="8" fill="hold" grpId="0" nodeType="withEffect">
                                  <p:stCondLst>
                                    <p:cond delay="300"/>
                                  </p:stCondLst>
                                  <p:childTnLst>
                                    <p:set>
                                      <p:cBhvr>
                                        <p:cTn id="156" dur="1" fill="hold">
                                          <p:stCondLst>
                                            <p:cond delay="0"/>
                                          </p:stCondLst>
                                        </p:cTn>
                                        <p:tgtEl>
                                          <p:spTgt spid="63"/>
                                        </p:tgtEl>
                                        <p:attrNameLst>
                                          <p:attrName>style.visibility</p:attrName>
                                        </p:attrNameLst>
                                      </p:cBhvr>
                                      <p:to>
                                        <p:strVal val="visible"/>
                                      </p:to>
                                    </p:set>
                                    <p:animEffect transition="in" filter="wipe(left)">
                                      <p:cBhvr>
                                        <p:cTn id="157" dur="500"/>
                                        <p:tgtEl>
                                          <p:spTgt spid="63"/>
                                        </p:tgtEl>
                                      </p:cBhvr>
                                    </p:animEffect>
                                  </p:childTnLst>
                                </p:cTn>
                              </p:par>
                              <p:par>
                                <p:cTn id="158" presetID="22" presetClass="entr" presetSubtype="8" fill="hold" grpId="0" nodeType="withEffect">
                                  <p:stCondLst>
                                    <p:cond delay="400"/>
                                  </p:stCondLst>
                                  <p:childTnLst>
                                    <p:set>
                                      <p:cBhvr>
                                        <p:cTn id="159" dur="1" fill="hold">
                                          <p:stCondLst>
                                            <p:cond delay="0"/>
                                          </p:stCondLst>
                                        </p:cTn>
                                        <p:tgtEl>
                                          <p:spTgt spid="64"/>
                                        </p:tgtEl>
                                        <p:attrNameLst>
                                          <p:attrName>style.visibility</p:attrName>
                                        </p:attrNameLst>
                                      </p:cBhvr>
                                      <p:to>
                                        <p:strVal val="visible"/>
                                      </p:to>
                                    </p:set>
                                    <p:animEffect transition="in" filter="wipe(left)">
                                      <p:cBhvr>
                                        <p:cTn id="160" dur="500"/>
                                        <p:tgtEl>
                                          <p:spTgt spid="64"/>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par>
                                <p:cTn id="164" presetID="22" presetClass="entr" presetSubtype="8" fill="hold" grpId="0" nodeType="withEffect">
                                  <p:stCondLst>
                                    <p:cond delay="600"/>
                                  </p:stCondLst>
                                  <p:childTnLst>
                                    <p:set>
                                      <p:cBhvr>
                                        <p:cTn id="165" dur="1" fill="hold">
                                          <p:stCondLst>
                                            <p:cond delay="0"/>
                                          </p:stCondLst>
                                        </p:cTn>
                                        <p:tgtEl>
                                          <p:spTgt spid="66"/>
                                        </p:tgtEl>
                                        <p:attrNameLst>
                                          <p:attrName>style.visibility</p:attrName>
                                        </p:attrNameLst>
                                      </p:cBhvr>
                                      <p:to>
                                        <p:strVal val="visible"/>
                                      </p:to>
                                    </p:set>
                                    <p:animEffect transition="in" filter="wipe(left)">
                                      <p:cBhvr>
                                        <p:cTn id="166" dur="500"/>
                                        <p:tgtEl>
                                          <p:spTgt spid="66"/>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wipe(right)">
                                      <p:cBhvr>
                                        <p:cTn id="169" dur="500"/>
                                        <p:tgtEl>
                                          <p:spTgt spid="46"/>
                                        </p:tgtEl>
                                      </p:cBhvr>
                                    </p:animEffect>
                                  </p:childTnLst>
                                </p:cTn>
                              </p:par>
                              <p:par>
                                <p:cTn id="170" presetID="22" presetClass="entr" presetSubtype="2" fill="hold" grpId="0" nodeType="withEffect">
                                  <p:stCondLst>
                                    <p:cond delay="100"/>
                                  </p:stCondLst>
                                  <p:childTnLst>
                                    <p:set>
                                      <p:cBhvr>
                                        <p:cTn id="171" dur="1" fill="hold">
                                          <p:stCondLst>
                                            <p:cond delay="0"/>
                                          </p:stCondLst>
                                        </p:cTn>
                                        <p:tgtEl>
                                          <p:spTgt spid="47"/>
                                        </p:tgtEl>
                                        <p:attrNameLst>
                                          <p:attrName>style.visibility</p:attrName>
                                        </p:attrNameLst>
                                      </p:cBhvr>
                                      <p:to>
                                        <p:strVal val="visible"/>
                                      </p:to>
                                    </p:set>
                                    <p:animEffect transition="in" filter="wipe(right)">
                                      <p:cBhvr>
                                        <p:cTn id="172" dur="500"/>
                                        <p:tgtEl>
                                          <p:spTgt spid="47"/>
                                        </p:tgtEl>
                                      </p:cBhvr>
                                    </p:animEffect>
                                  </p:childTnLst>
                                </p:cTn>
                              </p:par>
                              <p:par>
                                <p:cTn id="173" presetID="22" presetClass="entr" presetSubtype="2" fill="hold" grpId="0" nodeType="withEffect">
                                  <p:stCondLst>
                                    <p:cond delay="200"/>
                                  </p:stCondLst>
                                  <p:childTnLst>
                                    <p:set>
                                      <p:cBhvr>
                                        <p:cTn id="174" dur="1" fill="hold">
                                          <p:stCondLst>
                                            <p:cond delay="0"/>
                                          </p:stCondLst>
                                        </p:cTn>
                                        <p:tgtEl>
                                          <p:spTgt spid="48"/>
                                        </p:tgtEl>
                                        <p:attrNameLst>
                                          <p:attrName>style.visibility</p:attrName>
                                        </p:attrNameLst>
                                      </p:cBhvr>
                                      <p:to>
                                        <p:strVal val="visible"/>
                                      </p:to>
                                    </p:set>
                                    <p:animEffect transition="in" filter="wipe(right)">
                                      <p:cBhvr>
                                        <p:cTn id="175" dur="500"/>
                                        <p:tgtEl>
                                          <p:spTgt spid="48"/>
                                        </p:tgtEl>
                                      </p:cBhvr>
                                    </p:animEffect>
                                  </p:childTnLst>
                                </p:cTn>
                              </p:par>
                              <p:par>
                                <p:cTn id="176" presetID="22" presetClass="entr" presetSubtype="2" fill="hold" grpId="0" nodeType="withEffect">
                                  <p:stCondLst>
                                    <p:cond delay="300"/>
                                  </p:stCondLst>
                                  <p:childTnLst>
                                    <p:set>
                                      <p:cBhvr>
                                        <p:cTn id="177" dur="1" fill="hold">
                                          <p:stCondLst>
                                            <p:cond delay="0"/>
                                          </p:stCondLst>
                                        </p:cTn>
                                        <p:tgtEl>
                                          <p:spTgt spid="49"/>
                                        </p:tgtEl>
                                        <p:attrNameLst>
                                          <p:attrName>style.visibility</p:attrName>
                                        </p:attrNameLst>
                                      </p:cBhvr>
                                      <p:to>
                                        <p:strVal val="visible"/>
                                      </p:to>
                                    </p:set>
                                    <p:animEffect transition="in" filter="wipe(right)">
                                      <p:cBhvr>
                                        <p:cTn id="178" dur="500"/>
                                        <p:tgtEl>
                                          <p:spTgt spid="49"/>
                                        </p:tgtEl>
                                      </p:cBhvr>
                                    </p:animEffect>
                                  </p:childTnLst>
                                </p:cTn>
                              </p:par>
                              <p:par>
                                <p:cTn id="179" presetID="22" presetClass="entr" presetSubtype="2" fill="hold" grpId="0" nodeType="withEffect">
                                  <p:stCondLst>
                                    <p:cond delay="400"/>
                                  </p:stCondLst>
                                  <p:childTnLst>
                                    <p:set>
                                      <p:cBhvr>
                                        <p:cTn id="180" dur="1" fill="hold">
                                          <p:stCondLst>
                                            <p:cond delay="0"/>
                                          </p:stCondLst>
                                        </p:cTn>
                                        <p:tgtEl>
                                          <p:spTgt spid="50"/>
                                        </p:tgtEl>
                                        <p:attrNameLst>
                                          <p:attrName>style.visibility</p:attrName>
                                        </p:attrNameLst>
                                      </p:cBhvr>
                                      <p:to>
                                        <p:strVal val="visible"/>
                                      </p:to>
                                    </p:set>
                                    <p:animEffect transition="in" filter="wipe(right)">
                                      <p:cBhvr>
                                        <p:cTn id="181" dur="500"/>
                                        <p:tgtEl>
                                          <p:spTgt spid="50"/>
                                        </p:tgtEl>
                                      </p:cBhvr>
                                    </p:animEffect>
                                  </p:childTnLst>
                                </p:cTn>
                              </p:par>
                              <p:par>
                                <p:cTn id="182" presetID="22" presetClass="entr" presetSubtype="2" fill="hold" grpId="0" nodeType="withEffect">
                                  <p:stCondLst>
                                    <p:cond delay="500"/>
                                  </p:stCondLst>
                                  <p:childTnLst>
                                    <p:set>
                                      <p:cBhvr>
                                        <p:cTn id="183" dur="1" fill="hold">
                                          <p:stCondLst>
                                            <p:cond delay="0"/>
                                          </p:stCondLst>
                                        </p:cTn>
                                        <p:tgtEl>
                                          <p:spTgt spid="51"/>
                                        </p:tgtEl>
                                        <p:attrNameLst>
                                          <p:attrName>style.visibility</p:attrName>
                                        </p:attrNameLst>
                                      </p:cBhvr>
                                      <p:to>
                                        <p:strVal val="visible"/>
                                      </p:to>
                                    </p:set>
                                    <p:animEffect transition="in" filter="wipe(right)">
                                      <p:cBhvr>
                                        <p:cTn id="184" dur="500"/>
                                        <p:tgtEl>
                                          <p:spTgt spid="51"/>
                                        </p:tgtEl>
                                      </p:cBhvr>
                                    </p:animEffect>
                                  </p:childTnLst>
                                </p:cTn>
                              </p:par>
                              <p:par>
                                <p:cTn id="185" presetID="22" presetClass="entr" presetSubtype="2" fill="hold" grpId="0" nodeType="withEffect">
                                  <p:stCondLst>
                                    <p:cond delay="600"/>
                                  </p:stCondLst>
                                  <p:childTnLst>
                                    <p:set>
                                      <p:cBhvr>
                                        <p:cTn id="186" dur="1" fill="hold">
                                          <p:stCondLst>
                                            <p:cond delay="0"/>
                                          </p:stCondLst>
                                        </p:cTn>
                                        <p:tgtEl>
                                          <p:spTgt spid="52"/>
                                        </p:tgtEl>
                                        <p:attrNameLst>
                                          <p:attrName>style.visibility</p:attrName>
                                        </p:attrNameLst>
                                      </p:cBhvr>
                                      <p:to>
                                        <p:strVal val="visible"/>
                                      </p:to>
                                    </p:set>
                                    <p:animEffect transition="in" filter="wipe(right)">
                                      <p:cBhvr>
                                        <p:cTn id="187" dur="500"/>
                                        <p:tgtEl>
                                          <p:spTgt spid="52"/>
                                        </p:tgtEl>
                                      </p:cBhvr>
                                    </p:animEffect>
                                  </p:childTnLst>
                                </p:cTn>
                              </p:par>
                            </p:childTnLst>
                          </p:cTn>
                        </p:par>
                        <p:par>
                          <p:cTn id="188" fill="hold">
                            <p:stCondLst>
                              <p:cond delay="3000"/>
                            </p:stCondLst>
                            <p:childTnLst>
                              <p:par>
                                <p:cTn id="189" presetID="22" presetClass="entr" presetSubtype="8" fill="hold" grpId="0" nodeType="afterEffect">
                                  <p:stCondLst>
                                    <p:cond delay="0"/>
                                  </p:stCondLst>
                                  <p:childTnLst>
                                    <p:set>
                                      <p:cBhvr>
                                        <p:cTn id="190" dur="1" fill="hold">
                                          <p:stCondLst>
                                            <p:cond delay="0"/>
                                          </p:stCondLst>
                                        </p:cTn>
                                        <p:tgtEl>
                                          <p:spTgt spid="67"/>
                                        </p:tgtEl>
                                        <p:attrNameLst>
                                          <p:attrName>style.visibility</p:attrName>
                                        </p:attrNameLst>
                                      </p:cBhvr>
                                      <p:to>
                                        <p:strVal val="visible"/>
                                      </p:to>
                                    </p:set>
                                    <p:animEffect transition="in" filter="wipe(left)">
                                      <p:cBhvr>
                                        <p:cTn id="191" dur="500"/>
                                        <p:tgtEl>
                                          <p:spTgt spid="67"/>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69"/>
                                        </p:tgtEl>
                                        <p:attrNameLst>
                                          <p:attrName>style.visibility</p:attrName>
                                        </p:attrNameLst>
                                      </p:cBhvr>
                                      <p:to>
                                        <p:strVal val="visible"/>
                                      </p:to>
                                    </p:set>
                                    <p:animEffect transition="in" filter="wipe(left)">
                                      <p:cBhvr>
                                        <p:cTn id="197" dur="500"/>
                                        <p:tgtEl>
                                          <p:spTgt spid="69"/>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70"/>
                                        </p:tgtEl>
                                        <p:attrNameLst>
                                          <p:attrName>style.visibility</p:attrName>
                                        </p:attrNameLst>
                                      </p:cBhvr>
                                      <p:to>
                                        <p:strVal val="visible"/>
                                      </p:to>
                                    </p:set>
                                    <p:animEffect transition="in" filter="wipe(left)">
                                      <p:cBhvr>
                                        <p:cTn id="200" dur="500"/>
                                        <p:tgtEl>
                                          <p:spTgt spid="70"/>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71"/>
                                        </p:tgtEl>
                                        <p:attrNameLst>
                                          <p:attrName>style.visibility</p:attrName>
                                        </p:attrNameLst>
                                      </p:cBhvr>
                                      <p:to>
                                        <p:strVal val="visible"/>
                                      </p:to>
                                    </p:set>
                                    <p:animEffect transition="in" filter="wipe(left)">
                                      <p:cBhvr>
                                        <p:cTn id="203" dur="500"/>
                                        <p:tgtEl>
                                          <p:spTgt spid="71"/>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72"/>
                                        </p:tgtEl>
                                        <p:attrNameLst>
                                          <p:attrName>style.visibility</p:attrName>
                                        </p:attrNameLst>
                                      </p:cBhvr>
                                      <p:to>
                                        <p:strVal val="visible"/>
                                      </p:to>
                                    </p:set>
                                    <p:animEffect transition="in" filter="wipe(left)">
                                      <p:cBhvr>
                                        <p:cTn id="206" dur="500"/>
                                        <p:tgtEl>
                                          <p:spTgt spid="72"/>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73"/>
                                        </p:tgtEl>
                                        <p:attrNameLst>
                                          <p:attrName>style.visibility</p:attrName>
                                        </p:attrNameLst>
                                      </p:cBhvr>
                                      <p:to>
                                        <p:strVal val="visible"/>
                                      </p:to>
                                    </p:set>
                                    <p:animEffect transition="in" filter="wipe(left)">
                                      <p:cBhvr>
                                        <p:cTn id="209" dur="500"/>
                                        <p:tgtEl>
                                          <p:spTgt spid="73"/>
                                        </p:tgtEl>
                                      </p:cBhvr>
                                    </p:animEffect>
                                  </p:childTnLst>
                                </p:cTn>
                              </p:par>
                              <p:par>
                                <p:cTn id="210" presetID="22" presetClass="entr" presetSubtype="2" fill="hold" grpId="0" nodeType="withEffect">
                                  <p:stCondLst>
                                    <p:cond delay="0"/>
                                  </p:stCondLst>
                                  <p:childTnLst>
                                    <p:set>
                                      <p:cBhvr>
                                        <p:cTn id="211" dur="1" fill="hold">
                                          <p:stCondLst>
                                            <p:cond delay="0"/>
                                          </p:stCondLst>
                                        </p:cTn>
                                        <p:tgtEl>
                                          <p:spTgt spid="53"/>
                                        </p:tgtEl>
                                        <p:attrNameLst>
                                          <p:attrName>style.visibility</p:attrName>
                                        </p:attrNameLst>
                                      </p:cBhvr>
                                      <p:to>
                                        <p:strVal val="visible"/>
                                      </p:to>
                                    </p:set>
                                    <p:animEffect transition="in" filter="wipe(right)">
                                      <p:cBhvr>
                                        <p:cTn id="212" dur="500"/>
                                        <p:tgtEl>
                                          <p:spTgt spid="53"/>
                                        </p:tgtEl>
                                      </p:cBhvr>
                                    </p:animEffect>
                                  </p:childTnLst>
                                </p:cTn>
                              </p:par>
                              <p:par>
                                <p:cTn id="213" presetID="22" presetClass="entr" presetSubtype="2" fill="hold" grpId="0" nodeType="withEffect">
                                  <p:stCondLst>
                                    <p:cond delay="0"/>
                                  </p:stCondLst>
                                  <p:childTnLst>
                                    <p:set>
                                      <p:cBhvr>
                                        <p:cTn id="214" dur="1" fill="hold">
                                          <p:stCondLst>
                                            <p:cond delay="0"/>
                                          </p:stCondLst>
                                        </p:cTn>
                                        <p:tgtEl>
                                          <p:spTgt spid="54"/>
                                        </p:tgtEl>
                                        <p:attrNameLst>
                                          <p:attrName>style.visibility</p:attrName>
                                        </p:attrNameLst>
                                      </p:cBhvr>
                                      <p:to>
                                        <p:strVal val="visible"/>
                                      </p:to>
                                    </p:set>
                                    <p:animEffect transition="in" filter="wipe(right)">
                                      <p:cBhvr>
                                        <p:cTn id="215" dur="500"/>
                                        <p:tgtEl>
                                          <p:spTgt spid="54"/>
                                        </p:tgtEl>
                                      </p:cBhvr>
                                    </p:animEffect>
                                  </p:childTnLst>
                                </p:cTn>
                              </p:par>
                              <p:par>
                                <p:cTn id="216" presetID="22" presetClass="entr" presetSubtype="2" fill="hold" grpId="0" nodeType="withEffect">
                                  <p:stCondLst>
                                    <p:cond delay="0"/>
                                  </p:stCondLst>
                                  <p:childTnLst>
                                    <p:set>
                                      <p:cBhvr>
                                        <p:cTn id="217" dur="1" fill="hold">
                                          <p:stCondLst>
                                            <p:cond delay="0"/>
                                          </p:stCondLst>
                                        </p:cTn>
                                        <p:tgtEl>
                                          <p:spTgt spid="55"/>
                                        </p:tgtEl>
                                        <p:attrNameLst>
                                          <p:attrName>style.visibility</p:attrName>
                                        </p:attrNameLst>
                                      </p:cBhvr>
                                      <p:to>
                                        <p:strVal val="visible"/>
                                      </p:to>
                                    </p:set>
                                    <p:animEffect transition="in" filter="wipe(right)">
                                      <p:cBhvr>
                                        <p:cTn id="218" dur="500"/>
                                        <p:tgtEl>
                                          <p:spTgt spid="55"/>
                                        </p:tgtEl>
                                      </p:cBhvr>
                                    </p:animEffect>
                                  </p:childTnLst>
                                </p:cTn>
                              </p:par>
                              <p:par>
                                <p:cTn id="219" presetID="22" presetClass="entr" presetSubtype="2" fill="hold" grpId="0" nodeType="withEffect">
                                  <p:stCondLst>
                                    <p:cond delay="0"/>
                                  </p:stCondLst>
                                  <p:childTnLst>
                                    <p:set>
                                      <p:cBhvr>
                                        <p:cTn id="220" dur="1" fill="hold">
                                          <p:stCondLst>
                                            <p:cond delay="0"/>
                                          </p:stCondLst>
                                        </p:cTn>
                                        <p:tgtEl>
                                          <p:spTgt spid="56"/>
                                        </p:tgtEl>
                                        <p:attrNameLst>
                                          <p:attrName>style.visibility</p:attrName>
                                        </p:attrNameLst>
                                      </p:cBhvr>
                                      <p:to>
                                        <p:strVal val="visible"/>
                                      </p:to>
                                    </p:set>
                                    <p:animEffect transition="in" filter="wipe(right)">
                                      <p:cBhvr>
                                        <p:cTn id="221" dur="500"/>
                                        <p:tgtEl>
                                          <p:spTgt spid="56"/>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57"/>
                                        </p:tgtEl>
                                        <p:attrNameLst>
                                          <p:attrName>style.visibility</p:attrName>
                                        </p:attrNameLst>
                                      </p:cBhvr>
                                      <p:to>
                                        <p:strVal val="visible"/>
                                      </p:to>
                                    </p:set>
                                    <p:animEffect transition="in" filter="wipe(right)">
                                      <p:cBhvr>
                                        <p:cTn id="224" dur="500"/>
                                        <p:tgtEl>
                                          <p:spTgt spid="57"/>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right)">
                                      <p:cBhvr>
                                        <p:cTn id="227" dur="500"/>
                                        <p:tgtEl>
                                          <p:spTgt spid="58"/>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59"/>
                                        </p:tgtEl>
                                        <p:attrNameLst>
                                          <p:attrName>style.visibility</p:attrName>
                                        </p:attrNameLst>
                                      </p:cBhvr>
                                      <p:to>
                                        <p:strVal val="visible"/>
                                      </p:to>
                                    </p:set>
                                    <p:animEffect transition="in" filter="wipe(right)">
                                      <p:cBhvr>
                                        <p:cTn id="230" dur="500"/>
                                        <p:tgtEl>
                                          <p:spTgt spid="59"/>
                                        </p:tgtEl>
                                      </p:cBhvr>
                                    </p:animEffect>
                                  </p:childTnLst>
                                </p:cTn>
                              </p:par>
                            </p:childTnLst>
                          </p:cTn>
                        </p:par>
                        <p:par>
                          <p:cTn id="231" fill="hold">
                            <p:stCondLst>
                              <p:cond delay="3500"/>
                            </p:stCondLst>
                            <p:childTnLst>
                              <p:par>
                                <p:cTn id="232" presetID="16" presetClass="entr" presetSubtype="37" fill="hold" grpId="0" nodeType="afterEffect">
                                  <p:stCondLst>
                                    <p:cond delay="0"/>
                                  </p:stCondLst>
                                  <p:childTnLst>
                                    <p:set>
                                      <p:cBhvr>
                                        <p:cTn id="233" dur="1" fill="hold">
                                          <p:stCondLst>
                                            <p:cond delay="0"/>
                                          </p:stCondLst>
                                        </p:cTn>
                                        <p:tgtEl>
                                          <p:spTgt spid="81"/>
                                        </p:tgtEl>
                                        <p:attrNameLst>
                                          <p:attrName>style.visibility</p:attrName>
                                        </p:attrNameLst>
                                      </p:cBhvr>
                                      <p:to>
                                        <p:strVal val="visible"/>
                                      </p:to>
                                    </p:set>
                                    <p:animEffect transition="in" filter="barn(outVertical)">
                                      <p:cBhvr>
                                        <p:cTn id="234"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animBg="1"/>
      <p:bldP spid="66" grpId="0" animBg="1"/>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5228787" y="4624112"/>
            <a:ext cx="3685672" cy="643245"/>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p:spPr>
        <p:txBody>
          <a:bodyPr/>
          <a:lstStyle/>
          <a:p>
            <a:pPr defTabSz="1031875">
              <a:defRPr/>
            </a:pPr>
            <a:endParaRPr lang="zh-CN" altLang="en-US" sz="2030">
              <a:solidFill>
                <a:prstClr val="black"/>
              </a:solidFill>
              <a:latin typeface="Arial" panose="020B0604020202020204" pitchFamily="34" charset="0"/>
              <a:ea typeface="微软雅黑" panose="020B0503020204020204" pitchFamily="34" charset="-122"/>
            </a:endParaRPr>
          </a:p>
        </p:txBody>
      </p:sp>
      <p:sp>
        <p:nvSpPr>
          <p:cNvPr id="27" name="圆角矩形 5"/>
          <p:cNvSpPr/>
          <p:nvPr/>
        </p:nvSpPr>
        <p:spPr bwMode="auto">
          <a:xfrm>
            <a:off x="5228787" y="1818203"/>
            <a:ext cx="3685672" cy="641455"/>
          </a:xfrm>
          <a:custGeom>
            <a:avLst/>
            <a:gdLst>
              <a:gd name="T0" fmla="*/ 0 w 3265930"/>
              <a:gd name="T1" fmla="*/ 0 h 569236"/>
              <a:gd name="T2" fmla="*/ 2980909 w 3265930"/>
              <a:gd name="T3" fmla="*/ 0 h 569236"/>
              <a:gd name="T4" fmla="*/ 3265488 w 3265930"/>
              <a:gd name="T5" fmla="*/ 284163 h 569236"/>
              <a:gd name="T6" fmla="*/ 2980909 w 3265930"/>
              <a:gd name="T7" fmla="*/ 568325 h 569236"/>
              <a:gd name="T8" fmla="*/ 0 w 3265930"/>
              <a:gd name="T9" fmla="*/ 568325 h 569236"/>
              <a:gd name="T10" fmla="*/ 0 w 3265930"/>
              <a:gd name="T11" fmla="*/ 0 h 5692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chemeClr val="accent1"/>
          </a:solidFill>
          <a:ln w="9525" cap="flat" cmpd="sng" algn="ctr">
            <a:noFill/>
            <a:prstDash val="solid"/>
            <a:round/>
            <a:headEnd type="none" w="med" len="med"/>
            <a:tailEnd type="none" w="med" len="med"/>
          </a:ln>
        </p:spPr>
        <p:txBody>
          <a:bodyPr/>
          <a:lstStyle/>
          <a:p>
            <a:pPr defTabSz="822960"/>
            <a:endParaRPr lang="zh-CN" altLang="en-US" sz="1525">
              <a:solidFill>
                <a:prstClr val="black"/>
              </a:solidFill>
              <a:latin typeface="等线" panose="02010600030101010101" charset="-122"/>
              <a:ea typeface="微软雅黑" panose="020B0503020204020204" pitchFamily="34" charset="-122"/>
            </a:endParaRPr>
          </a:p>
        </p:txBody>
      </p:sp>
      <p:sp>
        <p:nvSpPr>
          <p:cNvPr id="28" name="TextBox 27"/>
          <p:cNvSpPr txBox="1"/>
          <p:nvPr/>
        </p:nvSpPr>
        <p:spPr>
          <a:xfrm>
            <a:off x="5954455" y="1913168"/>
            <a:ext cx="2215671" cy="439672"/>
          </a:xfrm>
          <a:prstGeom prst="rect">
            <a:avLst/>
          </a:prstGeom>
          <a:noFill/>
        </p:spPr>
        <p:txBody>
          <a:bodyPr wrap="none">
            <a:spAutoFit/>
          </a:bodyPr>
          <a:lstStyle/>
          <a:p>
            <a:pPr defTabSz="1092200">
              <a:defRPr/>
            </a:pPr>
            <a:r>
              <a:rPr lang="zh-CN" altLang="en-US" sz="2255" dirty="0">
                <a:solidFill>
                  <a:srgbClr val="F8F8F8"/>
                </a:solidFill>
                <a:latin typeface="微软雅黑" panose="020B0503020204020204" pitchFamily="34" charset="-122"/>
                <a:ea typeface="微软雅黑" panose="020B0503020204020204" pitchFamily="34" charset="-122"/>
              </a:rPr>
              <a:t>请输入您的标题</a:t>
            </a:r>
          </a:p>
        </p:txBody>
      </p:sp>
      <p:sp>
        <p:nvSpPr>
          <p:cNvPr id="29" name="空心弧 28"/>
          <p:cNvSpPr/>
          <p:nvPr/>
        </p:nvSpPr>
        <p:spPr bwMode="auto">
          <a:xfrm flipV="1">
            <a:off x="2519627" y="1314714"/>
            <a:ext cx="1648428" cy="1648428"/>
          </a:xfrm>
          <a:prstGeom prst="blockArc">
            <a:avLst>
              <a:gd name="adj1" fmla="val 5423681"/>
              <a:gd name="adj2" fmla="val 20860726"/>
              <a:gd name="adj3" fmla="val 17514"/>
            </a:avLst>
          </a:prstGeom>
          <a:solidFill>
            <a:schemeClr val="bg2"/>
          </a:solidFill>
          <a:ln w="9525" cap="flat" cmpd="sng" algn="ctr">
            <a:noFill/>
            <a:prstDash val="solid"/>
            <a:round/>
            <a:headEnd type="none" w="med" len="med"/>
            <a:tailEnd type="none" w="med" len="med"/>
          </a:ln>
          <a:effectLst/>
        </p:spPr>
        <p:txBody>
          <a:bodyPr/>
          <a:lstStyle/>
          <a:p>
            <a:pPr defTabSz="1031875">
              <a:defRPr/>
            </a:pPr>
            <a:endParaRPr lang="zh-CN" altLang="en-US" sz="2030">
              <a:solidFill>
                <a:prstClr val="white">
                  <a:lumMod val="50000"/>
                </a:prstClr>
              </a:solidFill>
              <a:latin typeface="Arial" panose="020B0604020202020204" pitchFamily="34" charset="0"/>
              <a:ea typeface="微软雅黑" panose="020B0503020204020204" pitchFamily="34" charset="-122"/>
            </a:endParaRPr>
          </a:p>
        </p:txBody>
      </p:sp>
      <p:sp>
        <p:nvSpPr>
          <p:cNvPr id="30" name="空心弧 29"/>
          <p:cNvSpPr/>
          <p:nvPr/>
        </p:nvSpPr>
        <p:spPr bwMode="auto">
          <a:xfrm rot="10800000" flipV="1">
            <a:off x="3843747" y="1608563"/>
            <a:ext cx="1648428" cy="1648428"/>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p:spPr>
        <p:txBody>
          <a:bodyPr/>
          <a:lstStyle/>
          <a:p>
            <a:pPr defTabSz="1031875">
              <a:defRPr/>
            </a:pPr>
            <a:endParaRPr lang="zh-CN" altLang="en-US" sz="2030">
              <a:solidFill>
                <a:prstClr val="white">
                  <a:lumMod val="50000"/>
                </a:prstClr>
              </a:solidFill>
              <a:latin typeface="Arial" panose="020B0604020202020204" pitchFamily="34" charset="0"/>
              <a:ea typeface="微软雅黑" panose="020B0503020204020204" pitchFamily="34" charset="-122"/>
            </a:endParaRPr>
          </a:p>
        </p:txBody>
      </p:sp>
      <p:sp>
        <p:nvSpPr>
          <p:cNvPr id="31" name="空心弧 30"/>
          <p:cNvSpPr/>
          <p:nvPr/>
        </p:nvSpPr>
        <p:spPr bwMode="auto">
          <a:xfrm rot="4631022" flipV="1">
            <a:off x="3881373" y="2975683"/>
            <a:ext cx="1648428" cy="1648428"/>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a:lstStyle/>
          <a:p>
            <a:pPr defTabSz="1031875">
              <a:defRPr/>
            </a:pPr>
            <a:endParaRPr lang="zh-CN" altLang="en-US" sz="2030">
              <a:solidFill>
                <a:prstClr val="white">
                  <a:lumMod val="50000"/>
                </a:prstClr>
              </a:solidFill>
              <a:latin typeface="Arial" panose="020B0604020202020204" pitchFamily="34" charset="0"/>
              <a:ea typeface="微软雅黑" panose="020B0503020204020204" pitchFamily="34" charset="-122"/>
            </a:endParaRPr>
          </a:p>
        </p:txBody>
      </p:sp>
      <p:sp>
        <p:nvSpPr>
          <p:cNvPr id="32" name="空心弧 31"/>
          <p:cNvSpPr/>
          <p:nvPr/>
        </p:nvSpPr>
        <p:spPr bwMode="auto">
          <a:xfrm>
            <a:off x="2544713" y="4624111"/>
            <a:ext cx="1648428" cy="1650221"/>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a:lstStyle/>
          <a:p>
            <a:pPr defTabSz="1031875">
              <a:defRPr/>
            </a:pPr>
            <a:endParaRPr lang="zh-CN" altLang="en-US" sz="2030">
              <a:solidFill>
                <a:prstClr val="white">
                  <a:lumMod val="50000"/>
                </a:prstClr>
              </a:solidFill>
              <a:latin typeface="Arial" panose="020B0604020202020204" pitchFamily="34" charset="0"/>
              <a:ea typeface="微软雅黑" panose="020B0503020204020204" pitchFamily="34" charset="-122"/>
            </a:endParaRPr>
          </a:p>
        </p:txBody>
      </p:sp>
      <p:sp>
        <p:nvSpPr>
          <p:cNvPr id="33" name="空心弧 32"/>
          <p:cNvSpPr/>
          <p:nvPr/>
        </p:nvSpPr>
        <p:spPr bwMode="auto">
          <a:xfrm rot="10800000">
            <a:off x="3867039" y="4330262"/>
            <a:ext cx="1648428" cy="1648428"/>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p:spPr>
        <p:txBody>
          <a:bodyPr/>
          <a:lstStyle/>
          <a:p>
            <a:pPr defTabSz="1031875">
              <a:defRPr/>
            </a:pPr>
            <a:endParaRPr lang="zh-CN" altLang="en-US" sz="2030">
              <a:solidFill>
                <a:prstClr val="white">
                  <a:lumMod val="50000"/>
                </a:prstClr>
              </a:solidFill>
              <a:latin typeface="Arial" panose="020B0604020202020204" pitchFamily="34" charset="0"/>
              <a:ea typeface="微软雅黑" panose="020B0503020204020204" pitchFamily="34" charset="-122"/>
            </a:endParaRPr>
          </a:p>
        </p:txBody>
      </p:sp>
      <p:sp>
        <p:nvSpPr>
          <p:cNvPr id="34" name="TextBox 33"/>
          <p:cNvSpPr txBox="1"/>
          <p:nvPr/>
        </p:nvSpPr>
        <p:spPr>
          <a:xfrm>
            <a:off x="4399201" y="2043963"/>
            <a:ext cx="620683" cy="787139"/>
          </a:xfrm>
          <a:prstGeom prst="rect">
            <a:avLst/>
          </a:prstGeom>
          <a:noFill/>
        </p:spPr>
        <p:txBody>
          <a:bodyPr wrap="none">
            <a:spAutoFit/>
          </a:bodyPr>
          <a:lstStyle/>
          <a:p>
            <a:pPr defTabSz="1092200">
              <a:defRPr/>
            </a:pPr>
            <a:r>
              <a:rPr lang="en-US" altLang="zh-CN" sz="4515" b="1" dirty="0">
                <a:solidFill>
                  <a:prstClr val="white">
                    <a:lumMod val="50000"/>
                  </a:prstClr>
                </a:solidFill>
                <a:latin typeface="微软雅黑" panose="020B0503020204020204" pitchFamily="34" charset="-122"/>
                <a:ea typeface="微软雅黑" panose="020B0503020204020204" pitchFamily="34" charset="-122"/>
              </a:rPr>
              <a:t>A</a:t>
            </a:r>
            <a:endParaRPr lang="zh-CN" altLang="en-US" sz="4515"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399197" y="4769246"/>
            <a:ext cx="580608" cy="787139"/>
          </a:xfrm>
          <a:prstGeom prst="rect">
            <a:avLst/>
          </a:prstGeom>
          <a:noFill/>
        </p:spPr>
        <p:txBody>
          <a:bodyPr wrap="none">
            <a:spAutoFit/>
          </a:bodyPr>
          <a:lstStyle/>
          <a:p>
            <a:pPr defTabSz="1092200">
              <a:defRPr/>
            </a:pPr>
            <a:r>
              <a:rPr lang="en-US" altLang="zh-CN" sz="4515" b="1" dirty="0">
                <a:solidFill>
                  <a:prstClr val="white">
                    <a:lumMod val="50000"/>
                  </a:prstClr>
                </a:solidFill>
                <a:latin typeface="微软雅黑" panose="020B0503020204020204" pitchFamily="34" charset="-122"/>
                <a:ea typeface="微软雅黑" panose="020B0503020204020204" pitchFamily="34" charset="-122"/>
              </a:rPr>
              <a:t>B</a:t>
            </a:r>
            <a:endParaRPr lang="zh-CN" altLang="en-US" sz="4515"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5692858" y="2647791"/>
            <a:ext cx="4791193" cy="778803"/>
          </a:xfrm>
          <a:prstGeom prst="rect">
            <a:avLst/>
          </a:prstGeom>
          <a:noFill/>
        </p:spPr>
        <p:txBody>
          <a:bodyPr>
            <a:spAutoFit/>
          </a:bodyPr>
          <a:lstStyle/>
          <a:p>
            <a:pPr defTabSz="1092200">
              <a:lnSpc>
                <a:spcPct val="150000"/>
              </a:lnSpc>
              <a:defRPr/>
            </a:pPr>
            <a:r>
              <a:rPr lang="zh-CN" altLang="en-US" sz="1580" dirty="0">
                <a:solidFill>
                  <a:prstClr val="black">
                    <a:lumMod val="50000"/>
                    <a:lumOff val="50000"/>
                  </a:prstClr>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p>
        </p:txBody>
      </p:sp>
      <p:sp>
        <p:nvSpPr>
          <p:cNvPr id="37" name="TextBox 36"/>
          <p:cNvSpPr txBox="1">
            <a:spLocks noChangeArrowheads="1"/>
          </p:cNvSpPr>
          <p:nvPr/>
        </p:nvSpPr>
        <p:spPr bwMode="auto">
          <a:xfrm>
            <a:off x="5692853" y="5242272"/>
            <a:ext cx="4873615" cy="778803"/>
          </a:xfrm>
          <a:prstGeom prst="rect">
            <a:avLst/>
          </a:prstGeom>
          <a:noFill/>
          <a:ln w="9525">
            <a:noFill/>
            <a:miter lim="800000"/>
          </a:ln>
        </p:spPr>
        <p:txBody>
          <a:bodyPr>
            <a:spAutoFit/>
          </a:bodyPr>
          <a:lstStyle/>
          <a:p>
            <a:pPr defTabSz="822960">
              <a:lnSpc>
                <a:spcPct val="150000"/>
              </a:lnSpc>
            </a:pPr>
            <a:r>
              <a:rPr lang="zh-CN" altLang="en-US" sz="1580">
                <a:solidFill>
                  <a:srgbClr val="7F7F7F"/>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p>
        </p:txBody>
      </p:sp>
      <p:sp>
        <p:nvSpPr>
          <p:cNvPr id="38" name="TextBox 37"/>
          <p:cNvSpPr txBox="1"/>
          <p:nvPr/>
        </p:nvSpPr>
        <p:spPr>
          <a:xfrm>
            <a:off x="5954455" y="4731622"/>
            <a:ext cx="2215671" cy="439672"/>
          </a:xfrm>
          <a:prstGeom prst="rect">
            <a:avLst/>
          </a:prstGeom>
          <a:noFill/>
        </p:spPr>
        <p:txBody>
          <a:bodyPr wrap="none">
            <a:spAutoFit/>
          </a:bodyPr>
          <a:lstStyle/>
          <a:p>
            <a:pPr defTabSz="1092200">
              <a:defRPr/>
            </a:pPr>
            <a:r>
              <a:rPr lang="zh-CN" altLang="en-US" sz="2255" dirty="0">
                <a:solidFill>
                  <a:srgbClr val="F8F8F8"/>
                </a:solidFill>
                <a:latin typeface="微软雅黑" panose="020B0503020204020204" pitchFamily="34" charset="-122"/>
                <a:ea typeface="微软雅黑" panose="020B0503020204020204" pitchFamily="34"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500"/>
                                        <p:tgtEl>
                                          <p:spTgt spid="32"/>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3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8"/>
                                        </p:tgtEl>
                                        <p:attrNameLst>
                                          <p:attrName>style.visibility</p:attrName>
                                        </p:attrNameLst>
                                      </p:cBhvr>
                                      <p:to>
                                        <p:strVal val="visible"/>
                                      </p:to>
                                    </p:set>
                                    <p:anim calcmode="lin" valueType="num">
                                      <p:cBhvr>
                                        <p:cTn id="36"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7" dur="300" fill="hold"/>
                                        <p:tgtEl>
                                          <p:spTgt spid="28"/>
                                        </p:tgtEl>
                                        <p:attrNameLst>
                                          <p:attrName>ppt_y</p:attrName>
                                        </p:attrNameLst>
                                      </p:cBhvr>
                                      <p:tavLst>
                                        <p:tav tm="0">
                                          <p:val>
                                            <p:strVal val="#ppt_y"/>
                                          </p:val>
                                        </p:tav>
                                        <p:tav tm="100000">
                                          <p:val>
                                            <p:strVal val="#ppt_y"/>
                                          </p:val>
                                        </p:tav>
                                      </p:tavLst>
                                    </p:anim>
                                    <p:anim calcmode="lin" valueType="num">
                                      <p:cBhvr>
                                        <p:cTn id="38"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9"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300" tmFilter="0,0; .5, 1; 1, 1"/>
                                        <p:tgtEl>
                                          <p:spTgt spid="28"/>
                                        </p:tgtEl>
                                      </p:cBhvr>
                                    </p:animEffect>
                                  </p:childTnLst>
                                </p:cTn>
                              </p:par>
                            </p:childTnLst>
                          </p:cTn>
                        </p:par>
                        <p:par>
                          <p:cTn id="41" fill="hold">
                            <p:stCondLst>
                              <p:cond delay="398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strVal val="#ppt_x"/>
                                          </p:val>
                                        </p:tav>
                                        <p:tav tm="100000">
                                          <p:val>
                                            <p:strVal val="#ppt_x"/>
                                          </p:val>
                                        </p:tav>
                                      </p:tavLst>
                                    </p:anim>
                                    <p:anim calcmode="lin" valueType="num">
                                      <p:cBhvr>
                                        <p:cTn id="46" dur="500" fill="hold"/>
                                        <p:tgtEl>
                                          <p:spTgt spid="36"/>
                                        </p:tgtEl>
                                        <p:attrNameLst>
                                          <p:attrName>ppt_y</p:attrName>
                                        </p:attrNameLst>
                                      </p:cBhvr>
                                      <p:tavLst>
                                        <p:tav tm="0">
                                          <p:val>
                                            <p:strVal val="#ppt_y+.1"/>
                                          </p:val>
                                        </p:tav>
                                        <p:tav tm="100000">
                                          <p:val>
                                            <p:strVal val="#ppt_y"/>
                                          </p:val>
                                        </p:tav>
                                      </p:tavLst>
                                    </p:anim>
                                  </p:childTnLst>
                                </p:cTn>
                              </p:par>
                            </p:childTnLst>
                          </p:cTn>
                        </p:par>
                        <p:par>
                          <p:cTn id="47" fill="hold">
                            <p:stCondLst>
                              <p:cond delay="4480"/>
                            </p:stCondLst>
                            <p:childTnLst>
                              <p:par>
                                <p:cTn id="48" presetID="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0-#ppt_w/2"/>
                                          </p:val>
                                        </p:tav>
                                        <p:tav tm="100000">
                                          <p:val>
                                            <p:strVal val="#ppt_x"/>
                                          </p:val>
                                        </p:tav>
                                      </p:tavLst>
                                    </p:anim>
                                    <p:anim calcmode="lin" valueType="num">
                                      <p:cBhvr additive="base">
                                        <p:cTn id="51" dur="500" fill="hold"/>
                                        <p:tgtEl>
                                          <p:spTgt spid="35"/>
                                        </p:tgtEl>
                                        <p:attrNameLst>
                                          <p:attrName>ppt_y</p:attrName>
                                        </p:attrNameLst>
                                      </p:cBhvr>
                                      <p:tavLst>
                                        <p:tav tm="0">
                                          <p:val>
                                            <p:strVal val="#ppt_y"/>
                                          </p:val>
                                        </p:tav>
                                        <p:tav tm="100000">
                                          <p:val>
                                            <p:strVal val="#ppt_y"/>
                                          </p:val>
                                        </p:tav>
                                      </p:tavLst>
                                    </p:anim>
                                  </p:childTnLst>
                                </p:cTn>
                              </p:par>
                            </p:childTnLst>
                          </p:cTn>
                        </p:par>
                        <p:par>
                          <p:cTn id="52" fill="hold">
                            <p:stCondLst>
                              <p:cond delay="4980"/>
                            </p:stCondLst>
                            <p:childTnLst>
                              <p:par>
                                <p:cTn id="53" presetID="22" presetClass="entr" presetSubtype="8"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par>
                          <p:cTn id="56" fill="hold">
                            <p:stCondLst>
                              <p:cond delay="548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8"/>
                                        </p:tgtEl>
                                        <p:attrNameLst>
                                          <p:attrName>style.visibility</p:attrName>
                                        </p:attrNameLst>
                                      </p:cBhvr>
                                      <p:to>
                                        <p:strVal val="visible"/>
                                      </p:to>
                                    </p:set>
                                    <p:anim calcmode="lin" valueType="num">
                                      <p:cBhvr>
                                        <p:cTn id="59"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0" dur="300" fill="hold"/>
                                        <p:tgtEl>
                                          <p:spTgt spid="38"/>
                                        </p:tgtEl>
                                        <p:attrNameLst>
                                          <p:attrName>ppt_y</p:attrName>
                                        </p:attrNameLst>
                                      </p:cBhvr>
                                      <p:tavLst>
                                        <p:tav tm="0">
                                          <p:val>
                                            <p:strVal val="#ppt_y"/>
                                          </p:val>
                                        </p:tav>
                                        <p:tav tm="100000">
                                          <p:val>
                                            <p:strVal val="#ppt_y"/>
                                          </p:val>
                                        </p:tav>
                                      </p:tavLst>
                                    </p:anim>
                                    <p:anim calcmode="lin" valueType="num">
                                      <p:cBhvr>
                                        <p:cTn id="61"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2"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300" tmFilter="0,0; .5, 1; 1, 1"/>
                                        <p:tgtEl>
                                          <p:spTgt spid="38"/>
                                        </p:tgtEl>
                                      </p:cBhvr>
                                    </p:animEffect>
                                  </p:childTnLst>
                                </p:cTn>
                              </p:par>
                            </p:childTnLst>
                          </p:cTn>
                        </p:par>
                        <p:par>
                          <p:cTn id="64" fill="hold">
                            <p:stCondLst>
                              <p:cond delay="5960"/>
                            </p:stCondLst>
                            <p:childTnLst>
                              <p:par>
                                <p:cTn id="65" presetID="42"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anim calcmode="lin" valueType="num">
                                      <p:cBhvr>
                                        <p:cTn id="68" dur="500" fill="hold"/>
                                        <p:tgtEl>
                                          <p:spTgt spid="37"/>
                                        </p:tgtEl>
                                        <p:attrNameLst>
                                          <p:attrName>ppt_x</p:attrName>
                                        </p:attrNameLst>
                                      </p:cBhvr>
                                      <p:tavLst>
                                        <p:tav tm="0">
                                          <p:val>
                                            <p:strVal val="#ppt_x"/>
                                          </p:val>
                                        </p:tav>
                                        <p:tav tm="100000">
                                          <p:val>
                                            <p:strVal val="#ppt_x"/>
                                          </p:val>
                                        </p:tav>
                                      </p:tavLst>
                                    </p:anim>
                                    <p:anim calcmode="lin" valueType="num">
                                      <p:cBhvr>
                                        <p:cTn id="6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768880" y="1477763"/>
            <a:ext cx="8958851" cy="1268573"/>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1092200">
              <a:defRPr/>
            </a:pPr>
            <a:endParaRPr lang="zh-CN" altLang="en-US" sz="2825" kern="0">
              <a:solidFill>
                <a:prstClr val="white">
                  <a:lumMod val="50000"/>
                </a:prstClr>
              </a:solidFill>
              <a:latin typeface="Calibri" panose="020F0502020204030204"/>
              <a:ea typeface="微软雅黑" panose="020B0503020204020204" pitchFamily="34" charset="-122"/>
            </a:endParaRPr>
          </a:p>
        </p:txBody>
      </p:sp>
      <p:grpSp>
        <p:nvGrpSpPr>
          <p:cNvPr id="4" name="组合 3"/>
          <p:cNvGrpSpPr/>
          <p:nvPr/>
        </p:nvGrpSpPr>
        <p:grpSpPr bwMode="auto">
          <a:xfrm>
            <a:off x="1869215" y="1574523"/>
            <a:ext cx="2096371" cy="1084021"/>
            <a:chOff x="717476" y="1291449"/>
            <a:chExt cx="2054324" cy="1106750"/>
          </a:xfrm>
        </p:grpSpPr>
        <p:sp>
          <p:nvSpPr>
            <p:cNvPr id="5" name="圆角矩形 4"/>
            <p:cNvSpPr/>
            <p:nvPr/>
          </p:nvSpPr>
          <p:spPr>
            <a:xfrm>
              <a:off x="717476" y="1291449"/>
              <a:ext cx="2054324" cy="1106750"/>
            </a:xfrm>
            <a:prstGeom prst="roundRect">
              <a:avLst>
                <a:gd name="adj" fmla="val 1088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2200">
                <a:lnSpc>
                  <a:spcPct val="120000"/>
                </a:lnSpc>
                <a:defRPr/>
              </a:pPr>
              <a:endParaRPr lang="zh-CN" altLang="en-US" sz="1695" b="1">
                <a:solidFill>
                  <a:prstClr val="white">
                    <a:lumMod val="50000"/>
                  </a:prstClr>
                </a:solidFill>
                <a:latin typeface="微软雅黑" panose="020B0503020204020204" pitchFamily="34" charset="-122"/>
                <a:ea typeface="微软雅黑" panose="020B0503020204020204" pitchFamily="34" charset="-122"/>
              </a:endParaRPr>
            </a:p>
          </p:txBody>
        </p:sp>
        <p:sp>
          <p:nvSpPr>
            <p:cNvPr id="6"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1092200">
                <a:lnSpc>
                  <a:spcPct val="120000"/>
                </a:lnSpc>
                <a:defRPr/>
              </a:pPr>
              <a:endParaRPr lang="en-US" sz="1695" kern="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7436" name="TextBox 6"/>
            <p:cNvSpPr txBox="1">
              <a:spLocks noChangeArrowheads="1"/>
            </p:cNvSpPr>
            <p:nvPr/>
          </p:nvSpPr>
          <p:spPr bwMode="auto">
            <a:xfrm>
              <a:off x="1403648" y="1609636"/>
              <a:ext cx="1224138" cy="522800"/>
            </a:xfrm>
            <a:prstGeom prst="rect">
              <a:avLst/>
            </a:prstGeom>
            <a:noFill/>
            <a:ln w="9525">
              <a:noFill/>
              <a:miter lim="800000"/>
            </a:ln>
          </p:spPr>
          <p:txBody>
            <a:bodyPr>
              <a:spAutoFit/>
            </a:bodyPr>
            <a:lstStyle/>
            <a:p>
              <a:pPr algn="ctr" defTabSz="822960">
                <a:lnSpc>
                  <a:spcPct val="120000"/>
                </a:lnSpc>
              </a:pPr>
              <a:r>
                <a:rPr lang="zh-CN" altLang="en-US" sz="2485" b="1">
                  <a:solidFill>
                    <a:prstClr val="white">
                      <a:lumMod val="50000"/>
                    </a:prstClr>
                  </a:solidFill>
                  <a:latin typeface="微软雅黑" panose="020B0503020204020204" pitchFamily="34" charset="-122"/>
                  <a:ea typeface="微软雅黑" panose="020B0503020204020204" pitchFamily="34" charset="-122"/>
                </a:rPr>
                <a:t>标题</a:t>
              </a:r>
            </a:p>
          </p:txBody>
        </p:sp>
      </p:grpSp>
      <p:sp>
        <p:nvSpPr>
          <p:cNvPr id="8" name="文本框 58"/>
          <p:cNvSpPr txBox="1"/>
          <p:nvPr/>
        </p:nvSpPr>
        <p:spPr>
          <a:xfrm>
            <a:off x="4187770" y="1699943"/>
            <a:ext cx="5877007" cy="903352"/>
          </a:xfrm>
          <a:prstGeom prst="rect">
            <a:avLst/>
          </a:prstGeom>
          <a:noFill/>
        </p:spPr>
        <p:txBody>
          <a:bodyPr lIns="111979" tIns="55989" rIns="111979" bIns="55989">
            <a:spAutoFit/>
          </a:bodyPr>
          <a:lstStyle/>
          <a:p>
            <a:pPr marL="349885" indent="-349885" defTabSz="1092200">
              <a:lnSpc>
                <a:spcPct val="120000"/>
              </a:lnSpc>
              <a:buFont typeface="Wingdings" panose="05000000000000000000" pitchFamily="2" charset="2"/>
              <a:buChar char="l"/>
              <a:defRPr/>
            </a:pPr>
            <a:r>
              <a:rPr lang="zh-CN" altLang="en-US" sz="147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470" dirty="0">
              <a:solidFill>
                <a:prstClr val="white">
                  <a:lumMod val="50000"/>
                </a:prstClr>
              </a:solidFill>
              <a:latin typeface="微软雅黑" panose="020B0503020204020204" pitchFamily="34" charset="-122"/>
              <a:ea typeface="微软雅黑" panose="020B0503020204020204" pitchFamily="34" charset="-122"/>
            </a:endParaRPr>
          </a:p>
          <a:p>
            <a:pPr marL="349885" indent="-349885" defTabSz="1092200">
              <a:lnSpc>
                <a:spcPct val="120000"/>
              </a:lnSpc>
              <a:buFont typeface="Wingdings" panose="05000000000000000000" pitchFamily="2" charset="2"/>
              <a:buChar char="l"/>
              <a:defRPr/>
            </a:pPr>
            <a:r>
              <a:rPr lang="zh-CN" altLang="en-US" sz="147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470" dirty="0">
              <a:solidFill>
                <a:prstClr val="white">
                  <a:lumMod val="50000"/>
                </a:prstClr>
              </a:solidFill>
              <a:latin typeface="微软雅黑" panose="020B0503020204020204" pitchFamily="34" charset="-122"/>
              <a:ea typeface="微软雅黑" panose="020B0503020204020204" pitchFamily="34" charset="-122"/>
            </a:endParaRPr>
          </a:p>
          <a:p>
            <a:pPr marL="349885" indent="-349885" defTabSz="1092200">
              <a:lnSpc>
                <a:spcPct val="120000"/>
              </a:lnSpc>
              <a:buFont typeface="Wingdings" panose="05000000000000000000" pitchFamily="2" charset="2"/>
              <a:buChar char="l"/>
              <a:defRPr/>
            </a:pPr>
            <a:r>
              <a:rPr lang="zh-CN" altLang="en-US" sz="147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47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768880" y="3006144"/>
            <a:ext cx="8958851" cy="1268573"/>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1092200">
              <a:defRPr/>
            </a:pPr>
            <a:endParaRPr lang="zh-CN" altLang="en-US" sz="2825" kern="0">
              <a:solidFill>
                <a:prstClr val="white">
                  <a:lumMod val="50000"/>
                </a:prstClr>
              </a:solidFill>
              <a:latin typeface="Calibri" panose="020F0502020204030204"/>
              <a:ea typeface="微软雅黑" panose="020B0503020204020204" pitchFamily="34" charset="-122"/>
            </a:endParaRPr>
          </a:p>
        </p:txBody>
      </p:sp>
      <p:sp>
        <p:nvSpPr>
          <p:cNvPr id="10" name="文本框 58"/>
          <p:cNvSpPr txBox="1"/>
          <p:nvPr/>
        </p:nvSpPr>
        <p:spPr>
          <a:xfrm>
            <a:off x="4187770" y="3201447"/>
            <a:ext cx="5877007" cy="903352"/>
          </a:xfrm>
          <a:prstGeom prst="rect">
            <a:avLst/>
          </a:prstGeom>
          <a:noFill/>
        </p:spPr>
        <p:txBody>
          <a:bodyPr lIns="111979" tIns="55989" rIns="111979" bIns="55989">
            <a:spAutoFit/>
          </a:bodyPr>
          <a:lstStyle/>
          <a:p>
            <a:pPr marL="349885" indent="-349885" defTabSz="1092200">
              <a:lnSpc>
                <a:spcPct val="120000"/>
              </a:lnSpc>
              <a:buFont typeface="Wingdings" panose="05000000000000000000" pitchFamily="2" charset="2"/>
              <a:buChar char="l"/>
              <a:defRPr/>
            </a:pPr>
            <a:r>
              <a:rPr lang="zh-CN" altLang="en-US" sz="147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470" dirty="0">
              <a:solidFill>
                <a:prstClr val="white">
                  <a:lumMod val="50000"/>
                </a:prstClr>
              </a:solidFill>
              <a:latin typeface="微软雅黑" panose="020B0503020204020204" pitchFamily="34" charset="-122"/>
              <a:ea typeface="微软雅黑" panose="020B0503020204020204" pitchFamily="34" charset="-122"/>
            </a:endParaRPr>
          </a:p>
          <a:p>
            <a:pPr marL="349885" indent="-349885" defTabSz="1092200">
              <a:lnSpc>
                <a:spcPct val="120000"/>
              </a:lnSpc>
              <a:buFont typeface="Wingdings" panose="05000000000000000000" pitchFamily="2" charset="2"/>
              <a:buChar char="l"/>
              <a:defRPr/>
            </a:pPr>
            <a:r>
              <a:rPr lang="zh-CN" altLang="en-US" sz="147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470" dirty="0">
              <a:solidFill>
                <a:prstClr val="white">
                  <a:lumMod val="50000"/>
                </a:prstClr>
              </a:solidFill>
              <a:latin typeface="微软雅黑" panose="020B0503020204020204" pitchFamily="34" charset="-122"/>
              <a:ea typeface="微软雅黑" panose="020B0503020204020204" pitchFamily="34" charset="-122"/>
            </a:endParaRPr>
          </a:p>
          <a:p>
            <a:pPr marL="349885" indent="-349885" defTabSz="1092200">
              <a:lnSpc>
                <a:spcPct val="120000"/>
              </a:lnSpc>
              <a:buFont typeface="Wingdings" panose="05000000000000000000" pitchFamily="2" charset="2"/>
              <a:buChar char="l"/>
              <a:defRPr/>
            </a:pPr>
            <a:r>
              <a:rPr lang="zh-CN" altLang="en-US" sz="147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47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1768880" y="4556025"/>
            <a:ext cx="8958851" cy="1266783"/>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1092200">
              <a:defRPr/>
            </a:pPr>
            <a:endParaRPr lang="zh-CN" altLang="en-US" sz="2825" kern="0">
              <a:solidFill>
                <a:prstClr val="white">
                  <a:lumMod val="50000"/>
                </a:prstClr>
              </a:solidFill>
              <a:latin typeface="Calibri" panose="020F0502020204030204"/>
              <a:ea typeface="微软雅黑" panose="020B0503020204020204" pitchFamily="34" charset="-122"/>
            </a:endParaRPr>
          </a:p>
        </p:txBody>
      </p:sp>
      <p:sp>
        <p:nvSpPr>
          <p:cNvPr id="12" name="文本框 58"/>
          <p:cNvSpPr txBox="1"/>
          <p:nvPr/>
        </p:nvSpPr>
        <p:spPr>
          <a:xfrm>
            <a:off x="4187770" y="4747745"/>
            <a:ext cx="5877007" cy="903352"/>
          </a:xfrm>
          <a:prstGeom prst="rect">
            <a:avLst/>
          </a:prstGeom>
          <a:noFill/>
        </p:spPr>
        <p:txBody>
          <a:bodyPr lIns="111979" tIns="55989" rIns="111979" bIns="55989">
            <a:spAutoFit/>
          </a:bodyPr>
          <a:lstStyle/>
          <a:p>
            <a:pPr marL="349885" indent="-349885" defTabSz="1092200">
              <a:lnSpc>
                <a:spcPct val="120000"/>
              </a:lnSpc>
              <a:buFont typeface="Wingdings" panose="05000000000000000000" pitchFamily="2" charset="2"/>
              <a:buChar char="l"/>
              <a:defRPr/>
            </a:pPr>
            <a:r>
              <a:rPr lang="zh-CN" altLang="en-US" sz="147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470" dirty="0">
              <a:solidFill>
                <a:prstClr val="white">
                  <a:lumMod val="50000"/>
                </a:prstClr>
              </a:solidFill>
              <a:latin typeface="微软雅黑" panose="020B0503020204020204" pitchFamily="34" charset="-122"/>
              <a:ea typeface="微软雅黑" panose="020B0503020204020204" pitchFamily="34" charset="-122"/>
            </a:endParaRPr>
          </a:p>
          <a:p>
            <a:pPr marL="349885" indent="-349885" defTabSz="1092200">
              <a:lnSpc>
                <a:spcPct val="120000"/>
              </a:lnSpc>
              <a:buFont typeface="Wingdings" panose="05000000000000000000" pitchFamily="2" charset="2"/>
              <a:buChar char="l"/>
              <a:defRPr/>
            </a:pPr>
            <a:r>
              <a:rPr lang="zh-CN" altLang="en-US" sz="147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470" dirty="0">
              <a:solidFill>
                <a:prstClr val="white">
                  <a:lumMod val="50000"/>
                </a:prstClr>
              </a:solidFill>
              <a:latin typeface="微软雅黑" panose="020B0503020204020204" pitchFamily="34" charset="-122"/>
              <a:ea typeface="微软雅黑" panose="020B0503020204020204" pitchFamily="34" charset="-122"/>
            </a:endParaRPr>
          </a:p>
          <a:p>
            <a:pPr marL="349885" indent="-349885" defTabSz="1092200">
              <a:lnSpc>
                <a:spcPct val="120000"/>
              </a:lnSpc>
              <a:buFont typeface="Wingdings" panose="05000000000000000000" pitchFamily="2" charset="2"/>
              <a:buChar char="l"/>
              <a:defRPr/>
            </a:pPr>
            <a:r>
              <a:rPr lang="zh-CN" altLang="en-US" sz="147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470"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bwMode="auto">
          <a:xfrm>
            <a:off x="1869215" y="3099316"/>
            <a:ext cx="2096371" cy="1082229"/>
            <a:chOff x="710462" y="2852936"/>
            <a:chExt cx="2054324" cy="1106750"/>
          </a:xfrm>
        </p:grpSpPr>
        <p:grpSp>
          <p:nvGrpSpPr>
            <p:cNvPr id="17425" name="组合 13"/>
            <p:cNvGrpSpPr/>
            <p:nvPr/>
          </p:nvGrpSpPr>
          <p:grpSpPr bwMode="auto">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2200">
                  <a:lnSpc>
                    <a:spcPct val="120000"/>
                  </a:lnSpc>
                  <a:defRPr/>
                </a:pPr>
                <a:endParaRPr lang="zh-CN" altLang="en-US" sz="1695" b="1">
                  <a:solidFill>
                    <a:prstClr val="white">
                      <a:lumMod val="50000"/>
                    </a:prstClr>
                  </a:solidFill>
                  <a:latin typeface="微软雅黑" panose="020B0503020204020204" pitchFamily="34" charset="-122"/>
                  <a:ea typeface="微软雅黑" panose="020B0503020204020204" pitchFamily="34" charset="-122"/>
                </a:endParaRPr>
              </a:p>
            </p:txBody>
          </p:sp>
          <p:sp>
            <p:nvSpPr>
              <p:cNvPr id="17431" name="TextBox 17"/>
              <p:cNvSpPr txBox="1">
                <a:spLocks noChangeArrowheads="1"/>
              </p:cNvSpPr>
              <p:nvPr/>
            </p:nvSpPr>
            <p:spPr bwMode="auto">
              <a:xfrm>
                <a:off x="1403648" y="1609636"/>
                <a:ext cx="1224138" cy="523665"/>
              </a:xfrm>
              <a:prstGeom prst="rect">
                <a:avLst/>
              </a:prstGeom>
              <a:noFill/>
              <a:ln w="9525">
                <a:noFill/>
                <a:miter lim="800000"/>
              </a:ln>
            </p:spPr>
            <p:txBody>
              <a:bodyPr>
                <a:spAutoFit/>
              </a:bodyPr>
              <a:lstStyle/>
              <a:p>
                <a:pPr algn="ctr" defTabSz="822960">
                  <a:lnSpc>
                    <a:spcPct val="120000"/>
                  </a:lnSpc>
                </a:pPr>
                <a:r>
                  <a:rPr lang="zh-CN" altLang="en-US" sz="2485" b="1">
                    <a:solidFill>
                      <a:prstClr val="white">
                        <a:lumMod val="50000"/>
                      </a:prstClr>
                    </a:solidFill>
                    <a:latin typeface="微软雅黑" panose="020B0503020204020204" pitchFamily="34" charset="-122"/>
                    <a:ea typeface="微软雅黑" panose="020B0503020204020204" pitchFamily="34" charset="-122"/>
                  </a:rPr>
                  <a:t>标题</a:t>
                </a:r>
              </a:p>
            </p:txBody>
          </p:sp>
        </p:grpSp>
        <p:sp>
          <p:nvSpPr>
            <p:cNvPr id="15"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defTabSz="1092200">
                <a:lnSpc>
                  <a:spcPct val="120000"/>
                </a:lnSpc>
                <a:defRPr/>
              </a:pPr>
              <a:endParaRPr lang="da-DK" sz="1695" kern="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6"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defTabSz="1092200">
                <a:lnSpc>
                  <a:spcPct val="120000"/>
                </a:lnSpc>
                <a:defRPr/>
              </a:pPr>
              <a:endParaRPr lang="da-DK" sz="1695" kern="0" dirty="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bwMode="auto">
          <a:xfrm>
            <a:off x="1869215" y="4649196"/>
            <a:ext cx="2096371" cy="1082229"/>
            <a:chOff x="710462" y="4437112"/>
            <a:chExt cx="2054324" cy="1106750"/>
          </a:xfrm>
        </p:grpSpPr>
        <p:grpSp>
          <p:nvGrpSpPr>
            <p:cNvPr id="17419" name="组合 19"/>
            <p:cNvGrpSpPr/>
            <p:nvPr/>
          </p:nvGrpSpPr>
          <p:grpSpPr bwMode="auto">
            <a:xfrm>
              <a:off x="710462" y="4437112"/>
              <a:ext cx="2054324" cy="1106750"/>
              <a:chOff x="717476" y="1291449"/>
              <a:chExt cx="2054324" cy="1106750"/>
            </a:xfrm>
          </p:grpSpPr>
          <p:sp>
            <p:nvSpPr>
              <p:cNvPr id="22" name="圆角矩形 21"/>
              <p:cNvSpPr/>
              <p:nvPr/>
            </p:nvSpPr>
            <p:spPr>
              <a:xfrm>
                <a:off x="717476" y="1291449"/>
                <a:ext cx="2054324" cy="1106750"/>
              </a:xfrm>
              <a:prstGeom prst="roundRect">
                <a:avLst>
                  <a:gd name="adj" fmla="val 10880"/>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2200">
                  <a:lnSpc>
                    <a:spcPct val="120000"/>
                  </a:lnSpc>
                  <a:defRPr/>
                </a:pPr>
                <a:endParaRPr lang="zh-CN" altLang="en-US" sz="1695" b="1">
                  <a:solidFill>
                    <a:prstClr val="white">
                      <a:lumMod val="50000"/>
                    </a:prstClr>
                  </a:solidFill>
                  <a:latin typeface="微软雅黑" panose="020B0503020204020204" pitchFamily="34" charset="-122"/>
                  <a:ea typeface="微软雅黑" panose="020B0503020204020204" pitchFamily="34" charset="-122"/>
                </a:endParaRPr>
              </a:p>
            </p:txBody>
          </p:sp>
          <p:sp>
            <p:nvSpPr>
              <p:cNvPr id="17424" name="TextBox 22"/>
              <p:cNvSpPr txBox="1">
                <a:spLocks noChangeArrowheads="1"/>
              </p:cNvSpPr>
              <p:nvPr/>
            </p:nvSpPr>
            <p:spPr bwMode="auto">
              <a:xfrm>
                <a:off x="1403648" y="1609636"/>
                <a:ext cx="1224138" cy="523665"/>
              </a:xfrm>
              <a:prstGeom prst="rect">
                <a:avLst/>
              </a:prstGeom>
              <a:noFill/>
              <a:ln w="9525">
                <a:noFill/>
                <a:miter lim="800000"/>
              </a:ln>
            </p:spPr>
            <p:txBody>
              <a:bodyPr>
                <a:spAutoFit/>
              </a:bodyPr>
              <a:lstStyle/>
              <a:p>
                <a:pPr algn="ctr" defTabSz="822960">
                  <a:lnSpc>
                    <a:spcPct val="120000"/>
                  </a:lnSpc>
                </a:pPr>
                <a:r>
                  <a:rPr lang="zh-CN" altLang="en-US" sz="2485" b="1">
                    <a:solidFill>
                      <a:prstClr val="white">
                        <a:lumMod val="50000"/>
                      </a:prstClr>
                    </a:solidFill>
                    <a:latin typeface="微软雅黑" panose="020B0503020204020204" pitchFamily="34" charset="-122"/>
                    <a:ea typeface="微软雅黑" panose="020B0503020204020204" pitchFamily="34" charset="-122"/>
                  </a:rPr>
                  <a:t>标题</a:t>
                </a:r>
              </a:p>
            </p:txBody>
          </p:sp>
        </p:grpSp>
        <p:sp>
          <p:nvSpPr>
            <p:cNvPr id="21" name="Freeform 41"/>
            <p:cNvSpPr>
              <a:spLocks noEditPoints="1"/>
            </p:cNvSpPr>
            <p:nvPr/>
          </p:nvSpPr>
          <p:spPr bwMode="auto">
            <a:xfrm>
              <a:off x="828102" y="4743118"/>
              <a:ext cx="614541" cy="494739"/>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1092200">
                <a:lnSpc>
                  <a:spcPct val="120000"/>
                </a:lnSpc>
                <a:defRPr/>
              </a:pPr>
              <a:endParaRPr lang="en-US" sz="1695" kern="0" dirty="0">
                <a:solidFill>
                  <a:prstClr val="white">
                    <a:lumMod val="50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 y="0"/>
            <a:ext cx="12185501" cy="6858000"/>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880" y="1"/>
            <a:ext cx="6840129" cy="6858000"/>
          </a:xfrm>
          <a:prstGeom prst="rect">
            <a:avLst/>
          </a:prstGeom>
        </p:spPr>
      </p:pic>
      <p:grpSp>
        <p:nvGrpSpPr>
          <p:cNvPr id="31" name="组合 30"/>
          <p:cNvGrpSpPr/>
          <p:nvPr/>
        </p:nvGrpSpPr>
        <p:grpSpPr>
          <a:xfrm>
            <a:off x="431371" y="1754237"/>
            <a:ext cx="1504515" cy="1502561"/>
            <a:chOff x="3321560" y="3751502"/>
            <a:chExt cx="726076" cy="725134"/>
          </a:xfrm>
        </p:grpSpPr>
        <p:grpSp>
          <p:nvGrpSpPr>
            <p:cNvPr id="32" name="组合 31"/>
            <p:cNvGrpSpPr/>
            <p:nvPr/>
          </p:nvGrpSpPr>
          <p:grpSpPr>
            <a:xfrm>
              <a:off x="3321560" y="3751502"/>
              <a:ext cx="726076" cy="725134"/>
              <a:chOff x="2097688" y="3956966"/>
              <a:chExt cx="2446337" cy="2443163"/>
            </a:xfrm>
          </p:grpSpPr>
          <p:sp>
            <p:nvSpPr>
              <p:cNvPr id="34"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sp>
            <p:nvSpPr>
              <p:cNvPr id="35"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grpSp>
        <p:sp>
          <p:nvSpPr>
            <p:cNvPr id="33" name="椭圆 32"/>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defTabSz="1219200"/>
              <a:r>
                <a:rPr lang="zh-CN" altLang="en-US" sz="7200" b="1" dirty="0">
                  <a:solidFill>
                    <a:prstClr val="white"/>
                  </a:solidFill>
                  <a:latin typeface="微软雅黑" panose="020B0503020204020204" pitchFamily="34" charset="-122"/>
                  <a:ea typeface="微软雅黑" panose="020B0503020204020204" pitchFamily="34" charset="-122"/>
                </a:rPr>
                <a:t>谢</a:t>
              </a:r>
            </a:p>
          </p:txBody>
        </p:sp>
      </p:grpSp>
      <p:grpSp>
        <p:nvGrpSpPr>
          <p:cNvPr id="36" name="组合 35"/>
          <p:cNvGrpSpPr/>
          <p:nvPr/>
        </p:nvGrpSpPr>
        <p:grpSpPr>
          <a:xfrm>
            <a:off x="2047729" y="1754237"/>
            <a:ext cx="1504515" cy="1502561"/>
            <a:chOff x="3321560" y="3751502"/>
            <a:chExt cx="726076" cy="725134"/>
          </a:xfrm>
        </p:grpSpPr>
        <p:grpSp>
          <p:nvGrpSpPr>
            <p:cNvPr id="37" name="组合 36"/>
            <p:cNvGrpSpPr/>
            <p:nvPr/>
          </p:nvGrpSpPr>
          <p:grpSpPr>
            <a:xfrm>
              <a:off x="3321560" y="3751502"/>
              <a:ext cx="726076" cy="725134"/>
              <a:chOff x="2097688" y="3956966"/>
              <a:chExt cx="2446337" cy="2443163"/>
            </a:xfrm>
          </p:grpSpPr>
          <p:sp>
            <p:nvSpPr>
              <p:cNvPr id="39"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sp>
            <p:nvSpPr>
              <p:cNvPr id="40" name="Oval 62"/>
              <p:cNvSpPr>
                <a:spLocks noChangeArrowheads="1"/>
              </p:cNvSpPr>
              <p:nvPr/>
            </p:nvSpPr>
            <p:spPr bwMode="auto">
              <a:xfrm>
                <a:off x="2184217" y="4033555"/>
                <a:ext cx="2284414" cy="2284413"/>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grpSp>
        <p:sp>
          <p:nvSpPr>
            <p:cNvPr id="38" name="椭圆 37"/>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defTabSz="1219200"/>
              <a:r>
                <a:rPr lang="zh-CN" altLang="en-US" sz="7200" b="1" dirty="0">
                  <a:solidFill>
                    <a:prstClr val="white"/>
                  </a:solidFill>
                  <a:latin typeface="微软雅黑" panose="020B0503020204020204" pitchFamily="34" charset="-122"/>
                  <a:ea typeface="微软雅黑" panose="020B0503020204020204" pitchFamily="34" charset="-122"/>
                </a:rPr>
                <a:t>谢</a:t>
              </a:r>
            </a:p>
          </p:txBody>
        </p:sp>
      </p:grpSp>
      <p:grpSp>
        <p:nvGrpSpPr>
          <p:cNvPr id="41" name="组合 40"/>
          <p:cNvGrpSpPr/>
          <p:nvPr/>
        </p:nvGrpSpPr>
        <p:grpSpPr>
          <a:xfrm>
            <a:off x="3664088" y="1754237"/>
            <a:ext cx="1504515" cy="1502561"/>
            <a:chOff x="3321560" y="3751502"/>
            <a:chExt cx="726076" cy="725134"/>
          </a:xfrm>
        </p:grpSpPr>
        <p:grpSp>
          <p:nvGrpSpPr>
            <p:cNvPr id="43" name="组合 42"/>
            <p:cNvGrpSpPr/>
            <p:nvPr/>
          </p:nvGrpSpPr>
          <p:grpSpPr>
            <a:xfrm>
              <a:off x="3321560" y="3751502"/>
              <a:ext cx="726076" cy="725134"/>
              <a:chOff x="2097688" y="3956966"/>
              <a:chExt cx="2446337" cy="2443163"/>
            </a:xfrm>
          </p:grpSpPr>
          <p:sp>
            <p:nvSpPr>
              <p:cNvPr id="4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sp>
            <p:nvSpPr>
              <p:cNvPr id="46"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grpSp>
        <p:sp>
          <p:nvSpPr>
            <p:cNvPr id="44" name="椭圆 43"/>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defTabSz="1219200"/>
              <a:r>
                <a:rPr lang="zh-CN" altLang="en-US" sz="7200" b="1" dirty="0">
                  <a:solidFill>
                    <a:prstClr val="white"/>
                  </a:solidFill>
                  <a:latin typeface="微软雅黑" panose="020B0503020204020204" pitchFamily="34" charset="-122"/>
                  <a:ea typeface="微软雅黑" panose="020B0503020204020204" pitchFamily="34" charset="-122"/>
                </a:rPr>
                <a:t>观</a:t>
              </a:r>
            </a:p>
          </p:txBody>
        </p:sp>
      </p:grpSp>
      <p:grpSp>
        <p:nvGrpSpPr>
          <p:cNvPr id="47" name="组合 46"/>
          <p:cNvGrpSpPr/>
          <p:nvPr/>
        </p:nvGrpSpPr>
        <p:grpSpPr>
          <a:xfrm>
            <a:off x="5280448" y="1754237"/>
            <a:ext cx="1504515" cy="1502561"/>
            <a:chOff x="3321560" y="3751502"/>
            <a:chExt cx="726076" cy="725134"/>
          </a:xfrm>
        </p:grpSpPr>
        <p:grpSp>
          <p:nvGrpSpPr>
            <p:cNvPr id="74" name="组合 73"/>
            <p:cNvGrpSpPr/>
            <p:nvPr/>
          </p:nvGrpSpPr>
          <p:grpSpPr>
            <a:xfrm>
              <a:off x="3321560" y="3751502"/>
              <a:ext cx="726076" cy="725134"/>
              <a:chOff x="2097688" y="3956966"/>
              <a:chExt cx="2446337" cy="2443163"/>
            </a:xfrm>
          </p:grpSpPr>
          <p:sp>
            <p:nvSpPr>
              <p:cNvPr id="76"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sp>
            <p:nvSpPr>
              <p:cNvPr id="77" name="Oval 62"/>
              <p:cNvSpPr>
                <a:spLocks noChangeArrowheads="1"/>
              </p:cNvSpPr>
              <p:nvPr/>
            </p:nvSpPr>
            <p:spPr bwMode="auto">
              <a:xfrm>
                <a:off x="2184214" y="4033556"/>
                <a:ext cx="2284414" cy="2284414"/>
              </a:xfrm>
              <a:prstGeom prst="ellipse">
                <a:avLst/>
              </a:prstGeom>
              <a:solidFill>
                <a:srgbClr val="0B867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pPr defTabSz="1219200"/>
                <a:endParaRPr lang="zh-CN" altLang="en-US" sz="2665">
                  <a:solidFill>
                    <a:prstClr val="black"/>
                  </a:solidFill>
                  <a:latin typeface="Calibri" panose="020F0502020204030204"/>
                  <a:ea typeface="宋体" panose="02010600030101010101" pitchFamily="2" charset="-122"/>
                </a:endParaRPr>
              </a:p>
            </p:txBody>
          </p:sp>
        </p:grpSp>
        <p:sp>
          <p:nvSpPr>
            <p:cNvPr id="75" name="椭圆 74"/>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defTabSz="1219200"/>
              <a:r>
                <a:rPr lang="zh-CN" altLang="en-US" sz="7200" b="1" dirty="0">
                  <a:solidFill>
                    <a:prstClr val="white"/>
                  </a:solidFill>
                  <a:latin typeface="微软雅黑" panose="020B0503020204020204" pitchFamily="34" charset="-122"/>
                  <a:ea typeface="微软雅黑" panose="020B0503020204020204" pitchFamily="34" charset="-122"/>
                </a:rPr>
                <a:t>看</a:t>
              </a:r>
            </a:p>
          </p:txBody>
        </p:sp>
      </p:grpSp>
      <p:sp>
        <p:nvSpPr>
          <p:cNvPr id="78" name="TextBox 35"/>
          <p:cNvSpPr txBox="1"/>
          <p:nvPr/>
        </p:nvSpPr>
        <p:spPr>
          <a:xfrm>
            <a:off x="714694" y="3511888"/>
            <a:ext cx="5565947" cy="461665"/>
          </a:xfrm>
          <a:prstGeom prst="rect">
            <a:avLst/>
          </a:prstGeom>
          <a:noFill/>
        </p:spPr>
        <p:txBody>
          <a:bodyPr wrap="none" rtlCol="0">
            <a:spAutoFit/>
          </a:bodyPr>
          <a:lstStyle/>
          <a:p>
            <a:pPr defTabSz="1219200"/>
            <a:r>
              <a:rPr lang="zh-CN" altLang="en-US" sz="2400" dirty="0">
                <a:solidFill>
                  <a:prstClr val="black"/>
                </a:solidFill>
                <a:latin typeface="微软雅黑" panose="020B0503020204020204" pitchFamily="34" charset="-122"/>
                <a:ea typeface="微软雅黑" panose="020B0503020204020204" pitchFamily="34" charset="-122"/>
              </a:rPr>
              <a:t>工作总结  工作阐述 述职报告  工作汇报</a:t>
            </a:r>
          </a:p>
        </p:txBody>
      </p:sp>
      <p:sp>
        <p:nvSpPr>
          <p:cNvPr id="79" name="TextBox 36"/>
          <p:cNvSpPr txBox="1"/>
          <p:nvPr/>
        </p:nvSpPr>
        <p:spPr>
          <a:xfrm>
            <a:off x="1350080" y="4005065"/>
            <a:ext cx="4359399" cy="502573"/>
          </a:xfrm>
          <a:prstGeom prst="rect">
            <a:avLst/>
          </a:prstGeom>
          <a:noFill/>
        </p:spPr>
        <p:txBody>
          <a:bodyPr wrap="none" rtlCol="0">
            <a:spAutoFit/>
          </a:bodyPr>
          <a:lstStyle/>
          <a:p>
            <a:pPr algn="ctr" defTabSz="1219200"/>
            <a:r>
              <a:rPr lang="en-US" altLang="zh-CN" sz="1335" dirty="0">
                <a:solidFill>
                  <a:prstClr val="black"/>
                </a:solidFill>
                <a:latin typeface="Calibri" panose="020F0502020204030204"/>
                <a:ea typeface="宋体" panose="02010600030101010101" pitchFamily="2" charset="-122"/>
              </a:rPr>
              <a:t>2019 year-end summary work summarizes the boutique PPT</a:t>
            </a:r>
          </a:p>
          <a:p>
            <a:pPr algn="ctr" defTabSz="1219200"/>
            <a:r>
              <a:rPr lang="en-US" altLang="zh-CN" sz="1335" dirty="0">
                <a:solidFill>
                  <a:prstClr val="black"/>
                </a:solidFill>
                <a:latin typeface="Calibri" panose="020F0502020204030204"/>
                <a:ea typeface="宋体" panose="02010600030101010101" pitchFamily="2" charset="-122"/>
              </a:rPr>
              <a:t>About the summary text input or copy here</a:t>
            </a:r>
          </a:p>
        </p:txBody>
      </p:sp>
      <p:pic>
        <p:nvPicPr>
          <p:cNvPr id="80" name="图片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0553" y="2457105"/>
            <a:ext cx="3007084" cy="3013635"/>
          </a:xfrm>
          <a:prstGeom prst="rect">
            <a:avLst/>
          </a:prstGeom>
        </p:spPr>
      </p:pic>
      <p:pic>
        <p:nvPicPr>
          <p:cNvPr id="81" name="图片 8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8032" y="498252"/>
            <a:ext cx="3013635" cy="30136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750"/>
                                        <p:tgtEl>
                                          <p:spTgt spid="30"/>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0-#ppt_w/2"/>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2" fill="hold" nodeType="after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additive="base">
                                        <p:cTn id="16" dur="500" fill="hold"/>
                                        <p:tgtEl>
                                          <p:spTgt spid="80"/>
                                        </p:tgtEl>
                                        <p:attrNameLst>
                                          <p:attrName>ppt_x</p:attrName>
                                        </p:attrNameLst>
                                      </p:cBhvr>
                                      <p:tavLst>
                                        <p:tav tm="0">
                                          <p:val>
                                            <p:strVal val="0-#ppt_w/2"/>
                                          </p:val>
                                        </p:tav>
                                        <p:tav tm="100000">
                                          <p:val>
                                            <p:strVal val="#ppt_x"/>
                                          </p:val>
                                        </p:tav>
                                      </p:tavLst>
                                    </p:anim>
                                    <p:anim calcmode="lin" valueType="num">
                                      <p:cBhvr additive="base">
                                        <p:cTn id="17" dur="500" fill="hold"/>
                                        <p:tgtEl>
                                          <p:spTgt spid="80"/>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5"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24" dur="1000" fill="hold"/>
                                        <p:tgtEl>
                                          <p:spTgt spid="31"/>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1"/>
                                        </p:tgtEl>
                                      </p:cBhvr>
                                    </p:animEffect>
                                  </p:childTnLst>
                                </p:cTn>
                              </p:par>
                              <p:par>
                                <p:cTn id="29" presetID="25" presetClass="entr" presetSubtype="0" fill="hold" nodeType="withEffect">
                                  <p:stCondLst>
                                    <p:cond delay="50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34" dur="1000" fill="hold"/>
                                        <p:tgtEl>
                                          <p:spTgt spid="3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6"/>
                                        </p:tgtEl>
                                      </p:cBhvr>
                                    </p:animEffect>
                                  </p:childTnLst>
                                </p:cTn>
                              </p:par>
                              <p:par>
                                <p:cTn id="39" presetID="25" presetClass="entr" presetSubtype="0" fill="hold" nodeType="withEffect">
                                  <p:stCondLst>
                                    <p:cond delay="100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44" dur="1000" fill="hold"/>
                                        <p:tgtEl>
                                          <p:spTgt spid="41"/>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41"/>
                                        </p:tgtEl>
                                      </p:cBhvr>
                                    </p:animEffect>
                                  </p:childTnLst>
                                </p:cTn>
                              </p:par>
                              <p:par>
                                <p:cTn id="49" presetID="25" presetClass="entr" presetSubtype="0" fill="hold" nodeType="withEffect">
                                  <p:stCondLst>
                                    <p:cond delay="150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54" dur="1000" fill="hold"/>
                                        <p:tgtEl>
                                          <p:spTgt spid="4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47"/>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1000"/>
                                        <p:tgtEl>
                                          <p:spTgt spid="78"/>
                                        </p:tgtEl>
                                      </p:cBhvr>
                                    </p:animEffect>
                                    <p:anim calcmode="lin" valueType="num">
                                      <p:cBhvr>
                                        <p:cTn id="63" dur="1000" fill="hold"/>
                                        <p:tgtEl>
                                          <p:spTgt spid="78"/>
                                        </p:tgtEl>
                                        <p:attrNameLst>
                                          <p:attrName>ppt_x</p:attrName>
                                        </p:attrNameLst>
                                      </p:cBhvr>
                                      <p:tavLst>
                                        <p:tav tm="0">
                                          <p:val>
                                            <p:strVal val="#ppt_x"/>
                                          </p:val>
                                        </p:tav>
                                        <p:tav tm="100000">
                                          <p:val>
                                            <p:strVal val="#ppt_x"/>
                                          </p:val>
                                        </p:tav>
                                      </p:tavLst>
                                    </p:anim>
                                    <p:anim calcmode="lin" valueType="num">
                                      <p:cBhvr>
                                        <p:cTn id="64" dur="1000" fill="hold"/>
                                        <p:tgtEl>
                                          <p:spTgt spid="7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Others_10"/>
          <p:cNvSpPr txBox="1"/>
          <p:nvPr>
            <p:custDataLst>
              <p:tags r:id="rId1"/>
            </p:custDataLst>
          </p:nvPr>
        </p:nvSpPr>
        <p:spPr>
          <a:xfrm>
            <a:off x="1602702" y="4847200"/>
            <a:ext cx="1786231" cy="581697"/>
          </a:xfrm>
          <a:prstGeom prst="rect">
            <a:avLst/>
          </a:prstGeom>
          <a:noFill/>
          <a:ln>
            <a:noFill/>
          </a:ln>
        </p:spPr>
        <p:txBody>
          <a:bodyPr wrap="square" lIns="0" tIns="0" rIns="0" bIns="0" rtlCol="0" anchor="ctr" anchorCtr="0">
            <a:noAutofit/>
          </a:bodyPr>
          <a:lstStyle/>
          <a:p>
            <a:pPr algn="ctr" defTabSz="1097280"/>
            <a:r>
              <a:rPr lang="zh-CN" altLang="en-US" sz="4320" b="1" dirty="0">
                <a:solidFill>
                  <a:srgbClr val="006F6A"/>
                </a:solidFill>
                <a:latin typeface="微软雅黑" panose="020B0503020204020204" pitchFamily="34" charset="-122"/>
                <a:ea typeface="微软雅黑" panose="020B0503020204020204" pitchFamily="34" charset="-122"/>
              </a:rPr>
              <a:t>过渡页</a:t>
            </a:r>
          </a:p>
        </p:txBody>
      </p:sp>
      <p:sp>
        <p:nvSpPr>
          <p:cNvPr id="10" name="MH_Others_1"/>
          <p:cNvSpPr/>
          <p:nvPr>
            <p:custDataLst>
              <p:tags r:id="rId2"/>
            </p:custDataLst>
          </p:nvPr>
        </p:nvSpPr>
        <p:spPr>
          <a:xfrm>
            <a:off x="3762942" y="2824133"/>
            <a:ext cx="285751" cy="44327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200" tIns="0" rIns="0" bIns="0" numCol="1" spcCol="0" rtlCol="0" fromWordArt="0" anchor="ctr" anchorCtr="0" forceAA="0" compatLnSpc="1">
            <a:noAutofit/>
          </a:bodyPr>
          <a:lstStyle/>
          <a:p>
            <a:pPr algn="ctr" defTabSz="1097280"/>
            <a:endParaRPr lang="zh-CN" altLang="en-US" sz="1620">
              <a:solidFill>
                <a:prstClr val="white"/>
              </a:solidFill>
              <a:latin typeface="Franklin Gothic Book" panose="020B0503020102020204"/>
              <a:ea typeface="黑体" panose="02010609060101010101" pitchFamily="49" charset="-122"/>
            </a:endParaRPr>
          </a:p>
        </p:txBody>
      </p:sp>
      <p:sp>
        <p:nvSpPr>
          <p:cNvPr id="26" name="任意多边形 25">
            <a:hlinkClick r:id="rId10" action="ppaction://hlinksldjump"/>
          </p:cNvPr>
          <p:cNvSpPr/>
          <p:nvPr>
            <p:custDataLst>
              <p:tags r:id="rId3"/>
            </p:custDataLst>
          </p:nvPr>
        </p:nvSpPr>
        <p:spPr>
          <a:xfrm>
            <a:off x="0" y="2824134"/>
            <a:ext cx="12192000" cy="1041609"/>
          </a:xfrm>
          <a:custGeom>
            <a:avLst/>
            <a:gdLst>
              <a:gd name="connsiteX0" fmla="*/ 0 w 4343400"/>
              <a:gd name="connsiteY0" fmla="*/ 0 h 408460"/>
              <a:gd name="connsiteX1" fmla="*/ 3714750 w 4343400"/>
              <a:gd name="connsiteY1" fmla="*/ 0 h 408460"/>
              <a:gd name="connsiteX2" fmla="*/ 4343400 w 4343400"/>
              <a:gd name="connsiteY2" fmla="*/ 0 h 408460"/>
              <a:gd name="connsiteX3" fmla="*/ 4343400 w 4343400"/>
              <a:gd name="connsiteY3" fmla="*/ 408460 h 408460"/>
              <a:gd name="connsiteX4" fmla="*/ 3714750 w 4343400"/>
              <a:gd name="connsiteY4" fmla="*/ 408460 h 408460"/>
              <a:gd name="connsiteX5" fmla="*/ 0 w 4343400"/>
              <a:gd name="connsiteY5" fmla="*/ 408460 h 40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0" h="408460">
                <a:moveTo>
                  <a:pt x="0" y="0"/>
                </a:moveTo>
                <a:lnTo>
                  <a:pt x="3714750" y="0"/>
                </a:lnTo>
                <a:lnTo>
                  <a:pt x="4343400" y="0"/>
                </a:lnTo>
                <a:lnTo>
                  <a:pt x="4343400" y="408460"/>
                </a:lnTo>
                <a:lnTo>
                  <a:pt x="3714750" y="408460"/>
                </a:lnTo>
                <a:lnTo>
                  <a:pt x="0" y="408460"/>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0" tIns="0" rIns="0" bIns="0" numCol="1" spcCol="0" rtlCol="0" fromWordArt="0" anchor="ctr" anchorCtr="0" forceAA="0" compatLnSpc="1">
            <a:noAutofit/>
          </a:bodyPr>
          <a:lstStyle/>
          <a:p>
            <a:pPr algn="ctr" defTabSz="1097280"/>
            <a:r>
              <a:rPr lang="zh-CN" altLang="en-US" sz="3840" b="1" spc="180" dirty="0">
                <a:solidFill>
                  <a:srgbClr val="FFFFFF"/>
                </a:solidFill>
                <a:latin typeface="Franklin Gothic Book" panose="020B0503020102020204"/>
                <a:ea typeface="黑体" panose="02010609060101010101" pitchFamily="49" charset="-122"/>
              </a:rPr>
              <a:t>                这里输入您的标题或复制到此处</a:t>
            </a:r>
          </a:p>
        </p:txBody>
      </p:sp>
      <p:sp>
        <p:nvSpPr>
          <p:cNvPr id="15" name="MH_Number_1">
            <a:hlinkClick r:id="rId10" action="ppaction://hlinksldjump"/>
          </p:cNvPr>
          <p:cNvSpPr/>
          <p:nvPr>
            <p:custDataLst>
              <p:tags r:id="rId4"/>
            </p:custDataLst>
          </p:nvPr>
        </p:nvSpPr>
        <p:spPr>
          <a:xfrm>
            <a:off x="4165046" y="2015905"/>
            <a:ext cx="3861909" cy="490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1097280"/>
            <a:r>
              <a:rPr lang="zh-CN" altLang="en-US" sz="6480" b="1" dirty="0">
                <a:solidFill>
                  <a:srgbClr val="006F6A"/>
                </a:solidFill>
                <a:latin typeface="微软雅黑" panose="020B0503020204020204" pitchFamily="34" charset="-122"/>
                <a:ea typeface="微软雅黑" panose="020B0503020204020204" pitchFamily="34" charset="-122"/>
                <a:cs typeface="Times New Roman" panose="02020603050405020304" pitchFamily="18" charset="0"/>
              </a:rPr>
              <a:t>第一部分</a:t>
            </a:r>
          </a:p>
        </p:txBody>
      </p:sp>
      <p:pic>
        <p:nvPicPr>
          <p:cNvPr id="22" name="图片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60859" y="2187980"/>
            <a:ext cx="2403531" cy="2313915"/>
          </a:xfrm>
          <a:prstGeom prst="rect">
            <a:avLst/>
          </a:prstGeom>
        </p:spPr>
      </p:pic>
      <p:sp>
        <p:nvSpPr>
          <p:cNvPr id="27" name="MH_Others_10"/>
          <p:cNvSpPr txBox="1"/>
          <p:nvPr>
            <p:custDataLst>
              <p:tags r:id="rId5"/>
            </p:custDataLst>
          </p:nvPr>
        </p:nvSpPr>
        <p:spPr>
          <a:xfrm>
            <a:off x="4454217" y="3947524"/>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
        <p:nvSpPr>
          <p:cNvPr id="28" name="MH_Others_10"/>
          <p:cNvSpPr txBox="1"/>
          <p:nvPr>
            <p:custDataLst>
              <p:tags r:id="rId6"/>
            </p:custDataLst>
          </p:nvPr>
        </p:nvSpPr>
        <p:spPr>
          <a:xfrm>
            <a:off x="7884080" y="3947524"/>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
        <p:nvSpPr>
          <p:cNvPr id="29" name="MH_Others_10"/>
          <p:cNvSpPr txBox="1"/>
          <p:nvPr>
            <p:custDataLst>
              <p:tags r:id="rId7"/>
            </p:custDataLst>
          </p:nvPr>
        </p:nvSpPr>
        <p:spPr>
          <a:xfrm>
            <a:off x="4454217" y="4738370"/>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
        <p:nvSpPr>
          <p:cNvPr id="30" name="MH_Others_10"/>
          <p:cNvSpPr txBox="1"/>
          <p:nvPr>
            <p:custDataLst>
              <p:tags r:id="rId8"/>
            </p:custDataLst>
          </p:nvPr>
        </p:nvSpPr>
        <p:spPr>
          <a:xfrm>
            <a:off x="7884080" y="4738370"/>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36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Horizontal)">
                                      <p:cBhvr>
                                        <p:cTn id="14" dur="500"/>
                                        <p:tgtEl>
                                          <p:spTgt spid="26"/>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3"/>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7"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15"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495757" y="3014226"/>
            <a:ext cx="9200492" cy="189247"/>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3" name="五角星 18"/>
          <p:cNvSpPr/>
          <p:nvPr/>
        </p:nvSpPr>
        <p:spPr>
          <a:xfrm rot="2134838">
            <a:off x="1956829" y="2291216"/>
            <a:ext cx="1567369" cy="1586683"/>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041" tIns="54521" rIns="109041" bIns="54521"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081556" y="2866864"/>
            <a:ext cx="1317913" cy="442506"/>
          </a:xfrm>
          <a:prstGeom prst="rect">
            <a:avLst/>
          </a:prstGeom>
          <a:noFill/>
        </p:spPr>
        <p:txBody>
          <a:bodyPr wrap="square" lIns="109041" tIns="54521" rIns="109041" bIns="54521" rtlCol="0">
            <a:spAutoFit/>
          </a:bodyPr>
          <a:lstStyle/>
          <a:p>
            <a:pPr algn="ctr" defTabSz="822960"/>
            <a:r>
              <a:rPr lang="zh-CN" altLang="en-US" sz="2160" b="1" dirty="0">
                <a:solidFill>
                  <a:srgbClr val="FFFFFF"/>
                </a:solidFill>
                <a:latin typeface="微软雅黑" panose="020B0503020204020204" pitchFamily="34" charset="-122"/>
                <a:ea typeface="微软雅黑" panose="020B0503020204020204" pitchFamily="34" charset="-122"/>
              </a:rPr>
              <a:t>标题内容</a:t>
            </a:r>
          </a:p>
        </p:txBody>
      </p:sp>
      <p:sp>
        <p:nvSpPr>
          <p:cNvPr id="5" name="五角星 18"/>
          <p:cNvSpPr/>
          <p:nvPr/>
        </p:nvSpPr>
        <p:spPr>
          <a:xfrm rot="2134838">
            <a:off x="4132356" y="2291216"/>
            <a:ext cx="1567369" cy="1586683"/>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041" tIns="54521" rIns="109041" bIns="54521"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6" name="五角星 18"/>
          <p:cNvSpPr/>
          <p:nvPr/>
        </p:nvSpPr>
        <p:spPr>
          <a:xfrm rot="2134838">
            <a:off x="6370797" y="2291216"/>
            <a:ext cx="1567369" cy="1586683"/>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041" tIns="54521" rIns="109041" bIns="54521"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273722" y="2866864"/>
            <a:ext cx="1317913" cy="442506"/>
          </a:xfrm>
          <a:prstGeom prst="rect">
            <a:avLst/>
          </a:prstGeom>
          <a:noFill/>
        </p:spPr>
        <p:txBody>
          <a:bodyPr wrap="square" lIns="109041" tIns="54521" rIns="109041" bIns="54521" rtlCol="0">
            <a:spAutoFit/>
          </a:bodyPr>
          <a:lstStyle/>
          <a:p>
            <a:pPr algn="ctr" defTabSz="822960"/>
            <a:r>
              <a:rPr lang="zh-CN" altLang="en-US" sz="2160" b="1" dirty="0">
                <a:solidFill>
                  <a:srgbClr val="FFFFFF"/>
                </a:solidFill>
                <a:latin typeface="微软雅黑" panose="020B0503020204020204" pitchFamily="34" charset="-122"/>
                <a:ea typeface="微软雅黑" panose="020B0503020204020204" pitchFamily="34" charset="-122"/>
              </a:rPr>
              <a:t>标题内容</a:t>
            </a:r>
          </a:p>
        </p:txBody>
      </p:sp>
      <p:sp>
        <p:nvSpPr>
          <p:cNvPr id="8" name="TextBox 7"/>
          <p:cNvSpPr txBox="1"/>
          <p:nvPr/>
        </p:nvSpPr>
        <p:spPr>
          <a:xfrm>
            <a:off x="6478886" y="2866864"/>
            <a:ext cx="1317913" cy="442506"/>
          </a:xfrm>
          <a:prstGeom prst="rect">
            <a:avLst/>
          </a:prstGeom>
          <a:noFill/>
        </p:spPr>
        <p:txBody>
          <a:bodyPr wrap="square" lIns="109041" tIns="54521" rIns="109041" bIns="54521" rtlCol="0">
            <a:spAutoFit/>
          </a:bodyPr>
          <a:lstStyle/>
          <a:p>
            <a:pPr algn="ctr" defTabSz="822960"/>
            <a:r>
              <a:rPr lang="zh-CN" altLang="en-US" sz="2160" b="1" dirty="0">
                <a:solidFill>
                  <a:srgbClr val="FFFFFF"/>
                </a:solidFill>
                <a:latin typeface="微软雅黑" panose="020B0503020204020204" pitchFamily="34" charset="-122"/>
                <a:ea typeface="微软雅黑" panose="020B0503020204020204" pitchFamily="34" charset="-122"/>
              </a:rPr>
              <a:t>标题内容</a:t>
            </a:r>
          </a:p>
        </p:txBody>
      </p:sp>
      <p:sp>
        <p:nvSpPr>
          <p:cNvPr id="9" name="五角星 18"/>
          <p:cNvSpPr/>
          <p:nvPr/>
        </p:nvSpPr>
        <p:spPr>
          <a:xfrm rot="2134838">
            <a:off x="8546324" y="2291216"/>
            <a:ext cx="1567369" cy="1586683"/>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041" tIns="54521" rIns="109041" bIns="54521"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8667900" y="2866864"/>
            <a:ext cx="1317913" cy="442506"/>
          </a:xfrm>
          <a:prstGeom prst="rect">
            <a:avLst/>
          </a:prstGeom>
          <a:noFill/>
        </p:spPr>
        <p:txBody>
          <a:bodyPr wrap="square" lIns="109041" tIns="54521" rIns="109041" bIns="54521" rtlCol="0">
            <a:spAutoFit/>
          </a:bodyPr>
          <a:lstStyle/>
          <a:p>
            <a:pPr algn="ctr" defTabSz="822960"/>
            <a:r>
              <a:rPr lang="zh-CN" altLang="en-US" sz="2160" b="1" dirty="0">
                <a:solidFill>
                  <a:srgbClr val="FFFFFF"/>
                </a:solidFill>
                <a:latin typeface="微软雅黑" panose="020B0503020204020204" pitchFamily="34" charset="-122"/>
                <a:ea typeface="微软雅黑" panose="020B0503020204020204" pitchFamily="34" charset="-122"/>
              </a:rPr>
              <a:t>标题内容</a:t>
            </a:r>
          </a:p>
        </p:txBody>
      </p:sp>
      <p:sp>
        <p:nvSpPr>
          <p:cNvPr id="11" name="矩形 10"/>
          <p:cNvSpPr/>
          <p:nvPr/>
        </p:nvSpPr>
        <p:spPr>
          <a:xfrm>
            <a:off x="1946887" y="4198155"/>
            <a:ext cx="1624875" cy="332372"/>
          </a:xfrm>
          <a:prstGeom prst="rect">
            <a:avLst/>
          </a:prstGeom>
        </p:spPr>
        <p:txBody>
          <a:bodyPr wrap="none" lIns="82268" tIns="41135" rIns="82268" bIns="41135">
            <a:spAutoFit/>
          </a:bodyPr>
          <a:lstStyle/>
          <a:p>
            <a:pPr algn="ctr" defTabSz="822960"/>
            <a:r>
              <a:rPr lang="zh-CN" altLang="en-US" sz="1620" b="1" dirty="0">
                <a:solidFill>
                  <a:prstClr val="black">
                    <a:lumMod val="75000"/>
                    <a:lumOff val="25000"/>
                  </a:prstClr>
                </a:solidFill>
                <a:latin typeface="微软雅黑" panose="020B0503020204020204" pitchFamily="34" charset="-122"/>
                <a:ea typeface="微软雅黑" panose="020B0503020204020204" pitchFamily="34" charset="-122"/>
              </a:rPr>
              <a:t>输入小标题内容</a:t>
            </a:r>
            <a:endParaRPr lang="en-US" altLang="zh-CN" sz="162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 name="矩形 47"/>
          <p:cNvSpPr>
            <a:spLocks noChangeArrowheads="1"/>
          </p:cNvSpPr>
          <p:nvPr/>
        </p:nvSpPr>
        <p:spPr bwMode="auto">
          <a:xfrm>
            <a:off x="1884509" y="4478979"/>
            <a:ext cx="1742671" cy="131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68" tIns="41135" rIns="82268" bIns="4113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822960">
              <a:lnSpc>
                <a:spcPct val="130000"/>
              </a:lnSpc>
              <a:spcBef>
                <a:spcPct val="0"/>
              </a:spcBef>
              <a:buNone/>
            </a:pPr>
            <a:r>
              <a:rPr lang="zh-CN" altLang="en-US" sz="1260" dirty="0">
                <a:solidFill>
                  <a:prstClr val="black">
                    <a:lumMod val="75000"/>
                    <a:lumOff val="25000"/>
                  </a:prstClr>
                </a:solidFill>
                <a:sym typeface="微软雅黑" panose="020B0503020204020204" pitchFamily="34" charset="-122"/>
              </a:rPr>
              <a:t>在此录入上述图表的描述说明，在此录入上述图表的描述说明，在此录入上述图表的描述说明。</a:t>
            </a:r>
          </a:p>
        </p:txBody>
      </p:sp>
      <p:sp>
        <p:nvSpPr>
          <p:cNvPr id="13" name="矩形 12"/>
          <p:cNvSpPr/>
          <p:nvPr/>
        </p:nvSpPr>
        <p:spPr>
          <a:xfrm>
            <a:off x="4133625" y="4198155"/>
            <a:ext cx="1624875" cy="332372"/>
          </a:xfrm>
          <a:prstGeom prst="rect">
            <a:avLst/>
          </a:prstGeom>
        </p:spPr>
        <p:txBody>
          <a:bodyPr wrap="none" lIns="82268" tIns="41135" rIns="82268" bIns="41135">
            <a:spAutoFit/>
          </a:bodyPr>
          <a:lstStyle/>
          <a:p>
            <a:pPr algn="ctr" defTabSz="822960"/>
            <a:r>
              <a:rPr lang="zh-CN" altLang="en-US" sz="1620" b="1" dirty="0">
                <a:solidFill>
                  <a:prstClr val="black">
                    <a:lumMod val="75000"/>
                    <a:lumOff val="25000"/>
                  </a:prstClr>
                </a:solidFill>
                <a:latin typeface="微软雅黑" panose="020B0503020204020204" pitchFamily="34" charset="-122"/>
                <a:ea typeface="微软雅黑" panose="020B0503020204020204" pitchFamily="34" charset="-122"/>
              </a:rPr>
              <a:t>输入小标题内容</a:t>
            </a:r>
            <a:endParaRPr lang="en-US" altLang="zh-CN" sz="162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 name="矩形 47"/>
          <p:cNvSpPr>
            <a:spLocks noChangeArrowheads="1"/>
          </p:cNvSpPr>
          <p:nvPr/>
        </p:nvSpPr>
        <p:spPr bwMode="auto">
          <a:xfrm>
            <a:off x="4071245" y="4478979"/>
            <a:ext cx="1742671" cy="131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68" tIns="41135" rIns="82268" bIns="4113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822960">
              <a:lnSpc>
                <a:spcPct val="130000"/>
              </a:lnSpc>
              <a:spcBef>
                <a:spcPct val="0"/>
              </a:spcBef>
              <a:buNone/>
            </a:pPr>
            <a:r>
              <a:rPr lang="zh-CN" altLang="en-US" sz="1260" dirty="0">
                <a:solidFill>
                  <a:prstClr val="black">
                    <a:lumMod val="75000"/>
                    <a:lumOff val="25000"/>
                  </a:prstClr>
                </a:solidFill>
                <a:sym typeface="微软雅黑" panose="020B0503020204020204" pitchFamily="34" charset="-122"/>
              </a:rPr>
              <a:t>在此录入上述图表的描述说明，在此录入上述图表的描述说明，在此录入上述图表的描述说明。</a:t>
            </a:r>
          </a:p>
        </p:txBody>
      </p:sp>
      <p:sp>
        <p:nvSpPr>
          <p:cNvPr id="15" name="矩形 14"/>
          <p:cNvSpPr/>
          <p:nvPr/>
        </p:nvSpPr>
        <p:spPr>
          <a:xfrm>
            <a:off x="6401351" y="4198155"/>
            <a:ext cx="1624875" cy="332372"/>
          </a:xfrm>
          <a:prstGeom prst="rect">
            <a:avLst/>
          </a:prstGeom>
        </p:spPr>
        <p:txBody>
          <a:bodyPr wrap="none" lIns="82268" tIns="41135" rIns="82268" bIns="41135">
            <a:spAutoFit/>
          </a:bodyPr>
          <a:lstStyle/>
          <a:p>
            <a:pPr algn="ctr" defTabSz="822960"/>
            <a:r>
              <a:rPr lang="zh-CN" altLang="en-US" sz="1620" b="1" dirty="0">
                <a:solidFill>
                  <a:prstClr val="black">
                    <a:lumMod val="75000"/>
                    <a:lumOff val="25000"/>
                  </a:prstClr>
                </a:solidFill>
                <a:latin typeface="微软雅黑" panose="020B0503020204020204" pitchFamily="34" charset="-122"/>
                <a:ea typeface="微软雅黑" panose="020B0503020204020204" pitchFamily="34" charset="-122"/>
              </a:rPr>
              <a:t>输入小标题内容</a:t>
            </a:r>
            <a:endParaRPr lang="en-US" altLang="zh-CN" sz="162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6338973" y="4478979"/>
            <a:ext cx="1742671" cy="131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68" tIns="41135" rIns="82268" bIns="4113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822960">
              <a:lnSpc>
                <a:spcPct val="130000"/>
              </a:lnSpc>
              <a:spcBef>
                <a:spcPct val="0"/>
              </a:spcBef>
              <a:buNone/>
            </a:pPr>
            <a:r>
              <a:rPr lang="zh-CN" altLang="en-US" sz="1260" dirty="0">
                <a:solidFill>
                  <a:prstClr val="black">
                    <a:lumMod val="75000"/>
                    <a:lumOff val="25000"/>
                  </a:prstClr>
                </a:solidFill>
                <a:sym typeface="微软雅黑" panose="020B0503020204020204" pitchFamily="34" charset="-122"/>
              </a:rPr>
              <a:t>在此录入上述图表的描述说明，在此录入上述图表的描述说明，在此录入上述图表的描述说明。</a:t>
            </a:r>
          </a:p>
        </p:txBody>
      </p:sp>
      <p:sp>
        <p:nvSpPr>
          <p:cNvPr id="17" name="矩形 16"/>
          <p:cNvSpPr/>
          <p:nvPr/>
        </p:nvSpPr>
        <p:spPr>
          <a:xfrm>
            <a:off x="8588087" y="4198155"/>
            <a:ext cx="1624875" cy="332372"/>
          </a:xfrm>
          <a:prstGeom prst="rect">
            <a:avLst/>
          </a:prstGeom>
        </p:spPr>
        <p:txBody>
          <a:bodyPr wrap="none" lIns="82268" tIns="41135" rIns="82268" bIns="41135">
            <a:spAutoFit/>
          </a:bodyPr>
          <a:lstStyle/>
          <a:p>
            <a:pPr algn="ctr" defTabSz="822960"/>
            <a:r>
              <a:rPr lang="zh-CN" altLang="en-US" sz="1620" b="1" dirty="0">
                <a:solidFill>
                  <a:prstClr val="black">
                    <a:lumMod val="75000"/>
                    <a:lumOff val="25000"/>
                  </a:prstClr>
                </a:solidFill>
                <a:latin typeface="微软雅黑" panose="020B0503020204020204" pitchFamily="34" charset="-122"/>
                <a:ea typeface="微软雅黑" panose="020B0503020204020204" pitchFamily="34" charset="-122"/>
              </a:rPr>
              <a:t>输入小标题内容</a:t>
            </a:r>
            <a:endParaRPr lang="en-US" altLang="zh-CN" sz="162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8525709" y="4478979"/>
            <a:ext cx="1742671" cy="131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68" tIns="41135" rIns="82268" bIns="4113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822960">
              <a:lnSpc>
                <a:spcPct val="130000"/>
              </a:lnSpc>
              <a:spcBef>
                <a:spcPct val="0"/>
              </a:spcBef>
              <a:buNone/>
            </a:pPr>
            <a:r>
              <a:rPr lang="zh-CN" altLang="en-US" sz="1260" dirty="0">
                <a:solidFill>
                  <a:prstClr val="black">
                    <a:lumMod val="75000"/>
                    <a:lumOff val="25000"/>
                  </a:prstClr>
                </a:solidFill>
                <a:sym typeface="微软雅黑" panose="020B0503020204020204" pitchFamily="34" charset="-122"/>
              </a:rPr>
              <a:t>在此录入上述图表的描述说明，在此录入上述图表的描述说明，在此录入上述图表的描述说明。</a:t>
            </a:r>
          </a:p>
        </p:txBody>
      </p:sp>
      <p:sp>
        <p:nvSpPr>
          <p:cNvPr id="19" name="矩形 47"/>
          <p:cNvSpPr>
            <a:spLocks noChangeArrowheads="1"/>
          </p:cNvSpPr>
          <p:nvPr/>
        </p:nvSpPr>
        <p:spPr bwMode="auto">
          <a:xfrm>
            <a:off x="1513898" y="1420443"/>
            <a:ext cx="9117557" cy="63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68" tIns="41135" rIns="82268" bIns="4113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822960">
              <a:lnSpc>
                <a:spcPct val="130000"/>
              </a:lnSpc>
              <a:spcBef>
                <a:spcPct val="0"/>
              </a:spcBef>
              <a:buNone/>
            </a:pPr>
            <a:r>
              <a:rPr lang="zh-CN" altLang="en-US" sz="1440" dirty="0">
                <a:solidFill>
                  <a:prstClr val="black">
                    <a:lumMod val="75000"/>
                    <a:lumOff val="25000"/>
                  </a:prstClr>
                </a:solidFill>
                <a:sym typeface="微软雅黑" panose="020B0503020204020204" pitchFamily="34"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style.rotation</p:attrName>
                                        </p:attrNameLst>
                                      </p:cBhvr>
                                      <p:tavLst>
                                        <p:tav tm="0">
                                          <p:val>
                                            <p:fltVal val="360"/>
                                          </p:val>
                                        </p:tav>
                                        <p:tav tm="100000">
                                          <p:val>
                                            <p:fltVal val="0"/>
                                          </p:val>
                                        </p:tav>
                                      </p:tavLst>
                                    </p:anim>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 calcmode="lin" valueType="num">
                                      <p:cBhvr>
                                        <p:cTn id="35" dur="500" fill="hold"/>
                                        <p:tgtEl>
                                          <p:spTgt spid="5"/>
                                        </p:tgtEl>
                                        <p:attrNameLst>
                                          <p:attrName>style.rotation</p:attrName>
                                        </p:attrNameLst>
                                      </p:cBhvr>
                                      <p:tavLst>
                                        <p:tav tm="0">
                                          <p:val>
                                            <p:fltVal val="360"/>
                                          </p:val>
                                        </p:tav>
                                        <p:tav tm="100000">
                                          <p:val>
                                            <p:fltVal val="0"/>
                                          </p:val>
                                        </p:tav>
                                      </p:tavLst>
                                    </p:anim>
                                    <p:animEffect transition="in" filter="fade">
                                      <p:cBhvr>
                                        <p:cTn id="36" dur="500"/>
                                        <p:tgtEl>
                                          <p:spTgt spid="5"/>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par>
                          <p:cTn id="47" fill="hold">
                            <p:stCondLst>
                              <p:cond delay="3000"/>
                            </p:stCondLst>
                            <p:childTnLst>
                              <p:par>
                                <p:cTn id="48" presetID="49" presetClass="entr" presetSubtype="0" decel="10000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 calcmode="lin" valueType="num">
                                      <p:cBhvr>
                                        <p:cTn id="52" dur="500" fill="hold"/>
                                        <p:tgtEl>
                                          <p:spTgt spid="6"/>
                                        </p:tgtEl>
                                        <p:attrNameLst>
                                          <p:attrName>style.rotation</p:attrName>
                                        </p:attrNameLst>
                                      </p:cBhvr>
                                      <p:tavLst>
                                        <p:tav tm="0">
                                          <p:val>
                                            <p:fltVal val="360"/>
                                          </p:val>
                                        </p:tav>
                                        <p:tav tm="100000">
                                          <p:val>
                                            <p:fltVal val="0"/>
                                          </p:val>
                                        </p:tav>
                                      </p:tavLst>
                                    </p:anim>
                                    <p:animEffect transition="in" filter="fade">
                                      <p:cBhvr>
                                        <p:cTn id="53" dur="500"/>
                                        <p:tgtEl>
                                          <p:spTgt spid="6"/>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randombar(horizontal)">
                                      <p:cBhvr>
                                        <p:cTn id="60" dur="500"/>
                                        <p:tgtEl>
                                          <p:spTgt spid="15"/>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par>
                          <p:cTn id="64" fill="hold">
                            <p:stCondLst>
                              <p:cond delay="4000"/>
                            </p:stCondLst>
                            <p:childTnLst>
                              <p:par>
                                <p:cTn id="65" presetID="49" presetClass="entr" presetSubtype="0" decel="10000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 calcmode="lin" valueType="num">
                                      <p:cBhvr>
                                        <p:cTn id="69" dur="500" fill="hold"/>
                                        <p:tgtEl>
                                          <p:spTgt spid="9"/>
                                        </p:tgtEl>
                                        <p:attrNameLst>
                                          <p:attrName>style.rotation</p:attrName>
                                        </p:attrNameLst>
                                      </p:cBhvr>
                                      <p:tavLst>
                                        <p:tav tm="0">
                                          <p:val>
                                            <p:fltVal val="360"/>
                                          </p:val>
                                        </p:tav>
                                        <p:tav tm="100000">
                                          <p:val>
                                            <p:fltVal val="0"/>
                                          </p:val>
                                        </p:tav>
                                      </p:tavLst>
                                    </p:anim>
                                    <p:animEffect transition="in" filter="fade">
                                      <p:cBhvr>
                                        <p:cTn id="70" dur="500"/>
                                        <p:tgtEl>
                                          <p:spTgt spid="9"/>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randombar(horizontal)">
                                      <p:cBhvr>
                                        <p:cTn id="77" dur="500"/>
                                        <p:tgtEl>
                                          <p:spTgt spid="1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randombar(horizontal)">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p:bldP spid="9" grpId="0" animBg="1"/>
      <p:bldP spid="10" grpId="0"/>
      <p:bldP spid="11" grpId="0"/>
      <p:bldP spid="12" grpId="0"/>
      <p:bldP spid="13" grpId="0"/>
      <p:bldP spid="14"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454813" y="1986488"/>
            <a:ext cx="3282377" cy="3283565"/>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3" name="等腰三角形 22"/>
          <p:cNvSpPr/>
          <p:nvPr/>
        </p:nvSpPr>
        <p:spPr>
          <a:xfrm rot="16200000" flipH="1">
            <a:off x="6168515" y="2378856"/>
            <a:ext cx="1762423" cy="2498840"/>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7629094" y="2446291"/>
            <a:ext cx="604650" cy="604866"/>
            <a:chOff x="5850034" y="1848492"/>
            <a:chExt cx="504056" cy="504056"/>
          </a:xfrm>
        </p:grpSpPr>
        <p:sp>
          <p:nvSpPr>
            <p:cNvPr id="5" name="椭圆 4"/>
            <p:cNvSpPr/>
            <p:nvPr/>
          </p:nvSpPr>
          <p:spPr>
            <a:xfrm>
              <a:off x="5850034" y="18484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889504" y="1931243"/>
              <a:ext cx="402498" cy="319426"/>
            </a:xfrm>
            <a:prstGeom prst="rect">
              <a:avLst/>
            </a:prstGeom>
            <a:noFill/>
          </p:spPr>
          <p:txBody>
            <a:bodyPr wrap="none" rtlCol="0">
              <a:spAutoFit/>
            </a:bodyPr>
            <a:lstStyle/>
            <a:p>
              <a:pPr defTabSz="822960"/>
              <a:r>
                <a:rPr lang="en-US" altLang="zh-CN" sz="1890" b="1" dirty="0">
                  <a:solidFill>
                    <a:prstClr val="white"/>
                  </a:solidFill>
                  <a:latin typeface="微软雅黑" panose="020B0503020204020204" pitchFamily="34" charset="-122"/>
                  <a:ea typeface="微软雅黑" panose="020B0503020204020204" pitchFamily="34" charset="-122"/>
                </a:rPr>
                <a:t>04</a:t>
              </a:r>
              <a:endParaRPr lang="zh-CN" altLang="en-US" sz="1890" b="1" dirty="0">
                <a:solidFill>
                  <a:prstClr val="white"/>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7629094" y="4218134"/>
            <a:ext cx="604650" cy="604866"/>
            <a:chOff x="5850034" y="3325028"/>
            <a:chExt cx="504056" cy="504056"/>
          </a:xfrm>
        </p:grpSpPr>
        <p:sp>
          <p:nvSpPr>
            <p:cNvPr id="8" name="椭圆 7"/>
            <p:cNvSpPr/>
            <p:nvPr/>
          </p:nvSpPr>
          <p:spPr>
            <a:xfrm>
              <a:off x="5850034"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889504" y="3407779"/>
              <a:ext cx="402498" cy="319426"/>
            </a:xfrm>
            <a:prstGeom prst="rect">
              <a:avLst/>
            </a:prstGeom>
            <a:noFill/>
          </p:spPr>
          <p:txBody>
            <a:bodyPr wrap="none" rtlCol="0">
              <a:spAutoFit/>
            </a:bodyPr>
            <a:lstStyle/>
            <a:p>
              <a:pPr defTabSz="822960"/>
              <a:r>
                <a:rPr lang="en-US" altLang="zh-CN" sz="1890" b="1" dirty="0">
                  <a:solidFill>
                    <a:prstClr val="white"/>
                  </a:solidFill>
                  <a:latin typeface="微软雅黑" panose="020B0503020204020204" pitchFamily="34" charset="-122"/>
                  <a:ea typeface="微软雅黑" panose="020B0503020204020204" pitchFamily="34" charset="-122"/>
                </a:rPr>
                <a:t>06</a:t>
              </a:r>
              <a:endParaRPr lang="zh-CN" altLang="en-US" sz="1890" b="1" dirty="0">
                <a:solidFill>
                  <a:prstClr val="white"/>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7996829" y="3332213"/>
            <a:ext cx="604650" cy="604866"/>
            <a:chOff x="6156589" y="2586760"/>
            <a:chExt cx="504056" cy="504056"/>
          </a:xfrm>
        </p:grpSpPr>
        <p:sp>
          <p:nvSpPr>
            <p:cNvPr id="11" name="椭圆 10"/>
            <p:cNvSpPr/>
            <p:nvPr/>
          </p:nvSpPr>
          <p:spPr>
            <a:xfrm>
              <a:off x="6156589" y="2586760"/>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b="1">
                <a:solidFill>
                  <a:prstClr val="white"/>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196059" y="2669511"/>
              <a:ext cx="402498" cy="319426"/>
            </a:xfrm>
            <a:prstGeom prst="rect">
              <a:avLst/>
            </a:prstGeom>
            <a:noFill/>
          </p:spPr>
          <p:txBody>
            <a:bodyPr wrap="none" rtlCol="0">
              <a:spAutoFit/>
            </a:bodyPr>
            <a:lstStyle/>
            <a:p>
              <a:pPr defTabSz="822960"/>
              <a:r>
                <a:rPr lang="en-US" altLang="zh-CN" sz="1890" b="1" dirty="0">
                  <a:solidFill>
                    <a:prstClr val="white"/>
                  </a:solidFill>
                  <a:latin typeface="微软雅黑" panose="020B0503020204020204" pitchFamily="34" charset="-122"/>
                  <a:ea typeface="微软雅黑" panose="020B0503020204020204" pitchFamily="34" charset="-122"/>
                </a:rPr>
                <a:t>05</a:t>
              </a:r>
              <a:endParaRPr lang="zh-CN" altLang="en-US" sz="1890" b="1" dirty="0">
                <a:solidFill>
                  <a:prstClr val="white"/>
                </a:solidFill>
                <a:latin typeface="微软雅黑" panose="020B0503020204020204" pitchFamily="34" charset="-122"/>
                <a:ea typeface="微软雅黑" panose="020B0503020204020204" pitchFamily="34" charset="-122"/>
              </a:endParaRPr>
            </a:p>
          </p:txBody>
        </p:sp>
      </p:grpSp>
      <p:sp>
        <p:nvSpPr>
          <p:cNvPr id="13" name="TextBox 12"/>
          <p:cNvSpPr txBox="1"/>
          <p:nvPr/>
        </p:nvSpPr>
        <p:spPr>
          <a:xfrm>
            <a:off x="1820490" y="2152717"/>
            <a:ext cx="1940185" cy="581698"/>
          </a:xfrm>
          <a:prstGeom prst="rect">
            <a:avLst/>
          </a:prstGeom>
          <a:noFill/>
        </p:spPr>
        <p:txBody>
          <a:bodyPr wrap="square" lIns="0" tIns="0" rIns="0" bIns="0" rtlCol="0">
            <a:spAutoFit/>
          </a:bodyPr>
          <a:lstStyle/>
          <a:p>
            <a:pPr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 name="等腰三角形 22"/>
          <p:cNvSpPr/>
          <p:nvPr/>
        </p:nvSpPr>
        <p:spPr>
          <a:xfrm rot="5400000">
            <a:off x="4206939" y="2378855"/>
            <a:ext cx="1762423" cy="2498840"/>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933330" y="2446293"/>
            <a:ext cx="604650" cy="604866"/>
            <a:chOff x="2769119" y="1848492"/>
            <a:chExt cx="504056" cy="504056"/>
          </a:xfrm>
        </p:grpSpPr>
        <p:sp>
          <p:nvSpPr>
            <p:cNvPr id="16" name="椭圆 15"/>
            <p:cNvSpPr/>
            <p:nvPr/>
          </p:nvSpPr>
          <p:spPr>
            <a:xfrm>
              <a:off x="2769119" y="18484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2808589" y="1931244"/>
              <a:ext cx="402498" cy="319426"/>
            </a:xfrm>
            <a:prstGeom prst="rect">
              <a:avLst/>
            </a:prstGeom>
            <a:noFill/>
          </p:spPr>
          <p:txBody>
            <a:bodyPr wrap="none" rtlCol="0">
              <a:spAutoFit/>
            </a:bodyPr>
            <a:lstStyle/>
            <a:p>
              <a:pPr defTabSz="822960"/>
              <a:r>
                <a:rPr lang="en-US" altLang="zh-CN" sz="1890" b="1" dirty="0">
                  <a:solidFill>
                    <a:prstClr val="white"/>
                  </a:solidFill>
                  <a:latin typeface="微软雅黑" panose="020B0503020204020204" pitchFamily="34" charset="-122"/>
                  <a:ea typeface="微软雅黑" panose="020B0503020204020204" pitchFamily="34" charset="-122"/>
                </a:rPr>
                <a:t>01</a:t>
              </a:r>
              <a:endParaRPr lang="zh-CN" altLang="en-US" sz="1890" b="1" dirty="0">
                <a:solidFill>
                  <a:prstClr val="white"/>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575886" y="3332218"/>
            <a:ext cx="604650" cy="604867"/>
            <a:chOff x="2471142" y="2586760"/>
            <a:chExt cx="504056" cy="504056"/>
          </a:xfrm>
        </p:grpSpPr>
        <p:sp>
          <p:nvSpPr>
            <p:cNvPr id="19" name="椭圆 18"/>
            <p:cNvSpPr/>
            <p:nvPr/>
          </p:nvSpPr>
          <p:spPr>
            <a:xfrm>
              <a:off x="2471142" y="2586760"/>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510612" y="2669510"/>
              <a:ext cx="402498" cy="319425"/>
            </a:xfrm>
            <a:prstGeom prst="rect">
              <a:avLst/>
            </a:prstGeom>
            <a:noFill/>
          </p:spPr>
          <p:txBody>
            <a:bodyPr wrap="none" rtlCol="0">
              <a:spAutoFit/>
            </a:bodyPr>
            <a:lstStyle/>
            <a:p>
              <a:pPr defTabSz="822960"/>
              <a:r>
                <a:rPr lang="en-US" altLang="zh-CN" sz="1890" b="1" dirty="0">
                  <a:solidFill>
                    <a:prstClr val="white"/>
                  </a:solidFill>
                  <a:latin typeface="微软雅黑" panose="020B0503020204020204" pitchFamily="34" charset="-122"/>
                  <a:ea typeface="微软雅黑" panose="020B0503020204020204" pitchFamily="34" charset="-122"/>
                </a:rPr>
                <a:t>02</a:t>
              </a:r>
              <a:endParaRPr lang="zh-CN" altLang="en-US" sz="1890" b="1" dirty="0">
                <a:solidFill>
                  <a:prstClr val="white"/>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933330" y="4218134"/>
            <a:ext cx="604650" cy="604866"/>
            <a:chOff x="2769119" y="3325028"/>
            <a:chExt cx="504056" cy="504056"/>
          </a:xfrm>
          <a:solidFill>
            <a:schemeClr val="accent3"/>
          </a:solidFill>
        </p:grpSpPr>
        <p:sp>
          <p:nvSpPr>
            <p:cNvPr id="22" name="椭圆 21"/>
            <p:cNvSpPr/>
            <p:nvPr/>
          </p:nvSpPr>
          <p:spPr>
            <a:xfrm>
              <a:off x="2769119"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808589" y="3407779"/>
              <a:ext cx="402498" cy="319426"/>
            </a:xfrm>
            <a:prstGeom prst="rect">
              <a:avLst/>
            </a:prstGeom>
            <a:noFill/>
          </p:spPr>
          <p:txBody>
            <a:bodyPr wrap="none" rtlCol="0">
              <a:spAutoFit/>
            </a:bodyPr>
            <a:lstStyle/>
            <a:p>
              <a:pPr defTabSz="822960"/>
              <a:r>
                <a:rPr lang="en-US" altLang="zh-CN" sz="1890" b="1" dirty="0">
                  <a:solidFill>
                    <a:prstClr val="white"/>
                  </a:solidFill>
                  <a:latin typeface="微软雅黑" panose="020B0503020204020204" pitchFamily="34" charset="-122"/>
                  <a:ea typeface="微软雅黑" panose="020B0503020204020204" pitchFamily="34" charset="-122"/>
                </a:rPr>
                <a:t>03</a:t>
              </a:r>
              <a:endParaRPr lang="zh-CN" altLang="en-US" sz="1890" b="1" dirty="0">
                <a:solidFill>
                  <a:prstClr val="white"/>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5361787" y="2897653"/>
            <a:ext cx="1468432" cy="1468963"/>
            <a:chOff x="3933873" y="2159157"/>
            <a:chExt cx="1224136" cy="1224136"/>
          </a:xfrm>
        </p:grpSpPr>
        <p:sp>
          <p:nvSpPr>
            <p:cNvPr id="25" name="椭圆 24"/>
            <p:cNvSpPr/>
            <p:nvPr/>
          </p:nvSpPr>
          <p:spPr>
            <a:xfrm>
              <a:off x="3933873" y="2159157"/>
              <a:ext cx="1224136" cy="12241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067944" y="2355727"/>
              <a:ext cx="955993" cy="815394"/>
            </a:xfrm>
            <a:prstGeom prst="rect">
              <a:avLst/>
            </a:prstGeom>
            <a:noFill/>
          </p:spPr>
          <p:txBody>
            <a:bodyPr wrap="square" rtlCol="0">
              <a:spAutoFit/>
            </a:bodyPr>
            <a:lstStyle/>
            <a:p>
              <a:pPr algn="ctr" defTabSz="822960"/>
              <a:r>
                <a:rPr lang="zh-CN" altLang="en-US" sz="2880" b="1" dirty="0">
                  <a:solidFill>
                    <a:prstClr val="white"/>
                  </a:solidFill>
                  <a:latin typeface="微软雅黑" panose="020B0503020204020204" pitchFamily="34" charset="-122"/>
                  <a:ea typeface="微软雅黑" panose="020B0503020204020204" pitchFamily="34" charset="-122"/>
                </a:rPr>
                <a:t>工作不足</a:t>
              </a:r>
            </a:p>
          </p:txBody>
        </p:sp>
      </p:grpSp>
      <p:sp>
        <p:nvSpPr>
          <p:cNvPr id="27" name="右箭头 26"/>
          <p:cNvSpPr/>
          <p:nvPr/>
        </p:nvSpPr>
        <p:spPr>
          <a:xfrm>
            <a:off x="4479430" y="3515413"/>
            <a:ext cx="610988" cy="24525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28" name="右箭头 27"/>
          <p:cNvSpPr/>
          <p:nvPr/>
        </p:nvSpPr>
        <p:spPr>
          <a:xfrm flipH="1">
            <a:off x="7122627" y="3515413"/>
            <a:ext cx="610988" cy="24525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474977" y="3553560"/>
            <a:ext cx="1940185" cy="581698"/>
          </a:xfrm>
          <a:prstGeom prst="rect">
            <a:avLst/>
          </a:prstGeom>
          <a:noFill/>
        </p:spPr>
        <p:txBody>
          <a:bodyPr wrap="square" lIns="0" tIns="0" rIns="0" bIns="0" rtlCol="0">
            <a:spAutoFit/>
          </a:bodyPr>
          <a:lstStyle/>
          <a:p>
            <a:pPr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820490" y="4889438"/>
            <a:ext cx="1940185" cy="581698"/>
          </a:xfrm>
          <a:prstGeom prst="rect">
            <a:avLst/>
          </a:prstGeom>
          <a:noFill/>
        </p:spPr>
        <p:txBody>
          <a:bodyPr wrap="square" lIns="0" tIns="0" rIns="0" bIns="0" rtlCol="0">
            <a:spAutoFit/>
          </a:bodyPr>
          <a:lstStyle/>
          <a:p>
            <a:pPr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8307461" y="2152717"/>
            <a:ext cx="1977796" cy="581698"/>
          </a:xfrm>
          <a:prstGeom prst="rect">
            <a:avLst/>
          </a:prstGeom>
          <a:noFill/>
        </p:spPr>
        <p:txBody>
          <a:bodyPr wrap="square" lIns="0" tIns="0" rIns="0" bIns="0" rtlCol="0">
            <a:spAutoFit/>
          </a:bodyPr>
          <a:lstStyle/>
          <a:p>
            <a:pPr algn="just"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810667" y="3553560"/>
            <a:ext cx="1977796" cy="581698"/>
          </a:xfrm>
          <a:prstGeom prst="rect">
            <a:avLst/>
          </a:prstGeom>
          <a:noFill/>
        </p:spPr>
        <p:txBody>
          <a:bodyPr wrap="square" lIns="0" tIns="0" rIns="0" bIns="0" rtlCol="0">
            <a:spAutoFit/>
          </a:bodyPr>
          <a:lstStyle/>
          <a:p>
            <a:pPr algn="just"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307461" y="4889438"/>
            <a:ext cx="1977796" cy="581698"/>
          </a:xfrm>
          <a:prstGeom prst="rect">
            <a:avLst/>
          </a:prstGeom>
          <a:noFill/>
        </p:spPr>
        <p:txBody>
          <a:bodyPr wrap="square" lIns="0" tIns="0" rIns="0" bIns="0" rtlCol="0">
            <a:spAutoFit/>
          </a:bodyPr>
          <a:lstStyle/>
          <a:p>
            <a:pPr algn="just"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820487" y="1873628"/>
            <a:ext cx="1940187" cy="186974"/>
          </a:xfrm>
          <a:prstGeom prst="rect">
            <a:avLst/>
          </a:prstGeom>
          <a:noFill/>
        </p:spPr>
        <p:txBody>
          <a:bodyPr wrap="square" lIns="0" tIns="0" rIns="0" bIns="0" rtlCol="0">
            <a:spAutoFit/>
          </a:bodyPr>
          <a:lstStyle/>
          <a:p>
            <a:pPr defTabSz="822960"/>
            <a:r>
              <a:rPr lang="zh-CN" altLang="en-US" sz="1215" b="1" dirty="0">
                <a:solidFill>
                  <a:prstClr val="black">
                    <a:lumMod val="75000"/>
                    <a:lumOff val="25000"/>
                  </a:prstClr>
                </a:solidFill>
                <a:latin typeface="微软雅黑" panose="020B0503020204020204" pitchFamily="34" charset="-122"/>
                <a:ea typeface="微软雅黑" panose="020B0503020204020204" pitchFamily="34" charset="-122"/>
              </a:rPr>
              <a:t>单击添加标题文本</a:t>
            </a:r>
          </a:p>
        </p:txBody>
      </p:sp>
      <p:sp>
        <p:nvSpPr>
          <p:cNvPr id="35" name="TextBox 34"/>
          <p:cNvSpPr txBox="1"/>
          <p:nvPr/>
        </p:nvSpPr>
        <p:spPr>
          <a:xfrm>
            <a:off x="1474973" y="3293812"/>
            <a:ext cx="1940187" cy="186974"/>
          </a:xfrm>
          <a:prstGeom prst="rect">
            <a:avLst/>
          </a:prstGeom>
          <a:noFill/>
        </p:spPr>
        <p:txBody>
          <a:bodyPr wrap="square" lIns="0" tIns="0" rIns="0" bIns="0" rtlCol="0">
            <a:spAutoFit/>
          </a:bodyPr>
          <a:lstStyle/>
          <a:p>
            <a:pPr defTabSz="822960"/>
            <a:r>
              <a:rPr lang="zh-CN" altLang="en-US" sz="1215" b="1" dirty="0">
                <a:solidFill>
                  <a:prstClr val="black">
                    <a:lumMod val="75000"/>
                    <a:lumOff val="25000"/>
                  </a:prstClr>
                </a:solidFill>
                <a:latin typeface="微软雅黑" panose="020B0503020204020204" pitchFamily="34" charset="-122"/>
                <a:ea typeface="微软雅黑" panose="020B0503020204020204" pitchFamily="34" charset="-122"/>
              </a:rPr>
              <a:t>单击添加标题文本</a:t>
            </a:r>
          </a:p>
        </p:txBody>
      </p:sp>
      <p:sp>
        <p:nvSpPr>
          <p:cNvPr id="36" name="TextBox 35"/>
          <p:cNvSpPr txBox="1"/>
          <p:nvPr/>
        </p:nvSpPr>
        <p:spPr>
          <a:xfrm>
            <a:off x="1820487" y="4612904"/>
            <a:ext cx="1940187" cy="186974"/>
          </a:xfrm>
          <a:prstGeom prst="rect">
            <a:avLst/>
          </a:prstGeom>
          <a:noFill/>
        </p:spPr>
        <p:txBody>
          <a:bodyPr wrap="square" lIns="0" tIns="0" rIns="0" bIns="0" rtlCol="0">
            <a:spAutoFit/>
          </a:bodyPr>
          <a:lstStyle/>
          <a:p>
            <a:pPr defTabSz="822960"/>
            <a:r>
              <a:rPr lang="zh-CN" altLang="en-US" sz="1215" b="1" dirty="0">
                <a:solidFill>
                  <a:prstClr val="black">
                    <a:lumMod val="75000"/>
                    <a:lumOff val="25000"/>
                  </a:prstClr>
                </a:solidFill>
                <a:latin typeface="微软雅黑" panose="020B0503020204020204" pitchFamily="34" charset="-122"/>
                <a:ea typeface="微软雅黑" panose="020B0503020204020204" pitchFamily="34" charset="-122"/>
              </a:rPr>
              <a:t>单击添加标题文本</a:t>
            </a:r>
          </a:p>
        </p:txBody>
      </p:sp>
      <p:sp>
        <p:nvSpPr>
          <p:cNvPr id="37" name="TextBox 36"/>
          <p:cNvSpPr txBox="1"/>
          <p:nvPr/>
        </p:nvSpPr>
        <p:spPr>
          <a:xfrm>
            <a:off x="8307459" y="1873628"/>
            <a:ext cx="1940187" cy="186974"/>
          </a:xfrm>
          <a:prstGeom prst="rect">
            <a:avLst/>
          </a:prstGeom>
          <a:noFill/>
        </p:spPr>
        <p:txBody>
          <a:bodyPr wrap="square" lIns="0" tIns="0" rIns="0" bIns="0" rtlCol="0">
            <a:spAutoFit/>
          </a:bodyPr>
          <a:lstStyle/>
          <a:p>
            <a:pPr defTabSz="822960"/>
            <a:r>
              <a:rPr lang="zh-CN" altLang="en-US" sz="1215" b="1" dirty="0">
                <a:solidFill>
                  <a:prstClr val="black">
                    <a:lumMod val="75000"/>
                    <a:lumOff val="25000"/>
                  </a:prstClr>
                </a:solidFill>
                <a:latin typeface="微软雅黑" panose="020B0503020204020204" pitchFamily="34" charset="-122"/>
                <a:ea typeface="微软雅黑" panose="020B0503020204020204" pitchFamily="34" charset="-122"/>
              </a:rPr>
              <a:t>单击添加标题文本</a:t>
            </a:r>
          </a:p>
        </p:txBody>
      </p:sp>
      <p:sp>
        <p:nvSpPr>
          <p:cNvPr id="38" name="TextBox 37"/>
          <p:cNvSpPr txBox="1"/>
          <p:nvPr/>
        </p:nvSpPr>
        <p:spPr>
          <a:xfrm>
            <a:off x="8810664" y="3293812"/>
            <a:ext cx="1940187" cy="186974"/>
          </a:xfrm>
          <a:prstGeom prst="rect">
            <a:avLst/>
          </a:prstGeom>
          <a:noFill/>
        </p:spPr>
        <p:txBody>
          <a:bodyPr wrap="square" lIns="0" tIns="0" rIns="0" bIns="0" rtlCol="0">
            <a:spAutoFit/>
          </a:bodyPr>
          <a:lstStyle/>
          <a:p>
            <a:pPr defTabSz="822960"/>
            <a:r>
              <a:rPr lang="zh-CN" altLang="en-US" sz="1215" b="1" dirty="0">
                <a:solidFill>
                  <a:prstClr val="black">
                    <a:lumMod val="75000"/>
                    <a:lumOff val="25000"/>
                  </a:prstClr>
                </a:solidFill>
                <a:latin typeface="微软雅黑" panose="020B0503020204020204" pitchFamily="34" charset="-122"/>
                <a:ea typeface="微软雅黑" panose="020B0503020204020204" pitchFamily="34" charset="-122"/>
              </a:rPr>
              <a:t>单击添加标题文本</a:t>
            </a:r>
          </a:p>
        </p:txBody>
      </p:sp>
      <p:sp>
        <p:nvSpPr>
          <p:cNvPr id="39" name="TextBox 38"/>
          <p:cNvSpPr txBox="1"/>
          <p:nvPr/>
        </p:nvSpPr>
        <p:spPr>
          <a:xfrm>
            <a:off x="8307459" y="4612904"/>
            <a:ext cx="1940187" cy="186974"/>
          </a:xfrm>
          <a:prstGeom prst="rect">
            <a:avLst/>
          </a:prstGeom>
          <a:noFill/>
        </p:spPr>
        <p:txBody>
          <a:bodyPr wrap="square" lIns="0" tIns="0" rIns="0" bIns="0" rtlCol="0">
            <a:spAutoFit/>
          </a:bodyPr>
          <a:lstStyle/>
          <a:p>
            <a:pPr defTabSz="822960"/>
            <a:r>
              <a:rPr lang="zh-CN" altLang="en-US" sz="1215" b="1" dirty="0">
                <a:solidFill>
                  <a:prstClr val="black">
                    <a:lumMod val="75000"/>
                    <a:lumOff val="25000"/>
                  </a:prstClr>
                </a:solidFill>
                <a:latin typeface="微软雅黑" panose="020B0503020204020204" pitchFamily="34" charset="-122"/>
                <a:ea typeface="微软雅黑" panose="020B0503020204020204" pitchFamily="34" charset="-122"/>
              </a:rPr>
              <a:t>单击添加标题文本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00" fill="hold"/>
                                        <p:tgtEl>
                                          <p:spTgt spid="24"/>
                                        </p:tgtEl>
                                        <p:attrNameLst>
                                          <p:attrName>ppt_x</p:attrName>
                                        </p:attrNameLst>
                                      </p:cBhvr>
                                      <p:tavLst>
                                        <p:tav tm="0">
                                          <p:val>
                                            <p:strVal val="0-#ppt_w/2"/>
                                          </p:val>
                                        </p:tav>
                                        <p:tav tm="100000">
                                          <p:val>
                                            <p:strVal val="#ppt_x"/>
                                          </p:val>
                                        </p:tav>
                                      </p:tavLst>
                                    </p:anim>
                                    <p:anim calcmode="lin" valueType="num">
                                      <p:cBhvr additive="base">
                                        <p:cTn id="8" dur="3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1000"/>
                                        <p:tgtEl>
                                          <p:spTgt spid="2"/>
                                        </p:tgtEl>
                                      </p:cBhvr>
                                    </p:animEffect>
                                  </p:childTnLst>
                                </p:cTn>
                              </p:par>
                            </p:childTnLst>
                          </p:cTn>
                        </p:par>
                        <p:par>
                          <p:cTn id="20" fill="hold">
                            <p:stCondLst>
                              <p:cond delay="2000"/>
                            </p:stCondLst>
                            <p:childTnLst>
                              <p:par>
                                <p:cTn id="21" presetID="53" presetClass="entr" presetSubtype="52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fltVal val="0.5"/>
                                          </p:val>
                                        </p:tav>
                                        <p:tav tm="100000">
                                          <p:val>
                                            <p:strVal val="#ppt_x"/>
                                          </p:val>
                                        </p:tav>
                                      </p:tavLst>
                                    </p:anim>
                                    <p:anim calcmode="lin" valueType="num">
                                      <p:cBhvr>
                                        <p:cTn id="27" dur="500" fill="hold"/>
                                        <p:tgtEl>
                                          <p:spTgt spid="15"/>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fltVal val="0.5"/>
                                          </p:val>
                                        </p:tav>
                                        <p:tav tm="100000">
                                          <p:val>
                                            <p:strVal val="#ppt_x"/>
                                          </p:val>
                                        </p:tav>
                                      </p:tavLst>
                                    </p:anim>
                                    <p:anim calcmode="lin" valueType="num">
                                      <p:cBhvr>
                                        <p:cTn id="34" dur="500" fill="hold"/>
                                        <p:tgtEl>
                                          <p:spTgt spid="18"/>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4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fltVal val="0.5"/>
                                          </p:val>
                                        </p:tav>
                                        <p:tav tm="100000">
                                          <p:val>
                                            <p:strVal val="#ppt_x"/>
                                          </p:val>
                                        </p:tav>
                                      </p:tavLst>
                                    </p:anim>
                                    <p:anim calcmode="lin" valueType="num">
                                      <p:cBhvr>
                                        <p:cTn id="41" dur="500" fill="hold"/>
                                        <p:tgtEl>
                                          <p:spTgt spid="21"/>
                                        </p:tgtEl>
                                        <p:attrNameLst>
                                          <p:attrName>ppt_y</p:attrName>
                                        </p:attrNameLst>
                                      </p:cBhvr>
                                      <p:tavLst>
                                        <p:tav tm="0">
                                          <p:val>
                                            <p:fltVal val="0.5"/>
                                          </p:val>
                                        </p:tav>
                                        <p:tav tm="100000">
                                          <p:val>
                                            <p:strVal val="#ppt_y"/>
                                          </p:val>
                                        </p:tav>
                                      </p:tavLst>
                                    </p:anim>
                                  </p:childTnLst>
                                </p:cTn>
                              </p:par>
                              <p:par>
                                <p:cTn id="42" presetID="53" presetClass="entr" presetSubtype="528" fill="hold" nodeType="withEffect">
                                  <p:stCondLst>
                                    <p:cond delay="60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anim calcmode="lin" valueType="num">
                                      <p:cBhvr>
                                        <p:cTn id="47" dur="500" fill="hold"/>
                                        <p:tgtEl>
                                          <p:spTgt spid="4"/>
                                        </p:tgtEl>
                                        <p:attrNameLst>
                                          <p:attrName>ppt_x</p:attrName>
                                        </p:attrNameLst>
                                      </p:cBhvr>
                                      <p:tavLst>
                                        <p:tav tm="0">
                                          <p:val>
                                            <p:fltVal val="0.5"/>
                                          </p:val>
                                        </p:tav>
                                        <p:tav tm="100000">
                                          <p:val>
                                            <p:strVal val="#ppt_x"/>
                                          </p:val>
                                        </p:tav>
                                      </p:tavLst>
                                    </p:anim>
                                    <p:anim calcmode="lin" valueType="num">
                                      <p:cBhvr>
                                        <p:cTn id="48" dur="500" fill="hold"/>
                                        <p:tgtEl>
                                          <p:spTgt spid="4"/>
                                        </p:tgtEl>
                                        <p:attrNameLst>
                                          <p:attrName>ppt_y</p:attrName>
                                        </p:attrNameLst>
                                      </p:cBhvr>
                                      <p:tavLst>
                                        <p:tav tm="0">
                                          <p:val>
                                            <p:fltVal val="0.5"/>
                                          </p:val>
                                        </p:tav>
                                        <p:tav tm="100000">
                                          <p:val>
                                            <p:strVal val="#ppt_y"/>
                                          </p:val>
                                        </p:tav>
                                      </p:tavLst>
                                    </p:anim>
                                  </p:childTnLst>
                                </p:cTn>
                              </p:par>
                              <p:par>
                                <p:cTn id="49" presetID="53" presetClass="entr" presetSubtype="528" fill="hold" nodeType="withEffect">
                                  <p:stCondLst>
                                    <p:cond delay="8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anim calcmode="lin" valueType="num">
                                      <p:cBhvr>
                                        <p:cTn id="54" dur="500" fill="hold"/>
                                        <p:tgtEl>
                                          <p:spTgt spid="10"/>
                                        </p:tgtEl>
                                        <p:attrNameLst>
                                          <p:attrName>ppt_x</p:attrName>
                                        </p:attrNameLst>
                                      </p:cBhvr>
                                      <p:tavLst>
                                        <p:tav tm="0">
                                          <p:val>
                                            <p:fltVal val="0.5"/>
                                          </p:val>
                                        </p:tav>
                                        <p:tav tm="100000">
                                          <p:val>
                                            <p:strVal val="#ppt_x"/>
                                          </p:val>
                                        </p:tav>
                                      </p:tavLst>
                                    </p:anim>
                                    <p:anim calcmode="lin" valueType="num">
                                      <p:cBhvr>
                                        <p:cTn id="55" dur="500" fill="hold"/>
                                        <p:tgtEl>
                                          <p:spTgt spid="10"/>
                                        </p:tgtEl>
                                        <p:attrNameLst>
                                          <p:attrName>ppt_y</p:attrName>
                                        </p:attrNameLst>
                                      </p:cBhvr>
                                      <p:tavLst>
                                        <p:tav tm="0">
                                          <p:val>
                                            <p:fltVal val="0.5"/>
                                          </p:val>
                                        </p:tav>
                                        <p:tav tm="100000">
                                          <p:val>
                                            <p:strVal val="#ppt_y"/>
                                          </p:val>
                                        </p:tav>
                                      </p:tavLst>
                                    </p:anim>
                                  </p:childTnLst>
                                </p:cTn>
                              </p:par>
                              <p:par>
                                <p:cTn id="56" presetID="53" presetClass="entr" presetSubtype="528" fill="hold" nodeType="withEffect">
                                  <p:stCondLst>
                                    <p:cond delay="100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anim calcmode="lin" valueType="num">
                                      <p:cBhvr>
                                        <p:cTn id="61" dur="500" fill="hold"/>
                                        <p:tgtEl>
                                          <p:spTgt spid="7"/>
                                        </p:tgtEl>
                                        <p:attrNameLst>
                                          <p:attrName>ppt_x</p:attrName>
                                        </p:attrNameLst>
                                      </p:cBhvr>
                                      <p:tavLst>
                                        <p:tav tm="0">
                                          <p:val>
                                            <p:fltVal val="0.5"/>
                                          </p:val>
                                        </p:tav>
                                        <p:tav tm="100000">
                                          <p:val>
                                            <p:strVal val="#ppt_x"/>
                                          </p:val>
                                        </p:tav>
                                      </p:tavLst>
                                    </p:anim>
                                    <p:anim calcmode="lin" valueType="num">
                                      <p:cBhvr>
                                        <p:cTn id="62" dur="500" fill="hold"/>
                                        <p:tgtEl>
                                          <p:spTgt spid="7"/>
                                        </p:tgtEl>
                                        <p:attrNameLst>
                                          <p:attrName>ppt_y</p:attrName>
                                        </p:attrNameLst>
                                      </p:cBhvr>
                                      <p:tavLst>
                                        <p:tav tm="0">
                                          <p:val>
                                            <p:fltVal val="0.5"/>
                                          </p:val>
                                        </p:tav>
                                        <p:tav tm="100000">
                                          <p:val>
                                            <p:strVal val="#ppt_y"/>
                                          </p:val>
                                        </p:tav>
                                      </p:tavLst>
                                    </p:anim>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right)">
                                      <p:cBhvr>
                                        <p:cTn id="69" dur="500"/>
                                        <p:tgtEl>
                                          <p:spTgt spid="28"/>
                                        </p:tgtEl>
                                      </p:cBhvr>
                                    </p:animEffect>
                                  </p:childTnLst>
                                </p:cTn>
                              </p:par>
                            </p:childTnLst>
                          </p:cTn>
                        </p:par>
                        <p:par>
                          <p:cTn id="70" fill="hold">
                            <p:stCondLst>
                              <p:cond delay="3000"/>
                            </p:stCondLst>
                            <p:childTnLst>
                              <p:par>
                                <p:cTn id="71" presetID="2" presetClass="entr" presetSubtype="8"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300" fill="hold"/>
                                        <p:tgtEl>
                                          <p:spTgt spid="34"/>
                                        </p:tgtEl>
                                        <p:attrNameLst>
                                          <p:attrName>ppt_x</p:attrName>
                                        </p:attrNameLst>
                                      </p:cBhvr>
                                      <p:tavLst>
                                        <p:tav tm="0">
                                          <p:val>
                                            <p:strVal val="0-#ppt_w/2"/>
                                          </p:val>
                                        </p:tav>
                                        <p:tav tm="100000">
                                          <p:val>
                                            <p:strVal val="#ppt_x"/>
                                          </p:val>
                                        </p:tav>
                                      </p:tavLst>
                                    </p:anim>
                                    <p:anim calcmode="lin" valueType="num">
                                      <p:cBhvr additive="base">
                                        <p:cTn id="74" dur="300" fill="hold"/>
                                        <p:tgtEl>
                                          <p:spTgt spid="34"/>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300" fill="hold"/>
                                        <p:tgtEl>
                                          <p:spTgt spid="35"/>
                                        </p:tgtEl>
                                        <p:attrNameLst>
                                          <p:attrName>ppt_x</p:attrName>
                                        </p:attrNameLst>
                                      </p:cBhvr>
                                      <p:tavLst>
                                        <p:tav tm="0">
                                          <p:val>
                                            <p:strVal val="0-#ppt_w/2"/>
                                          </p:val>
                                        </p:tav>
                                        <p:tav tm="100000">
                                          <p:val>
                                            <p:strVal val="#ppt_x"/>
                                          </p:val>
                                        </p:tav>
                                      </p:tavLst>
                                    </p:anim>
                                    <p:anim calcmode="lin" valueType="num">
                                      <p:cBhvr additive="base">
                                        <p:cTn id="78" dur="300" fill="hold"/>
                                        <p:tgtEl>
                                          <p:spTgt spid="35"/>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300" fill="hold"/>
                                        <p:tgtEl>
                                          <p:spTgt spid="36"/>
                                        </p:tgtEl>
                                        <p:attrNameLst>
                                          <p:attrName>ppt_x</p:attrName>
                                        </p:attrNameLst>
                                      </p:cBhvr>
                                      <p:tavLst>
                                        <p:tav tm="0">
                                          <p:val>
                                            <p:strVal val="0-#ppt_w/2"/>
                                          </p:val>
                                        </p:tav>
                                        <p:tav tm="100000">
                                          <p:val>
                                            <p:strVal val="#ppt_x"/>
                                          </p:val>
                                        </p:tav>
                                      </p:tavLst>
                                    </p:anim>
                                    <p:anim calcmode="lin" valueType="num">
                                      <p:cBhvr additive="base">
                                        <p:cTn id="82" dur="300" fill="hold"/>
                                        <p:tgtEl>
                                          <p:spTgt spid="36"/>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300" fill="hold"/>
                                        <p:tgtEl>
                                          <p:spTgt spid="37"/>
                                        </p:tgtEl>
                                        <p:attrNameLst>
                                          <p:attrName>ppt_x</p:attrName>
                                        </p:attrNameLst>
                                      </p:cBhvr>
                                      <p:tavLst>
                                        <p:tav tm="0">
                                          <p:val>
                                            <p:strVal val="1+#ppt_w/2"/>
                                          </p:val>
                                        </p:tav>
                                        <p:tav tm="100000">
                                          <p:val>
                                            <p:strVal val="#ppt_x"/>
                                          </p:val>
                                        </p:tav>
                                      </p:tavLst>
                                    </p:anim>
                                    <p:anim calcmode="lin" valueType="num">
                                      <p:cBhvr additive="base">
                                        <p:cTn id="86" dur="300" fill="hold"/>
                                        <p:tgtEl>
                                          <p:spTgt spid="37"/>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300" fill="hold"/>
                                        <p:tgtEl>
                                          <p:spTgt spid="38"/>
                                        </p:tgtEl>
                                        <p:attrNameLst>
                                          <p:attrName>ppt_x</p:attrName>
                                        </p:attrNameLst>
                                      </p:cBhvr>
                                      <p:tavLst>
                                        <p:tav tm="0">
                                          <p:val>
                                            <p:strVal val="1+#ppt_w/2"/>
                                          </p:val>
                                        </p:tav>
                                        <p:tav tm="100000">
                                          <p:val>
                                            <p:strVal val="#ppt_x"/>
                                          </p:val>
                                        </p:tav>
                                      </p:tavLst>
                                    </p:anim>
                                    <p:anim calcmode="lin" valueType="num">
                                      <p:cBhvr additive="base">
                                        <p:cTn id="90" dur="300" fill="hold"/>
                                        <p:tgtEl>
                                          <p:spTgt spid="38"/>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300" fill="hold"/>
                                        <p:tgtEl>
                                          <p:spTgt spid="39"/>
                                        </p:tgtEl>
                                        <p:attrNameLst>
                                          <p:attrName>ppt_x</p:attrName>
                                        </p:attrNameLst>
                                      </p:cBhvr>
                                      <p:tavLst>
                                        <p:tav tm="0">
                                          <p:val>
                                            <p:strVal val="1+#ppt_w/2"/>
                                          </p:val>
                                        </p:tav>
                                        <p:tav tm="100000">
                                          <p:val>
                                            <p:strVal val="#ppt_x"/>
                                          </p:val>
                                        </p:tav>
                                      </p:tavLst>
                                    </p:anim>
                                    <p:anim calcmode="lin" valueType="num">
                                      <p:cBhvr additive="base">
                                        <p:cTn id="94" dur="300" fill="hold"/>
                                        <p:tgtEl>
                                          <p:spTgt spid="39"/>
                                        </p:tgtEl>
                                        <p:attrNameLst>
                                          <p:attrName>ppt_y</p:attrName>
                                        </p:attrNameLst>
                                      </p:cBhvr>
                                      <p:tavLst>
                                        <p:tav tm="0">
                                          <p:val>
                                            <p:strVal val="#ppt_y"/>
                                          </p:val>
                                        </p:tav>
                                        <p:tav tm="100000">
                                          <p:val>
                                            <p:strVal val="#ppt_y"/>
                                          </p:val>
                                        </p:tav>
                                      </p:tavLst>
                                    </p:anim>
                                  </p:childTnLst>
                                </p:cTn>
                              </p:par>
                            </p:childTnLst>
                          </p:cTn>
                        </p:par>
                        <p:par>
                          <p:cTn id="95" fill="hold">
                            <p:stCondLst>
                              <p:cond delay="3500"/>
                            </p:stCondLst>
                            <p:childTnLst>
                              <p:par>
                                <p:cTn id="96" presetID="22" presetClass="entr" presetSubtype="2"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300"/>
                                        <p:tgtEl>
                                          <p:spTgt spid="29"/>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right)">
                                      <p:cBhvr>
                                        <p:cTn id="101" dur="300"/>
                                        <p:tgtEl>
                                          <p:spTgt spid="13"/>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right)">
                                      <p:cBhvr>
                                        <p:cTn id="104" dur="300"/>
                                        <p:tgtEl>
                                          <p:spTgt spid="30"/>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left)">
                                      <p:cBhvr>
                                        <p:cTn id="107" dur="300"/>
                                        <p:tgtEl>
                                          <p:spTgt spid="31"/>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300"/>
                                        <p:tgtEl>
                                          <p:spTgt spid="3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wipe(left)">
                                      <p:cBhvr>
                                        <p:cTn id="113" dur="3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p:bldP spid="14" grpId="0" animBg="1"/>
      <p:bldP spid="27" grpId="0" animBg="1"/>
      <p:bldP spid="28" grpId="0" animBg="1"/>
      <p:bldP spid="29" grpId="0"/>
      <p:bldP spid="30" grpId="0"/>
      <p:bldP spid="31" grpId="0"/>
      <p:bldP spid="32" grpId="0"/>
      <p:bldP spid="33"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5"/>
          <p:cNvSpPr/>
          <p:nvPr/>
        </p:nvSpPr>
        <p:spPr bwMode="auto">
          <a:xfrm>
            <a:off x="6161644" y="4262343"/>
            <a:ext cx="1036080" cy="1125595"/>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defTabSz="822960" fontAlgn="base">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sp>
        <p:nvSpPr>
          <p:cNvPr id="3" name="Freeform 107"/>
          <p:cNvSpPr/>
          <p:nvPr/>
        </p:nvSpPr>
        <p:spPr bwMode="auto">
          <a:xfrm>
            <a:off x="4954154" y="4262343"/>
            <a:ext cx="1039889" cy="1125595"/>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defTabSz="822960" fontAlgn="base">
              <a:spcBef>
                <a:spcPct val="0"/>
              </a:spcBef>
              <a:spcAft>
                <a:spcPct val="0"/>
              </a:spcAft>
              <a:defRPr/>
            </a:pPr>
            <a:endParaRPr lang="zh-CN" altLang="en-US" sz="2160">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4262798" y="1938780"/>
            <a:ext cx="3626281" cy="3449157"/>
            <a:chOff x="3748193" y="2000673"/>
            <a:chExt cx="4030134" cy="3833285"/>
          </a:xfrm>
        </p:grpSpPr>
        <p:sp>
          <p:nvSpPr>
            <p:cNvPr id="5"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a:noFill/>
            </a:ln>
          </p:spPr>
          <p:txBody>
            <a:bodyPr/>
            <a:lstStyle/>
            <a:p>
              <a:pPr defTabSz="822960" fontAlgn="base">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sp>
          <p:nvSpPr>
            <p:cNvPr id="6"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a:noFill/>
            </a:ln>
          </p:spPr>
          <p:txBody>
            <a:bodyPr/>
            <a:lstStyle/>
            <a:p>
              <a:pPr defTabSz="822960" fontAlgn="base">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sp>
          <p:nvSpPr>
            <p:cNvPr id="7"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solidFill>
            <a:ln>
              <a:noFill/>
            </a:ln>
          </p:spPr>
          <p:txBody>
            <a:bodyPr/>
            <a:lstStyle/>
            <a:p>
              <a:pPr defTabSz="822960" fontAlgn="base">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sp>
          <p:nvSpPr>
            <p:cNvPr id="8"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3"/>
            </a:solidFill>
            <a:ln>
              <a:noFill/>
            </a:ln>
          </p:spPr>
          <p:txBody>
            <a:bodyPr/>
            <a:lstStyle/>
            <a:p>
              <a:pPr defTabSz="822960" fontAlgn="base">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sp>
          <p:nvSpPr>
            <p:cNvPr id="9"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3"/>
            </a:solidFill>
            <a:ln>
              <a:noFill/>
            </a:ln>
          </p:spPr>
          <p:txBody>
            <a:bodyPr/>
            <a:lstStyle/>
            <a:p>
              <a:pPr defTabSz="822960" fontAlgn="base">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sp>
          <p:nvSpPr>
            <p:cNvPr id="10"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1"/>
            </a:solidFill>
            <a:ln>
              <a:noFill/>
            </a:ln>
          </p:spPr>
          <p:txBody>
            <a:bodyPr/>
            <a:lstStyle/>
            <a:p>
              <a:pPr defTabSz="822960" fontAlgn="base">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sp>
          <p:nvSpPr>
            <p:cNvPr id="11"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4"/>
            </a:solidFill>
            <a:ln>
              <a:noFill/>
            </a:ln>
          </p:spPr>
          <p:txBody>
            <a:bodyPr/>
            <a:lstStyle/>
            <a:p>
              <a:pPr defTabSz="822960" fontAlgn="base">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sp>
          <p:nvSpPr>
            <p:cNvPr id="12"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a:lstStyle/>
            <a:p>
              <a:pPr defTabSz="822960" fontAlgn="base">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8033827" y="1965446"/>
            <a:ext cx="2348323" cy="422231"/>
            <a:chOff x="7939194" y="2030307"/>
            <a:chExt cx="2609851" cy="469254"/>
          </a:xfrm>
        </p:grpSpPr>
        <p:sp>
          <p:nvSpPr>
            <p:cNvPr id="14" name="矩形 1"/>
            <p:cNvSpPr>
              <a:spLocks noChangeArrowheads="1"/>
            </p:cNvSpPr>
            <p:nvPr/>
          </p:nvSpPr>
          <p:spPr bwMode="auto">
            <a:xfrm>
              <a:off x="8250344" y="2030307"/>
              <a:ext cx="2298701" cy="46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822960" eaLnBrk="1" fontAlgn="base" hangingPunct="1">
                <a:lnSpc>
                  <a:spcPct val="150000"/>
                </a:lnSpc>
                <a:spcBef>
                  <a:spcPct val="0"/>
                </a:spcBef>
                <a:spcAft>
                  <a:spcPct val="0"/>
                </a:spcAft>
              </a:pPr>
              <a:r>
                <a:rPr lang="zh-CN" altLang="en-US" sz="1620" b="1" dirty="0">
                  <a:solidFill>
                    <a:srgbClr val="455F51"/>
                  </a:solidFill>
                  <a:latin typeface="微软雅黑" panose="020B0503020204020204" pitchFamily="34" charset="-122"/>
                  <a:ea typeface="微软雅黑" panose="020B0503020204020204" pitchFamily="34" charset="-122"/>
                </a:rPr>
                <a:t>此处添加标题内容</a:t>
              </a:r>
              <a:endParaRPr lang="en-US" altLang="zh-CN" sz="1620" b="1" dirty="0">
                <a:solidFill>
                  <a:srgbClr val="455F51"/>
                </a:solidFill>
                <a:latin typeface="微软雅黑" panose="020B0503020204020204" pitchFamily="34" charset="-122"/>
                <a:ea typeface="微软雅黑" panose="020B0503020204020204" pitchFamily="34" charset="-122"/>
              </a:endParaRPr>
            </a:p>
          </p:txBody>
        </p:sp>
        <p:sp>
          <p:nvSpPr>
            <p:cNvPr id="15" name="Freeform 11"/>
            <p:cNvSpPr/>
            <p:nvPr/>
          </p:nvSpPr>
          <p:spPr bwMode="auto">
            <a:xfrm>
              <a:off x="7939194" y="2163657"/>
              <a:ext cx="357717" cy="313267"/>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chemeClr val="tx2"/>
            </a:solidFill>
            <a:ln>
              <a:noFill/>
            </a:ln>
          </p:spPr>
          <p:txBody>
            <a:bodyPr/>
            <a:lstStyle/>
            <a:p>
              <a:pPr defTabSz="822960" fontAlgn="base">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092930" y="1965443"/>
            <a:ext cx="2384508" cy="422231"/>
            <a:chOff x="1336673" y="2030307"/>
            <a:chExt cx="2650066" cy="469255"/>
          </a:xfrm>
        </p:grpSpPr>
        <p:sp>
          <p:nvSpPr>
            <p:cNvPr id="17" name="矩形 1"/>
            <p:cNvSpPr>
              <a:spLocks noChangeArrowheads="1"/>
            </p:cNvSpPr>
            <p:nvPr/>
          </p:nvSpPr>
          <p:spPr bwMode="auto">
            <a:xfrm>
              <a:off x="1688040" y="2030307"/>
              <a:ext cx="2298699" cy="46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822960" eaLnBrk="1" fontAlgn="base" hangingPunct="1">
                <a:lnSpc>
                  <a:spcPct val="150000"/>
                </a:lnSpc>
                <a:spcBef>
                  <a:spcPct val="0"/>
                </a:spcBef>
                <a:spcAft>
                  <a:spcPct val="0"/>
                </a:spcAft>
              </a:pPr>
              <a:r>
                <a:rPr lang="zh-CN" altLang="en-US" sz="1620" b="1" dirty="0">
                  <a:solidFill>
                    <a:srgbClr val="455F51"/>
                  </a:solidFill>
                  <a:latin typeface="微软雅黑" panose="020B0503020204020204" pitchFamily="34" charset="-122"/>
                  <a:ea typeface="微软雅黑" panose="020B0503020204020204" pitchFamily="34" charset="-122"/>
                </a:rPr>
                <a:t>此处添加标题内容</a:t>
              </a:r>
              <a:endParaRPr lang="en-US" altLang="zh-CN" sz="1620" b="1" dirty="0">
                <a:solidFill>
                  <a:srgbClr val="455F51"/>
                </a:solidFill>
                <a:latin typeface="微软雅黑" panose="020B0503020204020204" pitchFamily="34" charset="-122"/>
                <a:ea typeface="微软雅黑" panose="020B0503020204020204" pitchFamily="34" charset="-122"/>
              </a:endParaRPr>
            </a:p>
          </p:txBody>
        </p:sp>
        <p:grpSp>
          <p:nvGrpSpPr>
            <p:cNvPr id="18" name="组合 122"/>
            <p:cNvGrpSpPr/>
            <p:nvPr/>
          </p:nvGrpSpPr>
          <p:grpSpPr bwMode="auto">
            <a:xfrm>
              <a:off x="1336673" y="2178474"/>
              <a:ext cx="256116" cy="258233"/>
              <a:chOff x="3889445" y="2973091"/>
              <a:chExt cx="319708" cy="324921"/>
            </a:xfrm>
            <a:solidFill>
              <a:schemeClr val="tx2"/>
            </a:solidFill>
          </p:grpSpPr>
          <p:sp>
            <p:nvSpPr>
              <p:cNvPr id="1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22960" eaLnBrk="1" fontAlgn="base" hangingPunct="1">
                  <a:spcBef>
                    <a:spcPct val="0"/>
                  </a:spcBef>
                  <a:spcAft>
                    <a:spcPct val="0"/>
                  </a:spcAft>
                </a:pPr>
                <a:endParaRPr lang="zh-CN" altLang="en-US" sz="216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22960" eaLnBrk="1" fontAlgn="base" hangingPunct="1">
                  <a:spcBef>
                    <a:spcPct val="0"/>
                  </a:spcBef>
                  <a:spcAft>
                    <a:spcPct val="0"/>
                  </a:spcAft>
                </a:pPr>
                <a:endParaRPr lang="zh-CN" altLang="en-US" sz="216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22960" eaLnBrk="1" fontAlgn="base" hangingPunct="1">
                  <a:spcBef>
                    <a:spcPct val="0"/>
                  </a:spcBef>
                  <a:spcAft>
                    <a:spcPct val="0"/>
                  </a:spcAft>
                </a:pPr>
                <a:endParaRPr lang="zh-CN" altLang="en-US" sz="216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22960" eaLnBrk="1" fontAlgn="base" hangingPunct="1">
                  <a:spcBef>
                    <a:spcPct val="0"/>
                  </a:spcBef>
                  <a:spcAft>
                    <a:spcPct val="0"/>
                  </a:spcAft>
                </a:pPr>
                <a:endParaRPr lang="zh-CN" altLang="en-US" sz="216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8068108" y="3788105"/>
            <a:ext cx="2314040" cy="422231"/>
            <a:chOff x="7977294" y="4055958"/>
            <a:chExt cx="2571751" cy="469254"/>
          </a:xfrm>
        </p:grpSpPr>
        <p:sp>
          <p:nvSpPr>
            <p:cNvPr id="24" name="矩形 1"/>
            <p:cNvSpPr>
              <a:spLocks noChangeArrowheads="1"/>
            </p:cNvSpPr>
            <p:nvPr/>
          </p:nvSpPr>
          <p:spPr bwMode="auto">
            <a:xfrm>
              <a:off x="8250345" y="4055958"/>
              <a:ext cx="2298700" cy="46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822960" eaLnBrk="1" fontAlgn="base" hangingPunct="1">
                <a:lnSpc>
                  <a:spcPct val="150000"/>
                </a:lnSpc>
                <a:spcBef>
                  <a:spcPct val="0"/>
                </a:spcBef>
                <a:spcAft>
                  <a:spcPct val="0"/>
                </a:spcAft>
              </a:pPr>
              <a:r>
                <a:rPr lang="zh-CN" altLang="en-US" sz="1620" b="1" dirty="0">
                  <a:solidFill>
                    <a:srgbClr val="455F51"/>
                  </a:solidFill>
                  <a:latin typeface="微软雅黑" panose="020B0503020204020204" pitchFamily="34" charset="-122"/>
                  <a:ea typeface="微软雅黑" panose="020B0503020204020204" pitchFamily="34" charset="-122"/>
                </a:rPr>
                <a:t>此处添加标题内容</a:t>
              </a:r>
              <a:endParaRPr lang="en-US" altLang="zh-CN" sz="1620" b="1" dirty="0">
                <a:solidFill>
                  <a:srgbClr val="455F51"/>
                </a:solidFill>
                <a:latin typeface="微软雅黑" panose="020B0503020204020204" pitchFamily="34" charset="-122"/>
                <a:ea typeface="微软雅黑" panose="020B0503020204020204" pitchFamily="34" charset="-122"/>
              </a:endParaRPr>
            </a:p>
          </p:txBody>
        </p:sp>
        <p:grpSp>
          <p:nvGrpSpPr>
            <p:cNvPr id="25" name="组合 13321"/>
            <p:cNvGrpSpPr/>
            <p:nvPr/>
          </p:nvGrpSpPr>
          <p:grpSpPr bwMode="auto">
            <a:xfrm>
              <a:off x="7977294" y="4233757"/>
              <a:ext cx="281517" cy="279400"/>
              <a:chOff x="1057275" y="3008313"/>
              <a:chExt cx="368300" cy="368300"/>
            </a:xfrm>
            <a:solidFill>
              <a:schemeClr val="accent2"/>
            </a:solidFill>
          </p:grpSpPr>
          <p:sp>
            <p:nvSpPr>
              <p:cNvPr id="26"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defTabSz="822960" fontAlgn="base">
                  <a:spcBef>
                    <a:spcPct val="0"/>
                  </a:spcBef>
                  <a:spcAft>
                    <a:spcPct val="0"/>
                  </a:spcAft>
                </a:pPr>
                <a:endParaRPr lang="zh-CN" altLang="en-US" sz="216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7"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822960" fontAlgn="base">
                  <a:spcBef>
                    <a:spcPct val="0"/>
                  </a:spcBef>
                  <a:spcAft>
                    <a:spcPct val="0"/>
                  </a:spcAft>
                </a:pPr>
                <a:endParaRPr lang="zh-CN" altLang="en-US" sz="216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2082313" y="3790015"/>
            <a:ext cx="2351360" cy="422231"/>
            <a:chOff x="1324871" y="4058074"/>
            <a:chExt cx="2613228" cy="469253"/>
          </a:xfrm>
        </p:grpSpPr>
        <p:sp>
          <p:nvSpPr>
            <p:cNvPr id="29" name="矩形 1"/>
            <p:cNvSpPr>
              <a:spLocks noChangeArrowheads="1"/>
            </p:cNvSpPr>
            <p:nvPr/>
          </p:nvSpPr>
          <p:spPr bwMode="auto">
            <a:xfrm>
              <a:off x="1639399" y="4058074"/>
              <a:ext cx="2298700" cy="46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822960" eaLnBrk="1" fontAlgn="base" hangingPunct="1">
                <a:lnSpc>
                  <a:spcPct val="150000"/>
                </a:lnSpc>
                <a:spcBef>
                  <a:spcPct val="0"/>
                </a:spcBef>
                <a:spcAft>
                  <a:spcPct val="0"/>
                </a:spcAft>
              </a:pPr>
              <a:r>
                <a:rPr lang="zh-CN" altLang="en-US" sz="1620" b="1" dirty="0">
                  <a:solidFill>
                    <a:srgbClr val="455F51"/>
                  </a:solidFill>
                  <a:latin typeface="微软雅黑" panose="020B0503020204020204" pitchFamily="34" charset="-122"/>
                  <a:ea typeface="微软雅黑" panose="020B0503020204020204" pitchFamily="34" charset="-122"/>
                </a:rPr>
                <a:t>此处添加标题内容</a:t>
              </a:r>
              <a:endParaRPr lang="en-US" altLang="zh-CN" sz="1620" b="1" dirty="0">
                <a:solidFill>
                  <a:srgbClr val="455F51"/>
                </a:solidFill>
                <a:latin typeface="微软雅黑" panose="020B0503020204020204" pitchFamily="34" charset="-122"/>
                <a:ea typeface="微软雅黑" panose="020B0503020204020204" pitchFamily="34" charset="-122"/>
              </a:endParaRPr>
            </a:p>
          </p:txBody>
        </p:sp>
        <p:grpSp>
          <p:nvGrpSpPr>
            <p:cNvPr id="30" name="组合 13322"/>
            <p:cNvGrpSpPr/>
            <p:nvPr/>
          </p:nvGrpSpPr>
          <p:grpSpPr bwMode="auto">
            <a:xfrm>
              <a:off x="1324871" y="4185073"/>
              <a:ext cx="279400" cy="298451"/>
              <a:chOff x="1946500" y="2659080"/>
              <a:chExt cx="249236" cy="264850"/>
            </a:xfrm>
            <a:solidFill>
              <a:schemeClr val="accent3"/>
            </a:solidFill>
          </p:grpSpPr>
          <p:sp>
            <p:nvSpPr>
              <p:cNvPr id="31" name="Rectangle 13"/>
              <p:cNvSpPr>
                <a:spLocks noChangeArrowheads="1"/>
              </p:cNvSpPr>
              <p:nvPr/>
            </p:nvSpPr>
            <p:spPr bwMode="auto">
              <a:xfrm>
                <a:off x="1946500" y="2712050"/>
                <a:ext cx="40474" cy="21188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22960" eaLnBrk="1" fontAlgn="base" hangingPunct="1">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sp>
            <p:nvSpPr>
              <p:cNvPr id="32" name="Rectangle 14"/>
              <p:cNvSpPr>
                <a:spLocks noChangeArrowheads="1"/>
              </p:cNvSpPr>
              <p:nvPr/>
            </p:nvSpPr>
            <p:spPr bwMode="auto">
              <a:xfrm>
                <a:off x="2016797" y="2679947"/>
                <a:ext cx="40474" cy="243983"/>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22960" eaLnBrk="1" fontAlgn="base" hangingPunct="1">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sp>
            <p:nvSpPr>
              <p:cNvPr id="33" name="Rectangle 15"/>
              <p:cNvSpPr>
                <a:spLocks noChangeArrowheads="1"/>
              </p:cNvSpPr>
              <p:nvPr/>
            </p:nvSpPr>
            <p:spPr bwMode="auto">
              <a:xfrm>
                <a:off x="2084964" y="2659080"/>
                <a:ext cx="42604" cy="26485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22960" eaLnBrk="1" fontAlgn="base" hangingPunct="1">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sp>
            <p:nvSpPr>
              <p:cNvPr id="34" name="Rectangle 16"/>
              <p:cNvSpPr>
                <a:spLocks noChangeArrowheads="1"/>
              </p:cNvSpPr>
              <p:nvPr/>
            </p:nvSpPr>
            <p:spPr bwMode="auto">
              <a:xfrm>
                <a:off x="2155262" y="2790702"/>
                <a:ext cx="40474" cy="133228"/>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22960" eaLnBrk="1" fontAlgn="base" hangingPunct="1">
                  <a:spcBef>
                    <a:spcPct val="0"/>
                  </a:spcBef>
                  <a:spcAft>
                    <a:spcPct val="0"/>
                  </a:spcAft>
                </a:pPr>
                <a:endParaRPr lang="zh-CN" altLang="en-US" sz="2160">
                  <a:solidFill>
                    <a:prstClr val="black"/>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1949303" y="2424444"/>
            <a:ext cx="3616216" cy="794201"/>
            <a:chOff x="1177047" y="2540424"/>
            <a:chExt cx="4018947" cy="882650"/>
          </a:xfrm>
        </p:grpSpPr>
        <p:sp>
          <p:nvSpPr>
            <p:cNvPr id="36" name="任意多边形 35"/>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Bef>
                  <a:spcPct val="0"/>
                </a:spcBef>
                <a:spcAft>
                  <a:spcPct val="0"/>
                </a:spcAft>
                <a:defRPr/>
              </a:pPr>
              <a:endParaRPr lang="zh-CN" altLang="en-US" sz="2160">
                <a:solidFill>
                  <a:prstClr val="white"/>
                </a:solidFill>
                <a:latin typeface="微软雅黑" panose="020B0503020204020204" pitchFamily="34" charset="-122"/>
                <a:ea typeface="微软雅黑" panose="020B0503020204020204" pitchFamily="34" charset="-122"/>
              </a:endParaRPr>
            </a:p>
          </p:txBody>
        </p:sp>
        <p:sp>
          <p:nvSpPr>
            <p:cNvPr id="37" name="Oval 54"/>
            <p:cNvSpPr>
              <a:spLocks noChangeArrowheads="1"/>
            </p:cNvSpPr>
            <p:nvPr/>
          </p:nvSpPr>
          <p:spPr bwMode="auto">
            <a:xfrm>
              <a:off x="5085927" y="3313007"/>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822960" fontAlgn="base">
                <a:spcBef>
                  <a:spcPct val="0"/>
                </a:spcBef>
                <a:spcAft>
                  <a:spcPct val="0"/>
                </a:spcAft>
                <a:defRPr/>
              </a:pPr>
              <a:endParaRPr lang="zh-CN" altLang="en-US" sz="2160">
                <a:solidFill>
                  <a:prstClr val="black"/>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795861" y="2435871"/>
            <a:ext cx="3340596" cy="790392"/>
            <a:chOff x="6563360" y="2553124"/>
            <a:chExt cx="3712633" cy="878416"/>
          </a:xfrm>
        </p:grpSpPr>
        <p:sp>
          <p:nvSpPr>
            <p:cNvPr id="39" name="任意多边形 38"/>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Bef>
                  <a:spcPct val="0"/>
                </a:spcBef>
                <a:spcAft>
                  <a:spcPct val="0"/>
                </a:spcAft>
                <a:defRPr/>
              </a:pPr>
              <a:endParaRPr lang="zh-CN" altLang="en-US" sz="2160">
                <a:solidFill>
                  <a:prstClr val="white"/>
                </a:solidFill>
                <a:latin typeface="微软雅黑" panose="020B0503020204020204" pitchFamily="34" charset="-122"/>
                <a:ea typeface="微软雅黑" panose="020B0503020204020204" pitchFamily="34" charset="-122"/>
              </a:endParaRPr>
            </a:p>
          </p:txBody>
        </p:sp>
        <p:sp>
          <p:nvSpPr>
            <p:cNvPr id="40" name="Oval 54"/>
            <p:cNvSpPr>
              <a:spLocks noChangeArrowheads="1"/>
            </p:cNvSpPr>
            <p:nvPr/>
          </p:nvSpPr>
          <p:spPr bwMode="auto">
            <a:xfrm>
              <a:off x="6563360" y="3321473"/>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822960" fontAlgn="base">
                <a:spcBef>
                  <a:spcPct val="0"/>
                </a:spcBef>
                <a:spcAft>
                  <a:spcPct val="0"/>
                </a:spcAft>
                <a:defRPr/>
              </a:pPr>
              <a:endParaRPr lang="zh-CN" altLang="en-US" sz="2160">
                <a:solidFill>
                  <a:prstClr val="black"/>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852998" y="4254725"/>
            <a:ext cx="3308220" cy="794201"/>
            <a:chOff x="6626860" y="4574541"/>
            <a:chExt cx="3676651" cy="882650"/>
          </a:xfrm>
        </p:grpSpPr>
        <p:sp>
          <p:nvSpPr>
            <p:cNvPr id="42" name="任意多边形 41"/>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Bef>
                  <a:spcPct val="0"/>
                </a:spcBef>
                <a:spcAft>
                  <a:spcPct val="0"/>
                </a:spcAft>
                <a:defRPr/>
              </a:pPr>
              <a:endParaRPr lang="zh-CN" altLang="en-US" sz="2160">
                <a:solidFill>
                  <a:prstClr val="white"/>
                </a:solidFill>
                <a:latin typeface="微软雅黑" panose="020B0503020204020204" pitchFamily="34" charset="-122"/>
                <a:ea typeface="微软雅黑" panose="020B0503020204020204" pitchFamily="34" charset="-122"/>
              </a:endParaRPr>
            </a:p>
          </p:txBody>
        </p:sp>
        <p:sp>
          <p:nvSpPr>
            <p:cNvPr id="43" name="Oval 54"/>
            <p:cNvSpPr>
              <a:spLocks noChangeArrowheads="1"/>
            </p:cNvSpPr>
            <p:nvPr/>
          </p:nvSpPr>
          <p:spPr bwMode="auto">
            <a:xfrm>
              <a:off x="6626860"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822960" fontAlgn="base">
                <a:spcBef>
                  <a:spcPct val="0"/>
                </a:spcBef>
                <a:spcAft>
                  <a:spcPct val="0"/>
                </a:spcAft>
                <a:defRPr/>
              </a:pPr>
              <a:endParaRPr lang="zh-CN" altLang="en-US" sz="2160">
                <a:solidFill>
                  <a:prstClr val="black"/>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949302" y="4254725"/>
            <a:ext cx="3275300" cy="794201"/>
            <a:chOff x="1177046" y="4574541"/>
            <a:chExt cx="3640065" cy="882650"/>
          </a:xfrm>
        </p:grpSpPr>
        <p:sp>
          <p:nvSpPr>
            <p:cNvPr id="45" name="任意多边形 44"/>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60" fontAlgn="base">
                <a:spcBef>
                  <a:spcPct val="0"/>
                </a:spcBef>
                <a:spcAft>
                  <a:spcPct val="0"/>
                </a:spcAft>
                <a:defRPr/>
              </a:pPr>
              <a:endParaRPr lang="zh-CN" altLang="en-US" sz="2160">
                <a:solidFill>
                  <a:prstClr val="white"/>
                </a:solidFill>
                <a:latin typeface="微软雅黑" panose="020B0503020204020204" pitchFamily="34" charset="-122"/>
                <a:ea typeface="微软雅黑" panose="020B0503020204020204" pitchFamily="34" charset="-122"/>
              </a:endParaRPr>
            </a:p>
          </p:txBody>
        </p:sp>
        <p:sp>
          <p:nvSpPr>
            <p:cNvPr id="46" name="Oval 54"/>
            <p:cNvSpPr>
              <a:spLocks noChangeArrowheads="1"/>
            </p:cNvSpPr>
            <p:nvPr/>
          </p:nvSpPr>
          <p:spPr bwMode="auto">
            <a:xfrm>
              <a:off x="4707044"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822960" fontAlgn="base">
                <a:spcBef>
                  <a:spcPct val="0"/>
                </a:spcBef>
                <a:spcAft>
                  <a:spcPct val="0"/>
                </a:spcAft>
                <a:defRPr/>
              </a:pPr>
              <a:endParaRPr lang="zh-CN" altLang="en-US" sz="2160">
                <a:solidFill>
                  <a:prstClr val="black"/>
                </a:solidFill>
                <a:latin typeface="微软雅黑" panose="020B0503020204020204" pitchFamily="34" charset="-122"/>
                <a:ea typeface="微软雅黑" panose="020B0503020204020204" pitchFamily="34" charset="-122"/>
              </a:endParaRPr>
            </a:p>
          </p:txBody>
        </p:sp>
      </p:grpSp>
      <p:sp>
        <p:nvSpPr>
          <p:cNvPr id="47" name="矩形 1"/>
          <p:cNvSpPr>
            <a:spLocks noChangeArrowheads="1"/>
          </p:cNvSpPr>
          <p:nvPr/>
        </p:nvSpPr>
        <p:spPr bwMode="auto">
          <a:xfrm>
            <a:off x="2002552" y="2504847"/>
            <a:ext cx="2441312"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8" name="矩形 1"/>
          <p:cNvSpPr>
            <a:spLocks noChangeArrowheads="1"/>
          </p:cNvSpPr>
          <p:nvPr/>
        </p:nvSpPr>
        <p:spPr bwMode="auto">
          <a:xfrm>
            <a:off x="2032700" y="4329011"/>
            <a:ext cx="2441312"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9" name="矩形 1"/>
          <p:cNvSpPr>
            <a:spLocks noChangeArrowheads="1"/>
          </p:cNvSpPr>
          <p:nvPr/>
        </p:nvSpPr>
        <p:spPr bwMode="auto">
          <a:xfrm>
            <a:off x="8059356" y="2517853"/>
            <a:ext cx="2441312"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0" name="矩形 1"/>
          <p:cNvSpPr>
            <a:spLocks noChangeArrowheads="1"/>
          </p:cNvSpPr>
          <p:nvPr/>
        </p:nvSpPr>
        <p:spPr bwMode="auto">
          <a:xfrm>
            <a:off x="8127316" y="4344014"/>
            <a:ext cx="2441312"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822960"/>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right)">
                                      <p:cBhvr>
                                        <p:cTn id="13" dur="500"/>
                                        <p:tgtEl>
                                          <p:spTgt spid="35"/>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500"/>
                                        <p:tgtEl>
                                          <p:spTgt spid="49"/>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right)">
                                      <p:cBhvr>
                                        <p:cTn id="37" dur="500"/>
                                        <p:tgtEl>
                                          <p:spTgt spid="4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5500"/>
                            </p:stCondLst>
                            <p:childTnLst>
                              <p:par>
                                <p:cTn id="51" presetID="14" presetClass="entr" presetSubtype="1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2371995" y="4083726"/>
            <a:ext cx="175196" cy="1396364"/>
          </a:xfrm>
          <a:custGeom>
            <a:avLst/>
            <a:gdLst>
              <a:gd name="T0" fmla="*/ 256 w 669"/>
              <a:gd name="T1" fmla="*/ 0 h 5309"/>
              <a:gd name="T2" fmla="*/ 256 w 669"/>
              <a:gd name="T3" fmla="*/ 4149 h 5309"/>
              <a:gd name="T4" fmla="*/ 669 w 669"/>
              <a:gd name="T5" fmla="*/ 5127 h 5309"/>
              <a:gd name="T6" fmla="*/ 486 w 669"/>
              <a:gd name="T7" fmla="*/ 5309 h 5309"/>
              <a:gd name="T8" fmla="*/ 0 w 669"/>
              <a:gd name="T9" fmla="*/ 4161 h 5309"/>
              <a:gd name="T10" fmla="*/ 0 w 669"/>
              <a:gd name="T11" fmla="*/ 0 h 5309"/>
              <a:gd name="T12" fmla="*/ 256 w 669"/>
              <a:gd name="T13" fmla="*/ 0 h 5309"/>
            </a:gdLst>
            <a:ahLst/>
            <a:cxnLst>
              <a:cxn ang="0">
                <a:pos x="T0" y="T1"/>
              </a:cxn>
              <a:cxn ang="0">
                <a:pos x="T2" y="T3"/>
              </a:cxn>
              <a:cxn ang="0">
                <a:pos x="T4" y="T5"/>
              </a:cxn>
              <a:cxn ang="0">
                <a:pos x="T6" y="T7"/>
              </a:cxn>
              <a:cxn ang="0">
                <a:pos x="T8" y="T9"/>
              </a:cxn>
              <a:cxn ang="0">
                <a:pos x="T10" y="T11"/>
              </a:cxn>
              <a:cxn ang="0">
                <a:pos x="T12" y="T13"/>
              </a:cxn>
            </a:cxnLst>
            <a:rect l="0" t="0" r="r" b="b"/>
            <a:pathLst>
              <a:path w="669" h="530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solidFill>
            <a:schemeClr val="bg1">
              <a:lumMod val="50000"/>
            </a:schemeClr>
          </a:solidFill>
          <a:ln>
            <a:noFill/>
          </a:ln>
        </p:spPr>
        <p:txBody>
          <a:bodyPr vert="horz" wrap="square" lIns="109700" tIns="54849" rIns="109700" bIns="54849" numCol="1" anchor="t" anchorCtr="0" compatLnSpc="1"/>
          <a:lstStyle/>
          <a:p>
            <a:pPr defTabSz="822960"/>
            <a:endParaRPr lang="zh-CN" altLang="en-US" sz="1215">
              <a:solidFill>
                <a:prstClr val="black"/>
              </a:solidFill>
              <a:latin typeface="微软雅黑" panose="020B0503020204020204" pitchFamily="34" charset="-122"/>
              <a:ea typeface="微软雅黑" panose="020B0503020204020204" pitchFamily="34" charset="-122"/>
            </a:endParaRPr>
          </a:p>
        </p:txBody>
      </p:sp>
      <p:sp>
        <p:nvSpPr>
          <p:cNvPr id="3" name="Freeform 6"/>
          <p:cNvSpPr/>
          <p:nvPr/>
        </p:nvSpPr>
        <p:spPr bwMode="auto">
          <a:xfrm>
            <a:off x="2371995" y="2116215"/>
            <a:ext cx="175196" cy="1396364"/>
          </a:xfrm>
          <a:custGeom>
            <a:avLst/>
            <a:gdLst>
              <a:gd name="T0" fmla="*/ 669 w 669"/>
              <a:gd name="T1" fmla="*/ 182 h 5308"/>
              <a:gd name="T2" fmla="*/ 256 w 669"/>
              <a:gd name="T3" fmla="*/ 1160 h 5308"/>
              <a:gd name="T4" fmla="*/ 256 w 669"/>
              <a:gd name="T5" fmla="*/ 5308 h 5308"/>
              <a:gd name="T6" fmla="*/ 0 w 669"/>
              <a:gd name="T7" fmla="*/ 5308 h 5308"/>
              <a:gd name="T8" fmla="*/ 0 w 669"/>
              <a:gd name="T9" fmla="*/ 1148 h 5308"/>
              <a:gd name="T10" fmla="*/ 486 w 669"/>
              <a:gd name="T11" fmla="*/ 0 h 5308"/>
              <a:gd name="T12" fmla="*/ 669 w 669"/>
              <a:gd name="T13" fmla="*/ 182 h 5308"/>
            </a:gdLst>
            <a:ahLst/>
            <a:cxnLst>
              <a:cxn ang="0">
                <a:pos x="T0" y="T1"/>
              </a:cxn>
              <a:cxn ang="0">
                <a:pos x="T2" y="T3"/>
              </a:cxn>
              <a:cxn ang="0">
                <a:pos x="T4" y="T5"/>
              </a:cxn>
              <a:cxn ang="0">
                <a:pos x="T6" y="T7"/>
              </a:cxn>
              <a:cxn ang="0">
                <a:pos x="T8" y="T9"/>
              </a:cxn>
              <a:cxn ang="0">
                <a:pos x="T10" y="T11"/>
              </a:cxn>
              <a:cxn ang="0">
                <a:pos x="T12" y="T13"/>
              </a:cxn>
            </a:cxnLst>
            <a:rect l="0" t="0" r="r" b="b"/>
            <a:pathLst>
              <a:path w="669" h="5308">
                <a:moveTo>
                  <a:pt x="669" y="182"/>
                </a:moveTo>
                <a:cubicBezTo>
                  <a:pt x="415" y="431"/>
                  <a:pt x="256" y="778"/>
                  <a:pt x="256" y="1160"/>
                </a:cubicBezTo>
                <a:lnTo>
                  <a:pt x="256" y="5308"/>
                </a:lnTo>
                <a:lnTo>
                  <a:pt x="0" y="5308"/>
                </a:lnTo>
                <a:lnTo>
                  <a:pt x="0" y="1148"/>
                </a:lnTo>
                <a:cubicBezTo>
                  <a:pt x="0" y="699"/>
                  <a:pt x="187" y="292"/>
                  <a:pt x="486" y="0"/>
                </a:cubicBezTo>
                <a:lnTo>
                  <a:pt x="669" y="182"/>
                </a:lnTo>
                <a:close/>
              </a:path>
            </a:pathLst>
          </a:custGeom>
          <a:solidFill>
            <a:schemeClr val="bg1">
              <a:lumMod val="50000"/>
            </a:schemeClr>
          </a:solidFill>
          <a:ln>
            <a:noFill/>
          </a:ln>
        </p:spPr>
        <p:txBody>
          <a:bodyPr vert="horz" wrap="square" lIns="109700" tIns="54849" rIns="109700" bIns="54849" numCol="1" anchor="t" anchorCtr="0" compatLnSpc="1"/>
          <a:lstStyle/>
          <a:p>
            <a:pPr defTabSz="822960"/>
            <a:endParaRPr lang="zh-CN" altLang="en-US" sz="1215">
              <a:solidFill>
                <a:prstClr val="black"/>
              </a:solidFill>
              <a:latin typeface="微软雅黑" panose="020B0503020204020204" pitchFamily="34" charset="-122"/>
              <a:ea typeface="微软雅黑" panose="020B0503020204020204" pitchFamily="34" charset="-122"/>
            </a:endParaRPr>
          </a:p>
        </p:txBody>
      </p:sp>
      <p:sp>
        <p:nvSpPr>
          <p:cNvPr id="4" name="Freeform 8"/>
          <p:cNvSpPr/>
          <p:nvPr/>
        </p:nvSpPr>
        <p:spPr bwMode="auto">
          <a:xfrm>
            <a:off x="2497150" y="1902007"/>
            <a:ext cx="1503948" cy="266700"/>
          </a:xfrm>
          <a:custGeom>
            <a:avLst/>
            <a:gdLst>
              <a:gd name="T0" fmla="*/ 6397 w 7145"/>
              <a:gd name="T1" fmla="*/ 375 h 1015"/>
              <a:gd name="T2" fmla="*/ 6279 w 7145"/>
              <a:gd name="T3" fmla="*/ 0 h 1015"/>
              <a:gd name="T4" fmla="*/ 7145 w 7145"/>
              <a:gd name="T5" fmla="*/ 499 h 1015"/>
              <a:gd name="T6" fmla="*/ 6279 w 7145"/>
              <a:gd name="T7" fmla="*/ 997 h 1015"/>
              <a:gd name="T8" fmla="*/ 6397 w 7145"/>
              <a:gd name="T9" fmla="*/ 623 h 1015"/>
              <a:gd name="T10" fmla="*/ 1140 w 7145"/>
              <a:gd name="T11" fmla="*/ 623 h 1015"/>
              <a:gd name="T12" fmla="*/ 183 w 7145"/>
              <a:gd name="T13" fmla="*/ 1015 h 1015"/>
              <a:gd name="T14" fmla="*/ 0 w 7145"/>
              <a:gd name="T15" fmla="*/ 833 h 1015"/>
              <a:gd name="T16" fmla="*/ 1120 w 7145"/>
              <a:gd name="T17" fmla="*/ 375 h 1015"/>
              <a:gd name="T18" fmla="*/ 6397 w 7145"/>
              <a:gd name="T19" fmla="*/ 37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75"/>
                </a:moveTo>
                <a:lnTo>
                  <a:pt x="6279" y="0"/>
                </a:lnTo>
                <a:lnTo>
                  <a:pt x="7145" y="499"/>
                </a:lnTo>
                <a:lnTo>
                  <a:pt x="6279" y="997"/>
                </a:lnTo>
                <a:lnTo>
                  <a:pt x="6397" y="623"/>
                </a:lnTo>
                <a:lnTo>
                  <a:pt x="1140" y="623"/>
                </a:lnTo>
                <a:cubicBezTo>
                  <a:pt x="769" y="623"/>
                  <a:pt x="430" y="773"/>
                  <a:pt x="183" y="1015"/>
                </a:cubicBezTo>
                <a:lnTo>
                  <a:pt x="0" y="833"/>
                </a:lnTo>
                <a:cubicBezTo>
                  <a:pt x="290" y="550"/>
                  <a:pt x="686" y="375"/>
                  <a:pt x="1120" y="375"/>
                </a:cubicBezTo>
                <a:lnTo>
                  <a:pt x="6397" y="375"/>
                </a:lnTo>
                <a:close/>
              </a:path>
            </a:pathLst>
          </a:custGeom>
          <a:solidFill>
            <a:schemeClr val="bg1">
              <a:lumMod val="50000"/>
            </a:schemeClr>
          </a:solidFill>
          <a:ln>
            <a:noFill/>
          </a:ln>
        </p:spPr>
        <p:txBody>
          <a:bodyPr vert="horz" wrap="square" lIns="109700" tIns="54849" rIns="109700" bIns="54849" numCol="1" anchor="t" anchorCtr="0" compatLnSpc="1"/>
          <a:lstStyle/>
          <a:p>
            <a:pPr defTabSz="822960"/>
            <a:endParaRPr lang="zh-CN" altLang="en-US" sz="1215">
              <a:solidFill>
                <a:prstClr val="black"/>
              </a:solidFill>
              <a:latin typeface="微软雅黑" panose="020B0503020204020204" pitchFamily="34" charset="-122"/>
              <a:ea typeface="微软雅黑" panose="020B0503020204020204" pitchFamily="34" charset="-122"/>
            </a:endParaRPr>
          </a:p>
        </p:txBody>
      </p:sp>
      <p:sp>
        <p:nvSpPr>
          <p:cNvPr id="5" name="Freeform 7"/>
          <p:cNvSpPr/>
          <p:nvPr/>
        </p:nvSpPr>
        <p:spPr bwMode="auto">
          <a:xfrm>
            <a:off x="2371994" y="3049315"/>
            <a:ext cx="1606351" cy="260984"/>
          </a:xfrm>
          <a:custGeom>
            <a:avLst/>
            <a:gdLst>
              <a:gd name="T0" fmla="*/ 0 w 7631"/>
              <a:gd name="T1" fmla="*/ 374 h 997"/>
              <a:gd name="T2" fmla="*/ 6883 w 7631"/>
              <a:gd name="T3" fmla="*/ 374 h 997"/>
              <a:gd name="T4" fmla="*/ 6765 w 7631"/>
              <a:gd name="T5" fmla="*/ 0 h 997"/>
              <a:gd name="T6" fmla="*/ 7631 w 7631"/>
              <a:gd name="T7" fmla="*/ 498 h 997"/>
              <a:gd name="T8" fmla="*/ 6765 w 7631"/>
              <a:gd name="T9" fmla="*/ 997 h 997"/>
              <a:gd name="T10" fmla="*/ 6883 w 7631"/>
              <a:gd name="T11" fmla="*/ 622 h 997"/>
              <a:gd name="T12" fmla="*/ 0 w 7631"/>
              <a:gd name="T13" fmla="*/ 622 h 997"/>
              <a:gd name="T14" fmla="*/ 0 w 7631"/>
              <a:gd name="T15" fmla="*/ 374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0" y="374"/>
                </a:moveTo>
                <a:lnTo>
                  <a:pt x="6883" y="374"/>
                </a:lnTo>
                <a:lnTo>
                  <a:pt x="6765" y="0"/>
                </a:lnTo>
                <a:lnTo>
                  <a:pt x="7631" y="498"/>
                </a:lnTo>
                <a:lnTo>
                  <a:pt x="6765" y="997"/>
                </a:lnTo>
                <a:lnTo>
                  <a:pt x="6883" y="622"/>
                </a:lnTo>
                <a:lnTo>
                  <a:pt x="0" y="622"/>
                </a:lnTo>
                <a:lnTo>
                  <a:pt x="0" y="374"/>
                </a:lnTo>
                <a:close/>
              </a:path>
            </a:pathLst>
          </a:custGeom>
          <a:solidFill>
            <a:schemeClr val="bg1">
              <a:lumMod val="50000"/>
            </a:schemeClr>
          </a:solidFill>
          <a:ln>
            <a:noFill/>
          </a:ln>
        </p:spPr>
        <p:txBody>
          <a:bodyPr vert="horz" wrap="square" lIns="109700" tIns="54849" rIns="109700" bIns="54849" numCol="1" anchor="t" anchorCtr="0" compatLnSpc="1"/>
          <a:lstStyle/>
          <a:p>
            <a:pPr defTabSz="822960"/>
            <a:endParaRPr lang="zh-CN" altLang="en-US" sz="1215">
              <a:solidFill>
                <a:prstClr val="black"/>
              </a:solidFill>
              <a:latin typeface="微软雅黑" panose="020B0503020204020204" pitchFamily="34" charset="-122"/>
              <a:ea typeface="微软雅黑" panose="020B0503020204020204" pitchFamily="34" charset="-122"/>
            </a:endParaRPr>
          </a:p>
        </p:txBody>
      </p:sp>
      <p:sp>
        <p:nvSpPr>
          <p:cNvPr id="6" name="Freeform 9"/>
          <p:cNvSpPr/>
          <p:nvPr/>
        </p:nvSpPr>
        <p:spPr bwMode="auto">
          <a:xfrm>
            <a:off x="2371994" y="4284337"/>
            <a:ext cx="1606351" cy="262891"/>
          </a:xfrm>
          <a:custGeom>
            <a:avLst/>
            <a:gdLst>
              <a:gd name="T0" fmla="*/ 6883 w 7631"/>
              <a:gd name="T1" fmla="*/ 375 h 997"/>
              <a:gd name="T2" fmla="*/ 6765 w 7631"/>
              <a:gd name="T3" fmla="*/ 0 h 997"/>
              <a:gd name="T4" fmla="*/ 7631 w 7631"/>
              <a:gd name="T5" fmla="*/ 499 h 997"/>
              <a:gd name="T6" fmla="*/ 6765 w 7631"/>
              <a:gd name="T7" fmla="*/ 997 h 997"/>
              <a:gd name="T8" fmla="*/ 6883 w 7631"/>
              <a:gd name="T9" fmla="*/ 623 h 997"/>
              <a:gd name="T10" fmla="*/ 0 w 7631"/>
              <a:gd name="T11" fmla="*/ 623 h 997"/>
              <a:gd name="T12" fmla="*/ 0 w 7631"/>
              <a:gd name="T13" fmla="*/ 375 h 997"/>
              <a:gd name="T14" fmla="*/ 6883 w 7631"/>
              <a:gd name="T15" fmla="*/ 375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6883" y="375"/>
                </a:moveTo>
                <a:lnTo>
                  <a:pt x="6765" y="0"/>
                </a:lnTo>
                <a:lnTo>
                  <a:pt x="7631" y="499"/>
                </a:lnTo>
                <a:lnTo>
                  <a:pt x="6765" y="997"/>
                </a:lnTo>
                <a:lnTo>
                  <a:pt x="6883" y="623"/>
                </a:lnTo>
                <a:lnTo>
                  <a:pt x="0" y="623"/>
                </a:lnTo>
                <a:lnTo>
                  <a:pt x="0" y="375"/>
                </a:lnTo>
                <a:lnTo>
                  <a:pt x="6883" y="375"/>
                </a:lnTo>
                <a:close/>
              </a:path>
            </a:pathLst>
          </a:custGeom>
          <a:solidFill>
            <a:schemeClr val="bg1">
              <a:lumMod val="50000"/>
            </a:schemeClr>
          </a:solidFill>
          <a:ln>
            <a:noFill/>
          </a:ln>
        </p:spPr>
        <p:txBody>
          <a:bodyPr vert="horz" wrap="square" lIns="109700" tIns="54849" rIns="109700" bIns="54849" numCol="1" anchor="t" anchorCtr="0" compatLnSpc="1"/>
          <a:lstStyle/>
          <a:p>
            <a:pPr defTabSz="822960"/>
            <a:endParaRPr lang="zh-CN" altLang="en-US" sz="1215">
              <a:solidFill>
                <a:prstClr val="black"/>
              </a:solidFill>
              <a:latin typeface="微软雅黑" panose="020B0503020204020204" pitchFamily="34" charset="-122"/>
              <a:ea typeface="微软雅黑" panose="020B0503020204020204" pitchFamily="34" charset="-122"/>
            </a:endParaRPr>
          </a:p>
        </p:txBody>
      </p:sp>
      <p:sp>
        <p:nvSpPr>
          <p:cNvPr id="7" name="Freeform 10"/>
          <p:cNvSpPr/>
          <p:nvPr/>
        </p:nvSpPr>
        <p:spPr bwMode="auto">
          <a:xfrm>
            <a:off x="2497150" y="5428126"/>
            <a:ext cx="1503948" cy="268604"/>
          </a:xfrm>
          <a:custGeom>
            <a:avLst/>
            <a:gdLst>
              <a:gd name="T0" fmla="*/ 6397 w 7145"/>
              <a:gd name="T1" fmla="*/ 392 h 1015"/>
              <a:gd name="T2" fmla="*/ 6279 w 7145"/>
              <a:gd name="T3" fmla="*/ 18 h 1015"/>
              <a:gd name="T4" fmla="*/ 7145 w 7145"/>
              <a:gd name="T5" fmla="*/ 516 h 1015"/>
              <a:gd name="T6" fmla="*/ 6279 w 7145"/>
              <a:gd name="T7" fmla="*/ 1015 h 1015"/>
              <a:gd name="T8" fmla="*/ 6397 w 7145"/>
              <a:gd name="T9" fmla="*/ 640 h 1015"/>
              <a:gd name="T10" fmla="*/ 1120 w 7145"/>
              <a:gd name="T11" fmla="*/ 640 h 1015"/>
              <a:gd name="T12" fmla="*/ 0 w 7145"/>
              <a:gd name="T13" fmla="*/ 182 h 1015"/>
              <a:gd name="T14" fmla="*/ 183 w 7145"/>
              <a:gd name="T15" fmla="*/ 0 h 1015"/>
              <a:gd name="T16" fmla="*/ 1140 w 7145"/>
              <a:gd name="T17" fmla="*/ 392 h 1015"/>
              <a:gd name="T18" fmla="*/ 6397 w 7145"/>
              <a:gd name="T19" fmla="*/ 39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solidFill>
            <a:schemeClr val="bg1">
              <a:lumMod val="50000"/>
            </a:schemeClr>
          </a:solidFill>
          <a:ln>
            <a:noFill/>
          </a:ln>
        </p:spPr>
        <p:txBody>
          <a:bodyPr vert="horz" wrap="square" lIns="109700" tIns="54849" rIns="109700" bIns="54849" numCol="1" anchor="t" anchorCtr="0" compatLnSpc="1"/>
          <a:lstStyle/>
          <a:p>
            <a:pPr defTabSz="822960"/>
            <a:endParaRPr lang="zh-CN" altLang="en-US" sz="1215">
              <a:solidFill>
                <a:prstClr val="black"/>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690133" y="3076745"/>
            <a:ext cx="1510708" cy="1511255"/>
            <a:chOff x="878699" y="1945606"/>
            <a:chExt cx="1705474" cy="1705474"/>
          </a:xfrm>
          <a:solidFill>
            <a:schemeClr val="tx2"/>
          </a:solidFill>
        </p:grpSpPr>
        <p:sp>
          <p:nvSpPr>
            <p:cNvPr id="9" name="椭圆 8"/>
            <p:cNvSpPr/>
            <p:nvPr/>
          </p:nvSpPr>
          <p:spPr>
            <a:xfrm>
              <a:off x="878699" y="1945606"/>
              <a:ext cx="1705474" cy="17054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gray">
            <a:xfrm>
              <a:off x="1195985" y="2193867"/>
              <a:ext cx="1070900" cy="1104222"/>
            </a:xfrm>
            <a:prstGeom prst="rect">
              <a:avLst/>
            </a:prstGeom>
            <a:noFill/>
            <a:ln>
              <a:noFill/>
            </a:ln>
          </p:spPr>
          <p:txBody>
            <a:bodyPr wrap="square">
              <a:spAutoFit/>
            </a:bodyPr>
            <a:lstStyle/>
            <a:p>
              <a:pPr algn="ctr" defTabSz="822960"/>
              <a:r>
                <a:rPr lang="zh-CN" altLang="en-US" sz="2880" b="1" dirty="0">
                  <a:solidFill>
                    <a:prstClr val="white"/>
                  </a:solidFill>
                  <a:latin typeface="微软雅黑" panose="020B0503020204020204" pitchFamily="34" charset="-122"/>
                  <a:ea typeface="微软雅黑" panose="020B0503020204020204" pitchFamily="34" charset="-122"/>
                </a:rPr>
                <a:t>工作总结</a:t>
              </a:r>
            </a:p>
          </p:txBody>
        </p:sp>
      </p:grpSp>
      <p:sp>
        <p:nvSpPr>
          <p:cNvPr id="11" name="矩形 10"/>
          <p:cNvSpPr/>
          <p:nvPr/>
        </p:nvSpPr>
        <p:spPr>
          <a:xfrm>
            <a:off x="4350000" y="1451760"/>
            <a:ext cx="5892701" cy="10662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12" name="矩形 11"/>
          <p:cNvSpPr/>
          <p:nvPr/>
        </p:nvSpPr>
        <p:spPr>
          <a:xfrm>
            <a:off x="4350000" y="2662520"/>
            <a:ext cx="5892701" cy="10662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13" name="矩形 12"/>
          <p:cNvSpPr/>
          <p:nvPr/>
        </p:nvSpPr>
        <p:spPr>
          <a:xfrm>
            <a:off x="4267014" y="2662517"/>
            <a:ext cx="2800871" cy="310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14" name="矩形 13"/>
          <p:cNvSpPr/>
          <p:nvPr/>
        </p:nvSpPr>
        <p:spPr>
          <a:xfrm>
            <a:off x="4350000" y="3873278"/>
            <a:ext cx="5892701" cy="10662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15" name="矩形 14"/>
          <p:cNvSpPr/>
          <p:nvPr/>
        </p:nvSpPr>
        <p:spPr>
          <a:xfrm>
            <a:off x="4267014" y="3873276"/>
            <a:ext cx="2800871" cy="310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16" name="矩形 15"/>
          <p:cNvSpPr/>
          <p:nvPr/>
        </p:nvSpPr>
        <p:spPr>
          <a:xfrm>
            <a:off x="4350000" y="5084038"/>
            <a:ext cx="5892701" cy="10662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17" name="矩形 16"/>
          <p:cNvSpPr/>
          <p:nvPr/>
        </p:nvSpPr>
        <p:spPr>
          <a:xfrm>
            <a:off x="4267014" y="5084035"/>
            <a:ext cx="2800871" cy="310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569354" y="1739098"/>
            <a:ext cx="5414180" cy="707984"/>
          </a:xfrm>
          <a:prstGeom prst="rect">
            <a:avLst/>
          </a:prstGeom>
          <a:noFill/>
        </p:spPr>
        <p:txBody>
          <a:bodyPr wrap="square" lIns="109700" tIns="54849" rIns="109700" bIns="54849" rtlCol="0">
            <a:spAutoFit/>
          </a:bodyPr>
          <a:lstStyle/>
          <a:p>
            <a:pPr algn="just" defTabSz="822960">
              <a:lnSpc>
                <a:spcPts val="1560"/>
              </a:lnSpc>
            </a:pPr>
            <a:r>
              <a:rPr lang="zh-CN" altLang="en-US" sz="108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08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9" name="矩形 18"/>
          <p:cNvSpPr/>
          <p:nvPr/>
        </p:nvSpPr>
        <p:spPr>
          <a:xfrm>
            <a:off x="4267014" y="1451757"/>
            <a:ext cx="2800871" cy="310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0" tIns="54849" rIns="109700" bIns="54849" rtlCol="0" anchor="ctr"/>
          <a:lstStyle/>
          <a:p>
            <a:pPr algn="ctr" defTabSz="822960"/>
            <a:endParaRPr lang="zh-CN" altLang="en-US" sz="1215">
              <a:solidFill>
                <a:prstClr val="white"/>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576149" y="1425089"/>
            <a:ext cx="2038192" cy="374046"/>
          </a:xfrm>
          <a:prstGeom prst="rect">
            <a:avLst/>
          </a:prstGeom>
          <a:noFill/>
        </p:spPr>
        <p:txBody>
          <a:bodyPr wrap="square" lIns="109700" tIns="54849" rIns="109700" bIns="54849" rtlCol="0">
            <a:spAutoFit/>
          </a:bodyPr>
          <a:lstStyle/>
          <a:p>
            <a:pPr defTabSz="822960"/>
            <a:r>
              <a:rPr lang="zh-CN" altLang="en-US" sz="1710" b="1" dirty="0">
                <a:solidFill>
                  <a:prstClr val="white"/>
                </a:solidFill>
                <a:latin typeface="微软雅黑" panose="020B0503020204020204" pitchFamily="34" charset="-122"/>
                <a:ea typeface="微软雅黑" panose="020B0503020204020204" pitchFamily="34" charset="-122"/>
              </a:rPr>
              <a:t>点击输入标题文本</a:t>
            </a:r>
          </a:p>
        </p:txBody>
      </p:sp>
      <p:sp>
        <p:nvSpPr>
          <p:cNvPr id="21" name="TextBox 20"/>
          <p:cNvSpPr txBox="1"/>
          <p:nvPr/>
        </p:nvSpPr>
        <p:spPr>
          <a:xfrm>
            <a:off x="4569354" y="2951945"/>
            <a:ext cx="5414180" cy="707984"/>
          </a:xfrm>
          <a:prstGeom prst="rect">
            <a:avLst/>
          </a:prstGeom>
          <a:noFill/>
        </p:spPr>
        <p:txBody>
          <a:bodyPr wrap="square" lIns="109700" tIns="54849" rIns="109700" bIns="54849" rtlCol="0">
            <a:spAutoFit/>
          </a:bodyPr>
          <a:lstStyle/>
          <a:p>
            <a:pPr algn="just" defTabSz="822960">
              <a:lnSpc>
                <a:spcPts val="1560"/>
              </a:lnSpc>
            </a:pPr>
            <a:r>
              <a:rPr lang="zh-CN" altLang="en-US" sz="108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08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576145" y="2638962"/>
            <a:ext cx="1978434" cy="374046"/>
          </a:xfrm>
          <a:prstGeom prst="rect">
            <a:avLst/>
          </a:prstGeom>
          <a:noFill/>
        </p:spPr>
        <p:txBody>
          <a:bodyPr wrap="none" lIns="109700" tIns="54849" rIns="109700" bIns="54849" rtlCol="0">
            <a:spAutoFit/>
          </a:bodyPr>
          <a:lstStyle/>
          <a:p>
            <a:pPr defTabSz="822960"/>
            <a:r>
              <a:rPr lang="zh-CN" altLang="en-US" sz="1710" b="1" dirty="0">
                <a:solidFill>
                  <a:prstClr val="white"/>
                </a:solidFill>
                <a:latin typeface="微软雅黑" panose="020B0503020204020204" pitchFamily="34" charset="-122"/>
                <a:ea typeface="微软雅黑" panose="020B0503020204020204" pitchFamily="34" charset="-122"/>
              </a:rPr>
              <a:t>点击输入标题文本</a:t>
            </a:r>
          </a:p>
        </p:txBody>
      </p:sp>
      <p:sp>
        <p:nvSpPr>
          <p:cNvPr id="23" name="TextBox 22"/>
          <p:cNvSpPr txBox="1"/>
          <p:nvPr/>
        </p:nvSpPr>
        <p:spPr>
          <a:xfrm>
            <a:off x="4569354" y="4165893"/>
            <a:ext cx="5414180" cy="707984"/>
          </a:xfrm>
          <a:prstGeom prst="rect">
            <a:avLst/>
          </a:prstGeom>
          <a:noFill/>
        </p:spPr>
        <p:txBody>
          <a:bodyPr wrap="square" lIns="109700" tIns="54849" rIns="109700" bIns="54849" rtlCol="0">
            <a:spAutoFit/>
          </a:bodyPr>
          <a:lstStyle/>
          <a:p>
            <a:pPr algn="just" defTabSz="822960">
              <a:lnSpc>
                <a:spcPts val="1560"/>
              </a:lnSpc>
            </a:pPr>
            <a:r>
              <a:rPr lang="zh-CN" altLang="en-US" sz="108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08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576145" y="3832650"/>
            <a:ext cx="1978434" cy="374046"/>
          </a:xfrm>
          <a:prstGeom prst="rect">
            <a:avLst/>
          </a:prstGeom>
          <a:noFill/>
        </p:spPr>
        <p:txBody>
          <a:bodyPr wrap="none" lIns="109700" tIns="54849" rIns="109700" bIns="54849" rtlCol="0">
            <a:spAutoFit/>
          </a:bodyPr>
          <a:lstStyle/>
          <a:p>
            <a:pPr defTabSz="822960"/>
            <a:r>
              <a:rPr lang="zh-CN" altLang="en-US" sz="1710" b="1" dirty="0">
                <a:solidFill>
                  <a:prstClr val="white"/>
                </a:solidFill>
                <a:latin typeface="微软雅黑" panose="020B0503020204020204" pitchFamily="34" charset="-122"/>
                <a:ea typeface="微软雅黑" panose="020B0503020204020204" pitchFamily="34" charset="-122"/>
              </a:rPr>
              <a:t>点击输入标题文本</a:t>
            </a:r>
          </a:p>
        </p:txBody>
      </p:sp>
      <p:sp>
        <p:nvSpPr>
          <p:cNvPr id="25" name="TextBox 24"/>
          <p:cNvSpPr txBox="1"/>
          <p:nvPr/>
        </p:nvSpPr>
        <p:spPr>
          <a:xfrm>
            <a:off x="4569354" y="5375830"/>
            <a:ext cx="5414180" cy="707984"/>
          </a:xfrm>
          <a:prstGeom prst="rect">
            <a:avLst/>
          </a:prstGeom>
          <a:noFill/>
        </p:spPr>
        <p:txBody>
          <a:bodyPr wrap="square" lIns="109700" tIns="54849" rIns="109700" bIns="54849" rtlCol="0">
            <a:spAutoFit/>
          </a:bodyPr>
          <a:lstStyle/>
          <a:p>
            <a:pPr algn="just" defTabSz="822960">
              <a:lnSpc>
                <a:spcPts val="1560"/>
              </a:lnSpc>
            </a:pPr>
            <a:r>
              <a:rPr lang="zh-CN" altLang="en-US" sz="1080" dirty="0">
                <a:solidFill>
                  <a:prstClr val="black">
                    <a:lumMod val="75000"/>
                    <a:lumOff val="25000"/>
                  </a:prst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08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576145" y="5061822"/>
            <a:ext cx="1978434" cy="374046"/>
          </a:xfrm>
          <a:prstGeom prst="rect">
            <a:avLst/>
          </a:prstGeom>
          <a:noFill/>
        </p:spPr>
        <p:txBody>
          <a:bodyPr wrap="none" lIns="109700" tIns="54849" rIns="109700" bIns="54849" rtlCol="0">
            <a:spAutoFit/>
          </a:bodyPr>
          <a:lstStyle/>
          <a:p>
            <a:pPr defTabSz="822960"/>
            <a:r>
              <a:rPr lang="zh-CN" altLang="en-US" sz="1710" b="1" dirty="0">
                <a:solidFill>
                  <a:prstClr val="white"/>
                </a:solidFill>
                <a:latin typeface="微软雅黑" panose="020B0503020204020204" pitchFamily="34" charset="-122"/>
                <a:ea typeface="微软雅黑" panose="020B0503020204020204" pitchFamily="34" charset="-122"/>
              </a:rPr>
              <a:t>点击输入标题文本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00" fill="hold"/>
                                        <p:tgtEl>
                                          <p:spTgt spid="20"/>
                                        </p:tgtEl>
                                        <p:attrNameLst>
                                          <p:attrName>ppt_x</p:attrName>
                                        </p:attrNameLst>
                                      </p:cBhvr>
                                      <p:tavLst>
                                        <p:tav tm="0">
                                          <p:val>
                                            <p:strVal val="#ppt_x"/>
                                          </p:val>
                                        </p:tav>
                                        <p:tav tm="100000">
                                          <p:val>
                                            <p:strVal val="#ppt_x"/>
                                          </p:val>
                                        </p:tav>
                                      </p:tavLst>
                                    </p:anim>
                                    <p:anim calcmode="lin" valueType="num">
                                      <p:cBhvr additive="base">
                                        <p:cTn id="22" dur="2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00" fill="hold"/>
                                        <p:tgtEl>
                                          <p:spTgt spid="19"/>
                                        </p:tgtEl>
                                        <p:attrNameLst>
                                          <p:attrName>ppt_x</p:attrName>
                                        </p:attrNameLst>
                                      </p:cBhvr>
                                      <p:tavLst>
                                        <p:tav tm="0">
                                          <p:val>
                                            <p:strVal val="#ppt_x"/>
                                          </p:val>
                                        </p:tav>
                                        <p:tav tm="100000">
                                          <p:val>
                                            <p:strVal val="#ppt_x"/>
                                          </p:val>
                                        </p:tav>
                                      </p:tavLst>
                                    </p:anim>
                                    <p:anim calcmode="lin" valueType="num">
                                      <p:cBhvr additive="base">
                                        <p:cTn id="26" dur="2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00" fill="hold"/>
                                        <p:tgtEl>
                                          <p:spTgt spid="13"/>
                                        </p:tgtEl>
                                        <p:attrNameLst>
                                          <p:attrName>ppt_x</p:attrName>
                                        </p:attrNameLst>
                                      </p:cBhvr>
                                      <p:tavLst>
                                        <p:tav tm="0">
                                          <p:val>
                                            <p:strVal val="#ppt_x"/>
                                          </p:val>
                                        </p:tav>
                                        <p:tav tm="100000">
                                          <p:val>
                                            <p:strVal val="#ppt_x"/>
                                          </p:val>
                                        </p:tav>
                                      </p:tavLst>
                                    </p:anim>
                                    <p:anim calcmode="lin" valueType="num">
                                      <p:cBhvr additive="base">
                                        <p:cTn id="42" dur="2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200" fill="hold"/>
                                        <p:tgtEl>
                                          <p:spTgt spid="22"/>
                                        </p:tgtEl>
                                        <p:attrNameLst>
                                          <p:attrName>ppt_x</p:attrName>
                                        </p:attrNameLst>
                                      </p:cBhvr>
                                      <p:tavLst>
                                        <p:tav tm="0">
                                          <p:val>
                                            <p:strVal val="#ppt_x"/>
                                          </p:val>
                                        </p:tav>
                                        <p:tav tm="100000">
                                          <p:val>
                                            <p:strVal val="#ppt_x"/>
                                          </p:val>
                                        </p:tav>
                                      </p:tavLst>
                                    </p:anim>
                                    <p:anim calcmode="lin" valueType="num">
                                      <p:cBhvr additive="base">
                                        <p:cTn id="46" dur="200" fill="hold"/>
                                        <p:tgtEl>
                                          <p:spTgt spid="22"/>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4500"/>
                            </p:stCondLst>
                            <p:childTnLst>
                              <p:par>
                                <p:cTn id="59" presetID="2" presetClass="entr" presetSubtype="1"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00" fill="hold"/>
                                        <p:tgtEl>
                                          <p:spTgt spid="15"/>
                                        </p:tgtEl>
                                        <p:attrNameLst>
                                          <p:attrName>ppt_x</p:attrName>
                                        </p:attrNameLst>
                                      </p:cBhvr>
                                      <p:tavLst>
                                        <p:tav tm="0">
                                          <p:val>
                                            <p:strVal val="#ppt_x"/>
                                          </p:val>
                                        </p:tav>
                                        <p:tav tm="100000">
                                          <p:val>
                                            <p:strVal val="#ppt_x"/>
                                          </p:val>
                                        </p:tav>
                                      </p:tavLst>
                                    </p:anim>
                                    <p:anim calcmode="lin" valueType="num">
                                      <p:cBhvr additive="base">
                                        <p:cTn id="62" dur="2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200" fill="hold"/>
                                        <p:tgtEl>
                                          <p:spTgt spid="24"/>
                                        </p:tgtEl>
                                        <p:attrNameLst>
                                          <p:attrName>ppt_x</p:attrName>
                                        </p:attrNameLst>
                                      </p:cBhvr>
                                      <p:tavLst>
                                        <p:tav tm="0">
                                          <p:val>
                                            <p:strVal val="#ppt_x"/>
                                          </p:val>
                                        </p:tav>
                                        <p:tav tm="100000">
                                          <p:val>
                                            <p:strVal val="#ppt_x"/>
                                          </p:val>
                                        </p:tav>
                                      </p:tavLst>
                                    </p:anim>
                                    <p:anim calcmode="lin" valueType="num">
                                      <p:cBhvr additive="base">
                                        <p:cTn id="66" dur="200" fill="hold"/>
                                        <p:tgtEl>
                                          <p:spTgt spid="24"/>
                                        </p:tgtEl>
                                        <p:attrNameLst>
                                          <p:attrName>ppt_y</p:attrName>
                                        </p:attrNameLst>
                                      </p:cBhvr>
                                      <p:tavLst>
                                        <p:tav tm="0">
                                          <p:val>
                                            <p:strVal val="0-#ppt_h/2"/>
                                          </p:val>
                                        </p:tav>
                                        <p:tav tm="100000">
                                          <p:val>
                                            <p:strVal val="#ppt_y"/>
                                          </p:val>
                                        </p:tav>
                                      </p:tavLst>
                                    </p:anim>
                                  </p:childTnLst>
                                </p:cTn>
                              </p:par>
                            </p:childTnLst>
                          </p:cTn>
                        </p:par>
                        <p:par>
                          <p:cTn id="67" fill="hold">
                            <p:stCondLst>
                              <p:cond delay="5000"/>
                            </p:stCondLst>
                            <p:childTnLst>
                              <p:par>
                                <p:cTn id="68" presetID="22" presetClass="entr" presetSubtype="1"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up)">
                                      <p:cBhvr>
                                        <p:cTn id="77" dur="500"/>
                                        <p:tgtEl>
                                          <p:spTgt spid="2"/>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par>
                          <p:cTn id="82" fill="hold">
                            <p:stCondLst>
                              <p:cond delay="6500"/>
                            </p:stCondLst>
                            <p:childTnLst>
                              <p:par>
                                <p:cTn id="83" presetID="2" presetClass="entr" presetSubtype="1"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200" fill="hold"/>
                                        <p:tgtEl>
                                          <p:spTgt spid="26"/>
                                        </p:tgtEl>
                                        <p:attrNameLst>
                                          <p:attrName>ppt_x</p:attrName>
                                        </p:attrNameLst>
                                      </p:cBhvr>
                                      <p:tavLst>
                                        <p:tav tm="0">
                                          <p:val>
                                            <p:strVal val="#ppt_x"/>
                                          </p:val>
                                        </p:tav>
                                        <p:tav tm="100000">
                                          <p:val>
                                            <p:strVal val="#ppt_x"/>
                                          </p:val>
                                        </p:tav>
                                      </p:tavLst>
                                    </p:anim>
                                    <p:anim calcmode="lin" valueType="num">
                                      <p:cBhvr additive="base">
                                        <p:cTn id="86" dur="200" fill="hold"/>
                                        <p:tgtEl>
                                          <p:spTgt spid="26"/>
                                        </p:tgtEl>
                                        <p:attrNameLst>
                                          <p:attrName>ppt_y</p:attrName>
                                        </p:attrNameLst>
                                      </p:cBhvr>
                                      <p:tavLst>
                                        <p:tav tm="0">
                                          <p:val>
                                            <p:strVal val="0-#ppt_h/2"/>
                                          </p:val>
                                        </p:tav>
                                        <p:tav tm="100000">
                                          <p:val>
                                            <p:strVal val="#ppt_y"/>
                                          </p:val>
                                        </p:tav>
                                      </p:tavLst>
                                    </p:anim>
                                  </p:childTnLst>
                                </p:cTn>
                              </p:par>
                              <p:par>
                                <p:cTn id="87" presetID="2" presetClass="entr" presetSubtype="1"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200" fill="hold"/>
                                        <p:tgtEl>
                                          <p:spTgt spid="17"/>
                                        </p:tgtEl>
                                        <p:attrNameLst>
                                          <p:attrName>ppt_x</p:attrName>
                                        </p:attrNameLst>
                                      </p:cBhvr>
                                      <p:tavLst>
                                        <p:tav tm="0">
                                          <p:val>
                                            <p:strVal val="#ppt_x"/>
                                          </p:val>
                                        </p:tav>
                                        <p:tav tm="100000">
                                          <p:val>
                                            <p:strVal val="#ppt_x"/>
                                          </p:val>
                                        </p:tav>
                                      </p:tavLst>
                                    </p:anim>
                                    <p:anim calcmode="lin" valueType="num">
                                      <p:cBhvr additive="base">
                                        <p:cTn id="90" dur="200" fill="hold"/>
                                        <p:tgtEl>
                                          <p:spTgt spid="17"/>
                                        </p:tgtEl>
                                        <p:attrNameLst>
                                          <p:attrName>ppt_y</p:attrName>
                                        </p:attrNameLst>
                                      </p:cBhvr>
                                      <p:tavLst>
                                        <p:tav tm="0">
                                          <p:val>
                                            <p:strVal val="0-#ppt_h/2"/>
                                          </p:val>
                                        </p:tav>
                                        <p:tav tm="100000">
                                          <p:val>
                                            <p:strVal val="#ppt_y"/>
                                          </p:val>
                                        </p:tav>
                                      </p:tavLst>
                                    </p:anim>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up)">
                                      <p:cBhvr>
                                        <p:cTn id="94" dur="500"/>
                                        <p:tgtEl>
                                          <p:spTgt spid="16"/>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up)">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p:bldP spid="19" grpId="0" animBg="1"/>
      <p:bldP spid="20" grpId="0"/>
      <p:bldP spid="21" grpId="0"/>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290836" y="3096724"/>
            <a:ext cx="2094144"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290836" y="4451425"/>
            <a:ext cx="2094144"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181050" y="1809196"/>
            <a:ext cx="2368477" cy="1138437"/>
            <a:chOff x="8835092" y="1945063"/>
            <a:chExt cx="2483676" cy="1190752"/>
          </a:xfrm>
        </p:grpSpPr>
        <p:sp>
          <p:nvSpPr>
            <p:cNvPr id="5" name="文本框 11"/>
            <p:cNvSpPr txBox="1"/>
            <p:nvPr/>
          </p:nvSpPr>
          <p:spPr>
            <a:xfrm>
              <a:off x="8835092" y="1945063"/>
              <a:ext cx="1248229" cy="357264"/>
            </a:xfrm>
            <a:prstGeom prst="rect">
              <a:avLst/>
            </a:prstGeom>
            <a:noFill/>
          </p:spPr>
          <p:txBody>
            <a:bodyPr wrap="square" rtlCol="0">
              <a:spAutoFit/>
            </a:bodyPr>
            <a:lstStyle/>
            <a:p>
              <a:pPr algn="ctr" defTabSz="822960"/>
              <a:r>
                <a:rPr lang="zh-CN" altLang="en-US" sz="2430" baseline="-30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6" name="文本框 12"/>
            <p:cNvSpPr txBox="1"/>
            <p:nvPr/>
          </p:nvSpPr>
          <p:spPr>
            <a:xfrm>
              <a:off x="8872835" y="2273941"/>
              <a:ext cx="2445933" cy="861874"/>
            </a:xfrm>
            <a:prstGeom prst="rect">
              <a:avLst/>
            </a:prstGeom>
            <a:noFill/>
          </p:spPr>
          <p:txBody>
            <a:bodyPr wrap="square" rtlCol="0">
              <a:spAutoFit/>
            </a:bodyPr>
            <a:lstStyle/>
            <a:p>
              <a:pPr defTabSz="822960">
                <a:lnSpc>
                  <a:spcPct val="130000"/>
                </a:lnSpc>
              </a:pPr>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7" name="组合 6"/>
          <p:cNvGrpSpPr/>
          <p:nvPr/>
        </p:nvGrpSpPr>
        <p:grpSpPr>
          <a:xfrm>
            <a:off x="1171795" y="3164812"/>
            <a:ext cx="2368477" cy="1162599"/>
            <a:chOff x="8835092" y="2033592"/>
            <a:chExt cx="2483676" cy="1216014"/>
          </a:xfrm>
        </p:grpSpPr>
        <p:sp>
          <p:nvSpPr>
            <p:cNvPr id="8" name="文本框 14"/>
            <p:cNvSpPr txBox="1"/>
            <p:nvPr/>
          </p:nvSpPr>
          <p:spPr>
            <a:xfrm>
              <a:off x="8835092" y="2033592"/>
              <a:ext cx="1248229" cy="357261"/>
            </a:xfrm>
            <a:prstGeom prst="rect">
              <a:avLst/>
            </a:prstGeom>
            <a:noFill/>
          </p:spPr>
          <p:txBody>
            <a:bodyPr wrap="square" rtlCol="0">
              <a:spAutoFit/>
            </a:bodyPr>
            <a:lstStyle/>
            <a:p>
              <a:pPr algn="ctr" defTabSz="822960"/>
              <a:r>
                <a:rPr lang="zh-CN" altLang="en-US" sz="2430" baseline="-30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9" name="文本框 15"/>
            <p:cNvSpPr txBox="1"/>
            <p:nvPr/>
          </p:nvSpPr>
          <p:spPr>
            <a:xfrm>
              <a:off x="8872835" y="2387739"/>
              <a:ext cx="2445933" cy="861867"/>
            </a:xfrm>
            <a:prstGeom prst="rect">
              <a:avLst/>
            </a:prstGeom>
            <a:noFill/>
          </p:spPr>
          <p:txBody>
            <a:bodyPr wrap="square" rtlCol="0">
              <a:spAutoFit/>
            </a:bodyPr>
            <a:lstStyle/>
            <a:p>
              <a:pPr defTabSz="822960">
                <a:lnSpc>
                  <a:spcPct val="130000"/>
                </a:lnSpc>
              </a:pPr>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0" name="组合 9"/>
          <p:cNvGrpSpPr/>
          <p:nvPr/>
        </p:nvGrpSpPr>
        <p:grpSpPr>
          <a:xfrm>
            <a:off x="1181048" y="4508300"/>
            <a:ext cx="2380473" cy="1150534"/>
            <a:chOff x="8835092" y="2046239"/>
            <a:chExt cx="2496257" cy="1203403"/>
          </a:xfrm>
        </p:grpSpPr>
        <p:sp>
          <p:nvSpPr>
            <p:cNvPr id="11" name="文本框 17"/>
            <p:cNvSpPr txBox="1"/>
            <p:nvPr/>
          </p:nvSpPr>
          <p:spPr>
            <a:xfrm>
              <a:off x="8835092" y="2046239"/>
              <a:ext cx="1248228" cy="357264"/>
            </a:xfrm>
            <a:prstGeom prst="rect">
              <a:avLst/>
            </a:prstGeom>
            <a:noFill/>
          </p:spPr>
          <p:txBody>
            <a:bodyPr wrap="square" rtlCol="0">
              <a:spAutoFit/>
            </a:bodyPr>
            <a:lstStyle/>
            <a:p>
              <a:pPr algn="ctr" defTabSz="822960"/>
              <a:r>
                <a:rPr lang="zh-CN" altLang="en-US" sz="2430" baseline="-30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2" name="文本框 18"/>
            <p:cNvSpPr txBox="1"/>
            <p:nvPr/>
          </p:nvSpPr>
          <p:spPr>
            <a:xfrm>
              <a:off x="8885417" y="2387769"/>
              <a:ext cx="2445932" cy="861873"/>
            </a:xfrm>
            <a:prstGeom prst="rect">
              <a:avLst/>
            </a:prstGeom>
            <a:noFill/>
          </p:spPr>
          <p:txBody>
            <a:bodyPr wrap="square" rtlCol="0">
              <a:spAutoFit/>
            </a:bodyPr>
            <a:lstStyle/>
            <a:p>
              <a:pPr defTabSz="822960">
                <a:lnSpc>
                  <a:spcPct val="130000"/>
                </a:lnSpc>
              </a:pPr>
              <a:r>
                <a:rPr lang="zh-CN" altLang="en-US" sz="126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3" name="组合 12"/>
          <p:cNvGrpSpPr/>
          <p:nvPr/>
        </p:nvGrpSpPr>
        <p:grpSpPr>
          <a:xfrm>
            <a:off x="3720796" y="3859936"/>
            <a:ext cx="2223569" cy="1675602"/>
            <a:chOff x="3474720" y="4038600"/>
            <a:chExt cx="2331720" cy="1752600"/>
          </a:xfrm>
        </p:grpSpPr>
        <p:sp>
          <p:nvSpPr>
            <p:cNvPr id="14" name="文本框 19"/>
            <p:cNvSpPr txBox="1"/>
            <p:nvPr/>
          </p:nvSpPr>
          <p:spPr>
            <a:xfrm>
              <a:off x="3987799" y="4758224"/>
              <a:ext cx="1248229" cy="357264"/>
            </a:xfrm>
            <a:prstGeom prst="rect">
              <a:avLst/>
            </a:prstGeom>
            <a:noFill/>
          </p:spPr>
          <p:txBody>
            <a:bodyPr wrap="square" rtlCol="0">
              <a:spAutoFit/>
            </a:bodyPr>
            <a:lstStyle/>
            <a:p>
              <a:pPr algn="ctr" defTabSz="822960"/>
              <a:r>
                <a:rPr lang="zh-CN" altLang="en-US" sz="2430" baseline="-30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5" name="文本框 20"/>
            <p:cNvSpPr txBox="1"/>
            <p:nvPr/>
          </p:nvSpPr>
          <p:spPr>
            <a:xfrm>
              <a:off x="3987799" y="5299083"/>
              <a:ext cx="1248229" cy="357264"/>
            </a:xfrm>
            <a:prstGeom prst="rect">
              <a:avLst/>
            </a:prstGeom>
            <a:noFill/>
          </p:spPr>
          <p:txBody>
            <a:bodyPr wrap="square" rtlCol="0">
              <a:spAutoFit/>
            </a:bodyPr>
            <a:lstStyle/>
            <a:p>
              <a:pPr algn="ctr" defTabSz="822960"/>
              <a:r>
                <a:rPr lang="zh-CN" altLang="en-US" sz="2430" baseline="-30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6" name="文本框 21"/>
            <p:cNvSpPr txBox="1"/>
            <p:nvPr/>
          </p:nvSpPr>
          <p:spPr>
            <a:xfrm>
              <a:off x="3987799" y="4217364"/>
              <a:ext cx="1248229" cy="357264"/>
            </a:xfrm>
            <a:prstGeom prst="rect">
              <a:avLst/>
            </a:prstGeom>
            <a:noFill/>
          </p:spPr>
          <p:txBody>
            <a:bodyPr wrap="square" rtlCol="0">
              <a:spAutoFit/>
            </a:bodyPr>
            <a:lstStyle/>
            <a:p>
              <a:pPr algn="ctr" defTabSz="822960"/>
              <a:r>
                <a:rPr lang="zh-CN" altLang="en-US" sz="2430" baseline="-30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22960"/>
              <a:endParaRPr lang="zh-CN" altLang="en-US" sz="2880" b="1">
                <a:ln w="12700">
                  <a:solidFill>
                    <a:srgbClr val="455F51">
                      <a:satMod val="155000"/>
                    </a:srgbClr>
                  </a:solidFill>
                  <a:prstDash val="solid"/>
                </a:ln>
                <a:solidFill>
                  <a:prstClr val="black">
                    <a:lumMod val="75000"/>
                    <a:lumOff val="25000"/>
                  </a:prst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6184834" y="3859936"/>
            <a:ext cx="2223569" cy="1675602"/>
            <a:chOff x="3474720" y="4038600"/>
            <a:chExt cx="2331720" cy="1752600"/>
          </a:xfrm>
        </p:grpSpPr>
        <p:sp>
          <p:nvSpPr>
            <p:cNvPr id="21" name="文本框 30"/>
            <p:cNvSpPr txBox="1"/>
            <p:nvPr/>
          </p:nvSpPr>
          <p:spPr>
            <a:xfrm>
              <a:off x="3987799" y="4758224"/>
              <a:ext cx="1248229" cy="357264"/>
            </a:xfrm>
            <a:prstGeom prst="rect">
              <a:avLst/>
            </a:prstGeom>
            <a:noFill/>
          </p:spPr>
          <p:txBody>
            <a:bodyPr wrap="square" rtlCol="0">
              <a:spAutoFit/>
            </a:bodyPr>
            <a:lstStyle/>
            <a:p>
              <a:pPr algn="ctr" defTabSz="822960"/>
              <a:r>
                <a:rPr lang="zh-CN" altLang="en-US" sz="2430" baseline="-30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22" name="文本框 31"/>
            <p:cNvSpPr txBox="1"/>
            <p:nvPr/>
          </p:nvSpPr>
          <p:spPr>
            <a:xfrm>
              <a:off x="3987799" y="5299083"/>
              <a:ext cx="1248229" cy="357264"/>
            </a:xfrm>
            <a:prstGeom prst="rect">
              <a:avLst/>
            </a:prstGeom>
            <a:noFill/>
          </p:spPr>
          <p:txBody>
            <a:bodyPr wrap="square" rtlCol="0">
              <a:spAutoFit/>
            </a:bodyPr>
            <a:lstStyle/>
            <a:p>
              <a:pPr algn="ctr" defTabSz="822960"/>
              <a:r>
                <a:rPr lang="zh-CN" altLang="en-US" sz="2430" baseline="-30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3987799" y="4217364"/>
              <a:ext cx="1248229" cy="357264"/>
            </a:xfrm>
            <a:prstGeom prst="rect">
              <a:avLst/>
            </a:prstGeom>
            <a:noFill/>
          </p:spPr>
          <p:txBody>
            <a:bodyPr wrap="square" rtlCol="0">
              <a:spAutoFit/>
            </a:bodyPr>
            <a:lstStyle/>
            <a:p>
              <a:pPr algn="ctr" defTabSz="822960"/>
              <a:r>
                <a:rPr lang="zh-CN" altLang="en-US" sz="2430" baseline="-30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22960"/>
              <a:endParaRPr lang="zh-CN" altLang="en-US" sz="288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8637737" y="3859936"/>
            <a:ext cx="2223569" cy="1675602"/>
            <a:chOff x="3474720" y="4038600"/>
            <a:chExt cx="2331720" cy="1752600"/>
          </a:xfrm>
        </p:grpSpPr>
        <p:sp>
          <p:nvSpPr>
            <p:cNvPr id="28" name="文本框 37"/>
            <p:cNvSpPr txBox="1"/>
            <p:nvPr/>
          </p:nvSpPr>
          <p:spPr>
            <a:xfrm>
              <a:off x="3987799" y="4758224"/>
              <a:ext cx="1248229" cy="357264"/>
            </a:xfrm>
            <a:prstGeom prst="rect">
              <a:avLst/>
            </a:prstGeom>
            <a:noFill/>
          </p:spPr>
          <p:txBody>
            <a:bodyPr wrap="square" rtlCol="0">
              <a:spAutoFit/>
            </a:bodyPr>
            <a:lstStyle/>
            <a:p>
              <a:pPr algn="ctr" defTabSz="822960"/>
              <a:r>
                <a:rPr lang="zh-CN" altLang="en-US" sz="2430" baseline="-30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29" name="文本框 38"/>
            <p:cNvSpPr txBox="1"/>
            <p:nvPr/>
          </p:nvSpPr>
          <p:spPr>
            <a:xfrm>
              <a:off x="3987799" y="5299083"/>
              <a:ext cx="1248229" cy="357264"/>
            </a:xfrm>
            <a:prstGeom prst="rect">
              <a:avLst/>
            </a:prstGeom>
            <a:noFill/>
          </p:spPr>
          <p:txBody>
            <a:bodyPr wrap="square" rtlCol="0">
              <a:spAutoFit/>
            </a:bodyPr>
            <a:lstStyle/>
            <a:p>
              <a:pPr algn="ctr" defTabSz="822960"/>
              <a:r>
                <a:rPr lang="zh-CN" altLang="en-US" sz="2430" baseline="-30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30" name="文本框 39"/>
            <p:cNvSpPr txBox="1"/>
            <p:nvPr/>
          </p:nvSpPr>
          <p:spPr>
            <a:xfrm>
              <a:off x="3987799" y="4217364"/>
              <a:ext cx="1248229" cy="357264"/>
            </a:xfrm>
            <a:prstGeom prst="rect">
              <a:avLst/>
            </a:prstGeom>
            <a:noFill/>
          </p:spPr>
          <p:txBody>
            <a:bodyPr wrap="square" rtlCol="0">
              <a:spAutoFit/>
            </a:bodyPr>
            <a:lstStyle/>
            <a:p>
              <a:pPr algn="ctr" defTabSz="822960"/>
              <a:r>
                <a:rPr lang="zh-CN" altLang="en-US" sz="2430" baseline="-300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22960"/>
              <a:endParaRPr lang="zh-CN" altLang="en-US" sz="288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3720796" y="2024064"/>
            <a:ext cx="2223569" cy="1835876"/>
            <a:chOff x="3569970" y="1908810"/>
            <a:chExt cx="2331720" cy="1920240"/>
          </a:xfrm>
        </p:grpSpPr>
        <p:sp>
          <p:nvSpPr>
            <p:cNvPr id="35" name="矩形 34"/>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890">
                <a:solidFill>
                  <a:prstClr val="white"/>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82277" tIns="41139" rIns="82277" bIns="41139" numCol="1" anchor="t" anchorCtr="0" compatLnSpc="1"/>
            <a:lstStyle/>
            <a:p>
              <a:pPr defTabSz="822960"/>
              <a:endParaRPr lang="zh-CN" altLang="en-US" sz="1890">
                <a:solidFill>
                  <a:prstClr val="white"/>
                </a:solidFill>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6"/>
              <a:ext cx="1248229" cy="357264"/>
            </a:xfrm>
            <a:prstGeom prst="rect">
              <a:avLst/>
            </a:prstGeom>
            <a:noFill/>
          </p:spPr>
          <p:txBody>
            <a:bodyPr wrap="square" rtlCol="0">
              <a:spAutoFit/>
            </a:bodyPr>
            <a:lstStyle/>
            <a:p>
              <a:pPr algn="ctr" defTabSz="822960"/>
              <a:r>
                <a:rPr lang="zh-CN" altLang="en-US" sz="2430" baseline="-3000" dirty="0">
                  <a:solidFill>
                    <a:prstClr val="white"/>
                  </a:solidFill>
                  <a:latin typeface="微软雅黑" panose="020B0503020204020204" pitchFamily="34" charset="-122"/>
                  <a:ea typeface="微软雅黑" panose="020B0503020204020204" pitchFamily="34" charset="-122"/>
                </a:rPr>
                <a:t>添加标题</a:t>
              </a:r>
            </a:p>
          </p:txBody>
        </p:sp>
      </p:grpSp>
      <p:grpSp>
        <p:nvGrpSpPr>
          <p:cNvPr id="38" name="组合 37"/>
          <p:cNvGrpSpPr/>
          <p:nvPr/>
        </p:nvGrpSpPr>
        <p:grpSpPr>
          <a:xfrm>
            <a:off x="6199368" y="2024064"/>
            <a:ext cx="2223569" cy="1835876"/>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890">
                <a:solidFill>
                  <a:prstClr val="black"/>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82277" tIns="41139" rIns="82277" bIns="41139" numCol="1" anchor="t" anchorCtr="0" compatLnSpc="1"/>
            <a:lstStyle/>
            <a:p>
              <a:pPr defTabSz="822960"/>
              <a:endParaRPr lang="zh-CN" altLang="en-US" sz="1890">
                <a:solidFill>
                  <a:prstClr val="black"/>
                </a:solidFill>
                <a:latin typeface="微软雅黑" panose="020B0503020204020204" pitchFamily="34" charset="-122"/>
                <a:ea typeface="微软雅黑" panose="020B0503020204020204" pitchFamily="34" charset="-122"/>
              </a:endParaRPr>
            </a:p>
          </p:txBody>
        </p:sp>
        <p:sp>
          <p:nvSpPr>
            <p:cNvPr id="41" name="文本框 48"/>
            <p:cNvSpPr txBox="1"/>
            <p:nvPr/>
          </p:nvSpPr>
          <p:spPr>
            <a:xfrm>
              <a:off x="6793956" y="3381327"/>
              <a:ext cx="1248229" cy="371951"/>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pPr defTabSz="822960"/>
              <a:r>
                <a:rPr lang="zh-CN" altLang="en-US" sz="1710" dirty="0">
                  <a:solidFill>
                    <a:prstClr val="white"/>
                  </a:solidFill>
                  <a:latin typeface="微软雅黑" panose="020B0503020204020204" pitchFamily="34" charset="-122"/>
                  <a:ea typeface="微软雅黑" panose="020B0503020204020204" pitchFamily="34" charset="-122"/>
                </a:rPr>
                <a:t>添加标题</a:t>
              </a:r>
            </a:p>
          </p:txBody>
        </p:sp>
      </p:grpSp>
      <p:grpSp>
        <p:nvGrpSpPr>
          <p:cNvPr id="42" name="组合 41"/>
          <p:cNvGrpSpPr/>
          <p:nvPr/>
        </p:nvGrpSpPr>
        <p:grpSpPr>
          <a:xfrm>
            <a:off x="8645002" y="2024064"/>
            <a:ext cx="2223569" cy="1835876"/>
            <a:chOff x="9025890" y="1908810"/>
            <a:chExt cx="2331720" cy="1920240"/>
          </a:xfrm>
        </p:grpSpPr>
        <p:sp>
          <p:nvSpPr>
            <p:cNvPr id="43" name="矩形 42"/>
            <p:cNvSpPr/>
            <p:nvPr/>
          </p:nvSpPr>
          <p:spPr>
            <a:xfrm>
              <a:off x="9025890" y="1908810"/>
              <a:ext cx="233172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zh-CN" altLang="en-US" sz="1890">
                <a:solidFill>
                  <a:prstClr val="white"/>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89999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82277" tIns="41139" rIns="82277" bIns="41139" numCol="1" anchor="t" anchorCtr="0" compatLnSpc="1"/>
            <a:lstStyle/>
            <a:p>
              <a:pPr defTabSz="822960"/>
              <a:endParaRPr lang="zh-CN" altLang="en-US" sz="1890">
                <a:solidFill>
                  <a:prstClr val="white"/>
                </a:solidFill>
                <a:latin typeface="微软雅黑" panose="020B0503020204020204" pitchFamily="34" charset="-122"/>
                <a:ea typeface="微软雅黑" panose="020B0503020204020204" pitchFamily="34" charset="-122"/>
              </a:endParaRPr>
            </a:p>
          </p:txBody>
        </p:sp>
        <p:sp>
          <p:nvSpPr>
            <p:cNvPr id="45" name="文本框 49"/>
            <p:cNvSpPr txBox="1"/>
            <p:nvPr/>
          </p:nvSpPr>
          <p:spPr>
            <a:xfrm>
              <a:off x="9567636" y="3381327"/>
              <a:ext cx="1248229" cy="371951"/>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pPr defTabSz="822960"/>
              <a:r>
                <a:rPr lang="zh-CN" altLang="en-US" sz="1710" dirty="0">
                  <a:solidFill>
                    <a:prstClr val="white"/>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Others_10"/>
          <p:cNvSpPr txBox="1"/>
          <p:nvPr>
            <p:custDataLst>
              <p:tags r:id="rId1"/>
            </p:custDataLst>
          </p:nvPr>
        </p:nvSpPr>
        <p:spPr>
          <a:xfrm>
            <a:off x="1602702" y="4847200"/>
            <a:ext cx="1786231" cy="581697"/>
          </a:xfrm>
          <a:prstGeom prst="rect">
            <a:avLst/>
          </a:prstGeom>
          <a:noFill/>
          <a:ln>
            <a:noFill/>
          </a:ln>
        </p:spPr>
        <p:txBody>
          <a:bodyPr wrap="square" lIns="0" tIns="0" rIns="0" bIns="0" rtlCol="0" anchor="ctr" anchorCtr="0">
            <a:noAutofit/>
          </a:bodyPr>
          <a:lstStyle/>
          <a:p>
            <a:pPr algn="ctr" defTabSz="1097280"/>
            <a:r>
              <a:rPr lang="zh-CN" altLang="en-US" sz="4320" b="1" dirty="0">
                <a:solidFill>
                  <a:srgbClr val="006F6A"/>
                </a:solidFill>
                <a:latin typeface="微软雅黑" panose="020B0503020204020204" pitchFamily="34" charset="-122"/>
                <a:ea typeface="微软雅黑" panose="020B0503020204020204" pitchFamily="34" charset="-122"/>
              </a:rPr>
              <a:t>过渡页</a:t>
            </a:r>
          </a:p>
        </p:txBody>
      </p:sp>
      <p:sp>
        <p:nvSpPr>
          <p:cNvPr id="10" name="MH_Others_1"/>
          <p:cNvSpPr/>
          <p:nvPr>
            <p:custDataLst>
              <p:tags r:id="rId2"/>
            </p:custDataLst>
          </p:nvPr>
        </p:nvSpPr>
        <p:spPr>
          <a:xfrm>
            <a:off x="3762942" y="2824133"/>
            <a:ext cx="285751" cy="44327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200" tIns="0" rIns="0" bIns="0" numCol="1" spcCol="0" rtlCol="0" fromWordArt="0" anchor="ctr" anchorCtr="0" forceAA="0" compatLnSpc="1">
            <a:noAutofit/>
          </a:bodyPr>
          <a:lstStyle/>
          <a:p>
            <a:pPr algn="ctr" defTabSz="1097280"/>
            <a:endParaRPr lang="zh-CN" altLang="en-US" sz="1620">
              <a:solidFill>
                <a:prstClr val="white"/>
              </a:solidFill>
              <a:latin typeface="Franklin Gothic Book" panose="020B0503020102020204"/>
              <a:ea typeface="黑体" panose="02010609060101010101" pitchFamily="49" charset="-122"/>
            </a:endParaRPr>
          </a:p>
        </p:txBody>
      </p:sp>
      <p:sp>
        <p:nvSpPr>
          <p:cNvPr id="26" name="任意多边形 25">
            <a:hlinkClick r:id="rId10" action="ppaction://hlinksldjump"/>
          </p:cNvPr>
          <p:cNvSpPr/>
          <p:nvPr>
            <p:custDataLst>
              <p:tags r:id="rId3"/>
            </p:custDataLst>
          </p:nvPr>
        </p:nvSpPr>
        <p:spPr>
          <a:xfrm>
            <a:off x="0" y="2824134"/>
            <a:ext cx="12192000" cy="1041609"/>
          </a:xfrm>
          <a:custGeom>
            <a:avLst/>
            <a:gdLst>
              <a:gd name="connsiteX0" fmla="*/ 0 w 4343400"/>
              <a:gd name="connsiteY0" fmla="*/ 0 h 408460"/>
              <a:gd name="connsiteX1" fmla="*/ 3714750 w 4343400"/>
              <a:gd name="connsiteY1" fmla="*/ 0 h 408460"/>
              <a:gd name="connsiteX2" fmla="*/ 4343400 w 4343400"/>
              <a:gd name="connsiteY2" fmla="*/ 0 h 408460"/>
              <a:gd name="connsiteX3" fmla="*/ 4343400 w 4343400"/>
              <a:gd name="connsiteY3" fmla="*/ 408460 h 408460"/>
              <a:gd name="connsiteX4" fmla="*/ 3714750 w 4343400"/>
              <a:gd name="connsiteY4" fmla="*/ 408460 h 408460"/>
              <a:gd name="connsiteX5" fmla="*/ 0 w 4343400"/>
              <a:gd name="connsiteY5" fmla="*/ 408460 h 40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0" h="408460">
                <a:moveTo>
                  <a:pt x="0" y="0"/>
                </a:moveTo>
                <a:lnTo>
                  <a:pt x="3714750" y="0"/>
                </a:lnTo>
                <a:lnTo>
                  <a:pt x="4343400" y="0"/>
                </a:lnTo>
                <a:lnTo>
                  <a:pt x="4343400" y="408460"/>
                </a:lnTo>
                <a:lnTo>
                  <a:pt x="3714750" y="408460"/>
                </a:lnTo>
                <a:lnTo>
                  <a:pt x="0" y="408460"/>
                </a:lnTo>
                <a:close/>
              </a:path>
            </a:pathLst>
          </a:cu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0" tIns="0" rIns="0" bIns="0" numCol="1" spcCol="0" rtlCol="0" fromWordArt="0" anchor="ctr" anchorCtr="0" forceAA="0" compatLnSpc="1">
            <a:noAutofit/>
          </a:bodyPr>
          <a:lstStyle/>
          <a:p>
            <a:pPr algn="ctr" defTabSz="1097280"/>
            <a:r>
              <a:rPr lang="zh-CN" altLang="en-US" sz="3840" b="1" spc="180" dirty="0">
                <a:solidFill>
                  <a:srgbClr val="FFFFFF"/>
                </a:solidFill>
                <a:latin typeface="Franklin Gothic Book" panose="020B0503020102020204"/>
                <a:ea typeface="黑体" panose="02010609060101010101" pitchFamily="49" charset="-122"/>
              </a:rPr>
              <a:t>                这里输入您的标题或复制到此处</a:t>
            </a:r>
          </a:p>
        </p:txBody>
      </p:sp>
      <p:sp>
        <p:nvSpPr>
          <p:cNvPr id="15" name="MH_Number_1">
            <a:hlinkClick r:id="rId10" action="ppaction://hlinksldjump"/>
          </p:cNvPr>
          <p:cNvSpPr/>
          <p:nvPr>
            <p:custDataLst>
              <p:tags r:id="rId4"/>
            </p:custDataLst>
          </p:nvPr>
        </p:nvSpPr>
        <p:spPr>
          <a:xfrm>
            <a:off x="4165046" y="2015905"/>
            <a:ext cx="3861909" cy="490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1097280"/>
            <a:r>
              <a:rPr lang="zh-CN" altLang="en-US" sz="6480" b="1" dirty="0">
                <a:solidFill>
                  <a:srgbClr val="006F6A"/>
                </a:solidFill>
                <a:latin typeface="微软雅黑" panose="020B0503020204020204" pitchFamily="34" charset="-122"/>
                <a:ea typeface="微软雅黑" panose="020B0503020204020204" pitchFamily="34" charset="-122"/>
                <a:cs typeface="Times New Roman" panose="02020603050405020304" pitchFamily="18" charset="0"/>
              </a:rPr>
              <a:t>第二部分</a:t>
            </a:r>
          </a:p>
        </p:txBody>
      </p:sp>
      <p:pic>
        <p:nvPicPr>
          <p:cNvPr id="22" name="图片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60859" y="2187980"/>
            <a:ext cx="2403531" cy="2313915"/>
          </a:xfrm>
          <a:prstGeom prst="rect">
            <a:avLst/>
          </a:prstGeom>
        </p:spPr>
      </p:pic>
      <p:sp>
        <p:nvSpPr>
          <p:cNvPr id="27" name="MH_Others_10"/>
          <p:cNvSpPr txBox="1"/>
          <p:nvPr>
            <p:custDataLst>
              <p:tags r:id="rId5"/>
            </p:custDataLst>
          </p:nvPr>
        </p:nvSpPr>
        <p:spPr>
          <a:xfrm>
            <a:off x="4454217" y="3947524"/>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
        <p:nvSpPr>
          <p:cNvPr id="28" name="MH_Others_10"/>
          <p:cNvSpPr txBox="1"/>
          <p:nvPr>
            <p:custDataLst>
              <p:tags r:id="rId6"/>
            </p:custDataLst>
          </p:nvPr>
        </p:nvSpPr>
        <p:spPr>
          <a:xfrm>
            <a:off x="7884080" y="3947524"/>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
        <p:nvSpPr>
          <p:cNvPr id="29" name="MH_Others_10"/>
          <p:cNvSpPr txBox="1"/>
          <p:nvPr>
            <p:custDataLst>
              <p:tags r:id="rId7"/>
            </p:custDataLst>
          </p:nvPr>
        </p:nvSpPr>
        <p:spPr>
          <a:xfrm>
            <a:off x="4454217" y="4738370"/>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
        <p:nvSpPr>
          <p:cNvPr id="30" name="MH_Others_10"/>
          <p:cNvSpPr txBox="1"/>
          <p:nvPr>
            <p:custDataLst>
              <p:tags r:id="rId8"/>
            </p:custDataLst>
          </p:nvPr>
        </p:nvSpPr>
        <p:spPr>
          <a:xfrm>
            <a:off x="7884080" y="4738370"/>
            <a:ext cx="3024336" cy="581697"/>
          </a:xfrm>
          <a:prstGeom prst="rect">
            <a:avLst/>
          </a:prstGeom>
          <a:noFill/>
          <a:ln>
            <a:noFill/>
          </a:ln>
        </p:spPr>
        <p:txBody>
          <a:bodyPr wrap="square" lIns="0" tIns="0" rIns="0" bIns="0" rtlCol="0" anchor="ctr" anchorCtr="0">
            <a:noAutofit/>
          </a:bodyPr>
          <a:lstStyle/>
          <a:p>
            <a:pPr marL="411480" indent="-411480" defTabSz="1097280">
              <a:buFont typeface="Wingdings" panose="05000000000000000000" pitchFamily="2" charset="2"/>
              <a:buChar char="Ø"/>
            </a:pPr>
            <a:r>
              <a:rPr lang="zh-CN" altLang="en-US" sz="2400" dirty="0">
                <a:solidFill>
                  <a:srgbClr val="006F6A"/>
                </a:solidFill>
                <a:latin typeface="微软雅黑" panose="020B0503020204020204" pitchFamily="34" charset="-122"/>
                <a:ea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7507">
        <p14:gallery dir="l"/>
      </p:transition>
    </mc:Choice>
    <mc:Fallback xmlns="">
      <p:transition spd="slow" advClick="0" advTm="7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36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Horizontal)">
                                      <p:cBhvr>
                                        <p:cTn id="14" dur="500"/>
                                        <p:tgtEl>
                                          <p:spTgt spid="26"/>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3"/>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7"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15" grpId="0"/>
      <p:bldP spid="27" grpId="0"/>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10.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NUMBER"/>
  <p:tag name="ID" val="626781"/>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12.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ENTRY"/>
  <p:tag name="ID" val="626781"/>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NUMBER"/>
  <p:tag name="ID" val="626781"/>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15.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16.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ENTRY"/>
  <p:tag name="ID" val="626781"/>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NUMBER"/>
  <p:tag name="ID" val="626781"/>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19.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2.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20.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21.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22.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23.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24.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ENTRY"/>
  <p:tag name="ID" val="626781"/>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NUMBER"/>
  <p:tag name="ID" val="626781"/>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27.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28.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29.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3.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ENTRY"/>
  <p:tag name="ID" val="626781"/>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31.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32.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ENTRY"/>
  <p:tag name="ID" val="626781"/>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NUMBER"/>
  <p:tag name="ID" val="626781"/>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35.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36.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37.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38.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39.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4.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NUMBER"/>
  <p:tag name="ID" val="626781"/>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ENTRY"/>
  <p:tag name="ID" val="626781"/>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NUMBER"/>
  <p:tag name="ID" val="626781"/>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43.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44.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45.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5.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6.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ENTRY"/>
  <p:tag name="ID" val="626781"/>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NUMBER"/>
  <p:tag name="ID" val="626781"/>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OTHERS"/>
  <p:tag name="ID" val="626781"/>
</p:tagLst>
</file>

<file path=ppt/tags/tag9.xml><?xml version="1.0" encoding="utf-8"?>
<p:tagLst xmlns:a="http://schemas.openxmlformats.org/drawingml/2006/main" xmlns:r="http://schemas.openxmlformats.org/officeDocument/2006/relationships" xmlns:p="http://schemas.openxmlformats.org/presentationml/2006/main">
  <p:tag name="MH" val="20170105002347"/>
  <p:tag name="MH_LIBRARY" val="CONTENTS"/>
  <p:tag name="MH_TYPE" val="ENTRY"/>
  <p:tag name="ID" val="626781"/>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4400" dirty="0" smtClean="0">
            <a:gradFill>
              <a:gsLst>
                <a:gs pos="0">
                  <a:srgbClr val="35005F"/>
                </a:gs>
                <a:gs pos="100000">
                  <a:srgbClr val="CD3FE1"/>
                </a:gs>
              </a:gsLst>
              <a:lin ang="5400000" scaled="0"/>
            </a:gradFill>
            <a:latin typeface="HandelGotDLig"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60">
      <a:dk1>
        <a:sysClr val="windowText" lastClr="000000"/>
      </a:dk1>
      <a:lt1>
        <a:sysClr val="window" lastClr="FFFFFF"/>
      </a:lt1>
      <a:dk2>
        <a:srgbClr val="455F51"/>
      </a:dk2>
      <a:lt2>
        <a:srgbClr val="E2DFCC"/>
      </a:lt2>
      <a:accent1>
        <a:srgbClr val="006F6A"/>
      </a:accent1>
      <a:accent2>
        <a:srgbClr val="007E78"/>
      </a:accent2>
      <a:accent3>
        <a:srgbClr val="004C48"/>
      </a:accent3>
      <a:accent4>
        <a:srgbClr val="44C1A3"/>
      </a:accent4>
      <a:accent5>
        <a:srgbClr val="4EB3CF"/>
      </a:accent5>
      <a:accent6>
        <a:srgbClr val="51C3F9"/>
      </a:accent6>
      <a:hlink>
        <a:srgbClr val="EE7B08"/>
      </a:hlink>
      <a:folHlink>
        <a:srgbClr val="977B2D"/>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2878</Words>
  <Application>Microsoft Office PowerPoint</Application>
  <PresentationFormat>宽屏</PresentationFormat>
  <Paragraphs>366</Paragraphs>
  <Slides>27</Slides>
  <Notes>22</Notes>
  <HiddenSlides>0</HiddenSlides>
  <MMClips>1</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27</vt:i4>
      </vt:variant>
    </vt:vector>
  </HeadingPairs>
  <TitlesOfParts>
    <vt:vector size="41" baseType="lpstr">
      <vt:lpstr>Impact</vt:lpstr>
      <vt:lpstr>Franklin Gothic Book</vt:lpstr>
      <vt:lpstr>Franklin Gothic Medium</vt:lpstr>
      <vt:lpstr>Arial</vt:lpstr>
      <vt:lpstr>Wingdings</vt:lpstr>
      <vt:lpstr>宋体</vt:lpstr>
      <vt:lpstr>Calibri</vt:lpstr>
      <vt:lpstr>微软雅黑</vt:lpstr>
      <vt:lpstr>等线</vt:lpstr>
      <vt:lpstr>Segoe</vt:lpstr>
      <vt:lpstr>等线 Light</vt:lpstr>
      <vt:lpstr>Office 主题</vt:lpstr>
      <vt:lpstr>1_Office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2018-04-13T06:22:00Z</dcterms:created>
  <dcterms:modified xsi:type="dcterms:W3CDTF">2021-01-05T16:40:51Z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