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06" r:id="rId2"/>
    <p:sldId id="258" r:id="rId3"/>
    <p:sldId id="262" r:id="rId4"/>
    <p:sldId id="272" r:id="rId5"/>
    <p:sldId id="269" r:id="rId6"/>
    <p:sldId id="273" r:id="rId7"/>
    <p:sldId id="266" r:id="rId8"/>
    <p:sldId id="276" r:id="rId9"/>
    <p:sldId id="263" r:id="rId10"/>
    <p:sldId id="279" r:id="rId11"/>
    <p:sldId id="280" r:id="rId12"/>
    <p:sldId id="283" r:id="rId13"/>
    <p:sldId id="284" r:id="rId14"/>
    <p:sldId id="285" r:id="rId15"/>
    <p:sldId id="260" r:id="rId16"/>
    <p:sldId id="287" r:id="rId17"/>
    <p:sldId id="288" r:id="rId18"/>
    <p:sldId id="289" r:id="rId19"/>
    <p:sldId id="292" r:id="rId20"/>
    <p:sldId id="293" r:id="rId21"/>
    <p:sldId id="261" r:id="rId22"/>
    <p:sldId id="295" r:id="rId23"/>
    <p:sldId id="294" r:id="rId24"/>
    <p:sldId id="298" r:id="rId25"/>
    <p:sldId id="299" r:id="rId26"/>
    <p:sldId id="303" r:id="rId27"/>
    <p:sldId id="304" r:id="rId28"/>
    <p:sldId id="307" r:id="rId29"/>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20"/>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B9567-E316-4F98-A1D3-96235779063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72CD8-8591-4F3C-87BB-F67CE7A96C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29F30F2-4CB5-443F-BED5-2B64D08E49ED}"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EFC6CAE6-7DBA-4B25-BB55-7DCBF772563B}"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979C96-F519-4B7C-A90E-9C0DC9BE00D9}"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两栏内容">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cSld>
  <p:clrMapOvr>
    <a:masterClrMapping/>
  </p:clrMapOvr>
  <p:transition spd="slow"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939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 name="直接连接符 9"/>
          <p:cNvCxnSpPr/>
          <p:nvPr userDrawn="1"/>
        </p:nvCxnSpPr>
        <p:spPr>
          <a:xfrm>
            <a:off x="562732" y="625404"/>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userDrawn="1"/>
        </p:nvGrpSpPr>
        <p:grpSpPr>
          <a:xfrm>
            <a:off x="8431708" y="180780"/>
            <a:ext cx="421382" cy="444624"/>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dirty="0">
                <a:solidFill>
                  <a:srgbClr val="605448"/>
                </a:solidFill>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cSld>
  <p:clrMapOvr>
    <a:masterClrMapping/>
  </p:clrMapOvr>
  <p:transition spd="slow"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CB34BD-6193-4953-A267-E415AD680D0D}" type="slidenum">
              <a:rPr lang="zh-CN" altLang="en-US" smtClean="0"/>
              <a:t>‹#›</a:t>
            </a:fld>
            <a:endParaRPr lang="zh-CN" altLang="en-US"/>
          </a:p>
        </p:txBody>
      </p:sp>
      <p:cxnSp>
        <p:nvCxnSpPr>
          <p:cNvPr id="5" name="直接连接符 4"/>
          <p:cNvCxnSpPr/>
          <p:nvPr userDrawn="1"/>
        </p:nvCxnSpPr>
        <p:spPr>
          <a:xfrm>
            <a:off x="395536" y="664332"/>
            <a:ext cx="829035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 name="组合 11"/>
          <p:cNvGrpSpPr/>
          <p:nvPr userDrawn="1"/>
        </p:nvGrpSpPr>
        <p:grpSpPr>
          <a:xfrm rot="20818786" flipH="1">
            <a:off x="359532" y="161669"/>
            <a:ext cx="370706" cy="444624"/>
            <a:chOff x="4197350" y="2182813"/>
            <a:chExt cx="608013" cy="641350"/>
          </a:xfrm>
          <a:solidFill>
            <a:srgbClr val="005188"/>
          </a:solidFill>
        </p:grpSpPr>
        <p:sp>
          <p:nvSpPr>
            <p:cNvPr id="7"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8"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9"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0"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1"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2"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3"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4"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5"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6"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7"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8"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19"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0"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1"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2"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3"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4"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5"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6"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7"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8"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29"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0"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1"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2"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3"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4"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5"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6"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7"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8"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39"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0"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1"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2"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3"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4"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5"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6"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7"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8"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49"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0"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1"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sp>
          <p:nvSpPr>
            <p:cNvPr id="52"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sz="1800" dirty="0">
                <a:solidFill>
                  <a:srgbClr val="605448"/>
                </a:solidFill>
              </a:endParaRPr>
            </a:p>
          </p:txBody>
        </p:sp>
      </p:grpSp>
      <p:sp>
        <p:nvSpPr>
          <p:cNvPr id="53" name="TextBox 52"/>
          <p:cNvSpPr txBox="1"/>
          <p:nvPr userDrawn="1"/>
        </p:nvSpPr>
        <p:spPr>
          <a:xfrm>
            <a:off x="647564" y="253770"/>
            <a:ext cx="1826141" cy="338554"/>
          </a:xfrm>
          <a:prstGeom prst="rect">
            <a:avLst/>
          </a:prstGeom>
          <a:noFill/>
        </p:spPr>
        <p:txBody>
          <a:bodyPr wrap="none" rtlCol="0">
            <a:spAutoFit/>
          </a:body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C666EDB-73EE-494B-92B4-4CBBFE595A9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CB34BD-6193-4953-A267-E415AD680D0D}" type="slidenum">
              <a:rPr lang="zh-CN" altLang="en-US" smtClean="0"/>
              <a:t>‹#›</a:t>
            </a:fld>
            <a:endParaRPr lang="zh-CN" altLang="en-US"/>
          </a:p>
        </p:txBody>
      </p:sp>
    </p:spTree>
  </p:cSld>
  <p:clrMapOvr>
    <a:masterClrMapping/>
  </p:clrMapOvr>
  <p:transition spd="slow"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7C666EDB-73EE-494B-92B4-4CBBFE595A9B}" type="datetimeFigureOut">
              <a:rPr lang="zh-CN" altLang="en-US" smtClean="0"/>
              <a:t>2021/1/6</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4CB34BD-6193-4953-A267-E415AD680D0D}" type="slidenum">
              <a:rPr lang="zh-CN" altLang="en-US" smtClean="0"/>
              <a:t>‹#›</a:t>
            </a:fld>
            <a:endParaRPr lang="zh-CN" altLang="en-US"/>
          </a:p>
        </p:txBody>
      </p:sp>
      <p:pic>
        <p:nvPicPr>
          <p:cNvPr id="7" name="图片 6"/>
          <p:cNvPicPr>
            <a:picLocks noChangeAspect="1"/>
          </p:cNvPicPr>
          <p:nvPr userDrawn="1"/>
        </p:nvPicPr>
        <p:blipFill>
          <a:blip r:embed="rId2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24" y="0"/>
            <a:ext cx="9146824" cy="5145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slow"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779912" y="1456420"/>
            <a:ext cx="2824943" cy="1662506"/>
          </a:xfrm>
          <a:prstGeom prst="rect">
            <a:avLst/>
          </a:prstGeom>
          <a:noFill/>
        </p:spPr>
        <p:txBody>
          <a:bodyPr wrap="square" lIns="68580" tIns="34290" rIns="68580" bIns="34290" rtlCol="0">
            <a:spAutoFit/>
          </a:bodyPr>
          <a:lstStyle/>
          <a:p>
            <a:r>
              <a:rPr lang="en-US" altLang="zh-CN" sz="10400" dirty="0">
                <a:ln>
                  <a:solidFill>
                    <a:srgbClr val="4A67AA"/>
                  </a:solidFill>
                </a:ln>
                <a:blipFill>
                  <a:blip r:embed="rId2"/>
                  <a:stretch>
                    <a:fillRect/>
                  </a:stretch>
                </a:blipFill>
                <a:latin typeface="Impact" panose="020B0806030902050204" pitchFamily="34" charset="0"/>
              </a:rPr>
              <a:t>20XX</a:t>
            </a:r>
            <a:endParaRPr lang="zh-CN" altLang="en-US" sz="10400" dirty="0">
              <a:ln>
                <a:solidFill>
                  <a:srgbClr val="4A67AA"/>
                </a:solidFill>
              </a:ln>
              <a:blipFill>
                <a:blip r:embed="rId2"/>
                <a:stretch>
                  <a:fillRect/>
                </a:stretch>
              </a:blipFill>
              <a:latin typeface="Impact" panose="020B0806030902050204"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rot="459736">
            <a:off x="6582449" y="1691860"/>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467" name="文本框 1"/>
          <p:cNvSpPr txBox="1"/>
          <p:nvPr/>
        </p:nvSpPr>
        <p:spPr>
          <a:xfrm>
            <a:off x="2699792" y="3400489"/>
            <a:ext cx="4706738" cy="646331"/>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zh-CN" altLang="en-US" b="0" dirty="0">
                <a:solidFill>
                  <a:schemeClr val="accent2"/>
                </a:solidFill>
                <a:latin typeface="微软雅黑" panose="020B0503020204020204" pitchFamily="34" charset="-122"/>
                <a:ea typeface="微软雅黑" panose="020B0503020204020204" pitchFamily="34" charset="-122"/>
              </a:rPr>
              <a:t>创意</a:t>
            </a:r>
            <a:r>
              <a:rPr lang="zh-CN" altLang="en-US" b="0" dirty="0">
                <a:solidFill>
                  <a:schemeClr val="accent1"/>
                </a:solidFill>
                <a:latin typeface="微软雅黑" panose="020B0503020204020204" pitchFamily="34" charset="-122"/>
                <a:ea typeface="微软雅黑" panose="020B0503020204020204" pitchFamily="34" charset="-122"/>
              </a:rPr>
              <a:t>文艺</a:t>
            </a:r>
            <a:r>
              <a:rPr lang="zh-CN" altLang="en-US" b="0" dirty="0">
                <a:latin typeface="微软雅黑" panose="020B0503020204020204" pitchFamily="34" charset="-122"/>
                <a:ea typeface="微软雅黑" panose="020B0503020204020204" pitchFamily="34" charset="-122"/>
              </a:rPr>
              <a:t>手绘通用</a:t>
            </a:r>
            <a:r>
              <a:rPr lang="en-US" altLang="zh-CN" b="0" dirty="0">
                <a:latin typeface="微软雅黑" panose="020B0503020204020204" pitchFamily="34" charset="-122"/>
                <a:ea typeface="微软雅黑" panose="020B0503020204020204" pitchFamily="34" charset="-122"/>
              </a:rPr>
              <a:t>PPT</a:t>
            </a:r>
            <a:endParaRPr lang="zh-CN" altLang="en-US" b="0" dirty="0">
              <a:latin typeface="微软雅黑" panose="020B0503020204020204" pitchFamily="34" charset="-122"/>
              <a:ea typeface="微软雅黑" panose="020B0503020204020204" pitchFamily="34" charset="-122"/>
            </a:endParaRPr>
          </a:p>
        </p:txBody>
      </p:sp>
      <p:sp>
        <p:nvSpPr>
          <p:cNvPr id="469" name="文本框 14"/>
          <p:cNvSpPr txBox="1"/>
          <p:nvPr/>
        </p:nvSpPr>
        <p:spPr>
          <a:xfrm>
            <a:off x="3424932" y="4154832"/>
            <a:ext cx="306034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适用于总结计划</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教育教学</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融资宣讲</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述职报告等</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par>
                          <p:cTn id="27" fill="hold">
                            <p:stCondLst>
                              <p:cond delay="2900"/>
                            </p:stCondLst>
                            <p:childTnLst>
                              <p:par>
                                <p:cTn id="28" presetID="42" presetClass="entr" presetSubtype="0" fill="hold" grpId="0" nodeType="after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1000"/>
                                        <p:tgtEl>
                                          <p:spTgt spid="469"/>
                                        </p:tgtEl>
                                      </p:cBhvr>
                                    </p:animEffect>
                                    <p:anim calcmode="lin" valueType="num">
                                      <p:cBhvr>
                                        <p:cTn id="31" dur="1000" fill="hold"/>
                                        <p:tgtEl>
                                          <p:spTgt spid="469"/>
                                        </p:tgtEl>
                                        <p:attrNameLst>
                                          <p:attrName>ppt_x</p:attrName>
                                        </p:attrNameLst>
                                      </p:cBhvr>
                                      <p:tavLst>
                                        <p:tav tm="0">
                                          <p:val>
                                            <p:strVal val="#ppt_x"/>
                                          </p:val>
                                        </p:tav>
                                        <p:tav tm="100000">
                                          <p:val>
                                            <p:strVal val="#ppt_x"/>
                                          </p:val>
                                        </p:tav>
                                      </p:tavLst>
                                    </p:anim>
                                    <p:anim calcmode="lin" valueType="num">
                                      <p:cBhvr>
                                        <p:cTn id="32"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P spid="4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1"/>
          <p:cNvSpPr/>
          <p:nvPr/>
        </p:nvSpPr>
        <p:spPr>
          <a:xfrm>
            <a:off x="1438275"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grpSp>
        <p:nvGrpSpPr>
          <p:cNvPr id="5" name="chenying0907 4"/>
          <p:cNvGrpSpPr/>
          <p:nvPr/>
        </p:nvGrpSpPr>
        <p:grpSpPr>
          <a:xfrm>
            <a:off x="1277541" y="3214677"/>
            <a:ext cx="1541859" cy="1198816"/>
            <a:chOff x="1703388" y="3787955"/>
            <a:chExt cx="2055812" cy="1597927"/>
          </a:xfrm>
        </p:grpSpPr>
        <p:sp>
          <p:nvSpPr>
            <p:cNvPr id="6" name="文本框 5"/>
            <p:cNvSpPr txBox="1"/>
            <p:nvPr/>
          </p:nvSpPr>
          <p:spPr>
            <a:xfrm>
              <a:off x="1836739" y="3787955"/>
              <a:ext cx="1827212" cy="492291"/>
            </a:xfrm>
            <a:prstGeom prst="rect">
              <a:avLst/>
            </a:prstGeom>
            <a:noFill/>
          </p:spPr>
          <p:txBody>
            <a:bodyPr>
              <a:spAutoFit/>
            </a:bodyPr>
            <a:lstStyle/>
            <a:p>
              <a:pPr algn="ctr"/>
              <a:r>
                <a:rPr lang="zh-CN" altLang="en-US" b="1" dirty="0">
                  <a:solidFill>
                    <a:schemeClr val="accent2"/>
                  </a:solidFill>
                  <a:latin typeface="方正清刻本悦宋简体" panose="02000000000000000000" pitchFamily="2" charset="-122"/>
                  <a:ea typeface="方正清刻本悦宋简体" panose="02000000000000000000" pitchFamily="2" charset="-122"/>
                </a:rPr>
                <a:t>添加标题</a:t>
              </a:r>
            </a:p>
          </p:txBody>
        </p:sp>
        <p:sp>
          <p:nvSpPr>
            <p:cNvPr id="7" name="文本框 86"/>
            <p:cNvSpPr txBox="1">
              <a:spLocks noChangeArrowheads="1"/>
            </p:cNvSpPr>
            <p:nvPr/>
          </p:nvSpPr>
          <p:spPr bwMode="auto">
            <a:xfrm>
              <a:off x="1703388"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9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8" name="任意多边形 7"/>
          <p:cNvSpPr/>
          <p:nvPr/>
        </p:nvSpPr>
        <p:spPr>
          <a:xfrm>
            <a:off x="1674019" y="2171180"/>
            <a:ext cx="80962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9" name="文本框 88"/>
          <p:cNvSpPr txBox="1">
            <a:spLocks noChangeArrowheads="1"/>
          </p:cNvSpPr>
          <p:nvPr/>
        </p:nvSpPr>
        <p:spPr bwMode="auto">
          <a:xfrm>
            <a:off x="1559719" y="2171180"/>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1</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grpSp>
        <p:nvGrpSpPr>
          <p:cNvPr id="10" name="chenying0907 90"/>
          <p:cNvGrpSpPr/>
          <p:nvPr/>
        </p:nvGrpSpPr>
        <p:grpSpPr bwMode="auto">
          <a:xfrm>
            <a:off x="1903810" y="1647143"/>
            <a:ext cx="289322" cy="458532"/>
            <a:chOff x="5844088" y="2600655"/>
            <a:chExt cx="385904" cy="611158"/>
          </a:xfrm>
        </p:grpSpPr>
        <p:grpSp>
          <p:nvGrpSpPr>
            <p:cNvPr id="11" name="chenying0907 91"/>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16" name="chenying0907 98"/>
          <p:cNvGrpSpPr/>
          <p:nvPr/>
        </p:nvGrpSpPr>
        <p:grpSpPr bwMode="auto">
          <a:xfrm>
            <a:off x="6711553" y="1719793"/>
            <a:ext cx="355997" cy="323950"/>
            <a:chOff x="7002966" y="4415883"/>
            <a:chExt cx="507443" cy="461687"/>
          </a:xfrm>
        </p:grpSpPr>
        <p:grpSp>
          <p:nvGrpSpPr>
            <p:cNvPr id="17" name="chenying0907 99"/>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chemeClr val="accent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24" name="chenying0907 110"/>
          <p:cNvGrpSpPr/>
          <p:nvPr/>
        </p:nvGrpSpPr>
        <p:grpSpPr bwMode="auto">
          <a:xfrm>
            <a:off x="4280297" y="1634042"/>
            <a:ext cx="417909" cy="373972"/>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27" name="椭圆 31"/>
          <p:cNvSpPr/>
          <p:nvPr/>
        </p:nvSpPr>
        <p:spPr>
          <a:xfrm>
            <a:off x="3863578" y="1456585"/>
            <a:ext cx="1281113"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2"/>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8" name="任意多边形 27"/>
          <p:cNvSpPr/>
          <p:nvPr/>
        </p:nvSpPr>
        <p:spPr>
          <a:xfrm>
            <a:off x="4099323" y="2171180"/>
            <a:ext cx="810815"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29" name="文本框 145"/>
          <p:cNvSpPr txBox="1">
            <a:spLocks noChangeArrowheads="1"/>
          </p:cNvSpPr>
          <p:nvPr/>
        </p:nvSpPr>
        <p:spPr bwMode="auto">
          <a:xfrm>
            <a:off x="3985617" y="2198572"/>
            <a:ext cx="1037035"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2</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sp>
        <p:nvSpPr>
          <p:cNvPr id="30" name="椭圆 31"/>
          <p:cNvSpPr/>
          <p:nvPr/>
        </p:nvSpPr>
        <p:spPr>
          <a:xfrm>
            <a:off x="6249591" y="1456585"/>
            <a:ext cx="1279922" cy="12695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chemeClr val="accent4"/>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1" name="任意多边形 30"/>
          <p:cNvSpPr/>
          <p:nvPr/>
        </p:nvSpPr>
        <p:spPr>
          <a:xfrm>
            <a:off x="6484144" y="2171180"/>
            <a:ext cx="810816" cy="13101"/>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endParaRPr lang="zh-CN" altLang="en-US" noProof="1">
              <a:solidFill>
                <a:schemeClr val="tx1">
                  <a:lumMod val="65000"/>
                  <a:lumOff val="35000"/>
                </a:schemeClr>
              </a:solidFill>
            </a:endParaRPr>
          </a:p>
        </p:txBody>
      </p:sp>
      <p:sp>
        <p:nvSpPr>
          <p:cNvPr id="32" name="文本框 157"/>
          <p:cNvSpPr txBox="1">
            <a:spLocks noChangeArrowheads="1"/>
          </p:cNvSpPr>
          <p:nvPr/>
        </p:nvSpPr>
        <p:spPr bwMode="auto">
          <a:xfrm>
            <a:off x="6371035" y="2185065"/>
            <a:ext cx="1037034" cy="31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ctr"/>
            <a:r>
              <a:rPr lang="en-US" altLang="zh-CN"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rPr>
              <a:t>Step 3</a:t>
            </a:r>
            <a:endParaRPr lang="zh-CN" altLang="en-US" sz="1600" b="1" dirty="0">
              <a:solidFill>
                <a:schemeClr val="tx1">
                  <a:lumMod val="75000"/>
                  <a:lumOff val="25000"/>
                </a:schemeClr>
              </a:solidFill>
              <a:latin typeface="方正静蕾简体" panose="02000000000000000000" pitchFamily="2" charset="-122"/>
              <a:ea typeface="方正静蕾简体" panose="02000000000000000000" pitchFamily="2" charset="-122"/>
              <a:cs typeface="方正静蕾简体" panose="02000000000000000000" pitchFamily="2" charset="-122"/>
            </a:endParaRPr>
          </a:p>
        </p:txBody>
      </p:sp>
      <p:grpSp>
        <p:nvGrpSpPr>
          <p:cNvPr id="33" name="chenying0907 12"/>
          <p:cNvGrpSpPr/>
          <p:nvPr/>
        </p:nvGrpSpPr>
        <p:grpSpPr bwMode="auto">
          <a:xfrm>
            <a:off x="3071812" y="1975857"/>
            <a:ext cx="423863" cy="362062"/>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37" name="chenying0907 166"/>
          <p:cNvGrpSpPr/>
          <p:nvPr/>
        </p:nvGrpSpPr>
        <p:grpSpPr bwMode="auto">
          <a:xfrm>
            <a:off x="5484019" y="1975857"/>
            <a:ext cx="423863" cy="362062"/>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grpSp>
        <p:nvGrpSpPr>
          <p:cNvPr id="41" name="chenying0907 40"/>
          <p:cNvGrpSpPr/>
          <p:nvPr/>
        </p:nvGrpSpPr>
        <p:grpSpPr>
          <a:xfrm>
            <a:off x="3804047" y="3214677"/>
            <a:ext cx="1541859" cy="1198816"/>
            <a:chOff x="5072063" y="3787955"/>
            <a:chExt cx="2055812" cy="1597927"/>
          </a:xfrm>
        </p:grpSpPr>
        <p:sp>
          <p:nvSpPr>
            <p:cNvPr id="42" name="文本框 41"/>
            <p:cNvSpPr txBox="1"/>
            <p:nvPr/>
          </p:nvSpPr>
          <p:spPr>
            <a:xfrm>
              <a:off x="5072063" y="3787955"/>
              <a:ext cx="1827212" cy="492291"/>
            </a:xfrm>
            <a:prstGeom prst="rect">
              <a:avLst/>
            </a:prstGeom>
            <a:noFill/>
          </p:spPr>
          <p:txBody>
            <a:bodyPr>
              <a:spAutoFit/>
            </a:bodyPr>
            <a:lstStyle/>
            <a:p>
              <a:pPr algn="ctr"/>
              <a:r>
                <a:rPr lang="zh-CN" altLang="en-US" b="1" dirty="0">
                  <a:solidFill>
                    <a:schemeClr val="accent2"/>
                  </a:solidFill>
                  <a:latin typeface="方正清刻本悦宋简体" panose="02000000000000000000" pitchFamily="2" charset="-122"/>
                  <a:ea typeface="方正清刻本悦宋简体" panose="02000000000000000000" pitchFamily="2" charset="-122"/>
                </a:rPr>
                <a:t>添加标题</a:t>
              </a:r>
            </a:p>
          </p:txBody>
        </p:sp>
        <p:sp>
          <p:nvSpPr>
            <p:cNvPr id="43" name="文本框 86"/>
            <p:cNvSpPr txBox="1">
              <a:spLocks noChangeArrowheads="1"/>
            </p:cNvSpPr>
            <p:nvPr/>
          </p:nvSpPr>
          <p:spPr bwMode="auto">
            <a:xfrm>
              <a:off x="5072063" y="4524374"/>
              <a:ext cx="2055812" cy="86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900" dirty="0">
                <a:solidFill>
                  <a:srgbClr val="595959"/>
                </a:solidFill>
                <a:latin typeface="方正清刻本悦宋简体" panose="02000000000000000000" pitchFamily="2" charset="-122"/>
                <a:ea typeface="方正清刻本悦宋简体" panose="02000000000000000000" pitchFamily="2" charset="-122"/>
              </a:endParaRPr>
            </a:p>
          </p:txBody>
        </p:sp>
      </p:grpSp>
      <p:grpSp>
        <p:nvGrpSpPr>
          <p:cNvPr id="44" name="chenying0907 43"/>
          <p:cNvGrpSpPr/>
          <p:nvPr/>
        </p:nvGrpSpPr>
        <p:grpSpPr>
          <a:xfrm>
            <a:off x="6128742" y="3214676"/>
            <a:ext cx="1541859" cy="1203543"/>
            <a:chOff x="8171656" y="3787955"/>
            <a:chExt cx="2055812" cy="1604229"/>
          </a:xfrm>
        </p:grpSpPr>
        <p:sp>
          <p:nvSpPr>
            <p:cNvPr id="45" name="文本框 44"/>
            <p:cNvSpPr txBox="1"/>
            <p:nvPr/>
          </p:nvSpPr>
          <p:spPr>
            <a:xfrm>
              <a:off x="8251825" y="3787955"/>
              <a:ext cx="1827213" cy="492291"/>
            </a:xfrm>
            <a:prstGeom prst="rect">
              <a:avLst/>
            </a:prstGeom>
            <a:noFill/>
          </p:spPr>
          <p:txBody>
            <a:bodyPr>
              <a:spAutoFit/>
            </a:bodyPr>
            <a:lstStyle/>
            <a:p>
              <a:pPr algn="ctr"/>
              <a:r>
                <a:rPr lang="zh-CN" altLang="en-US" b="1" dirty="0">
                  <a:solidFill>
                    <a:schemeClr val="accent4"/>
                  </a:solidFill>
                  <a:latin typeface="方正清刻本悦宋简体" panose="02000000000000000000" pitchFamily="2" charset="-122"/>
                  <a:ea typeface="方正清刻本悦宋简体" panose="02000000000000000000" pitchFamily="2" charset="-122"/>
                </a:rPr>
                <a:t>添加标题</a:t>
              </a:r>
            </a:p>
          </p:txBody>
        </p:sp>
        <p:sp>
          <p:nvSpPr>
            <p:cNvPr id="46" name="文本框 86"/>
            <p:cNvSpPr txBox="1">
              <a:spLocks noChangeArrowheads="1"/>
            </p:cNvSpPr>
            <p:nvPr/>
          </p:nvSpPr>
          <p:spPr bwMode="auto">
            <a:xfrm>
              <a:off x="8171656" y="4530675"/>
              <a:ext cx="2055812" cy="86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endParaRPr lang="en-US" altLang="zh-CN" sz="900" dirty="0">
                <a:solidFill>
                  <a:srgbClr val="595959"/>
                </a:solidFill>
                <a:latin typeface="方正清刻本悦宋简体" panose="02000000000000000000" pitchFamily="2" charset="-122"/>
                <a:ea typeface="方正清刻本悦宋简体" panose="02000000000000000000" pitchFamily="2"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21600000">
                                      <p:cBhvr>
                                        <p:cTn id="10" dur="1000" fill="hold"/>
                                        <p:tgtEl>
                                          <p:spTgt spid="4"/>
                                        </p:tgtEl>
                                        <p:attrNameLst>
                                          <p:attrName>r</p:attrName>
                                        </p:attrNameLst>
                                      </p:cBhvr>
                                    </p:animRot>
                                  </p:childTnLst>
                                </p:cTn>
                              </p:par>
                            </p:childTnLst>
                          </p:cTn>
                        </p:par>
                        <p:par>
                          <p:cTn id="11" fill="hold">
                            <p:stCondLst>
                              <p:cond delay="1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par>
                          <p:cTn id="19" fill="hold">
                            <p:stCondLst>
                              <p:cond delay="2500"/>
                            </p:stCondLst>
                            <p:childTnLst>
                              <p:par>
                                <p:cTn id="20" presetID="8" presetClass="emph" presetSubtype="0" fill="hold" grpId="1" nodeType="afterEffect">
                                  <p:stCondLst>
                                    <p:cond delay="0"/>
                                  </p:stCondLst>
                                  <p:childTnLst>
                                    <p:animRot by="21600000">
                                      <p:cBhvr>
                                        <p:cTn id="21" dur="1000" fill="hold"/>
                                        <p:tgtEl>
                                          <p:spTgt spid="27"/>
                                        </p:tgtEl>
                                        <p:attrNameLst>
                                          <p:attrName>r</p:attrName>
                                        </p:attrNameLst>
                                      </p:cBhvr>
                                    </p:animRo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par>
                          <p:cTn id="30" fill="hold">
                            <p:stCondLst>
                              <p:cond delay="4500"/>
                            </p:stCondLst>
                            <p:childTnLst>
                              <p:par>
                                <p:cTn id="31" presetID="8" presetClass="emph" presetSubtype="0" fill="hold" grpId="1" nodeType="afterEffect">
                                  <p:stCondLst>
                                    <p:cond delay="0"/>
                                  </p:stCondLst>
                                  <p:childTnLst>
                                    <p:animRot by="21600000">
                                      <p:cBhvr>
                                        <p:cTn id="32" dur="1000" fill="hold"/>
                                        <p:tgtEl>
                                          <p:spTgt spid="30"/>
                                        </p:tgtEl>
                                        <p:attrNameLst>
                                          <p:attrName>r</p:attrName>
                                        </p:attrNameLst>
                                      </p:cBhvr>
                                    </p:animRot>
                                  </p:childTnLst>
                                </p:cTn>
                              </p:par>
                            </p:childTnLst>
                          </p:cTn>
                        </p:par>
                        <p:par>
                          <p:cTn id="33" fill="hold">
                            <p:stCondLst>
                              <p:cond delay="5500"/>
                            </p:stCondLst>
                            <p:childTnLst>
                              <p:par>
                                <p:cTn id="34" presetID="16" presetClass="entr" presetSubtype="37"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outVertical)">
                                      <p:cBhvr>
                                        <p:cTn id="36" dur="500"/>
                                        <p:tgtEl>
                                          <p:spTgt spid="8"/>
                                        </p:tgtEl>
                                      </p:cBhvr>
                                    </p:animEffect>
                                  </p:childTnLst>
                                </p:cTn>
                              </p:par>
                            </p:childTnLst>
                          </p:cTn>
                        </p:par>
                        <p:par>
                          <p:cTn id="37" fill="hold">
                            <p:stCondLst>
                              <p:cond delay="6000"/>
                            </p:stCondLst>
                            <p:childTnLst>
                              <p:par>
                                <p:cTn id="38" presetID="47"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50"/>
                                        <p:tgtEl>
                                          <p:spTgt spid="10"/>
                                        </p:tgtEl>
                                      </p:cBhvr>
                                    </p:animEffect>
                                    <p:anim calcmode="lin" valueType="num">
                                      <p:cBhvr>
                                        <p:cTn id="41" dur="350" fill="hold"/>
                                        <p:tgtEl>
                                          <p:spTgt spid="10"/>
                                        </p:tgtEl>
                                        <p:attrNameLst>
                                          <p:attrName>ppt_x</p:attrName>
                                        </p:attrNameLst>
                                      </p:cBhvr>
                                      <p:tavLst>
                                        <p:tav tm="0">
                                          <p:val>
                                            <p:strVal val="#ppt_x"/>
                                          </p:val>
                                        </p:tav>
                                        <p:tav tm="100000">
                                          <p:val>
                                            <p:strVal val="#ppt_x"/>
                                          </p:val>
                                        </p:tav>
                                      </p:tavLst>
                                    </p:anim>
                                    <p:anim calcmode="lin" valueType="num">
                                      <p:cBhvr>
                                        <p:cTn id="42" dur="3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6500"/>
                            </p:stCondLst>
                            <p:childTnLst>
                              <p:par>
                                <p:cTn id="44" presetID="42"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350"/>
                                        <p:tgtEl>
                                          <p:spTgt spid="9"/>
                                        </p:tgtEl>
                                      </p:cBhvr>
                                    </p:animEffect>
                                    <p:anim calcmode="lin" valueType="num">
                                      <p:cBhvr>
                                        <p:cTn id="47" dur="350" fill="hold"/>
                                        <p:tgtEl>
                                          <p:spTgt spid="9"/>
                                        </p:tgtEl>
                                        <p:attrNameLst>
                                          <p:attrName>ppt_x</p:attrName>
                                        </p:attrNameLst>
                                      </p:cBhvr>
                                      <p:tavLst>
                                        <p:tav tm="0">
                                          <p:val>
                                            <p:strVal val="#ppt_x"/>
                                          </p:val>
                                        </p:tav>
                                        <p:tav tm="100000">
                                          <p:val>
                                            <p:strVal val="#ppt_x"/>
                                          </p:val>
                                        </p:tav>
                                      </p:tavLst>
                                    </p:anim>
                                    <p:anim calcmode="lin" valueType="num">
                                      <p:cBhvr>
                                        <p:cTn id="48" dur="350" fill="hold"/>
                                        <p:tgtEl>
                                          <p:spTgt spid="9"/>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750"/>
                                        <p:tgtEl>
                                          <p:spTgt spid="5"/>
                                        </p:tgtEl>
                                      </p:cBhvr>
                                    </p:animEffect>
                                    <p:anim calcmode="lin" valueType="num">
                                      <p:cBhvr>
                                        <p:cTn id="53" dur="750" fill="hold"/>
                                        <p:tgtEl>
                                          <p:spTgt spid="5"/>
                                        </p:tgtEl>
                                        <p:attrNameLst>
                                          <p:attrName>ppt_x</p:attrName>
                                        </p:attrNameLst>
                                      </p:cBhvr>
                                      <p:tavLst>
                                        <p:tav tm="0">
                                          <p:val>
                                            <p:strVal val="#ppt_x"/>
                                          </p:val>
                                        </p:tav>
                                        <p:tav tm="100000">
                                          <p:val>
                                            <p:strVal val="#ppt_x"/>
                                          </p:val>
                                        </p:tav>
                                      </p:tavLst>
                                    </p:anim>
                                    <p:anim calcmode="lin" valueType="num">
                                      <p:cBhvr>
                                        <p:cTn id="54" dur="750" fill="hold"/>
                                        <p:tgtEl>
                                          <p:spTgt spid="5"/>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16" presetClass="entr" presetSubtype="37"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childTnLst>
                          </p:cTn>
                        </p:par>
                        <p:par>
                          <p:cTn id="59" fill="hold">
                            <p:stCondLst>
                              <p:cond delay="8500"/>
                            </p:stCondLst>
                            <p:childTnLst>
                              <p:par>
                                <p:cTn id="60" presetID="47"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350"/>
                                        <p:tgtEl>
                                          <p:spTgt spid="24"/>
                                        </p:tgtEl>
                                      </p:cBhvr>
                                    </p:animEffect>
                                    <p:anim calcmode="lin" valueType="num">
                                      <p:cBhvr>
                                        <p:cTn id="63" dur="350" fill="hold"/>
                                        <p:tgtEl>
                                          <p:spTgt spid="24"/>
                                        </p:tgtEl>
                                        <p:attrNameLst>
                                          <p:attrName>ppt_x</p:attrName>
                                        </p:attrNameLst>
                                      </p:cBhvr>
                                      <p:tavLst>
                                        <p:tav tm="0">
                                          <p:val>
                                            <p:strVal val="#ppt_x"/>
                                          </p:val>
                                        </p:tav>
                                        <p:tav tm="100000">
                                          <p:val>
                                            <p:strVal val="#ppt_x"/>
                                          </p:val>
                                        </p:tav>
                                      </p:tavLst>
                                    </p:anim>
                                    <p:anim calcmode="lin" valueType="num">
                                      <p:cBhvr>
                                        <p:cTn id="64" dur="35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350"/>
                                        <p:tgtEl>
                                          <p:spTgt spid="29"/>
                                        </p:tgtEl>
                                      </p:cBhvr>
                                    </p:animEffect>
                                    <p:anim calcmode="lin" valueType="num">
                                      <p:cBhvr>
                                        <p:cTn id="69" dur="350" fill="hold"/>
                                        <p:tgtEl>
                                          <p:spTgt spid="29"/>
                                        </p:tgtEl>
                                        <p:attrNameLst>
                                          <p:attrName>ppt_x</p:attrName>
                                        </p:attrNameLst>
                                      </p:cBhvr>
                                      <p:tavLst>
                                        <p:tav tm="0">
                                          <p:val>
                                            <p:strVal val="#ppt_x"/>
                                          </p:val>
                                        </p:tav>
                                        <p:tav tm="100000">
                                          <p:val>
                                            <p:strVal val="#ppt_x"/>
                                          </p:val>
                                        </p:tav>
                                      </p:tavLst>
                                    </p:anim>
                                    <p:anim calcmode="lin" valueType="num">
                                      <p:cBhvr>
                                        <p:cTn id="70" dur="350" fill="hold"/>
                                        <p:tgtEl>
                                          <p:spTgt spid="29"/>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750"/>
                                        <p:tgtEl>
                                          <p:spTgt spid="41"/>
                                        </p:tgtEl>
                                      </p:cBhvr>
                                    </p:animEffect>
                                    <p:anim calcmode="lin" valueType="num">
                                      <p:cBhvr>
                                        <p:cTn id="75" dur="750" fill="hold"/>
                                        <p:tgtEl>
                                          <p:spTgt spid="41"/>
                                        </p:tgtEl>
                                        <p:attrNameLst>
                                          <p:attrName>ppt_x</p:attrName>
                                        </p:attrNameLst>
                                      </p:cBhvr>
                                      <p:tavLst>
                                        <p:tav tm="0">
                                          <p:val>
                                            <p:strVal val="#ppt_x"/>
                                          </p:val>
                                        </p:tav>
                                        <p:tav tm="100000">
                                          <p:val>
                                            <p:strVal val="#ppt_x"/>
                                          </p:val>
                                        </p:tav>
                                      </p:tavLst>
                                    </p:anim>
                                    <p:anim calcmode="lin" valueType="num">
                                      <p:cBhvr>
                                        <p:cTn id="76" dur="750" fill="hold"/>
                                        <p:tgtEl>
                                          <p:spTgt spid="41"/>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16" presetClass="entr" presetSubtype="37"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barn(outVertical)">
                                      <p:cBhvr>
                                        <p:cTn id="80" dur="500"/>
                                        <p:tgtEl>
                                          <p:spTgt spid="31"/>
                                        </p:tgtEl>
                                      </p:cBhvr>
                                    </p:animEffect>
                                  </p:childTnLst>
                                </p:cTn>
                              </p:par>
                            </p:childTnLst>
                          </p:cTn>
                        </p:par>
                        <p:par>
                          <p:cTn id="81" fill="hold">
                            <p:stCondLst>
                              <p:cond delay="11000"/>
                            </p:stCondLst>
                            <p:childTnLst>
                              <p:par>
                                <p:cTn id="82" presetID="47" presetClass="entr" presetSubtype="0"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350"/>
                                        <p:tgtEl>
                                          <p:spTgt spid="16"/>
                                        </p:tgtEl>
                                      </p:cBhvr>
                                    </p:animEffect>
                                    <p:anim calcmode="lin" valueType="num">
                                      <p:cBhvr>
                                        <p:cTn id="85" dur="350" fill="hold"/>
                                        <p:tgtEl>
                                          <p:spTgt spid="16"/>
                                        </p:tgtEl>
                                        <p:attrNameLst>
                                          <p:attrName>ppt_x</p:attrName>
                                        </p:attrNameLst>
                                      </p:cBhvr>
                                      <p:tavLst>
                                        <p:tav tm="0">
                                          <p:val>
                                            <p:strVal val="#ppt_x"/>
                                          </p:val>
                                        </p:tav>
                                        <p:tav tm="100000">
                                          <p:val>
                                            <p:strVal val="#ppt_x"/>
                                          </p:val>
                                        </p:tav>
                                      </p:tavLst>
                                    </p:anim>
                                    <p:anim calcmode="lin" valueType="num">
                                      <p:cBhvr>
                                        <p:cTn id="86" dur="350" fill="hold"/>
                                        <p:tgtEl>
                                          <p:spTgt spid="16"/>
                                        </p:tgtEl>
                                        <p:attrNameLst>
                                          <p:attrName>ppt_y</p:attrName>
                                        </p:attrNameLst>
                                      </p:cBhvr>
                                      <p:tavLst>
                                        <p:tav tm="0">
                                          <p:val>
                                            <p:strVal val="#ppt_y-.1"/>
                                          </p:val>
                                        </p:tav>
                                        <p:tav tm="100000">
                                          <p:val>
                                            <p:strVal val="#ppt_y"/>
                                          </p:val>
                                        </p:tav>
                                      </p:tavLst>
                                    </p:anim>
                                  </p:childTnLst>
                                </p:cTn>
                              </p:par>
                            </p:childTnLst>
                          </p:cTn>
                        </p:par>
                        <p:par>
                          <p:cTn id="87" fill="hold">
                            <p:stCondLst>
                              <p:cond delay="11500"/>
                            </p:stCondLst>
                            <p:childTnLst>
                              <p:par>
                                <p:cTn id="88" presetID="42" presetClass="entr" presetSubtype="0" fill="hold" grpId="0" nodeType="after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350"/>
                                        <p:tgtEl>
                                          <p:spTgt spid="32"/>
                                        </p:tgtEl>
                                      </p:cBhvr>
                                    </p:animEffect>
                                    <p:anim calcmode="lin" valueType="num">
                                      <p:cBhvr>
                                        <p:cTn id="91" dur="350" fill="hold"/>
                                        <p:tgtEl>
                                          <p:spTgt spid="32"/>
                                        </p:tgtEl>
                                        <p:attrNameLst>
                                          <p:attrName>ppt_x</p:attrName>
                                        </p:attrNameLst>
                                      </p:cBhvr>
                                      <p:tavLst>
                                        <p:tav tm="0">
                                          <p:val>
                                            <p:strVal val="#ppt_x"/>
                                          </p:val>
                                        </p:tav>
                                        <p:tav tm="100000">
                                          <p:val>
                                            <p:strVal val="#ppt_x"/>
                                          </p:val>
                                        </p:tav>
                                      </p:tavLst>
                                    </p:anim>
                                    <p:anim calcmode="lin" valueType="num">
                                      <p:cBhvr>
                                        <p:cTn id="92" dur="350" fill="hold"/>
                                        <p:tgtEl>
                                          <p:spTgt spid="32"/>
                                        </p:tgtEl>
                                        <p:attrNameLst>
                                          <p:attrName>ppt_y</p:attrName>
                                        </p:attrNameLst>
                                      </p:cBhvr>
                                      <p:tavLst>
                                        <p:tav tm="0">
                                          <p:val>
                                            <p:strVal val="#ppt_y+.1"/>
                                          </p:val>
                                        </p:tav>
                                        <p:tav tm="100000">
                                          <p:val>
                                            <p:strVal val="#ppt_y"/>
                                          </p:val>
                                        </p:tav>
                                      </p:tavLst>
                                    </p:anim>
                                  </p:childTnLst>
                                </p:cTn>
                              </p:par>
                            </p:childTnLst>
                          </p:cTn>
                        </p:par>
                        <p:par>
                          <p:cTn id="93" fill="hold">
                            <p:stCondLst>
                              <p:cond delay="12000"/>
                            </p:stCondLst>
                            <p:childTnLst>
                              <p:par>
                                <p:cTn id="94" presetID="42" presetClass="entr" presetSubtype="0" fill="hold" nodeType="after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750"/>
                                        <p:tgtEl>
                                          <p:spTgt spid="44"/>
                                        </p:tgtEl>
                                      </p:cBhvr>
                                    </p:animEffect>
                                    <p:anim calcmode="lin" valueType="num">
                                      <p:cBhvr>
                                        <p:cTn id="97" dur="750" fill="hold"/>
                                        <p:tgtEl>
                                          <p:spTgt spid="44"/>
                                        </p:tgtEl>
                                        <p:attrNameLst>
                                          <p:attrName>ppt_x</p:attrName>
                                        </p:attrNameLst>
                                      </p:cBhvr>
                                      <p:tavLst>
                                        <p:tav tm="0">
                                          <p:val>
                                            <p:strVal val="#ppt_x"/>
                                          </p:val>
                                        </p:tav>
                                        <p:tav tm="100000">
                                          <p:val>
                                            <p:strVal val="#ppt_x"/>
                                          </p:val>
                                        </p:tav>
                                      </p:tavLst>
                                    </p:anim>
                                    <p:anim calcmode="lin" valueType="num">
                                      <p:cBhvr>
                                        <p:cTn id="98" dur="7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Oval 113"/>
          <p:cNvSpPr/>
          <p:nvPr/>
        </p:nvSpPr>
        <p:spPr>
          <a:xfrm>
            <a:off x="5530173" y="2957015"/>
            <a:ext cx="105093" cy="10512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5" name="Oval 118"/>
          <p:cNvSpPr/>
          <p:nvPr/>
        </p:nvSpPr>
        <p:spPr>
          <a:xfrm>
            <a:off x="5136399" y="3356343"/>
            <a:ext cx="410243" cy="41036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a:solidFill>
                <a:srgbClr val="605448"/>
              </a:solidFill>
              <a:latin typeface="华文细黑" panose="02010600040101010101" pitchFamily="2" charset="-122"/>
              <a:ea typeface="华文细黑" panose="02010600040101010101" pitchFamily="2" charset="-122"/>
            </a:endParaRPr>
          </a:p>
        </p:txBody>
      </p:sp>
      <p:sp>
        <p:nvSpPr>
          <p:cNvPr id="156" name="chenying0907 56"/>
          <p:cNvSpPr/>
          <p:nvPr/>
        </p:nvSpPr>
        <p:spPr bwMode="auto">
          <a:xfrm>
            <a:off x="3541120" y="2506032"/>
            <a:ext cx="2038142" cy="2553593"/>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accent2"/>
          </a:solidFill>
          <a:ln>
            <a:noFill/>
          </a:ln>
        </p:spPr>
        <p:txBody>
          <a:bodyPr vert="horz" wrap="square" lIns="68580" tIns="34290" rIns="68580" bIns="34290" numCol="1" anchor="t" anchorCtr="0" compatLnSpc="1"/>
          <a:lstStyle/>
          <a:p>
            <a:endParaRPr lang="id-ID">
              <a:solidFill>
                <a:srgbClr val="605448"/>
              </a:solidFill>
              <a:latin typeface="华文细黑" panose="02010600040101010101" pitchFamily="2" charset="-122"/>
              <a:ea typeface="华文细黑" panose="02010600040101010101" pitchFamily="2" charset="-122"/>
            </a:endParaRPr>
          </a:p>
        </p:txBody>
      </p:sp>
      <p:grpSp>
        <p:nvGrpSpPr>
          <p:cNvPr id="4" name="chenying0907 8"/>
          <p:cNvGrpSpPr/>
          <p:nvPr/>
        </p:nvGrpSpPr>
        <p:grpSpPr>
          <a:xfrm>
            <a:off x="1584296" y="1373146"/>
            <a:ext cx="1715740" cy="876752"/>
            <a:chOff x="2112394" y="1830296"/>
            <a:chExt cx="2287653" cy="1168642"/>
          </a:xfrm>
        </p:grpSpPr>
        <p:sp>
          <p:nvSpPr>
            <p:cNvPr id="157" name="文本框 16"/>
            <p:cNvSpPr txBox="1">
              <a:spLocks noChangeArrowheads="1"/>
            </p:cNvSpPr>
            <p:nvPr/>
          </p:nvSpPr>
          <p:spPr bwMode="auto">
            <a:xfrm>
              <a:off x="2112394" y="221127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8" name="文本框 157"/>
            <p:cNvSpPr txBox="1"/>
            <p:nvPr/>
          </p:nvSpPr>
          <p:spPr>
            <a:xfrm>
              <a:off x="2483511" y="183029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59" name="chenying0907 30"/>
            <p:cNvSpPr>
              <a:spLocks noEditPoints="1"/>
            </p:cNvSpPr>
            <p:nvPr/>
          </p:nvSpPr>
          <p:spPr bwMode="auto">
            <a:xfrm>
              <a:off x="2190573" y="1849991"/>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5" name="chenying0907 7"/>
          <p:cNvGrpSpPr/>
          <p:nvPr/>
        </p:nvGrpSpPr>
        <p:grpSpPr>
          <a:xfrm>
            <a:off x="859470" y="3002627"/>
            <a:ext cx="1715740" cy="876752"/>
            <a:chOff x="1145959" y="4002266"/>
            <a:chExt cx="2287653" cy="1168642"/>
          </a:xfrm>
        </p:grpSpPr>
        <p:sp>
          <p:nvSpPr>
            <p:cNvPr id="160" name="文本框 16"/>
            <p:cNvSpPr txBox="1">
              <a:spLocks noChangeArrowheads="1"/>
            </p:cNvSpPr>
            <p:nvPr/>
          </p:nvSpPr>
          <p:spPr bwMode="auto">
            <a:xfrm>
              <a:off x="1145959"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1" name="文本框 160"/>
            <p:cNvSpPr txBox="1"/>
            <p:nvPr/>
          </p:nvSpPr>
          <p:spPr>
            <a:xfrm>
              <a:off x="1517076" y="400226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2" name="chenying0907 30"/>
            <p:cNvSpPr>
              <a:spLocks noEditPoints="1"/>
            </p:cNvSpPr>
            <p:nvPr/>
          </p:nvSpPr>
          <p:spPr bwMode="auto">
            <a:xfrm>
              <a:off x="1224138"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6" name="chenying0907 9"/>
          <p:cNvGrpSpPr/>
          <p:nvPr/>
        </p:nvGrpSpPr>
        <p:grpSpPr>
          <a:xfrm>
            <a:off x="5852565" y="1447575"/>
            <a:ext cx="1715740" cy="876752"/>
            <a:chOff x="7803420" y="1929503"/>
            <a:chExt cx="2287653" cy="1168642"/>
          </a:xfrm>
        </p:grpSpPr>
        <p:sp>
          <p:nvSpPr>
            <p:cNvPr id="163" name="文本框 16"/>
            <p:cNvSpPr txBox="1">
              <a:spLocks noChangeArrowheads="1"/>
            </p:cNvSpPr>
            <p:nvPr/>
          </p:nvSpPr>
          <p:spPr bwMode="auto">
            <a:xfrm>
              <a:off x="7803420" y="2310480"/>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4" name="文本框 163"/>
            <p:cNvSpPr txBox="1"/>
            <p:nvPr/>
          </p:nvSpPr>
          <p:spPr>
            <a:xfrm>
              <a:off x="8174537" y="1929503"/>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5" name="chenying0907 30"/>
            <p:cNvSpPr>
              <a:spLocks noEditPoints="1"/>
            </p:cNvSpPr>
            <p:nvPr/>
          </p:nvSpPr>
          <p:spPr bwMode="auto">
            <a:xfrm>
              <a:off x="7881599" y="1949198"/>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7" name="chenying0907 10"/>
          <p:cNvGrpSpPr/>
          <p:nvPr/>
        </p:nvGrpSpPr>
        <p:grpSpPr>
          <a:xfrm>
            <a:off x="6386748" y="3002627"/>
            <a:ext cx="1715740" cy="876752"/>
            <a:chOff x="8515664" y="4002266"/>
            <a:chExt cx="2287653" cy="1168642"/>
          </a:xfrm>
        </p:grpSpPr>
        <p:sp>
          <p:nvSpPr>
            <p:cNvPr id="166" name="文本框 16"/>
            <p:cNvSpPr txBox="1">
              <a:spLocks noChangeArrowheads="1"/>
            </p:cNvSpPr>
            <p:nvPr/>
          </p:nvSpPr>
          <p:spPr bwMode="auto">
            <a:xfrm>
              <a:off x="8515664" y="4383243"/>
              <a:ext cx="2287653" cy="78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900" dirty="0">
                <a:solidFill>
                  <a:srgbClr val="595959"/>
                </a:solidFill>
                <a:latin typeface="微软雅黑" panose="020B0503020204020204" pitchFamily="34" charset="-122"/>
                <a:ea typeface="微软雅黑" panose="020B0503020204020204" pitchFamily="34" charset="-122"/>
              </a:endParaRPr>
            </a:p>
          </p:txBody>
        </p:sp>
        <p:sp>
          <p:nvSpPr>
            <p:cNvPr id="167" name="文本框 166"/>
            <p:cNvSpPr txBox="1"/>
            <p:nvPr/>
          </p:nvSpPr>
          <p:spPr>
            <a:xfrm>
              <a:off x="8886781" y="4002266"/>
              <a:ext cx="1424489" cy="369218"/>
            </a:xfrm>
            <a:prstGeom prst="rect">
              <a:avLst/>
            </a:prstGeom>
            <a:noFill/>
          </p:spPr>
          <p:txBody>
            <a:bodyPr wrap="square" rtlCol="0">
              <a:spAutoFit/>
            </a:bodyPr>
            <a:lstStyle/>
            <a:p>
              <a:r>
                <a:rPr lang="zh-CN" altLang="en-US" sz="1200" dirty="0">
                  <a:solidFill>
                    <a:schemeClr val="accent2"/>
                  </a:solidFill>
                  <a:latin typeface="微软雅黑" panose="020B0503020204020204" pitchFamily="34" charset="-122"/>
                  <a:ea typeface="微软雅黑" panose="020B0503020204020204" pitchFamily="34" charset="-122"/>
                </a:rPr>
                <a:t>小标题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68" name="chenying0907 30"/>
            <p:cNvSpPr>
              <a:spLocks noEditPoints="1"/>
            </p:cNvSpPr>
            <p:nvPr/>
          </p:nvSpPr>
          <p:spPr bwMode="auto">
            <a:xfrm>
              <a:off x="8593843" y="4021959"/>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accent2"/>
            </a:solidFill>
            <a:ln>
              <a:noFill/>
            </a:ln>
          </p:spPr>
          <p:txBody>
            <a:bodyPr vert="horz" wrap="square" lIns="91440" tIns="45720" rIns="91440" bIns="45720" numCol="1" anchor="t" anchorCtr="0" compatLnSpc="1"/>
            <a:lstStyle/>
            <a:p>
              <a:endParaRPr lang="zh-CN" altLang="en-US" sz="1000" dirty="0">
                <a:solidFill>
                  <a:srgbClr val="605448"/>
                </a:solidFill>
                <a:latin typeface="微软雅黑" panose="020B0503020204020204" pitchFamily="34" charset="-122"/>
                <a:ea typeface="微软雅黑" panose="020B0503020204020204" pitchFamily="34" charset="-122"/>
              </a:endParaRPr>
            </a:p>
          </p:txBody>
        </p:sp>
      </p:grpSp>
      <p:grpSp>
        <p:nvGrpSpPr>
          <p:cNvPr id="8" name="chenying0907 3"/>
          <p:cNvGrpSpPr/>
          <p:nvPr/>
        </p:nvGrpSpPr>
        <p:grpSpPr>
          <a:xfrm>
            <a:off x="4918002" y="2977729"/>
            <a:ext cx="1129811" cy="1141543"/>
            <a:chOff x="6557336" y="3969080"/>
            <a:chExt cx="1506414" cy="1521587"/>
          </a:xfrm>
        </p:grpSpPr>
        <p:sp>
          <p:nvSpPr>
            <p:cNvPr id="172"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9" name="chenying0907 172"/>
            <p:cNvGrpSpPr/>
            <p:nvPr/>
          </p:nvGrpSpPr>
          <p:grpSpPr>
            <a:xfrm>
              <a:off x="6945920" y="4376565"/>
              <a:ext cx="674484" cy="711466"/>
              <a:chOff x="4197350" y="2182813"/>
              <a:chExt cx="608013" cy="641350"/>
            </a:xfrm>
            <a:solidFill>
              <a:srgbClr val="005188"/>
            </a:solidFill>
          </p:grpSpPr>
          <p:sp>
            <p:nvSpPr>
              <p:cNvPr id="174"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5"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6"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7"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8"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9"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0"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1"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2"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3"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4"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5"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6"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7"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8"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9"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0"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1"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2"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3"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4"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5"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6"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7"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8"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9"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0"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1"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2"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3"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4"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5"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6"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7"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8"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9"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0"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1"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2"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3"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4"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5"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6"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7"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8"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9"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0" name="chenying0907 6"/>
          <p:cNvGrpSpPr/>
          <p:nvPr/>
        </p:nvGrpSpPr>
        <p:grpSpPr>
          <a:xfrm>
            <a:off x="2712050" y="2918633"/>
            <a:ext cx="984907" cy="995134"/>
            <a:chOff x="3616066" y="3890310"/>
            <a:chExt cx="1313209" cy="1326436"/>
          </a:xfrm>
        </p:grpSpPr>
        <p:sp>
          <p:nvSpPr>
            <p:cNvPr id="170"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1" name="chenying0907 219"/>
            <p:cNvGrpSpPr/>
            <p:nvPr/>
          </p:nvGrpSpPr>
          <p:grpSpPr>
            <a:xfrm>
              <a:off x="3903477" y="4174350"/>
              <a:ext cx="723795" cy="739644"/>
              <a:chOff x="5268913" y="4124325"/>
              <a:chExt cx="652463" cy="666751"/>
            </a:xfrm>
            <a:solidFill>
              <a:srgbClr val="005188"/>
            </a:solidFill>
          </p:grpSpPr>
          <p:sp>
            <p:nvSpPr>
              <p:cNvPr id="22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2" name="chenying0907 4"/>
          <p:cNvGrpSpPr/>
          <p:nvPr/>
        </p:nvGrpSpPr>
        <p:grpSpPr>
          <a:xfrm>
            <a:off x="4730128" y="1869807"/>
            <a:ext cx="931277" cy="940948"/>
            <a:chOff x="6306836" y="2492307"/>
            <a:chExt cx="1241703" cy="1254210"/>
          </a:xfrm>
        </p:grpSpPr>
        <p:sp>
          <p:nvSpPr>
            <p:cNvPr id="171"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3" name="chenying0907 240"/>
            <p:cNvGrpSpPr/>
            <p:nvPr/>
          </p:nvGrpSpPr>
          <p:grpSpPr>
            <a:xfrm>
              <a:off x="6679994" y="2888964"/>
              <a:ext cx="483459" cy="489186"/>
              <a:chOff x="4194175" y="1193800"/>
              <a:chExt cx="669926" cy="677863"/>
            </a:xfrm>
            <a:solidFill>
              <a:srgbClr val="005188"/>
            </a:solidFill>
          </p:grpSpPr>
          <p:sp>
            <p:nvSpPr>
              <p:cNvPr id="242"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3"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4"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5"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6"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7"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8"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9"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0"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1"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2"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3"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4"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5"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6"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7"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8"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9"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0"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1"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2"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3"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4"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5"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6"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7"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8"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9"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0"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1"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2"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3"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4"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5"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6"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7"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8"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9"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 name="chenying0907 5"/>
          <p:cNvGrpSpPr/>
          <p:nvPr/>
        </p:nvGrpSpPr>
        <p:grpSpPr>
          <a:xfrm>
            <a:off x="3429029" y="1738990"/>
            <a:ext cx="1088486" cy="1099789"/>
            <a:chOff x="4572038" y="2317937"/>
            <a:chExt cx="1451315" cy="1465933"/>
          </a:xfrm>
        </p:grpSpPr>
        <p:sp>
          <p:nvSpPr>
            <p:cNvPr id="169"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605448"/>
                </a:solidFill>
              </a:endParaRPr>
            </a:p>
          </p:txBody>
        </p:sp>
        <p:grpSp>
          <p:nvGrpSpPr>
            <p:cNvPr id="15" name="chenying0907 279"/>
            <p:cNvGrpSpPr/>
            <p:nvPr/>
          </p:nvGrpSpPr>
          <p:grpSpPr>
            <a:xfrm>
              <a:off x="4928436" y="2645937"/>
              <a:ext cx="774866" cy="794236"/>
              <a:chOff x="3282950" y="1154113"/>
              <a:chExt cx="698501" cy="715963"/>
            </a:xfrm>
            <a:solidFill>
              <a:srgbClr val="005188"/>
            </a:solidFill>
          </p:grpSpPr>
          <p:sp>
            <p:nvSpPr>
              <p:cNvPr id="281"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2"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3"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4"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5"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6"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7"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8"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9"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0"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1"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2"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3"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4"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5"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6"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7"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8"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9"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0"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1"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2"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3"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2"/>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down)">
                                      <p:cBhvr>
                                        <p:cTn id="7" dur="500"/>
                                        <p:tgtEl>
                                          <p:spTgt spid="156"/>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par>
                          <p:cTn id="14" fill="hold">
                            <p:stCondLst>
                              <p:cond delay="1500"/>
                            </p:stCondLst>
                            <p:childTnLst>
                              <p:par>
                                <p:cTn id="15" presetID="52"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Scale>
                                      <p:cBhvr>
                                        <p:cTn id="17" dur="75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750" decel="50000" fill="hold">
                                          <p:stCondLst>
                                            <p:cond delay="0"/>
                                          </p:stCondLst>
                                        </p:cTn>
                                        <p:tgtEl>
                                          <p:spTgt spid="14"/>
                                        </p:tgtEl>
                                        <p:attrNameLst>
                                          <p:attrName>ppt_x</p:attrName>
                                          <p:attrName>ppt_y</p:attrName>
                                        </p:attrNameLst>
                                      </p:cBhvr>
                                    </p:animMotion>
                                    <p:animEffect transition="in" filter="fade">
                                      <p:cBhvr>
                                        <p:cTn id="19" dur="750"/>
                                        <p:tgtEl>
                                          <p:spTgt spid="14"/>
                                        </p:tgtEl>
                                      </p:cBhvr>
                                    </p:animEffect>
                                  </p:childTnLst>
                                </p:cTn>
                              </p:par>
                            </p:childTnLst>
                          </p:cTn>
                        </p:par>
                        <p:par>
                          <p:cTn id="20" fill="hold">
                            <p:stCondLst>
                              <p:cond delay="2500"/>
                            </p:stCondLst>
                            <p:childTnLst>
                              <p:par>
                                <p:cTn id="21" presetID="52"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Scale>
                                      <p:cBhvr>
                                        <p:cTn id="23"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750" decel="50000" fill="hold">
                                          <p:stCondLst>
                                            <p:cond delay="0"/>
                                          </p:stCondLst>
                                        </p:cTn>
                                        <p:tgtEl>
                                          <p:spTgt spid="12"/>
                                        </p:tgtEl>
                                        <p:attrNameLst>
                                          <p:attrName>ppt_x</p:attrName>
                                          <p:attrName>ppt_y</p:attrName>
                                        </p:attrNameLst>
                                      </p:cBhvr>
                                    </p:animMotion>
                                    <p:animEffect transition="in" filter="fade">
                                      <p:cBhvr>
                                        <p:cTn id="25" dur="750"/>
                                        <p:tgtEl>
                                          <p:spTgt spid="12"/>
                                        </p:tgtEl>
                                      </p:cBhvr>
                                    </p:animEffect>
                                  </p:childTnLst>
                                </p:cTn>
                              </p:par>
                            </p:childTnLst>
                          </p:cTn>
                        </p:par>
                        <p:par>
                          <p:cTn id="26" fill="hold">
                            <p:stCondLst>
                              <p:cond delay="3500"/>
                            </p:stCondLst>
                            <p:childTnLst>
                              <p:par>
                                <p:cTn id="27" presetID="52"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8"/>
                                        </p:tgtEl>
                                        <p:attrNameLst>
                                          <p:attrName>ppt_x</p:attrName>
                                          <p:attrName>ppt_y</p:attrName>
                                        </p:attrNameLst>
                                      </p:cBhvr>
                                    </p:animMotion>
                                    <p:animEffect transition="in" filter="fade">
                                      <p:cBhvr>
                                        <p:cTn id="31" dur="750"/>
                                        <p:tgtEl>
                                          <p:spTgt spid="8"/>
                                        </p:tgtEl>
                                      </p:cBhvr>
                                    </p:animEffect>
                                  </p:childTnLst>
                                </p:cTn>
                              </p:par>
                            </p:childTnLst>
                          </p:cTn>
                        </p:par>
                        <p:par>
                          <p:cTn id="32" fill="hold">
                            <p:stCondLst>
                              <p:cond delay="4500"/>
                            </p:stCondLst>
                            <p:childTnLst>
                              <p:par>
                                <p:cTn id="33" presetID="2" presetClass="entr" presetSubtype="8" decel="10000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0-#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0-#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2"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1+#ppt_w/2"/>
                                          </p:val>
                                        </p:tav>
                                        <p:tav tm="100000">
                                          <p:val>
                                            <p:strVal val="#ppt_x"/>
                                          </p:val>
                                        </p:tav>
                                      </p:tavLst>
                                    </p:anim>
                                    <p:anim calcmode="lin" valueType="num">
                                      <p:cBhvr additive="base">
                                        <p:cTn id="4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185"/>
          <p:cNvGrpSpPr/>
          <p:nvPr>
            <p:custDataLst>
              <p:tags r:id="rId1"/>
            </p:custDataLst>
          </p:nvPr>
        </p:nvGrpSpPr>
        <p:grpSpPr>
          <a:xfrm flipH="1">
            <a:off x="1407547" y="1858054"/>
            <a:ext cx="1698587" cy="2281859"/>
            <a:chOff x="6078538" y="1790701"/>
            <a:chExt cx="2744788" cy="3686175"/>
          </a:xfrm>
          <a:solidFill>
            <a:schemeClr val="accent4"/>
          </a:solidFill>
        </p:grpSpPr>
        <p:sp>
          <p:nvSpPr>
            <p:cNvPr id="187" name="自由: 形状 186"/>
            <p:cNvSpPr/>
            <p:nvPr/>
          </p:nvSpPr>
          <p:spPr bwMode="auto">
            <a:xfrm>
              <a:off x="6263781" y="1846247"/>
              <a:ext cx="333863" cy="166075"/>
            </a:xfrm>
            <a:custGeom>
              <a:avLst/>
              <a:gdLst>
                <a:gd name="connsiteX0" fmla="*/ 44360 w 333863"/>
                <a:gd name="connsiteY0" fmla="*/ 0 h 166075"/>
                <a:gd name="connsiteX1" fmla="*/ 333863 w 333863"/>
                <a:gd name="connsiteY1" fmla="*/ 159155 h 166075"/>
                <a:gd name="connsiteX2" fmla="*/ 331529 w 333863"/>
                <a:gd name="connsiteY2" fmla="*/ 166075 h 166075"/>
                <a:gd name="connsiteX3" fmla="*/ 301177 w 333863"/>
                <a:gd name="connsiteY3" fmla="*/ 156849 h 166075"/>
                <a:gd name="connsiteX4" fmla="*/ 231136 w 333863"/>
                <a:gd name="connsiteY4" fmla="*/ 122250 h 166075"/>
                <a:gd name="connsiteX5" fmla="*/ 133079 w 333863"/>
                <a:gd name="connsiteY5" fmla="*/ 161462 h 166075"/>
                <a:gd name="connsiteX6" fmla="*/ 0 w 333863"/>
                <a:gd name="connsiteY6" fmla="*/ 96877 h 166075"/>
                <a:gd name="connsiteX7" fmla="*/ 44360 w 333863"/>
                <a:gd name="connsiteY7" fmla="*/ 0 h 166075"/>
                <a:gd name="connsiteX8" fmla="*/ 59855 w 333863"/>
                <a:gd name="connsiteY8" fmla="*/ 49230 h 166075"/>
                <a:gd name="connsiteX9" fmla="*/ 57646 w 333863"/>
                <a:gd name="connsiteY9" fmla="*/ 53626 h 166075"/>
                <a:gd name="connsiteX10" fmla="*/ 106238 w 333863"/>
                <a:gd name="connsiteY10" fmla="*/ 77805 h 166075"/>
                <a:gd name="connsiteX11" fmla="*/ 108446 w 333863"/>
                <a:gd name="connsiteY11" fmla="*/ 71211 h 166075"/>
                <a:gd name="connsiteX12" fmla="*/ 59855 w 333863"/>
                <a:gd name="connsiteY12" fmla="*/ 49230 h 166075"/>
                <a:gd name="connsiteX13" fmla="*/ 52312 w 333863"/>
                <a:gd name="connsiteY13" fmla="*/ 90505 h 166075"/>
                <a:gd name="connsiteX14" fmla="*/ 48121 w 333863"/>
                <a:gd name="connsiteY14" fmla="*/ 94814 h 166075"/>
                <a:gd name="connsiteX15" fmla="*/ 98414 w 333863"/>
                <a:gd name="connsiteY15" fmla="*/ 120668 h 166075"/>
                <a:gd name="connsiteX16" fmla="*/ 100509 w 333863"/>
                <a:gd name="connsiteY16" fmla="*/ 114205 h 166075"/>
                <a:gd name="connsiteX17" fmla="*/ 52312 w 333863"/>
                <a:gd name="connsiteY17" fmla="*/ 90505 h 16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63" h="166075">
                  <a:moveTo>
                    <a:pt x="44360" y="0"/>
                  </a:moveTo>
                  <a:cubicBezTo>
                    <a:pt x="142417" y="46132"/>
                    <a:pt x="240475" y="99184"/>
                    <a:pt x="333863" y="159155"/>
                  </a:cubicBezTo>
                  <a:cubicBezTo>
                    <a:pt x="333863" y="161462"/>
                    <a:pt x="333863" y="163768"/>
                    <a:pt x="331529" y="166075"/>
                  </a:cubicBezTo>
                  <a:cubicBezTo>
                    <a:pt x="322190" y="163768"/>
                    <a:pt x="310516" y="161462"/>
                    <a:pt x="301177" y="156849"/>
                  </a:cubicBezTo>
                  <a:cubicBezTo>
                    <a:pt x="277830" y="145316"/>
                    <a:pt x="252149" y="136089"/>
                    <a:pt x="231136" y="122250"/>
                  </a:cubicBezTo>
                  <a:cubicBezTo>
                    <a:pt x="196116" y="101490"/>
                    <a:pt x="149421" y="119943"/>
                    <a:pt x="133079" y="161462"/>
                  </a:cubicBezTo>
                  <a:cubicBezTo>
                    <a:pt x="88719" y="138396"/>
                    <a:pt x="42025" y="117637"/>
                    <a:pt x="0" y="96877"/>
                  </a:cubicBezTo>
                  <a:cubicBezTo>
                    <a:pt x="14008" y="62278"/>
                    <a:pt x="28017" y="32292"/>
                    <a:pt x="44360" y="0"/>
                  </a:cubicBezTo>
                  <a:close/>
                  <a:moveTo>
                    <a:pt x="59855" y="49230"/>
                  </a:moveTo>
                  <a:cubicBezTo>
                    <a:pt x="59855" y="49230"/>
                    <a:pt x="57646" y="51428"/>
                    <a:pt x="57646" y="53626"/>
                  </a:cubicBezTo>
                  <a:cubicBezTo>
                    <a:pt x="73107" y="62419"/>
                    <a:pt x="88568" y="71211"/>
                    <a:pt x="106238" y="77805"/>
                  </a:cubicBezTo>
                  <a:cubicBezTo>
                    <a:pt x="106238" y="75607"/>
                    <a:pt x="108446" y="73409"/>
                    <a:pt x="108446" y="71211"/>
                  </a:cubicBezTo>
                  <a:cubicBezTo>
                    <a:pt x="92985" y="64617"/>
                    <a:pt x="77525" y="55824"/>
                    <a:pt x="59855" y="49230"/>
                  </a:cubicBezTo>
                  <a:close/>
                  <a:moveTo>
                    <a:pt x="52312" y="90505"/>
                  </a:moveTo>
                  <a:cubicBezTo>
                    <a:pt x="50217" y="92660"/>
                    <a:pt x="50217" y="92660"/>
                    <a:pt x="48121" y="94814"/>
                  </a:cubicBezTo>
                  <a:cubicBezTo>
                    <a:pt x="64885" y="103432"/>
                    <a:pt x="81650" y="112050"/>
                    <a:pt x="98414" y="120668"/>
                  </a:cubicBezTo>
                  <a:cubicBezTo>
                    <a:pt x="98414" y="118514"/>
                    <a:pt x="100509" y="116359"/>
                    <a:pt x="100509" y="114205"/>
                  </a:cubicBezTo>
                  <a:cubicBezTo>
                    <a:pt x="83745" y="107741"/>
                    <a:pt x="69076" y="99123"/>
                    <a:pt x="52312" y="90505"/>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88" name="自由: 形状 187"/>
            <p:cNvSpPr/>
            <p:nvPr/>
          </p:nvSpPr>
          <p:spPr bwMode="auto">
            <a:xfrm>
              <a:off x="6078538" y="1790701"/>
              <a:ext cx="1081718" cy="674688"/>
            </a:xfrm>
            <a:custGeom>
              <a:avLst/>
              <a:gdLst>
                <a:gd name="connsiteX0" fmla="*/ 4307 w 1081718"/>
                <a:gd name="connsiteY0" fmla="*/ 0 h 674688"/>
                <a:gd name="connsiteX1" fmla="*/ 34454 w 1081718"/>
                <a:gd name="connsiteY1" fmla="*/ 4297 h 674688"/>
                <a:gd name="connsiteX2" fmla="*/ 185188 w 1081718"/>
                <a:gd name="connsiteY2" fmla="*/ 34379 h 674688"/>
                <a:gd name="connsiteX3" fmla="*/ 320848 w 1081718"/>
                <a:gd name="connsiteY3" fmla="*/ 90245 h 674688"/>
                <a:gd name="connsiteX4" fmla="*/ 534029 w 1081718"/>
                <a:gd name="connsiteY4" fmla="*/ 212720 h 674688"/>
                <a:gd name="connsiteX5" fmla="*/ 555563 w 1081718"/>
                <a:gd name="connsiteY5" fmla="*/ 219166 h 674688"/>
                <a:gd name="connsiteX6" fmla="*/ 678303 w 1081718"/>
                <a:gd name="connsiteY6" fmla="*/ 298668 h 674688"/>
                <a:gd name="connsiteX7" fmla="*/ 704143 w 1081718"/>
                <a:gd name="connsiteY7" fmla="*/ 322303 h 674688"/>
                <a:gd name="connsiteX8" fmla="*/ 990538 w 1081718"/>
                <a:gd name="connsiteY8" fmla="*/ 502793 h 674688"/>
                <a:gd name="connsiteX9" fmla="*/ 1057291 w 1081718"/>
                <a:gd name="connsiteY9" fmla="*/ 550064 h 674688"/>
                <a:gd name="connsiteX10" fmla="*/ 1076671 w 1081718"/>
                <a:gd name="connsiteY10" fmla="*/ 620971 h 674688"/>
                <a:gd name="connsiteX11" fmla="*/ 1007765 w 1081718"/>
                <a:gd name="connsiteY11" fmla="*/ 674688 h 674688"/>
                <a:gd name="connsiteX12" fmla="*/ 988384 w 1081718"/>
                <a:gd name="connsiteY12" fmla="*/ 668242 h 674688"/>
                <a:gd name="connsiteX13" fmla="*/ 751517 w 1081718"/>
                <a:gd name="connsiteY13" fmla="*/ 515685 h 674688"/>
                <a:gd name="connsiteX14" fmla="*/ 669690 w 1081718"/>
                <a:gd name="connsiteY14" fmla="*/ 461968 h 674688"/>
                <a:gd name="connsiteX15" fmla="*/ 639543 w 1081718"/>
                <a:gd name="connsiteY15" fmla="*/ 466265 h 674688"/>
                <a:gd name="connsiteX16" fmla="*/ 562023 w 1081718"/>
                <a:gd name="connsiteY16" fmla="*/ 517834 h 674688"/>
                <a:gd name="connsiteX17" fmla="*/ 415595 w 1081718"/>
                <a:gd name="connsiteY17" fmla="*/ 434035 h 674688"/>
                <a:gd name="connsiteX18" fmla="*/ 441435 w 1081718"/>
                <a:gd name="connsiteY18" fmla="*/ 339493 h 674688"/>
                <a:gd name="connsiteX19" fmla="*/ 378989 w 1081718"/>
                <a:gd name="connsiteY19" fmla="*/ 300816 h 674688"/>
                <a:gd name="connsiteX20" fmla="*/ 312235 w 1081718"/>
                <a:gd name="connsiteY20" fmla="*/ 242802 h 674688"/>
                <a:gd name="connsiteX21" fmla="*/ 251941 w 1081718"/>
                <a:gd name="connsiteY21" fmla="*/ 206274 h 674688"/>
                <a:gd name="connsiteX22" fmla="*/ 165808 w 1081718"/>
                <a:gd name="connsiteY22" fmla="*/ 165449 h 674688"/>
                <a:gd name="connsiteX23" fmla="*/ 146428 w 1081718"/>
                <a:gd name="connsiteY23" fmla="*/ 146111 h 674688"/>
                <a:gd name="connsiteX24" fmla="*/ 45220 w 1081718"/>
                <a:gd name="connsiteY24" fmla="*/ 49420 h 674688"/>
                <a:gd name="connsiteX25" fmla="*/ 0 w 1081718"/>
                <a:gd name="connsiteY25" fmla="*/ 6446 h 674688"/>
                <a:gd name="connsiteX26" fmla="*/ 4307 w 1081718"/>
                <a:gd name="connsiteY26" fmla="*/ 0 h 674688"/>
                <a:gd name="connsiteX27" fmla="*/ 95501 w 1081718"/>
                <a:gd name="connsiteY27" fmla="*/ 33921 h 674688"/>
                <a:gd name="connsiteX28" fmla="*/ 78345 w 1081718"/>
                <a:gd name="connsiteY28" fmla="*/ 40433 h 674688"/>
                <a:gd name="connsiteX29" fmla="*/ 84778 w 1081718"/>
                <a:gd name="connsiteY29" fmla="*/ 57798 h 674688"/>
                <a:gd name="connsiteX30" fmla="*/ 151259 w 1081718"/>
                <a:gd name="connsiteY30" fmla="*/ 125089 h 674688"/>
                <a:gd name="connsiteX31" fmla="*/ 170559 w 1081718"/>
                <a:gd name="connsiteY31" fmla="*/ 125089 h 674688"/>
                <a:gd name="connsiteX32" fmla="*/ 198438 w 1081718"/>
                <a:gd name="connsiteY32" fmla="*/ 66481 h 674688"/>
                <a:gd name="connsiteX33" fmla="*/ 183427 w 1081718"/>
                <a:gd name="connsiteY33" fmla="*/ 49115 h 674688"/>
                <a:gd name="connsiteX34" fmla="*/ 95501 w 1081718"/>
                <a:gd name="connsiteY34" fmla="*/ 33921 h 674688"/>
                <a:gd name="connsiteX35" fmla="*/ 229602 w 1081718"/>
                <a:gd name="connsiteY35" fmla="*/ 55545 h 674688"/>
                <a:gd name="connsiteX36" fmla="*/ 185242 w 1081718"/>
                <a:gd name="connsiteY36" fmla="*/ 152422 h 674688"/>
                <a:gd name="connsiteX37" fmla="*/ 318321 w 1081718"/>
                <a:gd name="connsiteY37" fmla="*/ 217007 h 674688"/>
                <a:gd name="connsiteX38" fmla="*/ 416378 w 1081718"/>
                <a:gd name="connsiteY38" fmla="*/ 177795 h 674688"/>
                <a:gd name="connsiteX39" fmla="*/ 486419 w 1081718"/>
                <a:gd name="connsiteY39" fmla="*/ 212394 h 674688"/>
                <a:gd name="connsiteX40" fmla="*/ 516771 w 1081718"/>
                <a:gd name="connsiteY40" fmla="*/ 221620 h 674688"/>
                <a:gd name="connsiteX41" fmla="*/ 519105 w 1081718"/>
                <a:gd name="connsiteY41" fmla="*/ 214700 h 674688"/>
                <a:gd name="connsiteX42" fmla="*/ 229602 w 1081718"/>
                <a:gd name="connsiteY42" fmla="*/ 55545 h 674688"/>
                <a:gd name="connsiteX43" fmla="*/ 420688 w 1081718"/>
                <a:gd name="connsiteY43" fmla="*/ 255587 h 674688"/>
                <a:gd name="connsiteX44" fmla="*/ 478829 w 1081718"/>
                <a:gd name="connsiteY44" fmla="*/ 292213 h 674688"/>
                <a:gd name="connsiteX45" fmla="*/ 487442 w 1081718"/>
                <a:gd name="connsiteY45" fmla="*/ 382701 h 674688"/>
                <a:gd name="connsiteX46" fmla="*/ 480982 w 1081718"/>
                <a:gd name="connsiteY46" fmla="*/ 438717 h 674688"/>
                <a:gd name="connsiteX47" fmla="*/ 547736 w 1081718"/>
                <a:gd name="connsiteY47" fmla="*/ 458107 h 674688"/>
                <a:gd name="connsiteX48" fmla="*/ 636023 w 1081718"/>
                <a:gd name="connsiteY48" fmla="*/ 376237 h 674688"/>
                <a:gd name="connsiteX49" fmla="*/ 638176 w 1081718"/>
                <a:gd name="connsiteY49" fmla="*/ 361156 h 674688"/>
                <a:gd name="connsiteX50" fmla="*/ 552042 w 1081718"/>
                <a:gd name="connsiteY50" fmla="*/ 277132 h 674688"/>
                <a:gd name="connsiteX51" fmla="*/ 420688 w 1081718"/>
                <a:gd name="connsiteY51" fmla="*/ 255587 h 67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1718" h="674688">
                  <a:moveTo>
                    <a:pt x="4307" y="0"/>
                  </a:moveTo>
                  <a:cubicBezTo>
                    <a:pt x="12920" y="0"/>
                    <a:pt x="23687" y="2149"/>
                    <a:pt x="34454" y="4297"/>
                  </a:cubicBezTo>
                  <a:cubicBezTo>
                    <a:pt x="83981" y="15041"/>
                    <a:pt x="135661" y="30082"/>
                    <a:pt x="185188" y="34379"/>
                  </a:cubicBezTo>
                  <a:cubicBezTo>
                    <a:pt x="236868" y="40825"/>
                    <a:pt x="279935" y="64461"/>
                    <a:pt x="320848" y="90245"/>
                  </a:cubicBezTo>
                  <a:cubicBezTo>
                    <a:pt x="391909" y="128921"/>
                    <a:pt x="462969" y="171895"/>
                    <a:pt x="534029" y="212720"/>
                  </a:cubicBezTo>
                  <a:cubicBezTo>
                    <a:pt x="540489" y="217018"/>
                    <a:pt x="549103" y="219166"/>
                    <a:pt x="555563" y="219166"/>
                  </a:cubicBezTo>
                  <a:cubicBezTo>
                    <a:pt x="611550" y="225612"/>
                    <a:pt x="650310" y="253545"/>
                    <a:pt x="678303" y="298668"/>
                  </a:cubicBezTo>
                  <a:cubicBezTo>
                    <a:pt x="684763" y="309411"/>
                    <a:pt x="693377" y="318006"/>
                    <a:pt x="704143" y="322303"/>
                  </a:cubicBezTo>
                  <a:cubicBezTo>
                    <a:pt x="798890" y="384615"/>
                    <a:pt x="895791" y="442630"/>
                    <a:pt x="990538" y="502793"/>
                  </a:cubicBezTo>
                  <a:cubicBezTo>
                    <a:pt x="1014225" y="517834"/>
                    <a:pt x="1035758" y="532875"/>
                    <a:pt x="1057291" y="550064"/>
                  </a:cubicBezTo>
                  <a:cubicBezTo>
                    <a:pt x="1080978" y="569402"/>
                    <a:pt x="1087438" y="595187"/>
                    <a:pt x="1076671" y="620971"/>
                  </a:cubicBezTo>
                  <a:cubicBezTo>
                    <a:pt x="1063751" y="651053"/>
                    <a:pt x="1035758" y="674688"/>
                    <a:pt x="1007765" y="674688"/>
                  </a:cubicBezTo>
                  <a:cubicBezTo>
                    <a:pt x="1001305" y="674688"/>
                    <a:pt x="994844" y="672539"/>
                    <a:pt x="988384" y="668242"/>
                  </a:cubicBezTo>
                  <a:cubicBezTo>
                    <a:pt x="908711" y="616674"/>
                    <a:pt x="831190" y="567254"/>
                    <a:pt x="751517" y="515685"/>
                  </a:cubicBezTo>
                  <a:cubicBezTo>
                    <a:pt x="725677" y="498496"/>
                    <a:pt x="697683" y="481306"/>
                    <a:pt x="669690" y="461968"/>
                  </a:cubicBezTo>
                  <a:cubicBezTo>
                    <a:pt x="656770" y="453373"/>
                    <a:pt x="650310" y="457671"/>
                    <a:pt x="639543" y="466265"/>
                  </a:cubicBezTo>
                  <a:cubicBezTo>
                    <a:pt x="615856" y="485604"/>
                    <a:pt x="590016" y="507090"/>
                    <a:pt x="562023" y="517834"/>
                  </a:cubicBezTo>
                  <a:cubicBezTo>
                    <a:pt x="495269" y="541470"/>
                    <a:pt x="426362" y="504942"/>
                    <a:pt x="415595" y="434035"/>
                  </a:cubicBezTo>
                  <a:cubicBezTo>
                    <a:pt x="409135" y="403953"/>
                    <a:pt x="402675" y="365277"/>
                    <a:pt x="441435" y="339493"/>
                  </a:cubicBezTo>
                  <a:cubicBezTo>
                    <a:pt x="417749" y="324452"/>
                    <a:pt x="398369" y="313709"/>
                    <a:pt x="378989" y="300816"/>
                  </a:cubicBezTo>
                  <a:cubicBezTo>
                    <a:pt x="353148" y="285776"/>
                    <a:pt x="331615" y="266437"/>
                    <a:pt x="312235" y="242802"/>
                  </a:cubicBezTo>
                  <a:cubicBezTo>
                    <a:pt x="299315" y="225612"/>
                    <a:pt x="273475" y="217018"/>
                    <a:pt x="251941" y="206274"/>
                  </a:cubicBezTo>
                  <a:cubicBezTo>
                    <a:pt x="223948" y="191233"/>
                    <a:pt x="193801" y="178341"/>
                    <a:pt x="165808" y="165449"/>
                  </a:cubicBezTo>
                  <a:cubicBezTo>
                    <a:pt x="159348" y="161152"/>
                    <a:pt x="152888" y="152557"/>
                    <a:pt x="146428" y="146111"/>
                  </a:cubicBezTo>
                  <a:cubicBezTo>
                    <a:pt x="118434" y="107434"/>
                    <a:pt x="86134" y="75204"/>
                    <a:pt x="45220" y="49420"/>
                  </a:cubicBezTo>
                  <a:cubicBezTo>
                    <a:pt x="27994" y="36528"/>
                    <a:pt x="15074" y="21487"/>
                    <a:pt x="0" y="6446"/>
                  </a:cubicBezTo>
                  <a:cubicBezTo>
                    <a:pt x="2154" y="4297"/>
                    <a:pt x="2154" y="2149"/>
                    <a:pt x="4307" y="0"/>
                  </a:cubicBezTo>
                  <a:close/>
                  <a:moveTo>
                    <a:pt x="95501" y="33921"/>
                  </a:moveTo>
                  <a:cubicBezTo>
                    <a:pt x="91212" y="31750"/>
                    <a:pt x="82634" y="36091"/>
                    <a:pt x="78345" y="40433"/>
                  </a:cubicBezTo>
                  <a:cubicBezTo>
                    <a:pt x="76200" y="42603"/>
                    <a:pt x="80489" y="53457"/>
                    <a:pt x="84778" y="57798"/>
                  </a:cubicBezTo>
                  <a:cubicBezTo>
                    <a:pt x="106224" y="79505"/>
                    <a:pt x="129813" y="103382"/>
                    <a:pt x="151259" y="125089"/>
                  </a:cubicBezTo>
                  <a:cubicBezTo>
                    <a:pt x="157692" y="133772"/>
                    <a:pt x="166270" y="138113"/>
                    <a:pt x="170559" y="125089"/>
                  </a:cubicBezTo>
                  <a:cubicBezTo>
                    <a:pt x="181282" y="107724"/>
                    <a:pt x="187716" y="88188"/>
                    <a:pt x="198438" y="66481"/>
                  </a:cubicBezTo>
                  <a:cubicBezTo>
                    <a:pt x="192005" y="59969"/>
                    <a:pt x="189860" y="51286"/>
                    <a:pt x="183427" y="49115"/>
                  </a:cubicBezTo>
                  <a:cubicBezTo>
                    <a:pt x="155548" y="42603"/>
                    <a:pt x="125524" y="38262"/>
                    <a:pt x="95501" y="33921"/>
                  </a:cubicBezTo>
                  <a:close/>
                  <a:moveTo>
                    <a:pt x="229602" y="55545"/>
                  </a:moveTo>
                  <a:cubicBezTo>
                    <a:pt x="213259" y="87837"/>
                    <a:pt x="199250" y="117823"/>
                    <a:pt x="185242" y="152422"/>
                  </a:cubicBezTo>
                  <a:cubicBezTo>
                    <a:pt x="227267" y="173182"/>
                    <a:pt x="273961" y="193941"/>
                    <a:pt x="318321" y="217007"/>
                  </a:cubicBezTo>
                  <a:cubicBezTo>
                    <a:pt x="334663" y="175488"/>
                    <a:pt x="381358" y="157035"/>
                    <a:pt x="416378" y="177795"/>
                  </a:cubicBezTo>
                  <a:cubicBezTo>
                    <a:pt x="437391" y="191634"/>
                    <a:pt x="463072" y="200861"/>
                    <a:pt x="486419" y="212394"/>
                  </a:cubicBezTo>
                  <a:cubicBezTo>
                    <a:pt x="495758" y="217007"/>
                    <a:pt x="507432" y="219313"/>
                    <a:pt x="516771" y="221620"/>
                  </a:cubicBezTo>
                  <a:cubicBezTo>
                    <a:pt x="519105" y="219313"/>
                    <a:pt x="519105" y="217007"/>
                    <a:pt x="519105" y="214700"/>
                  </a:cubicBezTo>
                  <a:cubicBezTo>
                    <a:pt x="425717" y="154729"/>
                    <a:pt x="327659" y="101677"/>
                    <a:pt x="229602" y="55545"/>
                  </a:cubicBezTo>
                  <a:close/>
                  <a:moveTo>
                    <a:pt x="420688" y="255587"/>
                  </a:moveTo>
                  <a:cubicBezTo>
                    <a:pt x="440068" y="268514"/>
                    <a:pt x="459448" y="279286"/>
                    <a:pt x="478829" y="292213"/>
                  </a:cubicBezTo>
                  <a:cubicBezTo>
                    <a:pt x="513282" y="315912"/>
                    <a:pt x="515435" y="352538"/>
                    <a:pt x="487442" y="382701"/>
                  </a:cubicBezTo>
                  <a:cubicBezTo>
                    <a:pt x="476675" y="393473"/>
                    <a:pt x="474522" y="427945"/>
                    <a:pt x="480982" y="438717"/>
                  </a:cubicBezTo>
                  <a:cubicBezTo>
                    <a:pt x="493902" y="460262"/>
                    <a:pt x="519742" y="466725"/>
                    <a:pt x="547736" y="458107"/>
                  </a:cubicBezTo>
                  <a:cubicBezTo>
                    <a:pt x="590803" y="443026"/>
                    <a:pt x="612336" y="408554"/>
                    <a:pt x="636023" y="376237"/>
                  </a:cubicBezTo>
                  <a:cubicBezTo>
                    <a:pt x="638176" y="371928"/>
                    <a:pt x="638176" y="367620"/>
                    <a:pt x="638176" y="361156"/>
                  </a:cubicBezTo>
                  <a:cubicBezTo>
                    <a:pt x="636023" y="322376"/>
                    <a:pt x="590803" y="277132"/>
                    <a:pt x="552042" y="277132"/>
                  </a:cubicBezTo>
                  <a:cubicBezTo>
                    <a:pt x="506822" y="279286"/>
                    <a:pt x="463755" y="274977"/>
                    <a:pt x="420688" y="255587"/>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grpSp>
          <p:nvGrpSpPr>
            <p:cNvPr id="5" name="组合 188"/>
            <p:cNvGrpSpPr/>
            <p:nvPr/>
          </p:nvGrpSpPr>
          <p:grpSpPr>
            <a:xfrm>
              <a:off x="6670676" y="1868488"/>
              <a:ext cx="2152650" cy="3608388"/>
              <a:chOff x="6670676" y="1868488"/>
              <a:chExt cx="2152650" cy="3608388"/>
            </a:xfrm>
            <a:grpFill/>
          </p:grpSpPr>
          <p:sp>
            <p:nvSpPr>
              <p:cNvPr id="191" name="chenying0907 5"/>
              <p:cNvSpPr/>
              <p:nvPr/>
            </p:nvSpPr>
            <p:spPr bwMode="auto">
              <a:xfrm>
                <a:off x="8281988" y="4449763"/>
                <a:ext cx="314325" cy="1027113"/>
              </a:xfrm>
              <a:custGeom>
                <a:avLst/>
                <a:gdLst>
                  <a:gd name="T0" fmla="*/ 36 w 146"/>
                  <a:gd name="T1" fmla="*/ 124 h 478"/>
                  <a:gd name="T2" fmla="*/ 60 w 146"/>
                  <a:gd name="T3" fmla="*/ 218 h 478"/>
                  <a:gd name="T4" fmla="*/ 78 w 146"/>
                  <a:gd name="T5" fmla="*/ 328 h 478"/>
                  <a:gd name="T6" fmla="*/ 91 w 146"/>
                  <a:gd name="T7" fmla="*/ 474 h 478"/>
                  <a:gd name="T8" fmla="*/ 91 w 146"/>
                  <a:gd name="T9" fmla="*/ 477 h 478"/>
                  <a:gd name="T10" fmla="*/ 146 w 146"/>
                  <a:gd name="T11" fmla="*/ 478 h 478"/>
                  <a:gd name="T12" fmla="*/ 145 w 146"/>
                  <a:gd name="T13" fmla="*/ 472 h 478"/>
                  <a:gd name="T14" fmla="*/ 141 w 146"/>
                  <a:gd name="T15" fmla="*/ 395 h 478"/>
                  <a:gd name="T16" fmla="*/ 128 w 146"/>
                  <a:gd name="T17" fmla="*/ 284 h 478"/>
                  <a:gd name="T18" fmla="*/ 107 w 146"/>
                  <a:gd name="T19" fmla="*/ 174 h 478"/>
                  <a:gd name="T20" fmla="*/ 89 w 146"/>
                  <a:gd name="T21" fmla="*/ 106 h 478"/>
                  <a:gd name="T22" fmla="*/ 55 w 146"/>
                  <a:gd name="T23" fmla="*/ 12 h 478"/>
                  <a:gd name="T24" fmla="*/ 42 w 146"/>
                  <a:gd name="T25" fmla="*/ 2 h 478"/>
                  <a:gd name="T26" fmla="*/ 7 w 146"/>
                  <a:gd name="T27" fmla="*/ 12 h 478"/>
                  <a:gd name="T28" fmla="*/ 2 w 146"/>
                  <a:gd name="T29" fmla="*/ 27 h 478"/>
                  <a:gd name="T30" fmla="*/ 36 w 146"/>
                  <a:gd name="T31" fmla="*/ 124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478">
                    <a:moveTo>
                      <a:pt x="36" y="124"/>
                    </a:moveTo>
                    <a:cubicBezTo>
                      <a:pt x="46" y="155"/>
                      <a:pt x="54" y="186"/>
                      <a:pt x="60" y="218"/>
                    </a:cubicBezTo>
                    <a:cubicBezTo>
                      <a:pt x="68" y="254"/>
                      <a:pt x="74" y="291"/>
                      <a:pt x="78" y="328"/>
                    </a:cubicBezTo>
                    <a:cubicBezTo>
                      <a:pt x="84" y="377"/>
                      <a:pt x="87" y="425"/>
                      <a:pt x="91" y="474"/>
                    </a:cubicBezTo>
                    <a:cubicBezTo>
                      <a:pt x="91" y="475"/>
                      <a:pt x="91" y="476"/>
                      <a:pt x="91" y="477"/>
                    </a:cubicBezTo>
                    <a:cubicBezTo>
                      <a:pt x="110" y="477"/>
                      <a:pt x="128" y="477"/>
                      <a:pt x="146" y="478"/>
                    </a:cubicBezTo>
                    <a:cubicBezTo>
                      <a:pt x="146" y="476"/>
                      <a:pt x="146" y="474"/>
                      <a:pt x="145" y="472"/>
                    </a:cubicBezTo>
                    <a:cubicBezTo>
                      <a:pt x="144" y="446"/>
                      <a:pt x="144" y="421"/>
                      <a:pt x="141" y="395"/>
                    </a:cubicBezTo>
                    <a:cubicBezTo>
                      <a:pt x="138" y="358"/>
                      <a:pt x="134" y="321"/>
                      <a:pt x="128" y="284"/>
                    </a:cubicBezTo>
                    <a:cubicBezTo>
                      <a:pt x="123" y="247"/>
                      <a:pt x="115" y="211"/>
                      <a:pt x="107" y="174"/>
                    </a:cubicBezTo>
                    <a:cubicBezTo>
                      <a:pt x="102" y="151"/>
                      <a:pt x="96" y="128"/>
                      <a:pt x="89" y="106"/>
                    </a:cubicBezTo>
                    <a:cubicBezTo>
                      <a:pt x="79" y="74"/>
                      <a:pt x="67" y="43"/>
                      <a:pt x="55" y="12"/>
                    </a:cubicBezTo>
                    <a:cubicBezTo>
                      <a:pt x="54" y="7"/>
                      <a:pt x="47" y="3"/>
                      <a:pt x="42" y="2"/>
                    </a:cubicBezTo>
                    <a:cubicBezTo>
                      <a:pt x="29" y="0"/>
                      <a:pt x="17" y="4"/>
                      <a:pt x="7" y="12"/>
                    </a:cubicBezTo>
                    <a:cubicBezTo>
                      <a:pt x="2" y="15"/>
                      <a:pt x="0" y="20"/>
                      <a:pt x="2" y="27"/>
                    </a:cubicBezTo>
                    <a:cubicBezTo>
                      <a:pt x="14" y="59"/>
                      <a:pt x="26" y="91"/>
                      <a:pt x="36" y="1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2" name="chenying0907 6"/>
              <p:cNvSpPr/>
              <p:nvPr/>
            </p:nvSpPr>
            <p:spPr bwMode="auto">
              <a:xfrm>
                <a:off x="7874001" y="4373563"/>
                <a:ext cx="317500" cy="1095375"/>
              </a:xfrm>
              <a:custGeom>
                <a:avLst/>
                <a:gdLst>
                  <a:gd name="T0" fmla="*/ 54 w 147"/>
                  <a:gd name="T1" fmla="*/ 510 h 510"/>
                  <a:gd name="T2" fmla="*/ 54 w 147"/>
                  <a:gd name="T3" fmla="*/ 508 h 510"/>
                  <a:gd name="T4" fmla="*/ 69 w 147"/>
                  <a:gd name="T5" fmla="*/ 312 h 510"/>
                  <a:gd name="T6" fmla="*/ 92 w 147"/>
                  <a:gd name="T7" fmla="*/ 183 h 510"/>
                  <a:gd name="T8" fmla="*/ 121 w 147"/>
                  <a:gd name="T9" fmla="*/ 80 h 510"/>
                  <a:gd name="T10" fmla="*/ 143 w 147"/>
                  <a:gd name="T11" fmla="*/ 21 h 510"/>
                  <a:gd name="T12" fmla="*/ 137 w 147"/>
                  <a:gd name="T13" fmla="*/ 5 h 510"/>
                  <a:gd name="T14" fmla="*/ 89 w 147"/>
                  <a:gd name="T15" fmla="*/ 29 h 510"/>
                  <a:gd name="T16" fmla="*/ 49 w 147"/>
                  <a:gd name="T17" fmla="*/ 153 h 510"/>
                  <a:gd name="T18" fmla="*/ 18 w 147"/>
                  <a:gd name="T19" fmla="*/ 300 h 510"/>
                  <a:gd name="T20" fmla="*/ 2 w 147"/>
                  <a:gd name="T21" fmla="*/ 457 h 510"/>
                  <a:gd name="T22" fmla="*/ 0 w 147"/>
                  <a:gd name="T23" fmla="*/ 509 h 510"/>
                  <a:gd name="T24" fmla="*/ 54 w 147"/>
                  <a:gd name="T25" fmla="*/ 51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510">
                    <a:moveTo>
                      <a:pt x="54" y="510"/>
                    </a:moveTo>
                    <a:cubicBezTo>
                      <a:pt x="54" y="509"/>
                      <a:pt x="54" y="509"/>
                      <a:pt x="54" y="508"/>
                    </a:cubicBezTo>
                    <a:cubicBezTo>
                      <a:pt x="55" y="443"/>
                      <a:pt x="59" y="377"/>
                      <a:pt x="69" y="312"/>
                    </a:cubicBezTo>
                    <a:cubicBezTo>
                      <a:pt x="76" y="269"/>
                      <a:pt x="83" y="226"/>
                      <a:pt x="92" y="183"/>
                    </a:cubicBezTo>
                    <a:cubicBezTo>
                      <a:pt x="100" y="148"/>
                      <a:pt x="111" y="114"/>
                      <a:pt x="121" y="80"/>
                    </a:cubicBezTo>
                    <a:cubicBezTo>
                      <a:pt x="127" y="60"/>
                      <a:pt x="135" y="41"/>
                      <a:pt x="143" y="21"/>
                    </a:cubicBezTo>
                    <a:cubicBezTo>
                      <a:pt x="147" y="11"/>
                      <a:pt x="146" y="7"/>
                      <a:pt x="137" y="5"/>
                    </a:cubicBezTo>
                    <a:cubicBezTo>
                      <a:pt x="120" y="0"/>
                      <a:pt x="94" y="12"/>
                      <a:pt x="89" y="29"/>
                    </a:cubicBezTo>
                    <a:cubicBezTo>
                      <a:pt x="75" y="70"/>
                      <a:pt x="59" y="111"/>
                      <a:pt x="49" y="153"/>
                    </a:cubicBezTo>
                    <a:cubicBezTo>
                      <a:pt x="36" y="202"/>
                      <a:pt x="26" y="251"/>
                      <a:pt x="18" y="300"/>
                    </a:cubicBezTo>
                    <a:cubicBezTo>
                      <a:pt x="10" y="352"/>
                      <a:pt x="7" y="405"/>
                      <a:pt x="2" y="457"/>
                    </a:cubicBezTo>
                    <a:cubicBezTo>
                      <a:pt x="1" y="475"/>
                      <a:pt x="1" y="492"/>
                      <a:pt x="0" y="509"/>
                    </a:cubicBezTo>
                    <a:cubicBezTo>
                      <a:pt x="18" y="509"/>
                      <a:pt x="36" y="509"/>
                      <a:pt x="54" y="51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3" name="自由: 形状 192"/>
              <p:cNvSpPr/>
              <p:nvPr/>
            </p:nvSpPr>
            <p:spPr bwMode="auto">
              <a:xfrm>
                <a:off x="7306450" y="1868488"/>
                <a:ext cx="1314779" cy="1057273"/>
              </a:xfrm>
              <a:custGeom>
                <a:avLst/>
                <a:gdLst>
                  <a:gd name="connsiteX0" fmla="*/ 627997 w 1314779"/>
                  <a:gd name="connsiteY0" fmla="*/ 366713 h 1057273"/>
                  <a:gd name="connsiteX1" fmla="*/ 615073 w 1314779"/>
                  <a:gd name="connsiteY1" fmla="*/ 383913 h 1057273"/>
                  <a:gd name="connsiteX2" fmla="*/ 606457 w 1314779"/>
                  <a:gd name="connsiteY2" fmla="*/ 418312 h 1057273"/>
                  <a:gd name="connsiteX3" fmla="*/ 550452 w 1314779"/>
                  <a:gd name="connsiteY3" fmla="*/ 527960 h 1057273"/>
                  <a:gd name="connsiteX4" fmla="*/ 427672 w 1314779"/>
                  <a:gd name="connsiteY4" fmla="*/ 629008 h 1057273"/>
                  <a:gd name="connsiteX5" fmla="*/ 207961 w 1314779"/>
                  <a:gd name="connsiteY5" fmla="*/ 624708 h 1057273"/>
                  <a:gd name="connsiteX6" fmla="*/ 126108 w 1314779"/>
                  <a:gd name="connsiteY6" fmla="*/ 568809 h 1057273"/>
                  <a:gd name="connsiteX7" fmla="*/ 104567 w 1314779"/>
                  <a:gd name="connsiteY7" fmla="*/ 519360 h 1057273"/>
                  <a:gd name="connsiteX8" fmla="*/ 104567 w 1314779"/>
                  <a:gd name="connsiteY8" fmla="*/ 536560 h 1057273"/>
                  <a:gd name="connsiteX9" fmla="*/ 111029 w 1314779"/>
                  <a:gd name="connsiteY9" fmla="*/ 575259 h 1057273"/>
                  <a:gd name="connsiteX10" fmla="*/ 261812 w 1314779"/>
                  <a:gd name="connsiteY10" fmla="*/ 820355 h 1057273"/>
                  <a:gd name="connsiteX11" fmla="*/ 509525 w 1314779"/>
                  <a:gd name="connsiteY11" fmla="*/ 966552 h 1057273"/>
                  <a:gd name="connsiteX12" fmla="*/ 701234 w 1314779"/>
                  <a:gd name="connsiteY12" fmla="*/ 1009551 h 1057273"/>
                  <a:gd name="connsiteX13" fmla="*/ 989875 w 1314779"/>
                  <a:gd name="connsiteY13" fmla="*/ 964402 h 1057273"/>
                  <a:gd name="connsiteX14" fmla="*/ 1067420 w 1314779"/>
                  <a:gd name="connsiteY14" fmla="*/ 930003 h 1057273"/>
                  <a:gd name="connsiteX15" fmla="*/ 1205278 w 1314779"/>
                  <a:gd name="connsiteY15" fmla="*/ 568809 h 1057273"/>
                  <a:gd name="connsiteX16" fmla="*/ 1175121 w 1314779"/>
                  <a:gd name="connsiteY16" fmla="*/ 457011 h 1057273"/>
                  <a:gd name="connsiteX17" fmla="*/ 1168659 w 1314779"/>
                  <a:gd name="connsiteY17" fmla="*/ 459161 h 1057273"/>
                  <a:gd name="connsiteX18" fmla="*/ 1142811 w 1314779"/>
                  <a:gd name="connsiteY18" fmla="*/ 538710 h 1057273"/>
                  <a:gd name="connsiteX19" fmla="*/ 1048033 w 1314779"/>
                  <a:gd name="connsiteY19" fmla="*/ 629008 h 1057273"/>
                  <a:gd name="connsiteX20" fmla="*/ 864941 w 1314779"/>
                  <a:gd name="connsiteY20" fmla="*/ 641908 h 1057273"/>
                  <a:gd name="connsiteX21" fmla="*/ 742161 w 1314779"/>
                  <a:gd name="connsiteY21" fmla="*/ 581709 h 1057273"/>
                  <a:gd name="connsiteX22" fmla="*/ 638767 w 1314779"/>
                  <a:gd name="connsiteY22" fmla="*/ 383913 h 1057273"/>
                  <a:gd name="connsiteX23" fmla="*/ 627997 w 1314779"/>
                  <a:gd name="connsiteY23" fmla="*/ 366713 h 1057273"/>
                  <a:gd name="connsiteX24" fmla="*/ 298470 w 1314779"/>
                  <a:gd name="connsiteY24" fmla="*/ 293012 h 1057273"/>
                  <a:gd name="connsiteX25" fmla="*/ 201519 w 1314779"/>
                  <a:gd name="connsiteY25" fmla="*/ 307267 h 1057273"/>
                  <a:gd name="connsiteX26" fmla="*/ 169202 w 1314779"/>
                  <a:gd name="connsiteY26" fmla="*/ 356755 h 1057273"/>
                  <a:gd name="connsiteX27" fmla="*/ 207982 w 1314779"/>
                  <a:gd name="connsiteY27" fmla="*/ 503067 h 1057273"/>
                  <a:gd name="connsiteX28" fmla="*/ 229527 w 1314779"/>
                  <a:gd name="connsiteY28" fmla="*/ 524584 h 1057273"/>
                  <a:gd name="connsiteX29" fmla="*/ 328632 w 1314779"/>
                  <a:gd name="connsiteY29" fmla="*/ 546100 h 1057273"/>
                  <a:gd name="connsiteX30" fmla="*/ 328632 w 1314779"/>
                  <a:gd name="connsiteY30" fmla="*/ 541797 h 1057273"/>
                  <a:gd name="connsiteX31" fmla="*/ 341559 w 1314779"/>
                  <a:gd name="connsiteY31" fmla="*/ 541797 h 1057273"/>
                  <a:gd name="connsiteX32" fmla="*/ 444973 w 1314779"/>
                  <a:gd name="connsiteY32" fmla="*/ 500915 h 1057273"/>
                  <a:gd name="connsiteX33" fmla="*/ 511761 w 1314779"/>
                  <a:gd name="connsiteY33" fmla="*/ 378271 h 1057273"/>
                  <a:gd name="connsiteX34" fmla="*/ 481599 w 1314779"/>
                  <a:gd name="connsiteY34" fmla="*/ 315873 h 1057273"/>
                  <a:gd name="connsiteX35" fmla="*/ 395420 w 1314779"/>
                  <a:gd name="connsiteY35" fmla="*/ 296508 h 1057273"/>
                  <a:gd name="connsiteX36" fmla="*/ 298470 w 1314779"/>
                  <a:gd name="connsiteY36" fmla="*/ 293012 h 1057273"/>
                  <a:gd name="connsiteX37" fmla="*/ 924856 w 1314779"/>
                  <a:gd name="connsiteY37" fmla="*/ 290513 h 1057273"/>
                  <a:gd name="connsiteX38" fmla="*/ 771789 w 1314779"/>
                  <a:gd name="connsiteY38" fmla="*/ 318425 h 1057273"/>
                  <a:gd name="connsiteX39" fmla="*/ 743763 w 1314779"/>
                  <a:gd name="connsiteY39" fmla="*/ 346336 h 1057273"/>
                  <a:gd name="connsiteX40" fmla="*/ 750231 w 1314779"/>
                  <a:gd name="connsiteY40" fmla="*/ 400012 h 1057273"/>
                  <a:gd name="connsiteX41" fmla="*/ 782569 w 1314779"/>
                  <a:gd name="connsiteY41" fmla="*/ 464423 h 1057273"/>
                  <a:gd name="connsiteX42" fmla="*/ 853712 w 1314779"/>
                  <a:gd name="connsiteY42" fmla="*/ 535275 h 1057273"/>
                  <a:gd name="connsiteX43" fmla="*/ 1021870 w 1314779"/>
                  <a:gd name="connsiteY43" fmla="*/ 530981 h 1057273"/>
                  <a:gd name="connsiteX44" fmla="*/ 1045584 w 1314779"/>
                  <a:gd name="connsiteY44" fmla="*/ 509510 h 1057273"/>
                  <a:gd name="connsiteX45" fmla="*/ 1086545 w 1314779"/>
                  <a:gd name="connsiteY45" fmla="*/ 359218 h 1057273"/>
                  <a:gd name="connsiteX46" fmla="*/ 1064987 w 1314779"/>
                  <a:gd name="connsiteY46" fmla="*/ 318425 h 1057273"/>
                  <a:gd name="connsiteX47" fmla="*/ 924856 w 1314779"/>
                  <a:gd name="connsiteY47" fmla="*/ 290513 h 1057273"/>
                  <a:gd name="connsiteX48" fmla="*/ 619606 w 1314779"/>
                  <a:gd name="connsiteY48" fmla="*/ 51359 h 1057273"/>
                  <a:gd name="connsiteX49" fmla="*/ 509656 w 1314779"/>
                  <a:gd name="connsiteY49" fmla="*/ 57796 h 1057273"/>
                  <a:gd name="connsiteX50" fmla="*/ 309161 w 1314779"/>
                  <a:gd name="connsiteY50" fmla="*/ 152209 h 1057273"/>
                  <a:gd name="connsiteX51" fmla="*/ 259576 w 1314779"/>
                  <a:gd name="connsiteY51" fmla="*/ 190832 h 1057273"/>
                  <a:gd name="connsiteX52" fmla="*/ 270356 w 1314779"/>
                  <a:gd name="connsiteY52" fmla="*/ 192978 h 1057273"/>
                  <a:gd name="connsiteX53" fmla="*/ 283291 w 1314779"/>
                  <a:gd name="connsiteY53" fmla="*/ 192978 h 1057273"/>
                  <a:gd name="connsiteX54" fmla="*/ 526903 w 1314779"/>
                  <a:gd name="connsiteY54" fmla="*/ 225164 h 1057273"/>
                  <a:gd name="connsiteX55" fmla="*/ 654099 w 1314779"/>
                  <a:gd name="connsiteY55" fmla="*/ 244476 h 1057273"/>
                  <a:gd name="connsiteX56" fmla="*/ 679970 w 1314779"/>
                  <a:gd name="connsiteY56" fmla="*/ 244476 h 1057273"/>
                  <a:gd name="connsiteX57" fmla="*/ 695061 w 1314779"/>
                  <a:gd name="connsiteY57" fmla="*/ 240185 h 1057273"/>
                  <a:gd name="connsiteX58" fmla="*/ 867530 w 1314779"/>
                  <a:gd name="connsiteY58" fmla="*/ 197270 h 1057273"/>
                  <a:gd name="connsiteX59" fmla="*/ 958076 w 1314779"/>
                  <a:gd name="connsiteY59" fmla="*/ 192978 h 1057273"/>
                  <a:gd name="connsiteX60" fmla="*/ 958076 w 1314779"/>
                  <a:gd name="connsiteY60" fmla="*/ 188687 h 1057273"/>
                  <a:gd name="connsiteX61" fmla="*/ 953764 w 1314779"/>
                  <a:gd name="connsiteY61" fmla="*/ 184395 h 1057273"/>
                  <a:gd name="connsiteX62" fmla="*/ 619606 w 1314779"/>
                  <a:gd name="connsiteY62" fmla="*/ 51359 h 1057273"/>
                  <a:gd name="connsiteX63" fmla="*/ 636855 w 1314779"/>
                  <a:gd name="connsiteY63" fmla="*/ 0 h 1057273"/>
                  <a:gd name="connsiteX64" fmla="*/ 1082295 w 1314779"/>
                  <a:gd name="connsiteY64" fmla="*/ 176119 h 1057273"/>
                  <a:gd name="connsiteX65" fmla="*/ 1099510 w 1314779"/>
                  <a:gd name="connsiteY65" fmla="*/ 191154 h 1057273"/>
                  <a:gd name="connsiteX66" fmla="*/ 1185586 w 1314779"/>
                  <a:gd name="connsiteY66" fmla="*/ 240553 h 1057273"/>
                  <a:gd name="connsiteX67" fmla="*/ 1228624 w 1314779"/>
                  <a:gd name="connsiteY67" fmla="*/ 307135 h 1057273"/>
                  <a:gd name="connsiteX68" fmla="*/ 1237231 w 1314779"/>
                  <a:gd name="connsiteY68" fmla="*/ 356534 h 1057273"/>
                  <a:gd name="connsiteX69" fmla="*/ 1314699 w 1314779"/>
                  <a:gd name="connsiteY69" fmla="*/ 605678 h 1057273"/>
                  <a:gd name="connsiteX70" fmla="*/ 1198497 w 1314779"/>
                  <a:gd name="connsiteY70" fmla="*/ 893483 h 1057273"/>
                  <a:gd name="connsiteX71" fmla="*/ 1065080 w 1314779"/>
                  <a:gd name="connsiteY71" fmla="*/ 992282 h 1057273"/>
                  <a:gd name="connsiteX72" fmla="*/ 1037106 w 1314779"/>
                  <a:gd name="connsiteY72" fmla="*/ 1000873 h 1057273"/>
                  <a:gd name="connsiteX73" fmla="*/ 918752 w 1314779"/>
                  <a:gd name="connsiteY73" fmla="*/ 1028794 h 1057273"/>
                  <a:gd name="connsiteX74" fmla="*/ 813309 w 1314779"/>
                  <a:gd name="connsiteY74" fmla="*/ 1048124 h 1057273"/>
                  <a:gd name="connsiteX75" fmla="*/ 664829 w 1314779"/>
                  <a:gd name="connsiteY75" fmla="*/ 1056715 h 1057273"/>
                  <a:gd name="connsiteX76" fmla="*/ 150528 w 1314779"/>
                  <a:gd name="connsiteY76" fmla="*/ 839788 h 1057273"/>
                  <a:gd name="connsiteX77" fmla="*/ 17111 w 1314779"/>
                  <a:gd name="connsiteY77" fmla="*/ 625009 h 1057273"/>
                  <a:gd name="connsiteX78" fmla="*/ 32174 w 1314779"/>
                  <a:gd name="connsiteY78" fmla="*/ 365125 h 1057273"/>
                  <a:gd name="connsiteX79" fmla="*/ 34326 w 1314779"/>
                  <a:gd name="connsiteY79" fmla="*/ 330761 h 1057273"/>
                  <a:gd name="connsiteX80" fmla="*/ 25718 w 1314779"/>
                  <a:gd name="connsiteY80" fmla="*/ 298544 h 1057273"/>
                  <a:gd name="connsiteX81" fmla="*/ 70908 w 1314779"/>
                  <a:gd name="connsiteY81" fmla="*/ 231962 h 1057273"/>
                  <a:gd name="connsiteX82" fmla="*/ 126857 w 1314779"/>
                  <a:gd name="connsiteY82" fmla="*/ 221223 h 1057273"/>
                  <a:gd name="connsiteX83" fmla="*/ 148376 w 1314779"/>
                  <a:gd name="connsiteY83" fmla="*/ 210484 h 1057273"/>
                  <a:gd name="connsiteX84" fmla="*/ 449640 w 1314779"/>
                  <a:gd name="connsiteY84" fmla="*/ 32217 h 1057273"/>
                  <a:gd name="connsiteX85" fmla="*/ 501286 w 1314779"/>
                  <a:gd name="connsiteY85" fmla="*/ 19330 h 1057273"/>
                  <a:gd name="connsiteX86" fmla="*/ 636855 w 1314779"/>
                  <a:gd name="connsiteY86" fmla="*/ 0 h 10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314779" h="1057273">
                    <a:moveTo>
                      <a:pt x="627997" y="366713"/>
                    </a:moveTo>
                    <a:cubicBezTo>
                      <a:pt x="623689" y="373163"/>
                      <a:pt x="617227" y="377463"/>
                      <a:pt x="615073" y="383913"/>
                    </a:cubicBezTo>
                    <a:cubicBezTo>
                      <a:pt x="610765" y="394663"/>
                      <a:pt x="610765" y="407562"/>
                      <a:pt x="606457" y="418312"/>
                    </a:cubicBezTo>
                    <a:cubicBezTo>
                      <a:pt x="589225" y="454861"/>
                      <a:pt x="569838" y="491411"/>
                      <a:pt x="550452" y="527960"/>
                    </a:cubicBezTo>
                    <a:cubicBezTo>
                      <a:pt x="522450" y="577409"/>
                      <a:pt x="483677" y="613959"/>
                      <a:pt x="427672" y="629008"/>
                    </a:cubicBezTo>
                    <a:cubicBezTo>
                      <a:pt x="354435" y="648358"/>
                      <a:pt x="281198" y="646208"/>
                      <a:pt x="207961" y="624708"/>
                    </a:cubicBezTo>
                    <a:cubicBezTo>
                      <a:pt x="175650" y="616109"/>
                      <a:pt x="143340" y="601059"/>
                      <a:pt x="126108" y="568809"/>
                    </a:cubicBezTo>
                    <a:cubicBezTo>
                      <a:pt x="117491" y="553760"/>
                      <a:pt x="111029" y="536560"/>
                      <a:pt x="104567" y="519360"/>
                    </a:cubicBezTo>
                    <a:cubicBezTo>
                      <a:pt x="104567" y="527960"/>
                      <a:pt x="102413" y="532260"/>
                      <a:pt x="104567" y="536560"/>
                    </a:cubicBezTo>
                    <a:cubicBezTo>
                      <a:pt x="106721" y="549460"/>
                      <a:pt x="106721" y="562360"/>
                      <a:pt x="111029" y="575259"/>
                    </a:cubicBezTo>
                    <a:cubicBezTo>
                      <a:pt x="136878" y="672007"/>
                      <a:pt x="188575" y="753706"/>
                      <a:pt x="261812" y="820355"/>
                    </a:cubicBezTo>
                    <a:cubicBezTo>
                      <a:pt x="335049" y="887004"/>
                      <a:pt x="416902" y="934303"/>
                      <a:pt x="509525" y="966552"/>
                    </a:cubicBezTo>
                    <a:cubicBezTo>
                      <a:pt x="571992" y="990202"/>
                      <a:pt x="636613" y="1005251"/>
                      <a:pt x="701234" y="1009551"/>
                    </a:cubicBezTo>
                    <a:cubicBezTo>
                      <a:pt x="800320" y="1016001"/>
                      <a:pt x="897251" y="1003101"/>
                      <a:pt x="989875" y="964402"/>
                    </a:cubicBezTo>
                    <a:cubicBezTo>
                      <a:pt x="1015723" y="953652"/>
                      <a:pt x="1045879" y="947202"/>
                      <a:pt x="1067420" y="930003"/>
                    </a:cubicBezTo>
                    <a:cubicBezTo>
                      <a:pt x="1183737" y="837554"/>
                      <a:pt x="1231126" y="717157"/>
                      <a:pt x="1205278" y="568809"/>
                    </a:cubicBezTo>
                    <a:cubicBezTo>
                      <a:pt x="1198816" y="532260"/>
                      <a:pt x="1185891" y="495711"/>
                      <a:pt x="1175121" y="457011"/>
                    </a:cubicBezTo>
                    <a:cubicBezTo>
                      <a:pt x="1172967" y="459161"/>
                      <a:pt x="1170813" y="459161"/>
                      <a:pt x="1168659" y="459161"/>
                    </a:cubicBezTo>
                    <a:cubicBezTo>
                      <a:pt x="1160043" y="484961"/>
                      <a:pt x="1151427" y="512910"/>
                      <a:pt x="1142811" y="538710"/>
                    </a:cubicBezTo>
                    <a:cubicBezTo>
                      <a:pt x="1129886" y="588159"/>
                      <a:pt x="1095422" y="616109"/>
                      <a:pt x="1048033" y="629008"/>
                    </a:cubicBezTo>
                    <a:cubicBezTo>
                      <a:pt x="987721" y="646208"/>
                      <a:pt x="927408" y="650508"/>
                      <a:pt x="864941" y="641908"/>
                    </a:cubicBezTo>
                    <a:cubicBezTo>
                      <a:pt x="817552" y="635458"/>
                      <a:pt x="772317" y="618258"/>
                      <a:pt x="742161" y="581709"/>
                    </a:cubicBezTo>
                    <a:cubicBezTo>
                      <a:pt x="692618" y="523660"/>
                      <a:pt x="656000" y="457011"/>
                      <a:pt x="638767" y="383913"/>
                    </a:cubicBezTo>
                    <a:cubicBezTo>
                      <a:pt x="636613" y="377463"/>
                      <a:pt x="632305" y="373163"/>
                      <a:pt x="627997" y="366713"/>
                    </a:cubicBezTo>
                    <a:close/>
                    <a:moveTo>
                      <a:pt x="298470" y="293012"/>
                    </a:moveTo>
                    <a:cubicBezTo>
                      <a:pt x="266153" y="295433"/>
                      <a:pt x="233836" y="300812"/>
                      <a:pt x="201519" y="307267"/>
                    </a:cubicBezTo>
                    <a:cubicBezTo>
                      <a:pt x="175665" y="313722"/>
                      <a:pt x="162738" y="330935"/>
                      <a:pt x="169202" y="356755"/>
                    </a:cubicBezTo>
                    <a:cubicBezTo>
                      <a:pt x="179974" y="404091"/>
                      <a:pt x="192901" y="453579"/>
                      <a:pt x="207982" y="503067"/>
                    </a:cubicBezTo>
                    <a:cubicBezTo>
                      <a:pt x="210136" y="511674"/>
                      <a:pt x="220909" y="522432"/>
                      <a:pt x="229527" y="524584"/>
                    </a:cubicBezTo>
                    <a:cubicBezTo>
                      <a:pt x="261844" y="533190"/>
                      <a:pt x="296315" y="539645"/>
                      <a:pt x="328632" y="546100"/>
                    </a:cubicBezTo>
                    <a:cubicBezTo>
                      <a:pt x="328632" y="543948"/>
                      <a:pt x="328632" y="543948"/>
                      <a:pt x="328632" y="541797"/>
                    </a:cubicBezTo>
                    <a:cubicBezTo>
                      <a:pt x="332941" y="541797"/>
                      <a:pt x="337250" y="541797"/>
                      <a:pt x="341559" y="541797"/>
                    </a:cubicBezTo>
                    <a:cubicBezTo>
                      <a:pt x="380339" y="537494"/>
                      <a:pt x="421274" y="535342"/>
                      <a:pt x="444973" y="500915"/>
                    </a:cubicBezTo>
                    <a:cubicBezTo>
                      <a:pt x="470827" y="462186"/>
                      <a:pt x="492371" y="419153"/>
                      <a:pt x="511761" y="378271"/>
                    </a:cubicBezTo>
                    <a:cubicBezTo>
                      <a:pt x="524688" y="354603"/>
                      <a:pt x="507453" y="322328"/>
                      <a:pt x="481599" y="315873"/>
                    </a:cubicBezTo>
                    <a:cubicBezTo>
                      <a:pt x="453591" y="307267"/>
                      <a:pt x="423428" y="300812"/>
                      <a:pt x="395420" y="296508"/>
                    </a:cubicBezTo>
                    <a:cubicBezTo>
                      <a:pt x="363103" y="291129"/>
                      <a:pt x="330786" y="290591"/>
                      <a:pt x="298470" y="293012"/>
                    </a:cubicBezTo>
                    <a:close/>
                    <a:moveTo>
                      <a:pt x="924856" y="290513"/>
                    </a:moveTo>
                    <a:cubicBezTo>
                      <a:pt x="870959" y="301248"/>
                      <a:pt x="821374" y="309836"/>
                      <a:pt x="771789" y="318425"/>
                    </a:cubicBezTo>
                    <a:cubicBezTo>
                      <a:pt x="756698" y="320572"/>
                      <a:pt x="743763" y="331307"/>
                      <a:pt x="743763" y="346336"/>
                    </a:cubicBezTo>
                    <a:cubicBezTo>
                      <a:pt x="743763" y="363512"/>
                      <a:pt x="743763" y="382836"/>
                      <a:pt x="750231" y="400012"/>
                    </a:cubicBezTo>
                    <a:cubicBezTo>
                      <a:pt x="756698" y="423629"/>
                      <a:pt x="769634" y="445099"/>
                      <a:pt x="782569" y="464423"/>
                    </a:cubicBezTo>
                    <a:cubicBezTo>
                      <a:pt x="799816" y="494481"/>
                      <a:pt x="817063" y="524540"/>
                      <a:pt x="853712" y="535275"/>
                    </a:cubicBezTo>
                    <a:cubicBezTo>
                      <a:pt x="911921" y="552451"/>
                      <a:pt x="965817" y="546010"/>
                      <a:pt x="1021870" y="530981"/>
                    </a:cubicBezTo>
                    <a:cubicBezTo>
                      <a:pt x="1030493" y="528834"/>
                      <a:pt x="1041272" y="518099"/>
                      <a:pt x="1045584" y="509510"/>
                    </a:cubicBezTo>
                    <a:cubicBezTo>
                      <a:pt x="1060675" y="460129"/>
                      <a:pt x="1073610" y="410747"/>
                      <a:pt x="1086545" y="359218"/>
                    </a:cubicBezTo>
                    <a:cubicBezTo>
                      <a:pt x="1093013" y="339895"/>
                      <a:pt x="1084390" y="322719"/>
                      <a:pt x="1064987" y="318425"/>
                    </a:cubicBezTo>
                    <a:cubicBezTo>
                      <a:pt x="1017558" y="309836"/>
                      <a:pt x="970129" y="301248"/>
                      <a:pt x="924856" y="290513"/>
                    </a:cubicBezTo>
                    <a:close/>
                    <a:moveTo>
                      <a:pt x="619606" y="51359"/>
                    </a:moveTo>
                    <a:cubicBezTo>
                      <a:pt x="582956" y="49213"/>
                      <a:pt x="546306" y="51359"/>
                      <a:pt x="509656" y="57796"/>
                    </a:cubicBezTo>
                    <a:cubicBezTo>
                      <a:pt x="436357" y="72816"/>
                      <a:pt x="371681" y="111440"/>
                      <a:pt x="309161" y="152209"/>
                    </a:cubicBezTo>
                    <a:cubicBezTo>
                      <a:pt x="291914" y="162938"/>
                      <a:pt x="276823" y="175812"/>
                      <a:pt x="259576" y="190832"/>
                    </a:cubicBezTo>
                    <a:cubicBezTo>
                      <a:pt x="266044" y="192978"/>
                      <a:pt x="268200" y="192978"/>
                      <a:pt x="270356" y="192978"/>
                    </a:cubicBezTo>
                    <a:cubicBezTo>
                      <a:pt x="274667" y="192978"/>
                      <a:pt x="278979" y="192978"/>
                      <a:pt x="283291" y="192978"/>
                    </a:cubicBezTo>
                    <a:cubicBezTo>
                      <a:pt x="367369" y="184395"/>
                      <a:pt x="451448" y="192978"/>
                      <a:pt x="526903" y="225164"/>
                    </a:cubicBezTo>
                    <a:cubicBezTo>
                      <a:pt x="570021" y="242330"/>
                      <a:pt x="610982" y="244476"/>
                      <a:pt x="654099" y="244476"/>
                    </a:cubicBezTo>
                    <a:cubicBezTo>
                      <a:pt x="662723" y="244476"/>
                      <a:pt x="671346" y="244476"/>
                      <a:pt x="679970" y="244476"/>
                    </a:cubicBezTo>
                    <a:cubicBezTo>
                      <a:pt x="684281" y="244476"/>
                      <a:pt x="690749" y="244476"/>
                      <a:pt x="695061" y="240185"/>
                    </a:cubicBezTo>
                    <a:cubicBezTo>
                      <a:pt x="748957" y="210144"/>
                      <a:pt x="807166" y="203707"/>
                      <a:pt x="867530" y="197270"/>
                    </a:cubicBezTo>
                    <a:cubicBezTo>
                      <a:pt x="897712" y="195124"/>
                      <a:pt x="927894" y="195124"/>
                      <a:pt x="958076" y="192978"/>
                    </a:cubicBezTo>
                    <a:cubicBezTo>
                      <a:pt x="958076" y="190832"/>
                      <a:pt x="958076" y="188687"/>
                      <a:pt x="958076" y="188687"/>
                    </a:cubicBezTo>
                    <a:cubicBezTo>
                      <a:pt x="955920" y="186541"/>
                      <a:pt x="955920" y="186541"/>
                      <a:pt x="953764" y="184395"/>
                    </a:cubicBezTo>
                    <a:cubicBezTo>
                      <a:pt x="854595" y="109294"/>
                      <a:pt x="744646" y="62088"/>
                      <a:pt x="619606" y="51359"/>
                    </a:cubicBezTo>
                    <a:close/>
                    <a:moveTo>
                      <a:pt x="636855" y="0"/>
                    </a:moveTo>
                    <a:cubicBezTo>
                      <a:pt x="806854" y="6443"/>
                      <a:pt x="955334" y="68730"/>
                      <a:pt x="1082295" y="176119"/>
                    </a:cubicBezTo>
                    <a:cubicBezTo>
                      <a:pt x="1088751" y="182563"/>
                      <a:pt x="1095206" y="186858"/>
                      <a:pt x="1099510" y="191154"/>
                    </a:cubicBezTo>
                    <a:cubicBezTo>
                      <a:pt x="1123181" y="216927"/>
                      <a:pt x="1149004" y="234110"/>
                      <a:pt x="1185586" y="240553"/>
                    </a:cubicBezTo>
                    <a:cubicBezTo>
                      <a:pt x="1224320" y="246997"/>
                      <a:pt x="1235079" y="268475"/>
                      <a:pt x="1228624" y="307135"/>
                    </a:cubicBezTo>
                    <a:cubicBezTo>
                      <a:pt x="1224320" y="324317"/>
                      <a:pt x="1226472" y="339352"/>
                      <a:pt x="1237231" y="356534"/>
                    </a:cubicBezTo>
                    <a:cubicBezTo>
                      <a:pt x="1282421" y="433855"/>
                      <a:pt x="1312547" y="515471"/>
                      <a:pt x="1314699" y="605678"/>
                    </a:cubicBezTo>
                    <a:cubicBezTo>
                      <a:pt x="1316851" y="719512"/>
                      <a:pt x="1275965" y="814015"/>
                      <a:pt x="1198497" y="893483"/>
                    </a:cubicBezTo>
                    <a:cubicBezTo>
                      <a:pt x="1157611" y="934291"/>
                      <a:pt x="1114574" y="968656"/>
                      <a:pt x="1065080" y="992282"/>
                    </a:cubicBezTo>
                    <a:cubicBezTo>
                      <a:pt x="1056473" y="996577"/>
                      <a:pt x="1045713" y="1000873"/>
                      <a:pt x="1037106" y="1000873"/>
                    </a:cubicBezTo>
                    <a:cubicBezTo>
                      <a:pt x="994068" y="998725"/>
                      <a:pt x="957486" y="1022351"/>
                      <a:pt x="918752" y="1028794"/>
                    </a:cubicBezTo>
                    <a:cubicBezTo>
                      <a:pt x="882170" y="1035237"/>
                      <a:pt x="847740" y="1045976"/>
                      <a:pt x="813309" y="1048124"/>
                    </a:cubicBezTo>
                    <a:cubicBezTo>
                      <a:pt x="763816" y="1054568"/>
                      <a:pt x="714323" y="1058863"/>
                      <a:pt x="664829" y="1056715"/>
                    </a:cubicBezTo>
                    <a:cubicBezTo>
                      <a:pt x="469007" y="1045976"/>
                      <a:pt x="292553" y="979395"/>
                      <a:pt x="150528" y="839788"/>
                    </a:cubicBezTo>
                    <a:cubicBezTo>
                      <a:pt x="88123" y="779650"/>
                      <a:pt x="42934" y="708773"/>
                      <a:pt x="17111" y="625009"/>
                    </a:cubicBezTo>
                    <a:cubicBezTo>
                      <a:pt x="-8712" y="536949"/>
                      <a:pt x="-6560" y="448889"/>
                      <a:pt x="32174" y="365125"/>
                    </a:cubicBezTo>
                    <a:cubicBezTo>
                      <a:pt x="36478" y="354386"/>
                      <a:pt x="36478" y="341500"/>
                      <a:pt x="34326" y="330761"/>
                    </a:cubicBezTo>
                    <a:cubicBezTo>
                      <a:pt x="34326" y="320022"/>
                      <a:pt x="27870" y="309283"/>
                      <a:pt x="25718" y="298544"/>
                    </a:cubicBezTo>
                    <a:cubicBezTo>
                      <a:pt x="19263" y="264179"/>
                      <a:pt x="34326" y="240553"/>
                      <a:pt x="70908" y="231962"/>
                    </a:cubicBezTo>
                    <a:cubicBezTo>
                      <a:pt x="90275" y="229814"/>
                      <a:pt x="107490" y="225519"/>
                      <a:pt x="126857" y="221223"/>
                    </a:cubicBezTo>
                    <a:cubicBezTo>
                      <a:pt x="133313" y="219075"/>
                      <a:pt x="141920" y="214780"/>
                      <a:pt x="148376" y="210484"/>
                    </a:cubicBezTo>
                    <a:cubicBezTo>
                      <a:pt x="236603" y="131016"/>
                      <a:pt x="337742" y="73025"/>
                      <a:pt x="449640" y="32217"/>
                    </a:cubicBezTo>
                    <a:cubicBezTo>
                      <a:pt x="466855" y="27921"/>
                      <a:pt x="484071" y="21478"/>
                      <a:pt x="501286" y="19330"/>
                    </a:cubicBezTo>
                    <a:cubicBezTo>
                      <a:pt x="546475" y="12887"/>
                      <a:pt x="591665" y="6443"/>
                      <a:pt x="636855" y="0"/>
                    </a:cubicBezTo>
                    <a:close/>
                  </a:path>
                </a:pathLst>
              </a:custGeom>
              <a:grpFill/>
              <a:ln w="9525">
                <a:noFill/>
                <a:round/>
              </a:ln>
            </p:spPr>
            <p:txBody>
              <a:bodyPr vert="horz" wrap="square" lIns="91440" tIns="45720" rIns="91440" bIns="45720" numCol="1" anchor="t" anchorCtr="0" compatLnSpc="1">
                <a:noAutofit/>
              </a:bodyPr>
              <a:lstStyle/>
              <a:p>
                <a:endParaRPr lang="zh-CN" altLang="en-US"/>
              </a:p>
            </p:txBody>
          </p:sp>
          <p:sp>
            <p:nvSpPr>
              <p:cNvPr id="194" name="chenying0907 12"/>
              <p:cNvSpPr/>
              <p:nvPr/>
            </p:nvSpPr>
            <p:spPr bwMode="auto">
              <a:xfrm>
                <a:off x="7443788" y="2952751"/>
                <a:ext cx="1379538" cy="1371600"/>
              </a:xfrm>
              <a:custGeom>
                <a:avLst/>
                <a:gdLst>
                  <a:gd name="T0" fmla="*/ 423 w 641"/>
                  <a:gd name="T1" fmla="*/ 557 h 638"/>
                  <a:gd name="T2" fmla="*/ 448 w 641"/>
                  <a:gd name="T3" fmla="*/ 559 h 638"/>
                  <a:gd name="T4" fmla="*/ 532 w 641"/>
                  <a:gd name="T5" fmla="*/ 557 h 638"/>
                  <a:gd name="T6" fmla="*/ 558 w 641"/>
                  <a:gd name="T7" fmla="*/ 550 h 638"/>
                  <a:gd name="T8" fmla="*/ 583 w 641"/>
                  <a:gd name="T9" fmla="*/ 507 h 638"/>
                  <a:gd name="T10" fmla="*/ 579 w 641"/>
                  <a:gd name="T11" fmla="*/ 405 h 638"/>
                  <a:gd name="T12" fmla="*/ 539 w 641"/>
                  <a:gd name="T13" fmla="*/ 250 h 638"/>
                  <a:gd name="T14" fmla="*/ 500 w 641"/>
                  <a:gd name="T15" fmla="*/ 174 h 638"/>
                  <a:gd name="T16" fmla="*/ 470 w 641"/>
                  <a:gd name="T17" fmla="*/ 152 h 638"/>
                  <a:gd name="T18" fmla="*/ 463 w 641"/>
                  <a:gd name="T19" fmla="*/ 122 h 638"/>
                  <a:gd name="T20" fmla="*/ 501 w 641"/>
                  <a:gd name="T21" fmla="*/ 114 h 638"/>
                  <a:gd name="T22" fmla="*/ 562 w 641"/>
                  <a:gd name="T23" fmla="*/ 170 h 638"/>
                  <a:gd name="T24" fmla="*/ 619 w 641"/>
                  <a:gd name="T25" fmla="*/ 318 h 638"/>
                  <a:gd name="T26" fmla="*/ 640 w 641"/>
                  <a:gd name="T27" fmla="*/ 482 h 638"/>
                  <a:gd name="T28" fmla="*/ 627 w 641"/>
                  <a:gd name="T29" fmla="*/ 543 h 638"/>
                  <a:gd name="T30" fmla="*/ 565 w 641"/>
                  <a:gd name="T31" fmla="*/ 591 h 638"/>
                  <a:gd name="T32" fmla="*/ 435 w 641"/>
                  <a:gd name="T33" fmla="*/ 600 h 638"/>
                  <a:gd name="T34" fmla="*/ 426 w 641"/>
                  <a:gd name="T35" fmla="*/ 599 h 638"/>
                  <a:gd name="T36" fmla="*/ 416 w 641"/>
                  <a:gd name="T37" fmla="*/ 607 h 638"/>
                  <a:gd name="T38" fmla="*/ 405 w 641"/>
                  <a:gd name="T39" fmla="*/ 629 h 638"/>
                  <a:gd name="T40" fmla="*/ 367 w 641"/>
                  <a:gd name="T41" fmla="*/ 636 h 638"/>
                  <a:gd name="T42" fmla="*/ 360 w 641"/>
                  <a:gd name="T43" fmla="*/ 627 h 638"/>
                  <a:gd name="T44" fmla="*/ 364 w 641"/>
                  <a:gd name="T45" fmla="*/ 604 h 638"/>
                  <a:gd name="T46" fmla="*/ 355 w 641"/>
                  <a:gd name="T47" fmla="*/ 593 h 638"/>
                  <a:gd name="T48" fmla="*/ 281 w 641"/>
                  <a:gd name="T49" fmla="*/ 584 h 638"/>
                  <a:gd name="T50" fmla="*/ 207 w 641"/>
                  <a:gd name="T51" fmla="*/ 576 h 638"/>
                  <a:gd name="T52" fmla="*/ 183 w 641"/>
                  <a:gd name="T53" fmla="*/ 583 h 638"/>
                  <a:gd name="T54" fmla="*/ 7 w 641"/>
                  <a:gd name="T55" fmla="*/ 561 h 638"/>
                  <a:gd name="T56" fmla="*/ 10 w 641"/>
                  <a:gd name="T57" fmla="*/ 544 h 638"/>
                  <a:gd name="T58" fmla="*/ 53 w 641"/>
                  <a:gd name="T59" fmla="*/ 531 h 638"/>
                  <a:gd name="T60" fmla="*/ 66 w 641"/>
                  <a:gd name="T61" fmla="*/ 538 h 638"/>
                  <a:gd name="T62" fmla="*/ 122 w 641"/>
                  <a:gd name="T63" fmla="*/ 579 h 638"/>
                  <a:gd name="T64" fmla="*/ 141 w 641"/>
                  <a:gd name="T65" fmla="*/ 574 h 638"/>
                  <a:gd name="T66" fmla="*/ 169 w 641"/>
                  <a:gd name="T67" fmla="*/ 544 h 638"/>
                  <a:gd name="T68" fmla="*/ 193 w 641"/>
                  <a:gd name="T69" fmla="*/ 535 h 638"/>
                  <a:gd name="T70" fmla="*/ 285 w 641"/>
                  <a:gd name="T71" fmla="*/ 541 h 638"/>
                  <a:gd name="T72" fmla="*/ 359 w 641"/>
                  <a:gd name="T73" fmla="*/ 551 h 638"/>
                  <a:gd name="T74" fmla="*/ 372 w 641"/>
                  <a:gd name="T75" fmla="*/ 540 h 638"/>
                  <a:gd name="T76" fmla="*/ 376 w 641"/>
                  <a:gd name="T77" fmla="*/ 456 h 638"/>
                  <a:gd name="T78" fmla="*/ 365 w 641"/>
                  <a:gd name="T79" fmla="*/ 320 h 638"/>
                  <a:gd name="T80" fmla="*/ 323 w 641"/>
                  <a:gd name="T81" fmla="*/ 165 h 638"/>
                  <a:gd name="T82" fmla="*/ 263 w 641"/>
                  <a:gd name="T83" fmla="*/ 25 h 638"/>
                  <a:gd name="T84" fmla="*/ 266 w 641"/>
                  <a:gd name="T85" fmla="*/ 12 h 638"/>
                  <a:gd name="T86" fmla="*/ 302 w 641"/>
                  <a:gd name="T87" fmla="*/ 1 h 638"/>
                  <a:gd name="T88" fmla="*/ 315 w 641"/>
                  <a:gd name="T89" fmla="*/ 9 h 638"/>
                  <a:gd name="T90" fmla="*/ 372 w 641"/>
                  <a:gd name="T91" fmla="*/ 136 h 638"/>
                  <a:gd name="T92" fmla="*/ 402 w 641"/>
                  <a:gd name="T93" fmla="*/ 228 h 638"/>
                  <a:gd name="T94" fmla="*/ 422 w 641"/>
                  <a:gd name="T95" fmla="*/ 335 h 638"/>
                  <a:gd name="T96" fmla="*/ 429 w 641"/>
                  <a:gd name="T97" fmla="*/ 456 h 638"/>
                  <a:gd name="T98" fmla="*/ 423 w 641"/>
                  <a:gd name="T99" fmla="*/ 550 h 638"/>
                  <a:gd name="T100" fmla="*/ 423 w 641"/>
                  <a:gd name="T101" fmla="*/ 55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1" h="638">
                    <a:moveTo>
                      <a:pt x="423" y="557"/>
                    </a:moveTo>
                    <a:cubicBezTo>
                      <a:pt x="432" y="557"/>
                      <a:pt x="440" y="559"/>
                      <a:pt x="448" y="559"/>
                    </a:cubicBezTo>
                    <a:cubicBezTo>
                      <a:pt x="476" y="558"/>
                      <a:pt x="504" y="558"/>
                      <a:pt x="532" y="557"/>
                    </a:cubicBezTo>
                    <a:cubicBezTo>
                      <a:pt x="541" y="556"/>
                      <a:pt x="550" y="553"/>
                      <a:pt x="558" y="550"/>
                    </a:cubicBezTo>
                    <a:cubicBezTo>
                      <a:pt x="579" y="543"/>
                      <a:pt x="582" y="524"/>
                      <a:pt x="583" y="507"/>
                    </a:cubicBezTo>
                    <a:cubicBezTo>
                      <a:pt x="586" y="473"/>
                      <a:pt x="585" y="439"/>
                      <a:pt x="579" y="405"/>
                    </a:cubicBezTo>
                    <a:cubicBezTo>
                      <a:pt x="571" y="352"/>
                      <a:pt x="558" y="300"/>
                      <a:pt x="539" y="250"/>
                    </a:cubicBezTo>
                    <a:cubicBezTo>
                      <a:pt x="529" y="223"/>
                      <a:pt x="517" y="197"/>
                      <a:pt x="500" y="174"/>
                    </a:cubicBezTo>
                    <a:cubicBezTo>
                      <a:pt x="492" y="164"/>
                      <a:pt x="483" y="155"/>
                      <a:pt x="470" y="152"/>
                    </a:cubicBezTo>
                    <a:cubicBezTo>
                      <a:pt x="455" y="147"/>
                      <a:pt x="451" y="133"/>
                      <a:pt x="463" y="122"/>
                    </a:cubicBezTo>
                    <a:cubicBezTo>
                      <a:pt x="474" y="112"/>
                      <a:pt x="487" y="110"/>
                      <a:pt x="501" y="114"/>
                    </a:cubicBezTo>
                    <a:cubicBezTo>
                      <a:pt x="530" y="123"/>
                      <a:pt x="548" y="145"/>
                      <a:pt x="562" y="170"/>
                    </a:cubicBezTo>
                    <a:cubicBezTo>
                      <a:pt x="589" y="216"/>
                      <a:pt x="606" y="266"/>
                      <a:pt x="619" y="318"/>
                    </a:cubicBezTo>
                    <a:cubicBezTo>
                      <a:pt x="632" y="372"/>
                      <a:pt x="641" y="427"/>
                      <a:pt x="640" y="482"/>
                    </a:cubicBezTo>
                    <a:cubicBezTo>
                      <a:pt x="639" y="503"/>
                      <a:pt x="636" y="524"/>
                      <a:pt x="627" y="543"/>
                    </a:cubicBezTo>
                    <a:cubicBezTo>
                      <a:pt x="615" y="569"/>
                      <a:pt x="592" y="583"/>
                      <a:pt x="565" y="591"/>
                    </a:cubicBezTo>
                    <a:cubicBezTo>
                      <a:pt x="523" y="603"/>
                      <a:pt x="479" y="604"/>
                      <a:pt x="435" y="600"/>
                    </a:cubicBezTo>
                    <a:cubicBezTo>
                      <a:pt x="432" y="599"/>
                      <a:pt x="429" y="599"/>
                      <a:pt x="426" y="599"/>
                    </a:cubicBezTo>
                    <a:cubicBezTo>
                      <a:pt x="419" y="598"/>
                      <a:pt x="417" y="600"/>
                      <a:pt x="416" y="607"/>
                    </a:cubicBezTo>
                    <a:cubicBezTo>
                      <a:pt x="414" y="615"/>
                      <a:pt x="414" y="625"/>
                      <a:pt x="405" y="629"/>
                    </a:cubicBezTo>
                    <a:cubicBezTo>
                      <a:pt x="393" y="635"/>
                      <a:pt x="381" y="638"/>
                      <a:pt x="367" y="636"/>
                    </a:cubicBezTo>
                    <a:cubicBezTo>
                      <a:pt x="362" y="636"/>
                      <a:pt x="360" y="633"/>
                      <a:pt x="360" y="627"/>
                    </a:cubicBezTo>
                    <a:cubicBezTo>
                      <a:pt x="361" y="619"/>
                      <a:pt x="362" y="611"/>
                      <a:pt x="364" y="604"/>
                    </a:cubicBezTo>
                    <a:cubicBezTo>
                      <a:pt x="367" y="595"/>
                      <a:pt x="363" y="593"/>
                      <a:pt x="355" y="593"/>
                    </a:cubicBezTo>
                    <a:cubicBezTo>
                      <a:pt x="331" y="590"/>
                      <a:pt x="306" y="587"/>
                      <a:pt x="281" y="584"/>
                    </a:cubicBezTo>
                    <a:cubicBezTo>
                      <a:pt x="257" y="582"/>
                      <a:pt x="232" y="579"/>
                      <a:pt x="207" y="576"/>
                    </a:cubicBezTo>
                    <a:cubicBezTo>
                      <a:pt x="197" y="575"/>
                      <a:pt x="191" y="578"/>
                      <a:pt x="183" y="583"/>
                    </a:cubicBezTo>
                    <a:cubicBezTo>
                      <a:pt x="130" y="625"/>
                      <a:pt x="47" y="613"/>
                      <a:pt x="7" y="561"/>
                    </a:cubicBezTo>
                    <a:cubicBezTo>
                      <a:pt x="0" y="552"/>
                      <a:pt x="1" y="549"/>
                      <a:pt x="10" y="544"/>
                    </a:cubicBezTo>
                    <a:cubicBezTo>
                      <a:pt x="23" y="536"/>
                      <a:pt x="37" y="530"/>
                      <a:pt x="53" y="531"/>
                    </a:cubicBezTo>
                    <a:cubicBezTo>
                      <a:pt x="57" y="531"/>
                      <a:pt x="63" y="534"/>
                      <a:pt x="66" y="538"/>
                    </a:cubicBezTo>
                    <a:cubicBezTo>
                      <a:pt x="80" y="558"/>
                      <a:pt x="100" y="570"/>
                      <a:pt x="122" y="579"/>
                    </a:cubicBezTo>
                    <a:cubicBezTo>
                      <a:pt x="129" y="582"/>
                      <a:pt x="134" y="580"/>
                      <a:pt x="141" y="574"/>
                    </a:cubicBezTo>
                    <a:cubicBezTo>
                      <a:pt x="150" y="564"/>
                      <a:pt x="161" y="556"/>
                      <a:pt x="169" y="544"/>
                    </a:cubicBezTo>
                    <a:cubicBezTo>
                      <a:pt x="173" y="538"/>
                      <a:pt x="185" y="535"/>
                      <a:pt x="193" y="535"/>
                    </a:cubicBezTo>
                    <a:cubicBezTo>
                      <a:pt x="224" y="536"/>
                      <a:pt x="254" y="538"/>
                      <a:pt x="285" y="541"/>
                    </a:cubicBezTo>
                    <a:cubicBezTo>
                      <a:pt x="310" y="544"/>
                      <a:pt x="334" y="548"/>
                      <a:pt x="359" y="551"/>
                    </a:cubicBezTo>
                    <a:cubicBezTo>
                      <a:pt x="371" y="552"/>
                      <a:pt x="371" y="552"/>
                      <a:pt x="372" y="540"/>
                    </a:cubicBezTo>
                    <a:cubicBezTo>
                      <a:pt x="373" y="512"/>
                      <a:pt x="377" y="484"/>
                      <a:pt x="376" y="456"/>
                    </a:cubicBezTo>
                    <a:cubicBezTo>
                      <a:pt x="374" y="411"/>
                      <a:pt x="372" y="365"/>
                      <a:pt x="365" y="320"/>
                    </a:cubicBezTo>
                    <a:cubicBezTo>
                      <a:pt x="357" y="267"/>
                      <a:pt x="343" y="215"/>
                      <a:pt x="323" y="165"/>
                    </a:cubicBezTo>
                    <a:cubicBezTo>
                      <a:pt x="304" y="118"/>
                      <a:pt x="283" y="72"/>
                      <a:pt x="263" y="25"/>
                    </a:cubicBezTo>
                    <a:cubicBezTo>
                      <a:pt x="260" y="19"/>
                      <a:pt x="262" y="14"/>
                      <a:pt x="266" y="12"/>
                    </a:cubicBezTo>
                    <a:cubicBezTo>
                      <a:pt x="278" y="8"/>
                      <a:pt x="290" y="4"/>
                      <a:pt x="302" y="1"/>
                    </a:cubicBezTo>
                    <a:cubicBezTo>
                      <a:pt x="306" y="0"/>
                      <a:pt x="314" y="5"/>
                      <a:pt x="315" y="9"/>
                    </a:cubicBezTo>
                    <a:cubicBezTo>
                      <a:pt x="335" y="51"/>
                      <a:pt x="355" y="93"/>
                      <a:pt x="372" y="136"/>
                    </a:cubicBezTo>
                    <a:cubicBezTo>
                      <a:pt x="384" y="166"/>
                      <a:pt x="394" y="197"/>
                      <a:pt x="402" y="228"/>
                    </a:cubicBezTo>
                    <a:cubicBezTo>
                      <a:pt x="411" y="263"/>
                      <a:pt x="418" y="299"/>
                      <a:pt x="422" y="335"/>
                    </a:cubicBezTo>
                    <a:cubicBezTo>
                      <a:pt x="427" y="375"/>
                      <a:pt x="429" y="416"/>
                      <a:pt x="429" y="456"/>
                    </a:cubicBezTo>
                    <a:cubicBezTo>
                      <a:pt x="430" y="487"/>
                      <a:pt x="425" y="519"/>
                      <a:pt x="423" y="550"/>
                    </a:cubicBezTo>
                    <a:cubicBezTo>
                      <a:pt x="423" y="552"/>
                      <a:pt x="423" y="553"/>
                      <a:pt x="423" y="557"/>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5" name="chenying0907 19"/>
              <p:cNvSpPr/>
              <p:nvPr/>
            </p:nvSpPr>
            <p:spPr bwMode="auto">
              <a:xfrm>
                <a:off x="6670676" y="2278063"/>
                <a:ext cx="1325563" cy="1062038"/>
              </a:xfrm>
              <a:custGeom>
                <a:avLst/>
                <a:gdLst>
                  <a:gd name="T0" fmla="*/ 473 w 616"/>
                  <a:gd name="T1" fmla="*/ 492 h 494"/>
                  <a:gd name="T2" fmla="*/ 370 w 616"/>
                  <a:gd name="T3" fmla="*/ 480 h 494"/>
                  <a:gd name="T4" fmla="*/ 196 w 616"/>
                  <a:gd name="T5" fmla="*/ 361 h 494"/>
                  <a:gd name="T6" fmla="*/ 83 w 616"/>
                  <a:gd name="T7" fmla="*/ 179 h 494"/>
                  <a:gd name="T8" fmla="*/ 7 w 616"/>
                  <a:gd name="T9" fmla="*/ 32 h 494"/>
                  <a:gd name="T10" fmla="*/ 14 w 616"/>
                  <a:gd name="T11" fmla="*/ 11 h 494"/>
                  <a:gd name="T12" fmla="*/ 19 w 616"/>
                  <a:gd name="T13" fmla="*/ 9 h 494"/>
                  <a:gd name="T14" fmla="*/ 64 w 616"/>
                  <a:gd name="T15" fmla="*/ 24 h 494"/>
                  <a:gd name="T16" fmla="*/ 122 w 616"/>
                  <a:gd name="T17" fmla="*/ 133 h 494"/>
                  <a:gd name="T18" fmla="*/ 199 w 616"/>
                  <a:gd name="T19" fmla="*/ 276 h 494"/>
                  <a:gd name="T20" fmla="*/ 296 w 616"/>
                  <a:gd name="T21" fmla="*/ 394 h 494"/>
                  <a:gd name="T22" fmla="*/ 405 w 616"/>
                  <a:gd name="T23" fmla="*/ 455 h 494"/>
                  <a:gd name="T24" fmla="*/ 526 w 616"/>
                  <a:gd name="T25" fmla="*/ 468 h 494"/>
                  <a:gd name="T26" fmla="*/ 595 w 616"/>
                  <a:gd name="T27" fmla="*/ 459 h 494"/>
                  <a:gd name="T28" fmla="*/ 603 w 616"/>
                  <a:gd name="T29" fmla="*/ 458 h 494"/>
                  <a:gd name="T30" fmla="*/ 616 w 616"/>
                  <a:gd name="T31" fmla="*/ 462 h 494"/>
                  <a:gd name="T32" fmla="*/ 608 w 616"/>
                  <a:gd name="T33" fmla="*/ 473 h 494"/>
                  <a:gd name="T34" fmla="*/ 589 w 616"/>
                  <a:gd name="T35" fmla="*/ 480 h 494"/>
                  <a:gd name="T36" fmla="*/ 473 w 616"/>
                  <a:gd name="T37" fmla="*/ 49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6" h="494">
                    <a:moveTo>
                      <a:pt x="473" y="492"/>
                    </a:moveTo>
                    <a:cubicBezTo>
                      <a:pt x="439" y="494"/>
                      <a:pt x="404" y="489"/>
                      <a:pt x="370" y="480"/>
                    </a:cubicBezTo>
                    <a:cubicBezTo>
                      <a:pt x="299" y="460"/>
                      <a:pt x="242" y="418"/>
                      <a:pt x="196" y="361"/>
                    </a:cubicBezTo>
                    <a:cubicBezTo>
                      <a:pt x="150" y="305"/>
                      <a:pt x="116" y="242"/>
                      <a:pt x="83" y="179"/>
                    </a:cubicBezTo>
                    <a:cubicBezTo>
                      <a:pt x="58" y="130"/>
                      <a:pt x="32" y="81"/>
                      <a:pt x="7" y="32"/>
                    </a:cubicBezTo>
                    <a:cubicBezTo>
                      <a:pt x="0" y="20"/>
                      <a:pt x="1" y="16"/>
                      <a:pt x="14" y="11"/>
                    </a:cubicBezTo>
                    <a:cubicBezTo>
                      <a:pt x="16" y="11"/>
                      <a:pt x="17" y="10"/>
                      <a:pt x="19" y="9"/>
                    </a:cubicBezTo>
                    <a:cubicBezTo>
                      <a:pt x="43" y="0"/>
                      <a:pt x="52" y="2"/>
                      <a:pt x="64" y="24"/>
                    </a:cubicBezTo>
                    <a:cubicBezTo>
                      <a:pt x="84" y="60"/>
                      <a:pt x="103" y="97"/>
                      <a:pt x="122" y="133"/>
                    </a:cubicBezTo>
                    <a:cubicBezTo>
                      <a:pt x="147" y="181"/>
                      <a:pt x="173" y="228"/>
                      <a:pt x="199" y="276"/>
                    </a:cubicBezTo>
                    <a:cubicBezTo>
                      <a:pt x="224" y="321"/>
                      <a:pt x="258" y="360"/>
                      <a:pt x="296" y="394"/>
                    </a:cubicBezTo>
                    <a:cubicBezTo>
                      <a:pt x="328" y="422"/>
                      <a:pt x="364" y="442"/>
                      <a:pt x="405" y="455"/>
                    </a:cubicBezTo>
                    <a:cubicBezTo>
                      <a:pt x="445" y="466"/>
                      <a:pt x="485" y="471"/>
                      <a:pt x="526" y="468"/>
                    </a:cubicBezTo>
                    <a:cubicBezTo>
                      <a:pt x="549" y="467"/>
                      <a:pt x="572" y="462"/>
                      <a:pt x="595" y="459"/>
                    </a:cubicBezTo>
                    <a:cubicBezTo>
                      <a:pt x="598" y="458"/>
                      <a:pt x="601" y="458"/>
                      <a:pt x="603" y="458"/>
                    </a:cubicBezTo>
                    <a:cubicBezTo>
                      <a:pt x="608" y="459"/>
                      <a:pt x="612" y="460"/>
                      <a:pt x="616" y="462"/>
                    </a:cubicBezTo>
                    <a:cubicBezTo>
                      <a:pt x="613" y="466"/>
                      <a:pt x="612" y="471"/>
                      <a:pt x="608" y="473"/>
                    </a:cubicBezTo>
                    <a:cubicBezTo>
                      <a:pt x="602" y="476"/>
                      <a:pt x="596" y="479"/>
                      <a:pt x="589" y="480"/>
                    </a:cubicBezTo>
                    <a:cubicBezTo>
                      <a:pt x="551" y="487"/>
                      <a:pt x="513" y="493"/>
                      <a:pt x="473" y="49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6" name="chenying0907 127"/>
              <p:cNvSpPr/>
              <p:nvPr/>
            </p:nvSpPr>
            <p:spPr bwMode="auto">
              <a:xfrm>
                <a:off x="7675563" y="2573338"/>
                <a:ext cx="515938" cy="258763"/>
              </a:xfrm>
              <a:custGeom>
                <a:avLst/>
                <a:gdLst>
                  <a:gd name="T0" fmla="*/ 198 w 239"/>
                  <a:gd name="T1" fmla="*/ 56 h 121"/>
                  <a:gd name="T2" fmla="*/ 192 w 239"/>
                  <a:gd name="T3" fmla="*/ 80 h 121"/>
                  <a:gd name="T4" fmla="*/ 168 w 239"/>
                  <a:gd name="T5" fmla="*/ 90 h 121"/>
                  <a:gd name="T6" fmla="*/ 137 w 239"/>
                  <a:gd name="T7" fmla="*/ 93 h 121"/>
                  <a:gd name="T8" fmla="*/ 137 w 239"/>
                  <a:gd name="T9" fmla="*/ 108 h 121"/>
                  <a:gd name="T10" fmla="*/ 197 w 239"/>
                  <a:gd name="T11" fmla="*/ 113 h 121"/>
                  <a:gd name="T12" fmla="*/ 235 w 239"/>
                  <a:gd name="T13" fmla="*/ 30 h 121"/>
                  <a:gd name="T14" fmla="*/ 223 w 239"/>
                  <a:gd name="T15" fmla="*/ 23 h 121"/>
                  <a:gd name="T16" fmla="*/ 211 w 239"/>
                  <a:gd name="T17" fmla="*/ 28 h 121"/>
                  <a:gd name="T18" fmla="*/ 137 w 239"/>
                  <a:gd name="T19" fmla="*/ 56 h 121"/>
                  <a:gd name="T20" fmla="*/ 56 w 239"/>
                  <a:gd name="T21" fmla="*/ 38 h 121"/>
                  <a:gd name="T22" fmla="*/ 25 w 239"/>
                  <a:gd name="T23" fmla="*/ 7 h 121"/>
                  <a:gd name="T24" fmla="*/ 6 w 239"/>
                  <a:gd name="T25" fmla="*/ 5 h 121"/>
                  <a:gd name="T26" fmla="*/ 5 w 239"/>
                  <a:gd name="T27" fmla="*/ 20 h 121"/>
                  <a:gd name="T28" fmla="*/ 113 w 239"/>
                  <a:gd name="T29" fmla="*/ 75 h 121"/>
                  <a:gd name="T30" fmla="*/ 151 w 239"/>
                  <a:gd name="T31" fmla="*/ 7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96" y="65"/>
                      <a:pt x="194" y="73"/>
                      <a:pt x="192" y="80"/>
                    </a:cubicBezTo>
                    <a:cubicBezTo>
                      <a:pt x="187" y="95"/>
                      <a:pt x="182" y="97"/>
                      <a:pt x="168" y="90"/>
                    </a:cubicBezTo>
                    <a:cubicBezTo>
                      <a:pt x="158" y="84"/>
                      <a:pt x="145" y="86"/>
                      <a:pt x="137" y="93"/>
                    </a:cubicBezTo>
                    <a:cubicBezTo>
                      <a:pt x="132" y="99"/>
                      <a:pt x="131" y="105"/>
                      <a:pt x="137" y="108"/>
                    </a:cubicBezTo>
                    <a:cubicBezTo>
                      <a:pt x="156" y="119"/>
                      <a:pt x="177" y="121"/>
                      <a:pt x="197" y="113"/>
                    </a:cubicBezTo>
                    <a:cubicBezTo>
                      <a:pt x="231" y="100"/>
                      <a:pt x="239" y="54"/>
                      <a:pt x="235" y="30"/>
                    </a:cubicBezTo>
                    <a:cubicBezTo>
                      <a:pt x="234" y="27"/>
                      <a:pt x="227" y="23"/>
                      <a:pt x="223" y="23"/>
                    </a:cubicBezTo>
                    <a:cubicBezTo>
                      <a:pt x="219" y="23"/>
                      <a:pt x="215" y="26"/>
                      <a:pt x="211" y="28"/>
                    </a:cubicBezTo>
                    <a:cubicBezTo>
                      <a:pt x="188" y="41"/>
                      <a:pt x="164" y="51"/>
                      <a:pt x="137" y="56"/>
                    </a:cubicBezTo>
                    <a:cubicBezTo>
                      <a:pt x="107" y="61"/>
                      <a:pt x="80" y="56"/>
                      <a:pt x="56" y="38"/>
                    </a:cubicBezTo>
                    <a:cubicBezTo>
                      <a:pt x="45" y="29"/>
                      <a:pt x="35" y="17"/>
                      <a:pt x="25" y="7"/>
                    </a:cubicBezTo>
                    <a:cubicBezTo>
                      <a:pt x="20" y="2"/>
                      <a:pt x="11" y="0"/>
                      <a:pt x="6" y="5"/>
                    </a:cubicBezTo>
                    <a:cubicBezTo>
                      <a:pt x="0" y="9"/>
                      <a:pt x="0" y="15"/>
                      <a:pt x="5" y="20"/>
                    </a:cubicBezTo>
                    <a:cubicBezTo>
                      <a:pt x="32" y="55"/>
                      <a:pt x="67" y="76"/>
                      <a:pt x="113" y="75"/>
                    </a:cubicBezTo>
                    <a:cubicBezTo>
                      <a:pt x="126" y="75"/>
                      <a:pt x="139" y="73"/>
                      <a:pt x="151" y="70"/>
                    </a:cubicBezTo>
                    <a:cubicBezTo>
                      <a:pt x="166" y="67"/>
                      <a:pt x="181" y="61"/>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7" name="chenying0907 130"/>
              <p:cNvSpPr/>
              <p:nvPr/>
            </p:nvSpPr>
            <p:spPr bwMode="auto">
              <a:xfrm>
                <a:off x="7648576" y="2216151"/>
                <a:ext cx="87313" cy="88900"/>
              </a:xfrm>
              <a:custGeom>
                <a:avLst/>
                <a:gdLst>
                  <a:gd name="T0" fmla="*/ 0 w 41"/>
                  <a:gd name="T1" fmla="*/ 19 h 41"/>
                  <a:gd name="T2" fmla="*/ 19 w 41"/>
                  <a:gd name="T3" fmla="*/ 40 h 41"/>
                  <a:gd name="T4" fmla="*/ 40 w 41"/>
                  <a:gd name="T5" fmla="*/ 21 h 41"/>
                  <a:gd name="T6" fmla="*/ 22 w 41"/>
                  <a:gd name="T7" fmla="*/ 1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0" y="30"/>
                      <a:pt x="9" y="40"/>
                      <a:pt x="19" y="40"/>
                    </a:cubicBezTo>
                    <a:cubicBezTo>
                      <a:pt x="29" y="41"/>
                      <a:pt x="39" y="32"/>
                      <a:pt x="40" y="21"/>
                    </a:cubicBezTo>
                    <a:cubicBezTo>
                      <a:pt x="41" y="11"/>
                      <a:pt x="32" y="2"/>
                      <a:pt x="22" y="1"/>
                    </a:cubicBezTo>
                    <a:cubicBezTo>
                      <a:pt x="11" y="0"/>
                      <a:pt x="1" y="8"/>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98" name="Oval 132"/>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sp>
            <p:nvSpPr>
              <p:cNvPr id="199" name="chenying0907 181"/>
              <p:cNvSpPr/>
              <p:nvPr/>
            </p:nvSpPr>
            <p:spPr bwMode="auto">
              <a:xfrm>
                <a:off x="7675563" y="2573338"/>
                <a:ext cx="515938" cy="258763"/>
              </a:xfrm>
              <a:custGeom>
                <a:avLst/>
                <a:gdLst>
                  <a:gd name="T0" fmla="*/ 198 w 239"/>
                  <a:gd name="T1" fmla="*/ 56 h 121"/>
                  <a:gd name="T2" fmla="*/ 151 w 239"/>
                  <a:gd name="T3" fmla="*/ 70 h 121"/>
                  <a:gd name="T4" fmla="*/ 113 w 239"/>
                  <a:gd name="T5" fmla="*/ 75 h 121"/>
                  <a:gd name="T6" fmla="*/ 5 w 239"/>
                  <a:gd name="T7" fmla="*/ 20 h 121"/>
                  <a:gd name="T8" fmla="*/ 6 w 239"/>
                  <a:gd name="T9" fmla="*/ 5 h 121"/>
                  <a:gd name="T10" fmla="*/ 25 w 239"/>
                  <a:gd name="T11" fmla="*/ 7 h 121"/>
                  <a:gd name="T12" fmla="*/ 56 w 239"/>
                  <a:gd name="T13" fmla="*/ 38 h 121"/>
                  <a:gd name="T14" fmla="*/ 137 w 239"/>
                  <a:gd name="T15" fmla="*/ 56 h 121"/>
                  <a:gd name="T16" fmla="*/ 211 w 239"/>
                  <a:gd name="T17" fmla="*/ 28 h 121"/>
                  <a:gd name="T18" fmla="*/ 223 w 239"/>
                  <a:gd name="T19" fmla="*/ 23 h 121"/>
                  <a:gd name="T20" fmla="*/ 235 w 239"/>
                  <a:gd name="T21" fmla="*/ 30 h 121"/>
                  <a:gd name="T22" fmla="*/ 197 w 239"/>
                  <a:gd name="T23" fmla="*/ 113 h 121"/>
                  <a:gd name="T24" fmla="*/ 137 w 239"/>
                  <a:gd name="T25" fmla="*/ 108 h 121"/>
                  <a:gd name="T26" fmla="*/ 137 w 239"/>
                  <a:gd name="T27" fmla="*/ 93 h 121"/>
                  <a:gd name="T28" fmla="*/ 168 w 239"/>
                  <a:gd name="T29" fmla="*/ 90 h 121"/>
                  <a:gd name="T30" fmla="*/ 192 w 239"/>
                  <a:gd name="T31" fmla="*/ 80 h 121"/>
                  <a:gd name="T32" fmla="*/ 198 w 239"/>
                  <a:gd name="T33" fmla="*/ 5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121">
                    <a:moveTo>
                      <a:pt x="198" y="56"/>
                    </a:moveTo>
                    <a:cubicBezTo>
                      <a:pt x="181" y="61"/>
                      <a:pt x="166" y="67"/>
                      <a:pt x="151" y="70"/>
                    </a:cubicBezTo>
                    <a:cubicBezTo>
                      <a:pt x="139" y="73"/>
                      <a:pt x="126" y="75"/>
                      <a:pt x="113" y="75"/>
                    </a:cubicBezTo>
                    <a:cubicBezTo>
                      <a:pt x="67" y="76"/>
                      <a:pt x="32" y="55"/>
                      <a:pt x="5" y="20"/>
                    </a:cubicBezTo>
                    <a:cubicBezTo>
                      <a:pt x="0" y="15"/>
                      <a:pt x="0" y="9"/>
                      <a:pt x="6" y="5"/>
                    </a:cubicBezTo>
                    <a:cubicBezTo>
                      <a:pt x="11" y="0"/>
                      <a:pt x="20" y="2"/>
                      <a:pt x="25" y="7"/>
                    </a:cubicBezTo>
                    <a:cubicBezTo>
                      <a:pt x="35" y="17"/>
                      <a:pt x="45" y="29"/>
                      <a:pt x="56" y="38"/>
                    </a:cubicBezTo>
                    <a:cubicBezTo>
                      <a:pt x="80" y="56"/>
                      <a:pt x="107" y="61"/>
                      <a:pt x="137" y="56"/>
                    </a:cubicBezTo>
                    <a:cubicBezTo>
                      <a:pt x="164" y="51"/>
                      <a:pt x="188" y="41"/>
                      <a:pt x="211" y="28"/>
                    </a:cubicBezTo>
                    <a:cubicBezTo>
                      <a:pt x="215" y="26"/>
                      <a:pt x="219" y="23"/>
                      <a:pt x="223" y="23"/>
                    </a:cubicBezTo>
                    <a:cubicBezTo>
                      <a:pt x="227" y="23"/>
                      <a:pt x="234" y="27"/>
                      <a:pt x="235" y="30"/>
                    </a:cubicBezTo>
                    <a:cubicBezTo>
                      <a:pt x="239" y="54"/>
                      <a:pt x="231" y="100"/>
                      <a:pt x="197" y="113"/>
                    </a:cubicBezTo>
                    <a:cubicBezTo>
                      <a:pt x="177" y="121"/>
                      <a:pt x="156" y="119"/>
                      <a:pt x="137" y="108"/>
                    </a:cubicBezTo>
                    <a:cubicBezTo>
                      <a:pt x="131" y="105"/>
                      <a:pt x="132" y="99"/>
                      <a:pt x="137" y="93"/>
                    </a:cubicBezTo>
                    <a:cubicBezTo>
                      <a:pt x="145" y="86"/>
                      <a:pt x="158" y="84"/>
                      <a:pt x="168" y="90"/>
                    </a:cubicBezTo>
                    <a:cubicBezTo>
                      <a:pt x="182" y="97"/>
                      <a:pt x="187" y="95"/>
                      <a:pt x="192" y="80"/>
                    </a:cubicBezTo>
                    <a:cubicBezTo>
                      <a:pt x="194" y="73"/>
                      <a:pt x="196" y="65"/>
                      <a:pt x="198" y="56"/>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0" name="chenying0907 182"/>
              <p:cNvSpPr/>
              <p:nvPr/>
            </p:nvSpPr>
            <p:spPr bwMode="auto">
              <a:xfrm>
                <a:off x="7648576" y="2216151"/>
                <a:ext cx="87313" cy="88900"/>
              </a:xfrm>
              <a:custGeom>
                <a:avLst/>
                <a:gdLst>
                  <a:gd name="T0" fmla="*/ 0 w 41"/>
                  <a:gd name="T1" fmla="*/ 19 h 41"/>
                  <a:gd name="T2" fmla="*/ 22 w 41"/>
                  <a:gd name="T3" fmla="*/ 1 h 41"/>
                  <a:gd name="T4" fmla="*/ 40 w 41"/>
                  <a:gd name="T5" fmla="*/ 21 h 41"/>
                  <a:gd name="T6" fmla="*/ 19 w 41"/>
                  <a:gd name="T7" fmla="*/ 40 h 41"/>
                  <a:gd name="T8" fmla="*/ 0 w 41"/>
                  <a:gd name="T9" fmla="*/ 19 h 41"/>
                </a:gdLst>
                <a:ahLst/>
                <a:cxnLst>
                  <a:cxn ang="0">
                    <a:pos x="T0" y="T1"/>
                  </a:cxn>
                  <a:cxn ang="0">
                    <a:pos x="T2" y="T3"/>
                  </a:cxn>
                  <a:cxn ang="0">
                    <a:pos x="T4" y="T5"/>
                  </a:cxn>
                  <a:cxn ang="0">
                    <a:pos x="T6" y="T7"/>
                  </a:cxn>
                  <a:cxn ang="0">
                    <a:pos x="T8" y="T9"/>
                  </a:cxn>
                </a:cxnLst>
                <a:rect l="0" t="0" r="r" b="b"/>
                <a:pathLst>
                  <a:path w="41" h="41">
                    <a:moveTo>
                      <a:pt x="0" y="19"/>
                    </a:moveTo>
                    <a:cubicBezTo>
                      <a:pt x="1" y="8"/>
                      <a:pt x="11" y="0"/>
                      <a:pt x="22" y="1"/>
                    </a:cubicBezTo>
                    <a:cubicBezTo>
                      <a:pt x="32" y="2"/>
                      <a:pt x="41" y="11"/>
                      <a:pt x="40" y="21"/>
                    </a:cubicBezTo>
                    <a:cubicBezTo>
                      <a:pt x="39" y="32"/>
                      <a:pt x="29" y="41"/>
                      <a:pt x="19" y="40"/>
                    </a:cubicBezTo>
                    <a:cubicBezTo>
                      <a:pt x="9" y="40"/>
                      <a:pt x="0" y="30"/>
                      <a:pt x="0" y="19"/>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201" name="Oval 183"/>
              <p:cNvSpPr>
                <a:spLocks noChangeArrowheads="1"/>
              </p:cNvSpPr>
              <p:nvPr/>
            </p:nvSpPr>
            <p:spPr bwMode="auto">
              <a:xfrm>
                <a:off x="8180388" y="2222501"/>
                <a:ext cx="93663" cy="95250"/>
              </a:xfrm>
              <a:prstGeom prst="ellipse">
                <a:avLst/>
              </a:prstGeom>
              <a:grpFill/>
              <a:ln w="9525">
                <a:noFill/>
                <a:round/>
              </a:ln>
            </p:spPr>
            <p:txBody>
              <a:bodyPr vert="horz" wrap="square" lIns="91440" tIns="45720" rIns="91440" bIns="45720" numCol="1" anchor="t" anchorCtr="0" compatLnSpc="1"/>
              <a:lstStyle/>
              <a:p>
                <a:endParaRPr lang="zh-CN" altLang="en-US"/>
              </a:p>
            </p:txBody>
          </p:sp>
        </p:grpSp>
        <p:sp>
          <p:nvSpPr>
            <p:cNvPr id="190" name="chenying0907 57"/>
            <p:cNvSpPr/>
            <p:nvPr/>
          </p:nvSpPr>
          <p:spPr bwMode="auto">
            <a:xfrm>
              <a:off x="6750019" y="2121897"/>
              <a:ext cx="402347" cy="323589"/>
            </a:xfrm>
            <a:custGeom>
              <a:avLst/>
              <a:gdLst>
                <a:gd name="T0" fmla="*/ 10 w 173"/>
                <a:gd name="T1" fmla="*/ 0 h 140"/>
                <a:gd name="T2" fmla="*/ 1 w 173"/>
                <a:gd name="T3" fmla="*/ 42 h 140"/>
                <a:gd name="T4" fmla="*/ 4 w 173"/>
                <a:gd name="T5" fmla="*/ 48 h 140"/>
                <a:gd name="T6" fmla="*/ 32 w 173"/>
                <a:gd name="T7" fmla="*/ 67 h 140"/>
                <a:gd name="T8" fmla="*/ 142 w 173"/>
                <a:gd name="T9" fmla="*/ 138 h 140"/>
                <a:gd name="T10" fmla="*/ 153 w 173"/>
                <a:gd name="T11" fmla="*/ 138 h 140"/>
                <a:gd name="T12" fmla="*/ 159 w 173"/>
                <a:gd name="T13" fmla="*/ 95 h 140"/>
                <a:gd name="T14" fmla="*/ 150 w 173"/>
                <a:gd name="T15" fmla="*/ 88 h 140"/>
                <a:gd name="T16" fmla="*/ 61 w 173"/>
                <a:gd name="T17" fmla="*/ 32 h 140"/>
                <a:gd name="T18" fmla="*/ 10 w 173"/>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40">
                  <a:moveTo>
                    <a:pt x="10" y="0"/>
                  </a:moveTo>
                  <a:cubicBezTo>
                    <a:pt x="13" y="16"/>
                    <a:pt x="11" y="30"/>
                    <a:pt x="1" y="42"/>
                  </a:cubicBezTo>
                  <a:cubicBezTo>
                    <a:pt x="0" y="43"/>
                    <a:pt x="2" y="47"/>
                    <a:pt x="4" y="48"/>
                  </a:cubicBezTo>
                  <a:cubicBezTo>
                    <a:pt x="13" y="55"/>
                    <a:pt x="23" y="61"/>
                    <a:pt x="32" y="67"/>
                  </a:cubicBezTo>
                  <a:cubicBezTo>
                    <a:pt x="69" y="91"/>
                    <a:pt x="105" y="114"/>
                    <a:pt x="142" y="138"/>
                  </a:cubicBezTo>
                  <a:cubicBezTo>
                    <a:pt x="145" y="139"/>
                    <a:pt x="150" y="140"/>
                    <a:pt x="153" y="138"/>
                  </a:cubicBezTo>
                  <a:cubicBezTo>
                    <a:pt x="170" y="130"/>
                    <a:pt x="173" y="108"/>
                    <a:pt x="159" y="95"/>
                  </a:cubicBezTo>
                  <a:cubicBezTo>
                    <a:pt x="156" y="92"/>
                    <a:pt x="153" y="90"/>
                    <a:pt x="150" y="88"/>
                  </a:cubicBezTo>
                  <a:cubicBezTo>
                    <a:pt x="120" y="69"/>
                    <a:pt x="91" y="51"/>
                    <a:pt x="61" y="32"/>
                  </a:cubicBezTo>
                  <a:cubicBezTo>
                    <a:pt x="45" y="22"/>
                    <a:pt x="28" y="11"/>
                    <a:pt x="10"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202" name="PA_自由: 形状 201"/>
          <p:cNvSpPr/>
          <p:nvPr>
            <p:custDataLst>
              <p:tags r:id="rId2"/>
            </p:custDataLst>
          </p:nvPr>
        </p:nvSpPr>
        <p:spPr>
          <a:xfrm>
            <a:off x="707248" y="4018980"/>
            <a:ext cx="2575560" cy="503075"/>
          </a:xfrm>
          <a:custGeom>
            <a:avLst/>
            <a:gdLst>
              <a:gd name="connsiteX0" fmla="*/ 111760 w 3434080"/>
              <a:gd name="connsiteY0" fmla="*/ 355600 h 670560"/>
              <a:gd name="connsiteX1" fmla="*/ 162560 w 3434080"/>
              <a:gd name="connsiteY1" fmla="*/ 375920 h 670560"/>
              <a:gd name="connsiteX2" fmla="*/ 508000 w 3434080"/>
              <a:gd name="connsiteY2" fmla="*/ 355600 h 670560"/>
              <a:gd name="connsiteX3" fmla="*/ 589280 w 3434080"/>
              <a:gd name="connsiteY3" fmla="*/ 314960 h 670560"/>
              <a:gd name="connsiteX4" fmla="*/ 629920 w 3434080"/>
              <a:gd name="connsiteY4" fmla="*/ 304800 h 670560"/>
              <a:gd name="connsiteX5" fmla="*/ 660400 w 3434080"/>
              <a:gd name="connsiteY5" fmla="*/ 294640 h 670560"/>
              <a:gd name="connsiteX6" fmla="*/ 751840 w 3434080"/>
              <a:gd name="connsiteY6" fmla="*/ 274320 h 670560"/>
              <a:gd name="connsiteX7" fmla="*/ 863600 w 3434080"/>
              <a:gd name="connsiteY7" fmla="*/ 243840 h 670560"/>
              <a:gd name="connsiteX8" fmla="*/ 894080 w 3434080"/>
              <a:gd name="connsiteY8" fmla="*/ 223520 h 670560"/>
              <a:gd name="connsiteX9" fmla="*/ 955040 w 3434080"/>
              <a:gd name="connsiteY9" fmla="*/ 213360 h 670560"/>
              <a:gd name="connsiteX10" fmla="*/ 995680 w 3434080"/>
              <a:gd name="connsiteY10" fmla="*/ 203200 h 670560"/>
              <a:gd name="connsiteX11" fmla="*/ 1026160 w 3434080"/>
              <a:gd name="connsiteY11" fmla="*/ 172720 h 670560"/>
              <a:gd name="connsiteX12" fmla="*/ 1056640 w 3434080"/>
              <a:gd name="connsiteY12" fmla="*/ 162560 h 670560"/>
              <a:gd name="connsiteX13" fmla="*/ 1107440 w 3434080"/>
              <a:gd name="connsiteY13" fmla="*/ 142240 h 670560"/>
              <a:gd name="connsiteX14" fmla="*/ 1178560 w 3434080"/>
              <a:gd name="connsiteY14" fmla="*/ 152400 h 670560"/>
              <a:gd name="connsiteX15" fmla="*/ 1229360 w 3434080"/>
              <a:gd name="connsiteY15" fmla="*/ 162560 h 670560"/>
              <a:gd name="connsiteX16" fmla="*/ 1391920 w 3434080"/>
              <a:gd name="connsiteY16" fmla="*/ 152400 h 670560"/>
              <a:gd name="connsiteX17" fmla="*/ 1503680 w 3434080"/>
              <a:gd name="connsiteY17" fmla="*/ 132080 h 670560"/>
              <a:gd name="connsiteX18" fmla="*/ 1595120 w 3434080"/>
              <a:gd name="connsiteY18" fmla="*/ 101600 h 670560"/>
              <a:gd name="connsiteX19" fmla="*/ 1625600 w 3434080"/>
              <a:gd name="connsiteY19" fmla="*/ 91440 h 670560"/>
              <a:gd name="connsiteX20" fmla="*/ 1838960 w 3434080"/>
              <a:gd name="connsiteY20" fmla="*/ 81280 h 670560"/>
              <a:gd name="connsiteX21" fmla="*/ 1950720 w 3434080"/>
              <a:gd name="connsiteY21" fmla="*/ 71120 h 670560"/>
              <a:gd name="connsiteX22" fmla="*/ 2062480 w 3434080"/>
              <a:gd name="connsiteY22" fmla="*/ 50800 h 670560"/>
              <a:gd name="connsiteX23" fmla="*/ 2113280 w 3434080"/>
              <a:gd name="connsiteY23" fmla="*/ 40640 h 670560"/>
              <a:gd name="connsiteX24" fmla="*/ 2194560 w 3434080"/>
              <a:gd name="connsiteY24" fmla="*/ 30480 h 670560"/>
              <a:gd name="connsiteX25" fmla="*/ 2225040 w 3434080"/>
              <a:gd name="connsiteY25" fmla="*/ 20320 h 670560"/>
              <a:gd name="connsiteX26" fmla="*/ 2346960 w 3434080"/>
              <a:gd name="connsiteY26" fmla="*/ 0 h 670560"/>
              <a:gd name="connsiteX27" fmla="*/ 2458720 w 3434080"/>
              <a:gd name="connsiteY27" fmla="*/ 20320 h 670560"/>
              <a:gd name="connsiteX28" fmla="*/ 2519680 w 3434080"/>
              <a:gd name="connsiteY28" fmla="*/ 50800 h 670560"/>
              <a:gd name="connsiteX29" fmla="*/ 2651760 w 3434080"/>
              <a:gd name="connsiteY29" fmla="*/ 60960 h 670560"/>
              <a:gd name="connsiteX30" fmla="*/ 3261360 w 3434080"/>
              <a:gd name="connsiteY30" fmla="*/ 71120 h 670560"/>
              <a:gd name="connsiteX31" fmla="*/ 3291840 w 3434080"/>
              <a:gd name="connsiteY31" fmla="*/ 91440 h 670560"/>
              <a:gd name="connsiteX32" fmla="*/ 3383280 w 3434080"/>
              <a:gd name="connsiteY32" fmla="*/ 101600 h 670560"/>
              <a:gd name="connsiteX33" fmla="*/ 3434080 w 3434080"/>
              <a:gd name="connsiteY33" fmla="*/ 193040 h 670560"/>
              <a:gd name="connsiteX34" fmla="*/ 3200400 w 3434080"/>
              <a:gd name="connsiteY34" fmla="*/ 213360 h 670560"/>
              <a:gd name="connsiteX35" fmla="*/ 3048000 w 3434080"/>
              <a:gd name="connsiteY35" fmla="*/ 223520 h 670560"/>
              <a:gd name="connsiteX36" fmla="*/ 2844800 w 3434080"/>
              <a:gd name="connsiteY36" fmla="*/ 233680 h 670560"/>
              <a:gd name="connsiteX37" fmla="*/ 2743200 w 3434080"/>
              <a:gd name="connsiteY37" fmla="*/ 254000 h 670560"/>
              <a:gd name="connsiteX38" fmla="*/ 2661920 w 3434080"/>
              <a:gd name="connsiteY38" fmla="*/ 264160 h 670560"/>
              <a:gd name="connsiteX39" fmla="*/ 2519680 w 3434080"/>
              <a:gd name="connsiteY39" fmla="*/ 294640 h 670560"/>
              <a:gd name="connsiteX40" fmla="*/ 2458720 w 3434080"/>
              <a:gd name="connsiteY40" fmla="*/ 304800 h 670560"/>
              <a:gd name="connsiteX41" fmla="*/ 2346960 w 3434080"/>
              <a:gd name="connsiteY41" fmla="*/ 345440 h 670560"/>
              <a:gd name="connsiteX42" fmla="*/ 2296160 w 3434080"/>
              <a:gd name="connsiteY42" fmla="*/ 355600 h 670560"/>
              <a:gd name="connsiteX43" fmla="*/ 2245360 w 3434080"/>
              <a:gd name="connsiteY43" fmla="*/ 386080 h 670560"/>
              <a:gd name="connsiteX44" fmla="*/ 2164080 w 3434080"/>
              <a:gd name="connsiteY44" fmla="*/ 406400 h 670560"/>
              <a:gd name="connsiteX45" fmla="*/ 2133600 w 3434080"/>
              <a:gd name="connsiteY45" fmla="*/ 426720 h 670560"/>
              <a:gd name="connsiteX46" fmla="*/ 2072640 w 3434080"/>
              <a:gd name="connsiteY46" fmla="*/ 436880 h 670560"/>
              <a:gd name="connsiteX47" fmla="*/ 1971040 w 3434080"/>
              <a:gd name="connsiteY47" fmla="*/ 457200 h 670560"/>
              <a:gd name="connsiteX48" fmla="*/ 1899920 w 3434080"/>
              <a:gd name="connsiteY48" fmla="*/ 467360 h 670560"/>
              <a:gd name="connsiteX49" fmla="*/ 1696720 w 3434080"/>
              <a:gd name="connsiteY49" fmla="*/ 487680 h 670560"/>
              <a:gd name="connsiteX50" fmla="*/ 1605280 w 3434080"/>
              <a:gd name="connsiteY50" fmla="*/ 497840 h 670560"/>
              <a:gd name="connsiteX51" fmla="*/ 1564640 w 3434080"/>
              <a:gd name="connsiteY51" fmla="*/ 508000 h 670560"/>
              <a:gd name="connsiteX52" fmla="*/ 1422400 w 3434080"/>
              <a:gd name="connsiteY52" fmla="*/ 528320 h 670560"/>
              <a:gd name="connsiteX53" fmla="*/ 1229360 w 3434080"/>
              <a:gd name="connsiteY53" fmla="*/ 548640 h 670560"/>
              <a:gd name="connsiteX54" fmla="*/ 1158240 w 3434080"/>
              <a:gd name="connsiteY54" fmla="*/ 568960 h 670560"/>
              <a:gd name="connsiteX55" fmla="*/ 975360 w 3434080"/>
              <a:gd name="connsiteY55" fmla="*/ 589280 h 670560"/>
              <a:gd name="connsiteX56" fmla="*/ 873760 w 3434080"/>
              <a:gd name="connsiteY56" fmla="*/ 599440 h 670560"/>
              <a:gd name="connsiteX57" fmla="*/ 782320 w 3434080"/>
              <a:gd name="connsiteY57" fmla="*/ 629920 h 670560"/>
              <a:gd name="connsiteX58" fmla="*/ 640080 w 3434080"/>
              <a:gd name="connsiteY58" fmla="*/ 660400 h 670560"/>
              <a:gd name="connsiteX59" fmla="*/ 447040 w 3434080"/>
              <a:gd name="connsiteY59" fmla="*/ 670560 h 670560"/>
              <a:gd name="connsiteX60" fmla="*/ 152400 w 3434080"/>
              <a:gd name="connsiteY60" fmla="*/ 660400 h 670560"/>
              <a:gd name="connsiteX61" fmla="*/ 91440 w 3434080"/>
              <a:gd name="connsiteY61" fmla="*/ 629920 h 670560"/>
              <a:gd name="connsiteX62" fmla="*/ 60960 w 3434080"/>
              <a:gd name="connsiteY62" fmla="*/ 619760 h 670560"/>
              <a:gd name="connsiteX63" fmla="*/ 50800 w 3434080"/>
              <a:gd name="connsiteY63" fmla="*/ 589280 h 670560"/>
              <a:gd name="connsiteX64" fmla="*/ 30480 w 3434080"/>
              <a:gd name="connsiteY64" fmla="*/ 558800 h 670560"/>
              <a:gd name="connsiteX65" fmla="*/ 20320 w 3434080"/>
              <a:gd name="connsiteY65" fmla="*/ 518160 h 670560"/>
              <a:gd name="connsiteX66" fmla="*/ 0 w 3434080"/>
              <a:gd name="connsiteY66" fmla="*/ 436880 h 670560"/>
              <a:gd name="connsiteX67" fmla="*/ 152400 w 3434080"/>
              <a:gd name="connsiteY67" fmla="*/ 406400 h 67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34080" h="670560">
                <a:moveTo>
                  <a:pt x="111760" y="355600"/>
                </a:moveTo>
                <a:cubicBezTo>
                  <a:pt x="128693" y="362373"/>
                  <a:pt x="144330" y="375384"/>
                  <a:pt x="162560" y="375920"/>
                </a:cubicBezTo>
                <a:cubicBezTo>
                  <a:pt x="387590" y="382539"/>
                  <a:pt x="376101" y="381980"/>
                  <a:pt x="508000" y="355600"/>
                </a:cubicBezTo>
                <a:cubicBezTo>
                  <a:pt x="535093" y="342053"/>
                  <a:pt x="559893" y="322307"/>
                  <a:pt x="589280" y="314960"/>
                </a:cubicBezTo>
                <a:cubicBezTo>
                  <a:pt x="602827" y="311573"/>
                  <a:pt x="616494" y="308636"/>
                  <a:pt x="629920" y="304800"/>
                </a:cubicBezTo>
                <a:cubicBezTo>
                  <a:pt x="640218" y="301858"/>
                  <a:pt x="650010" y="297237"/>
                  <a:pt x="660400" y="294640"/>
                </a:cubicBezTo>
                <a:cubicBezTo>
                  <a:pt x="718407" y="280138"/>
                  <a:pt x="699691" y="289965"/>
                  <a:pt x="751840" y="274320"/>
                </a:cubicBezTo>
                <a:cubicBezTo>
                  <a:pt x="854963" y="243383"/>
                  <a:pt x="771012" y="262358"/>
                  <a:pt x="863600" y="243840"/>
                </a:cubicBezTo>
                <a:cubicBezTo>
                  <a:pt x="873760" y="237067"/>
                  <a:pt x="882496" y="227381"/>
                  <a:pt x="894080" y="223520"/>
                </a:cubicBezTo>
                <a:cubicBezTo>
                  <a:pt x="913623" y="217006"/>
                  <a:pt x="934840" y="217400"/>
                  <a:pt x="955040" y="213360"/>
                </a:cubicBezTo>
                <a:cubicBezTo>
                  <a:pt x="968732" y="210622"/>
                  <a:pt x="982133" y="206587"/>
                  <a:pt x="995680" y="203200"/>
                </a:cubicBezTo>
                <a:cubicBezTo>
                  <a:pt x="1005840" y="193040"/>
                  <a:pt x="1014205" y="180690"/>
                  <a:pt x="1026160" y="172720"/>
                </a:cubicBezTo>
                <a:cubicBezTo>
                  <a:pt x="1035071" y="166779"/>
                  <a:pt x="1046612" y="166320"/>
                  <a:pt x="1056640" y="162560"/>
                </a:cubicBezTo>
                <a:cubicBezTo>
                  <a:pt x="1073717" y="156156"/>
                  <a:pt x="1090507" y="149013"/>
                  <a:pt x="1107440" y="142240"/>
                </a:cubicBezTo>
                <a:cubicBezTo>
                  <a:pt x="1131147" y="145627"/>
                  <a:pt x="1154938" y="148463"/>
                  <a:pt x="1178560" y="152400"/>
                </a:cubicBezTo>
                <a:cubicBezTo>
                  <a:pt x="1195594" y="155239"/>
                  <a:pt x="1212091" y="162560"/>
                  <a:pt x="1229360" y="162560"/>
                </a:cubicBezTo>
                <a:cubicBezTo>
                  <a:pt x="1283652" y="162560"/>
                  <a:pt x="1337733" y="155787"/>
                  <a:pt x="1391920" y="152400"/>
                </a:cubicBezTo>
                <a:cubicBezTo>
                  <a:pt x="1457315" y="130602"/>
                  <a:pt x="1388796" y="151227"/>
                  <a:pt x="1503680" y="132080"/>
                </a:cubicBezTo>
                <a:cubicBezTo>
                  <a:pt x="1544538" y="125270"/>
                  <a:pt x="1554179" y="116953"/>
                  <a:pt x="1595120" y="101600"/>
                </a:cubicBezTo>
                <a:cubicBezTo>
                  <a:pt x="1605148" y="97840"/>
                  <a:pt x="1614927" y="92329"/>
                  <a:pt x="1625600" y="91440"/>
                </a:cubicBezTo>
                <a:cubicBezTo>
                  <a:pt x="1696555" y="85527"/>
                  <a:pt x="1767898" y="85721"/>
                  <a:pt x="1838960" y="81280"/>
                </a:cubicBezTo>
                <a:cubicBezTo>
                  <a:pt x="1876294" y="78947"/>
                  <a:pt x="1913467" y="74507"/>
                  <a:pt x="1950720" y="71120"/>
                </a:cubicBezTo>
                <a:cubicBezTo>
                  <a:pt x="2076204" y="46023"/>
                  <a:pt x="1919492" y="76798"/>
                  <a:pt x="2062480" y="50800"/>
                </a:cubicBezTo>
                <a:cubicBezTo>
                  <a:pt x="2079470" y="47711"/>
                  <a:pt x="2096212" y="43266"/>
                  <a:pt x="2113280" y="40640"/>
                </a:cubicBezTo>
                <a:cubicBezTo>
                  <a:pt x="2140267" y="36488"/>
                  <a:pt x="2167467" y="33867"/>
                  <a:pt x="2194560" y="30480"/>
                </a:cubicBezTo>
                <a:cubicBezTo>
                  <a:pt x="2204720" y="27093"/>
                  <a:pt x="2214476" y="22081"/>
                  <a:pt x="2225040" y="20320"/>
                </a:cubicBezTo>
                <a:cubicBezTo>
                  <a:pt x="2361152" y="-2365"/>
                  <a:pt x="2275503" y="23819"/>
                  <a:pt x="2346960" y="0"/>
                </a:cubicBezTo>
                <a:cubicBezTo>
                  <a:pt x="2374978" y="3502"/>
                  <a:pt x="2427396" y="4658"/>
                  <a:pt x="2458720" y="20320"/>
                </a:cubicBezTo>
                <a:cubicBezTo>
                  <a:pt x="2488973" y="35447"/>
                  <a:pt x="2485630" y="46544"/>
                  <a:pt x="2519680" y="50800"/>
                </a:cubicBezTo>
                <a:cubicBezTo>
                  <a:pt x="2563496" y="56277"/>
                  <a:pt x="2607620" y="59751"/>
                  <a:pt x="2651760" y="60960"/>
                </a:cubicBezTo>
                <a:cubicBezTo>
                  <a:pt x="2854912" y="66526"/>
                  <a:pt x="3058160" y="67733"/>
                  <a:pt x="3261360" y="71120"/>
                </a:cubicBezTo>
                <a:cubicBezTo>
                  <a:pt x="3271520" y="77893"/>
                  <a:pt x="3279994" y="88478"/>
                  <a:pt x="3291840" y="91440"/>
                </a:cubicBezTo>
                <a:cubicBezTo>
                  <a:pt x="3321592" y="98878"/>
                  <a:pt x="3356278" y="87061"/>
                  <a:pt x="3383280" y="101600"/>
                </a:cubicBezTo>
                <a:cubicBezTo>
                  <a:pt x="3411665" y="116884"/>
                  <a:pt x="3424176" y="163329"/>
                  <a:pt x="3434080" y="193040"/>
                </a:cubicBezTo>
                <a:cubicBezTo>
                  <a:pt x="3338389" y="224937"/>
                  <a:pt x="3419828" y="200821"/>
                  <a:pt x="3200400" y="213360"/>
                </a:cubicBezTo>
                <a:lnTo>
                  <a:pt x="3048000" y="223520"/>
                </a:lnTo>
                <a:lnTo>
                  <a:pt x="2844800" y="233680"/>
                </a:lnTo>
                <a:cubicBezTo>
                  <a:pt x="2810933" y="240453"/>
                  <a:pt x="2777471" y="249716"/>
                  <a:pt x="2743200" y="254000"/>
                </a:cubicBezTo>
                <a:cubicBezTo>
                  <a:pt x="2716107" y="257387"/>
                  <a:pt x="2688784" y="259276"/>
                  <a:pt x="2661920" y="264160"/>
                </a:cubicBezTo>
                <a:cubicBezTo>
                  <a:pt x="2614212" y="272834"/>
                  <a:pt x="2567228" y="285130"/>
                  <a:pt x="2519680" y="294640"/>
                </a:cubicBezTo>
                <a:cubicBezTo>
                  <a:pt x="2499480" y="298680"/>
                  <a:pt x="2478705" y="299804"/>
                  <a:pt x="2458720" y="304800"/>
                </a:cubicBezTo>
                <a:cubicBezTo>
                  <a:pt x="2344859" y="333265"/>
                  <a:pt x="2447959" y="315140"/>
                  <a:pt x="2346960" y="345440"/>
                </a:cubicBezTo>
                <a:cubicBezTo>
                  <a:pt x="2330420" y="350402"/>
                  <a:pt x="2313093" y="352213"/>
                  <a:pt x="2296160" y="355600"/>
                </a:cubicBezTo>
                <a:cubicBezTo>
                  <a:pt x="2279227" y="365760"/>
                  <a:pt x="2263695" y="378746"/>
                  <a:pt x="2245360" y="386080"/>
                </a:cubicBezTo>
                <a:cubicBezTo>
                  <a:pt x="2187394" y="409266"/>
                  <a:pt x="2208874" y="384003"/>
                  <a:pt x="2164080" y="406400"/>
                </a:cubicBezTo>
                <a:cubicBezTo>
                  <a:pt x="2153158" y="411861"/>
                  <a:pt x="2145184" y="422859"/>
                  <a:pt x="2133600" y="426720"/>
                </a:cubicBezTo>
                <a:cubicBezTo>
                  <a:pt x="2114057" y="433234"/>
                  <a:pt x="2092887" y="433084"/>
                  <a:pt x="2072640" y="436880"/>
                </a:cubicBezTo>
                <a:cubicBezTo>
                  <a:pt x="2038694" y="443245"/>
                  <a:pt x="2005230" y="452316"/>
                  <a:pt x="1971040" y="457200"/>
                </a:cubicBezTo>
                <a:cubicBezTo>
                  <a:pt x="1947333" y="460587"/>
                  <a:pt x="1923721" y="464715"/>
                  <a:pt x="1899920" y="467360"/>
                </a:cubicBezTo>
                <a:cubicBezTo>
                  <a:pt x="1832265" y="474877"/>
                  <a:pt x="1764375" y="480163"/>
                  <a:pt x="1696720" y="487680"/>
                </a:cubicBezTo>
                <a:lnTo>
                  <a:pt x="1605280" y="497840"/>
                </a:lnTo>
                <a:cubicBezTo>
                  <a:pt x="1591733" y="501227"/>
                  <a:pt x="1578332" y="505262"/>
                  <a:pt x="1564640" y="508000"/>
                </a:cubicBezTo>
                <a:cubicBezTo>
                  <a:pt x="1511100" y="518708"/>
                  <a:pt x="1478589" y="520828"/>
                  <a:pt x="1422400" y="528320"/>
                </a:cubicBezTo>
                <a:cubicBezTo>
                  <a:pt x="1289673" y="546017"/>
                  <a:pt x="1411309" y="533478"/>
                  <a:pt x="1229360" y="548640"/>
                </a:cubicBezTo>
                <a:cubicBezTo>
                  <a:pt x="1205653" y="555413"/>
                  <a:pt x="1182348" y="563794"/>
                  <a:pt x="1158240" y="568960"/>
                </a:cubicBezTo>
                <a:cubicBezTo>
                  <a:pt x="1111823" y="578907"/>
                  <a:pt x="1014538" y="585549"/>
                  <a:pt x="975360" y="589280"/>
                </a:cubicBezTo>
                <a:lnTo>
                  <a:pt x="873760" y="599440"/>
                </a:lnTo>
                <a:cubicBezTo>
                  <a:pt x="737313" y="633552"/>
                  <a:pt x="948109" y="578908"/>
                  <a:pt x="782320" y="629920"/>
                </a:cubicBezTo>
                <a:cubicBezTo>
                  <a:pt x="752384" y="639131"/>
                  <a:pt x="675972" y="657529"/>
                  <a:pt x="640080" y="660400"/>
                </a:cubicBezTo>
                <a:cubicBezTo>
                  <a:pt x="575849" y="665538"/>
                  <a:pt x="511387" y="667173"/>
                  <a:pt x="447040" y="670560"/>
                </a:cubicBezTo>
                <a:cubicBezTo>
                  <a:pt x="348827" y="667173"/>
                  <a:pt x="250480" y="666530"/>
                  <a:pt x="152400" y="660400"/>
                </a:cubicBezTo>
                <a:cubicBezTo>
                  <a:pt x="123214" y="658576"/>
                  <a:pt x="116147" y="642274"/>
                  <a:pt x="91440" y="629920"/>
                </a:cubicBezTo>
                <a:cubicBezTo>
                  <a:pt x="81861" y="625131"/>
                  <a:pt x="71120" y="623147"/>
                  <a:pt x="60960" y="619760"/>
                </a:cubicBezTo>
                <a:cubicBezTo>
                  <a:pt x="57573" y="609600"/>
                  <a:pt x="55589" y="598859"/>
                  <a:pt x="50800" y="589280"/>
                </a:cubicBezTo>
                <a:cubicBezTo>
                  <a:pt x="45339" y="578358"/>
                  <a:pt x="35290" y="570023"/>
                  <a:pt x="30480" y="558800"/>
                </a:cubicBezTo>
                <a:cubicBezTo>
                  <a:pt x="24979" y="545965"/>
                  <a:pt x="24156" y="531586"/>
                  <a:pt x="20320" y="518160"/>
                </a:cubicBezTo>
                <a:cubicBezTo>
                  <a:pt x="-508" y="445263"/>
                  <a:pt x="20656" y="540161"/>
                  <a:pt x="0" y="436880"/>
                </a:cubicBezTo>
                <a:cubicBezTo>
                  <a:pt x="25153" y="361420"/>
                  <a:pt x="-550" y="406400"/>
                  <a:pt x="152400" y="4064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3" name="PA_矩形 202"/>
          <p:cNvSpPr/>
          <p:nvPr>
            <p:custDataLst>
              <p:tags r:id="rId3"/>
            </p:custDataLst>
          </p:nvPr>
        </p:nvSpPr>
        <p:spPr>
          <a:xfrm>
            <a:off x="3817621" y="1427708"/>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6" name="PA_组合 203"/>
          <p:cNvGrpSpPr/>
          <p:nvPr>
            <p:custDataLst>
              <p:tags r:id="rId4"/>
            </p:custDataLst>
          </p:nvPr>
        </p:nvGrpSpPr>
        <p:grpSpPr>
          <a:xfrm>
            <a:off x="4083564" y="1640517"/>
            <a:ext cx="3763853" cy="896025"/>
            <a:chOff x="5239330" y="2775424"/>
            <a:chExt cx="5018470" cy="1194330"/>
          </a:xfrm>
        </p:grpSpPr>
        <p:sp>
          <p:nvSpPr>
            <p:cNvPr id="205" name="矩形 204"/>
            <p:cNvSpPr/>
            <p:nvPr/>
          </p:nvSpPr>
          <p:spPr>
            <a:xfrm>
              <a:off x="5239330" y="3160723"/>
              <a:ext cx="5018470" cy="809031"/>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206" name="矩形 205"/>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小标题</a:t>
              </a:r>
            </a:p>
          </p:txBody>
        </p:sp>
      </p:grpSp>
      <p:sp>
        <p:nvSpPr>
          <p:cNvPr id="207" name="PA_矩形 206"/>
          <p:cNvSpPr/>
          <p:nvPr>
            <p:custDataLst>
              <p:tags r:id="rId5"/>
            </p:custDataLst>
          </p:nvPr>
        </p:nvSpPr>
        <p:spPr>
          <a:xfrm>
            <a:off x="3817621" y="3043647"/>
            <a:ext cx="4295741" cy="1301094"/>
          </a:xfrm>
          <a:prstGeom prst="rect">
            <a:avLst/>
          </a:prstGeom>
          <a:noFill/>
          <a:ln w="1905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 name="PA_组合 207"/>
          <p:cNvGrpSpPr/>
          <p:nvPr>
            <p:custDataLst>
              <p:tags r:id="rId6"/>
            </p:custDataLst>
          </p:nvPr>
        </p:nvGrpSpPr>
        <p:grpSpPr>
          <a:xfrm>
            <a:off x="4083564" y="3256453"/>
            <a:ext cx="3763853" cy="900267"/>
            <a:chOff x="5239330" y="2775424"/>
            <a:chExt cx="5018470" cy="1199985"/>
          </a:xfrm>
        </p:grpSpPr>
        <p:sp>
          <p:nvSpPr>
            <p:cNvPr id="209" name="矩形 208"/>
            <p:cNvSpPr/>
            <p:nvPr/>
          </p:nvSpPr>
          <p:spPr>
            <a:xfrm>
              <a:off x="5239330" y="3166378"/>
              <a:ext cx="5018470" cy="809031"/>
            </a:xfrm>
            <a:prstGeom prst="rect">
              <a:avLst/>
            </a:prstGeom>
          </p:spPr>
          <p:txBody>
            <a:bodyPr wrap="square">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210" name="矩形 209"/>
            <p:cNvSpPr/>
            <p:nvPr/>
          </p:nvSpPr>
          <p:spPr>
            <a:xfrm>
              <a:off x="5715966" y="2775424"/>
              <a:ext cx="1015663" cy="430754"/>
            </a:xfrm>
            <a:prstGeom prst="rect">
              <a:avLst/>
            </a:prstGeom>
          </p:spPr>
          <p:txBody>
            <a:bodyPr wrap="none">
              <a:spAutoFit/>
            </a:bodyPr>
            <a:lstStyle/>
            <a:p>
              <a:pPr algn="ctr"/>
              <a:r>
                <a:rPr lang="zh-CN" altLang="en-US" sz="1500" b="1" dirty="0">
                  <a:solidFill>
                    <a:schemeClr val="tx1">
                      <a:lumMod val="75000"/>
                      <a:lumOff val="25000"/>
                    </a:schemeClr>
                  </a:solidFill>
                  <a:latin typeface="方正清刻本悦宋简体" panose="02000000000000000000" pitchFamily="2" charset="-122"/>
                  <a:ea typeface="方正清刻本悦宋简体" panose="02000000000000000000" pitchFamily="2" charset="-122"/>
                </a:rPr>
                <a:t>小标题</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grpId="0" nodeType="withEffect">
                                  <p:stCondLst>
                                    <p:cond delay="1200"/>
                                  </p:stCondLst>
                                  <p:childTnLst>
                                    <p:set>
                                      <p:cBhvr>
                                        <p:cTn id="12" dur="1" fill="hold">
                                          <p:stCondLst>
                                            <p:cond delay="0"/>
                                          </p:stCondLst>
                                        </p:cTn>
                                        <p:tgtEl>
                                          <p:spTgt spid="203"/>
                                        </p:tgtEl>
                                        <p:attrNameLst>
                                          <p:attrName>style.visibility</p:attrName>
                                        </p:attrNameLst>
                                      </p:cBhvr>
                                      <p:to>
                                        <p:strVal val="visible"/>
                                      </p:to>
                                    </p:set>
                                    <p:animEffect transition="in" filter="fade">
                                      <p:cBhvr>
                                        <p:cTn id="13" dur="500"/>
                                        <p:tgtEl>
                                          <p:spTgt spid="203"/>
                                        </p:tgtEl>
                                      </p:cBhvr>
                                    </p:animEffect>
                                  </p:childTnLst>
                                </p:cTn>
                              </p:par>
                              <p:par>
                                <p:cTn id="14" presetID="10" presetClass="entr" presetSubtype="0" fill="hold"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80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500"/>
                                        <p:tgtEl>
                                          <p:spTgt spid="207"/>
                                        </p:tgtEl>
                                      </p:cBhvr>
                                    </p:animEffect>
                                  </p:childTnLst>
                                </p:cTn>
                              </p:par>
                              <p:par>
                                <p:cTn id="20" presetID="10" presetClass="entr" presetSubtype="0" fill="hold" nodeType="withEffect">
                                  <p:stCondLst>
                                    <p:cond delay="2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0"/>
          <p:cNvGrpSpPr/>
          <p:nvPr/>
        </p:nvGrpSpPr>
        <p:grpSpPr>
          <a:xfrm>
            <a:off x="714994" y="1468337"/>
            <a:ext cx="2402864" cy="2737675"/>
            <a:chOff x="953326" y="1604200"/>
            <a:chExt cx="3203818" cy="3649107"/>
          </a:xfrm>
          <a:solidFill>
            <a:srgbClr val="F8F6F3"/>
          </a:solidFill>
        </p:grpSpPr>
        <p:grpSp>
          <p:nvGrpSpPr>
            <p:cNvPr id="8" name="Group 24"/>
            <p:cNvGrpSpPr/>
            <p:nvPr/>
          </p:nvGrpSpPr>
          <p:grpSpPr>
            <a:xfrm rot="19960150">
              <a:off x="3473071" y="1919475"/>
              <a:ext cx="660855" cy="3333832"/>
              <a:chOff x="0" y="-1"/>
              <a:chExt cx="222665" cy="1123294"/>
            </a:xfrm>
            <a:grpFill/>
          </p:grpSpPr>
          <p:sp>
            <p:nvSpPr>
              <p:cNvPr id="3" name="chenying0907 20"/>
              <p:cNvSpPr/>
              <p:nvPr/>
            </p:nvSpPr>
            <p:spPr>
              <a:xfrm>
                <a:off x="12679" y="165100"/>
                <a:ext cx="209986" cy="742430"/>
              </a:xfrm>
              <a:custGeom>
                <a:avLst/>
                <a:gdLst>
                  <a:gd name="connsiteX0" fmla="*/ 19779 w 20578"/>
                  <a:gd name="connsiteY0" fmla="*/ 21600 h 21600"/>
                  <a:gd name="connsiteX1" fmla="*/ 19877 w 20578"/>
                  <a:gd name="connsiteY1" fmla="*/ 17107 h 21600"/>
                  <a:gd name="connsiteX2" fmla="*/ 15824 w 20578"/>
                  <a:gd name="connsiteY2" fmla="*/ 0 h 21600"/>
                  <a:gd name="connsiteX3" fmla="*/ 1 w 20578"/>
                  <a:gd name="connsiteY3" fmla="*/ 0 h 21600"/>
                  <a:gd name="connsiteX4" fmla="*/ 775 w 20578"/>
                  <a:gd name="connsiteY4" fmla="*/ 1843 h 21600"/>
                  <a:gd name="connsiteX5" fmla="*/ 1506 w 20578"/>
                  <a:gd name="connsiteY5" fmla="*/ 15903 h 21600"/>
                  <a:gd name="connsiteX6" fmla="*/ 37 w 20578"/>
                  <a:gd name="connsiteY6" fmla="*/ 21376 h 21600"/>
                  <a:gd name="connsiteX0-1" fmla="*/ 19781 w 20580"/>
                  <a:gd name="connsiteY0-2" fmla="*/ 21600 h 21600"/>
                  <a:gd name="connsiteX1-3" fmla="*/ 19879 w 20580"/>
                  <a:gd name="connsiteY1-4" fmla="*/ 17107 h 21600"/>
                  <a:gd name="connsiteX2-5" fmla="*/ 15826 w 20580"/>
                  <a:gd name="connsiteY2-6" fmla="*/ 0 h 21600"/>
                  <a:gd name="connsiteX3-7" fmla="*/ 3 w 20580"/>
                  <a:gd name="connsiteY3-8" fmla="*/ 0 h 21600"/>
                  <a:gd name="connsiteX4-9" fmla="*/ 777 w 20580"/>
                  <a:gd name="connsiteY4-10" fmla="*/ 1843 h 21600"/>
                  <a:gd name="connsiteX5-11" fmla="*/ 1362 w 20580"/>
                  <a:gd name="connsiteY5-12" fmla="*/ 16761 h 21600"/>
                  <a:gd name="connsiteX6-13" fmla="*/ 39 w 20580"/>
                  <a:gd name="connsiteY6-14" fmla="*/ 21376 h 21600"/>
                  <a:gd name="connsiteX0-15" fmla="*/ 19781 w 20580"/>
                  <a:gd name="connsiteY0-16" fmla="*/ 22107 h 22107"/>
                  <a:gd name="connsiteX1-17" fmla="*/ 19879 w 20580"/>
                  <a:gd name="connsiteY1-18" fmla="*/ 17614 h 22107"/>
                  <a:gd name="connsiteX2-19" fmla="*/ 16092 w 20580"/>
                  <a:gd name="connsiteY2-20" fmla="*/ 1554 h 22107"/>
                  <a:gd name="connsiteX3-21" fmla="*/ 15826 w 20580"/>
                  <a:gd name="connsiteY3-22" fmla="*/ 507 h 22107"/>
                  <a:gd name="connsiteX4-23" fmla="*/ 3 w 20580"/>
                  <a:gd name="connsiteY4-24" fmla="*/ 507 h 22107"/>
                  <a:gd name="connsiteX5-25" fmla="*/ 777 w 20580"/>
                  <a:gd name="connsiteY5-26" fmla="*/ 2350 h 22107"/>
                  <a:gd name="connsiteX6-27" fmla="*/ 1362 w 20580"/>
                  <a:gd name="connsiteY6-28" fmla="*/ 17268 h 22107"/>
                  <a:gd name="connsiteX7" fmla="*/ 39 w 20580"/>
                  <a:gd name="connsiteY7" fmla="*/ 21883 h 22107"/>
                  <a:gd name="connsiteX0-29" fmla="*/ 19781 w 20580"/>
                  <a:gd name="connsiteY0-30" fmla="*/ 21600 h 21600"/>
                  <a:gd name="connsiteX1-31" fmla="*/ 19879 w 20580"/>
                  <a:gd name="connsiteY1-32" fmla="*/ 17107 h 21600"/>
                  <a:gd name="connsiteX2-33" fmla="*/ 17646 w 20580"/>
                  <a:gd name="connsiteY2-34" fmla="*/ 7130 h 21600"/>
                  <a:gd name="connsiteX3-35" fmla="*/ 16092 w 20580"/>
                  <a:gd name="connsiteY3-36" fmla="*/ 1047 h 21600"/>
                  <a:gd name="connsiteX4-37" fmla="*/ 15826 w 20580"/>
                  <a:gd name="connsiteY4-38" fmla="*/ 0 h 21600"/>
                  <a:gd name="connsiteX5-39" fmla="*/ 3 w 20580"/>
                  <a:gd name="connsiteY5-40" fmla="*/ 0 h 21600"/>
                  <a:gd name="connsiteX6-41" fmla="*/ 777 w 20580"/>
                  <a:gd name="connsiteY6-42" fmla="*/ 1843 h 21600"/>
                  <a:gd name="connsiteX7-43" fmla="*/ 1362 w 20580"/>
                  <a:gd name="connsiteY7-44" fmla="*/ 16761 h 21600"/>
                  <a:gd name="connsiteX8" fmla="*/ 39 w 20580"/>
                  <a:gd name="connsiteY8" fmla="*/ 21376 h 21600"/>
                  <a:gd name="connsiteX0-45" fmla="*/ 19781 w 20655"/>
                  <a:gd name="connsiteY0-46" fmla="*/ 21600 h 21600"/>
                  <a:gd name="connsiteX1-47" fmla="*/ 19879 w 20655"/>
                  <a:gd name="connsiteY1-48" fmla="*/ 17107 h 21600"/>
                  <a:gd name="connsiteX2-49" fmla="*/ 16092 w 20655"/>
                  <a:gd name="connsiteY2-50" fmla="*/ 1047 h 21600"/>
                  <a:gd name="connsiteX3-51" fmla="*/ 15826 w 20655"/>
                  <a:gd name="connsiteY3-52" fmla="*/ 0 h 21600"/>
                  <a:gd name="connsiteX4-53" fmla="*/ 3 w 20655"/>
                  <a:gd name="connsiteY4-54" fmla="*/ 0 h 21600"/>
                  <a:gd name="connsiteX5-55" fmla="*/ 777 w 20655"/>
                  <a:gd name="connsiteY5-56" fmla="*/ 1843 h 21600"/>
                  <a:gd name="connsiteX6-57" fmla="*/ 1362 w 20655"/>
                  <a:gd name="connsiteY6-58" fmla="*/ 16761 h 21600"/>
                  <a:gd name="connsiteX7-59" fmla="*/ 39 w 20655"/>
                  <a:gd name="connsiteY7-60" fmla="*/ 21376 h 21600"/>
                  <a:gd name="connsiteX0-61" fmla="*/ 19781 w 20655"/>
                  <a:gd name="connsiteY0-62" fmla="*/ 21600 h 21600"/>
                  <a:gd name="connsiteX1-63" fmla="*/ 19879 w 20655"/>
                  <a:gd name="connsiteY1-64" fmla="*/ 17107 h 21600"/>
                  <a:gd name="connsiteX2-65" fmla="*/ 17432 w 20655"/>
                  <a:gd name="connsiteY2-66" fmla="*/ 7098 h 21600"/>
                  <a:gd name="connsiteX3-67" fmla="*/ 16092 w 20655"/>
                  <a:gd name="connsiteY3-68" fmla="*/ 1047 h 21600"/>
                  <a:gd name="connsiteX4-69" fmla="*/ 15826 w 20655"/>
                  <a:gd name="connsiteY4-70" fmla="*/ 0 h 21600"/>
                  <a:gd name="connsiteX5-71" fmla="*/ 3 w 20655"/>
                  <a:gd name="connsiteY5-72" fmla="*/ 0 h 21600"/>
                  <a:gd name="connsiteX6-73" fmla="*/ 777 w 20655"/>
                  <a:gd name="connsiteY6-74" fmla="*/ 1843 h 21600"/>
                  <a:gd name="connsiteX7-75" fmla="*/ 1362 w 20655"/>
                  <a:gd name="connsiteY7-76" fmla="*/ 16761 h 21600"/>
                  <a:gd name="connsiteX8-77" fmla="*/ 39 w 20655"/>
                  <a:gd name="connsiteY8-78" fmla="*/ 21376 h 21600"/>
                  <a:gd name="connsiteX0-79" fmla="*/ 19781 w 20655"/>
                  <a:gd name="connsiteY0-80" fmla="*/ 21600 h 21600"/>
                  <a:gd name="connsiteX1-81" fmla="*/ 19879 w 20655"/>
                  <a:gd name="connsiteY1-82" fmla="*/ 17107 h 21600"/>
                  <a:gd name="connsiteX2-83" fmla="*/ 16092 w 20655"/>
                  <a:gd name="connsiteY2-84" fmla="*/ 1047 h 21600"/>
                  <a:gd name="connsiteX3-85" fmla="*/ 15826 w 20655"/>
                  <a:gd name="connsiteY3-86" fmla="*/ 0 h 21600"/>
                  <a:gd name="connsiteX4-87" fmla="*/ 3 w 20655"/>
                  <a:gd name="connsiteY4-88" fmla="*/ 0 h 21600"/>
                  <a:gd name="connsiteX5-89" fmla="*/ 777 w 20655"/>
                  <a:gd name="connsiteY5-90" fmla="*/ 1843 h 21600"/>
                  <a:gd name="connsiteX6-91" fmla="*/ 1362 w 20655"/>
                  <a:gd name="connsiteY6-92" fmla="*/ 16761 h 21600"/>
                  <a:gd name="connsiteX7-93" fmla="*/ 39 w 20655"/>
                  <a:gd name="connsiteY7-94" fmla="*/ 21376 h 216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43" y="connsiteY7-44"/>
                  </a:cxn>
                </a:cxnLst>
                <a:rect l="l" t="t" r="r" b="b"/>
                <a:pathLst>
                  <a:path w="20655" h="21600" extrusionOk="0">
                    <a:moveTo>
                      <a:pt x="19781" y="21600"/>
                    </a:moveTo>
                    <a:cubicBezTo>
                      <a:pt x="21310" y="19799"/>
                      <a:pt x="20494" y="20533"/>
                      <a:pt x="19879" y="17107"/>
                    </a:cubicBezTo>
                    <a:cubicBezTo>
                      <a:pt x="19264" y="13682"/>
                      <a:pt x="16767" y="3898"/>
                      <a:pt x="16092" y="1047"/>
                    </a:cubicBezTo>
                    <a:cubicBezTo>
                      <a:pt x="15789" y="-141"/>
                      <a:pt x="18507" y="174"/>
                      <a:pt x="15826" y="0"/>
                    </a:cubicBezTo>
                    <a:lnTo>
                      <a:pt x="3" y="0"/>
                    </a:lnTo>
                    <a:lnTo>
                      <a:pt x="777" y="1843"/>
                    </a:lnTo>
                    <a:cubicBezTo>
                      <a:pt x="765" y="4727"/>
                      <a:pt x="1073" y="13883"/>
                      <a:pt x="1362" y="16761"/>
                    </a:cubicBezTo>
                    <a:cubicBezTo>
                      <a:pt x="1544" y="18573"/>
                      <a:pt x="-290" y="19629"/>
                      <a:pt x="39" y="21376"/>
                    </a:cubicBezTo>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grp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09"/>
            <p:cNvSpPr/>
            <p:nvPr/>
          </p:nvSpPr>
          <p:spPr>
            <a:xfrm rot="19960150">
              <a:off x="953326" y="1604200"/>
              <a:ext cx="3203818" cy="305101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grpFill/>
            <a:ln w="38100">
              <a:solidFill>
                <a:srgbClr val="46537A"/>
              </a:solidFill>
              <a:miter lim="400000"/>
            </a:ln>
          </p:spPr>
          <p:txBody>
            <a:bodyPr lIns="38100" tIns="38100" rIns="38100" bIns="38100" anchor="ct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9" name="chenying0907 148"/>
          <p:cNvSpPr/>
          <p:nvPr/>
        </p:nvSpPr>
        <p:spPr>
          <a:xfrm>
            <a:off x="4211474" y="2212330"/>
            <a:ext cx="3096830" cy="95795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0" name="文本框 9"/>
          <p:cNvSpPr txBox="1"/>
          <p:nvPr/>
        </p:nvSpPr>
        <p:spPr>
          <a:xfrm>
            <a:off x="4230251" y="1922584"/>
            <a:ext cx="1061829" cy="253916"/>
          </a:xfrm>
          <a:prstGeom prst="rect">
            <a:avLst/>
          </a:prstGeom>
          <a:noFill/>
        </p:spPr>
        <p:txBody>
          <a:bodyPr wrap="none" lIns="68580" tIns="34290" rIns="68580" bIns="34290" rtlCol="0">
            <a:spAutoFit/>
          </a:bodyPr>
          <a:lstStyle/>
          <a:p>
            <a:pPr algn="r"/>
            <a:r>
              <a:rPr kumimoji="1" lang="zh-CN" altLang="en-US" sz="1200" dirty="0">
                <a:solidFill>
                  <a:schemeClr val="accent4"/>
                </a:solidFill>
                <a:latin typeface="DFPShaoNvW5-GB" charset="-122"/>
                <a:ea typeface="DFPShaoNvW5-GB" charset="-122"/>
                <a:cs typeface="DFPShaoNvW5-GB" charset="-122"/>
              </a:rPr>
              <a:t>点击添加标题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22222E-6 L -0.00143 -0.0956 " pathEditMode="relative" rAng="0" ptsTypes="AA">
                                      <p:cBhvr>
                                        <p:cTn id="6" dur="1250" fill="hold"/>
                                        <p:tgtEl>
                                          <p:spTgt spid="2"/>
                                        </p:tgtEl>
                                        <p:attrNameLst>
                                          <p:attrName>ppt_x</p:attrName>
                                          <p:attrName>ppt_y</p:attrName>
                                        </p:attrNameLst>
                                      </p:cBhvr>
                                      <p:rCtr x="-78" y="-4792"/>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8"/>
          <p:cNvGrpSpPr/>
          <p:nvPr/>
        </p:nvGrpSpPr>
        <p:grpSpPr>
          <a:xfrm>
            <a:off x="5933896" y="2140580"/>
            <a:ext cx="3210104" cy="2376180"/>
            <a:chOff x="0" y="0"/>
            <a:chExt cx="2222306" cy="1644486"/>
          </a:xfrm>
        </p:grpSpPr>
        <p:sp>
          <p:nvSpPr>
            <p:cNvPr id="3" name="chenying0907 214"/>
            <p:cNvSpPr/>
            <p:nvPr/>
          </p:nvSpPr>
          <p:spPr>
            <a:xfrm>
              <a:off x="177800" y="-1"/>
              <a:ext cx="268610" cy="424412"/>
            </a:xfrm>
            <a:custGeom>
              <a:avLst/>
              <a:gdLst/>
              <a:ahLst/>
              <a:cxnLst>
                <a:cxn ang="0">
                  <a:pos x="wd2" y="hd2"/>
                </a:cxn>
                <a:cxn ang="5400000">
                  <a:pos x="wd2" y="hd2"/>
                </a:cxn>
                <a:cxn ang="10800000">
                  <a:pos x="wd2" y="hd2"/>
                </a:cxn>
                <a:cxn ang="16200000">
                  <a:pos x="wd2" y="hd2"/>
                </a:cxn>
              </a:cxnLst>
              <a:rect l="0" t="0" r="r" b="b"/>
              <a:pathLst>
                <a:path w="20717" h="20825" extrusionOk="0">
                  <a:moveTo>
                    <a:pt x="0" y="978"/>
                  </a:moveTo>
                  <a:cubicBezTo>
                    <a:pt x="4331" y="132"/>
                    <a:pt x="6848" y="-775"/>
                    <a:pt x="10359" y="1107"/>
                  </a:cubicBezTo>
                  <a:cubicBezTo>
                    <a:pt x="14373" y="3260"/>
                    <a:pt x="15631" y="7002"/>
                    <a:pt x="17595" y="9981"/>
                  </a:cubicBezTo>
                  <a:cubicBezTo>
                    <a:pt x="19135" y="12318"/>
                    <a:pt x="19785" y="13548"/>
                    <a:pt x="20568" y="16020"/>
                  </a:cubicBezTo>
                  <a:cubicBezTo>
                    <a:pt x="21600" y="19279"/>
                    <a:pt x="17061" y="19856"/>
                    <a:pt x="13655" y="20825"/>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215"/>
            <p:cNvSpPr/>
            <p:nvPr/>
          </p:nvSpPr>
          <p:spPr>
            <a:xfrm>
              <a:off x="876300" y="990599"/>
              <a:ext cx="288326" cy="392441"/>
            </a:xfrm>
            <a:custGeom>
              <a:avLst/>
              <a:gdLst/>
              <a:ahLst/>
              <a:cxnLst>
                <a:cxn ang="0">
                  <a:pos x="wd2" y="hd2"/>
                </a:cxn>
                <a:cxn ang="5400000">
                  <a:pos x="wd2" y="hd2"/>
                </a:cxn>
                <a:cxn ang="10800000">
                  <a:pos x="wd2" y="hd2"/>
                </a:cxn>
                <a:cxn ang="16200000">
                  <a:pos x="wd2" y="hd2"/>
                </a:cxn>
              </a:cxnLst>
              <a:rect l="0" t="0" r="r" b="b"/>
              <a:pathLst>
                <a:path w="19323" h="18952" extrusionOk="0">
                  <a:moveTo>
                    <a:pt x="0" y="1473"/>
                  </a:moveTo>
                  <a:cubicBezTo>
                    <a:pt x="6540" y="-2648"/>
                    <a:pt x="10391" y="2786"/>
                    <a:pt x="14004" y="6685"/>
                  </a:cubicBezTo>
                  <a:cubicBezTo>
                    <a:pt x="18693" y="11746"/>
                    <a:pt x="21600" y="16421"/>
                    <a:pt x="17023" y="18952"/>
                  </a:cubicBezTo>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5" name="chenying0907 216"/>
            <p:cNvSpPr/>
            <p:nvPr/>
          </p:nvSpPr>
          <p:spPr>
            <a:xfrm>
              <a:off x="0" y="25400"/>
              <a:ext cx="1130505" cy="1441123"/>
            </a:xfrm>
            <a:custGeom>
              <a:avLst/>
              <a:gdLst/>
              <a:ahLst/>
              <a:cxnLst>
                <a:cxn ang="0">
                  <a:pos x="wd2" y="hd2"/>
                </a:cxn>
                <a:cxn ang="5400000">
                  <a:pos x="wd2" y="hd2"/>
                </a:cxn>
                <a:cxn ang="10800000">
                  <a:pos x="wd2" y="hd2"/>
                </a:cxn>
                <a:cxn ang="16200000">
                  <a:pos x="wd2" y="hd2"/>
                </a:cxn>
              </a:cxnLst>
              <a:rect l="0" t="0" r="r" b="b"/>
              <a:pathLst>
                <a:path w="21386" h="21249" extrusionOk="0">
                  <a:moveTo>
                    <a:pt x="6695" y="5964"/>
                  </a:moveTo>
                  <a:cubicBezTo>
                    <a:pt x="5870" y="4835"/>
                    <a:pt x="5320" y="3733"/>
                    <a:pt x="4734" y="2782"/>
                  </a:cubicBezTo>
                  <a:cubicBezTo>
                    <a:pt x="4160" y="1851"/>
                    <a:pt x="3364" y="1097"/>
                    <a:pt x="3346" y="0"/>
                  </a:cubicBezTo>
                  <a:cubicBezTo>
                    <a:pt x="2749" y="212"/>
                    <a:pt x="2098" y="524"/>
                    <a:pt x="1695" y="926"/>
                  </a:cubicBezTo>
                  <a:cubicBezTo>
                    <a:pt x="988" y="1632"/>
                    <a:pt x="570" y="2910"/>
                    <a:pt x="299" y="3769"/>
                  </a:cubicBezTo>
                  <a:cubicBezTo>
                    <a:pt x="-19" y="4774"/>
                    <a:pt x="-82" y="5809"/>
                    <a:pt x="104" y="6834"/>
                  </a:cubicBezTo>
                  <a:cubicBezTo>
                    <a:pt x="507" y="9059"/>
                    <a:pt x="1907" y="11120"/>
                    <a:pt x="3352" y="13032"/>
                  </a:cubicBezTo>
                  <a:cubicBezTo>
                    <a:pt x="4121" y="14050"/>
                    <a:pt x="4913" y="15069"/>
                    <a:pt x="5760" y="16050"/>
                  </a:cubicBezTo>
                  <a:cubicBezTo>
                    <a:pt x="7632" y="18216"/>
                    <a:pt x="10200" y="20007"/>
                    <a:pt x="13428" y="20934"/>
                  </a:cubicBezTo>
                  <a:cubicBezTo>
                    <a:pt x="15746" y="21600"/>
                    <a:pt x="19972" y="21179"/>
                    <a:pt x="21384" y="19961"/>
                  </a:cubicBezTo>
                  <a:cubicBezTo>
                    <a:pt x="21518" y="19211"/>
                    <a:pt x="16578" y="14785"/>
                    <a:pt x="16540" y="14807"/>
                  </a:cubicBezTo>
                  <a:cubicBezTo>
                    <a:pt x="15277" y="15530"/>
                    <a:pt x="13118" y="16386"/>
                    <a:pt x="11538" y="16347"/>
                  </a:cubicBezTo>
                  <a:cubicBezTo>
                    <a:pt x="9234" y="16290"/>
                    <a:pt x="7991" y="14209"/>
                    <a:pt x="7048" y="12885"/>
                  </a:cubicBezTo>
                  <a:cubicBezTo>
                    <a:pt x="6162" y="11641"/>
                    <a:pt x="5096" y="10300"/>
                    <a:pt x="4890" y="8855"/>
                  </a:cubicBezTo>
                  <a:cubicBezTo>
                    <a:pt x="4802" y="8239"/>
                    <a:pt x="4929" y="7607"/>
                    <a:pt x="5302" y="7056"/>
                  </a:cubicBezTo>
                  <a:cubicBezTo>
                    <a:pt x="5511" y="6746"/>
                    <a:pt x="6171" y="5989"/>
                    <a:pt x="6695" y="5964"/>
                  </a:cubicBezTo>
                  <a:close/>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217"/>
            <p:cNvSpPr/>
            <p:nvPr/>
          </p:nvSpPr>
          <p:spPr>
            <a:xfrm>
              <a:off x="1041400" y="888999"/>
              <a:ext cx="1180907" cy="755488"/>
            </a:xfrm>
            <a:custGeom>
              <a:avLst/>
              <a:gdLst/>
              <a:ahLst/>
              <a:cxnLst>
                <a:cxn ang="0">
                  <a:pos x="wd2" y="hd2"/>
                </a:cxn>
                <a:cxn ang="5400000">
                  <a:pos x="wd2" y="hd2"/>
                </a:cxn>
                <a:cxn ang="10800000">
                  <a:pos x="wd2" y="hd2"/>
                </a:cxn>
                <a:cxn ang="16200000">
                  <a:pos x="wd2" y="hd2"/>
                </a:cxn>
              </a:cxnLst>
              <a:rect l="0" t="0" r="r" b="b"/>
              <a:pathLst>
                <a:path w="20880" h="19656" extrusionOk="0">
                  <a:moveTo>
                    <a:pt x="0" y="14067"/>
                  </a:moveTo>
                  <a:cubicBezTo>
                    <a:pt x="1546" y="18995"/>
                    <a:pt x="4265" y="21549"/>
                    <a:pt x="7901" y="18005"/>
                  </a:cubicBezTo>
                  <a:cubicBezTo>
                    <a:pt x="9262" y="16678"/>
                    <a:pt x="11668" y="12078"/>
                    <a:pt x="9432" y="10109"/>
                  </a:cubicBezTo>
                  <a:cubicBezTo>
                    <a:pt x="7906" y="8766"/>
                    <a:pt x="6036" y="11469"/>
                    <a:pt x="6486" y="13754"/>
                  </a:cubicBezTo>
                  <a:cubicBezTo>
                    <a:pt x="7019" y="16458"/>
                    <a:pt x="10653" y="17259"/>
                    <a:pt x="12181" y="16654"/>
                  </a:cubicBezTo>
                  <a:cubicBezTo>
                    <a:pt x="14962" y="15554"/>
                    <a:pt x="14704" y="12109"/>
                    <a:pt x="15038" y="8516"/>
                  </a:cubicBezTo>
                  <a:cubicBezTo>
                    <a:pt x="15338" y="5296"/>
                    <a:pt x="15973" y="-51"/>
                    <a:pt x="18921" y="0"/>
                  </a:cubicBezTo>
                  <a:cubicBezTo>
                    <a:pt x="20260" y="23"/>
                    <a:pt x="21600" y="1260"/>
                    <a:pt x="20434" y="3163"/>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7" name="chenying0907 148"/>
          <p:cNvSpPr/>
          <p:nvPr/>
        </p:nvSpPr>
        <p:spPr>
          <a:xfrm>
            <a:off x="701908" y="2648924"/>
            <a:ext cx="2315367" cy="93243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8" name="文本框 7"/>
          <p:cNvSpPr txBox="1"/>
          <p:nvPr/>
        </p:nvSpPr>
        <p:spPr>
          <a:xfrm>
            <a:off x="8275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点击添加标题</a:t>
            </a:r>
          </a:p>
        </p:txBody>
      </p:sp>
      <p:grpSp>
        <p:nvGrpSpPr>
          <p:cNvPr id="9" name="Group 157"/>
          <p:cNvGrpSpPr/>
          <p:nvPr/>
        </p:nvGrpSpPr>
        <p:grpSpPr>
          <a:xfrm>
            <a:off x="6611982" y="978837"/>
            <a:ext cx="1175447" cy="1421105"/>
            <a:chOff x="0" y="0"/>
            <a:chExt cx="832429" cy="1006091"/>
          </a:xfrm>
        </p:grpSpPr>
        <p:sp>
          <p:nvSpPr>
            <p:cNvPr id="11" name="chenying0907 153"/>
            <p:cNvSpPr/>
            <p:nvPr/>
          </p:nvSpPr>
          <p:spPr>
            <a:xfrm>
              <a:off x="0" y="0"/>
              <a:ext cx="825247" cy="1004894"/>
            </a:xfrm>
            <a:custGeom>
              <a:avLst/>
              <a:gdLst/>
              <a:ahLst/>
              <a:cxnLst>
                <a:cxn ang="0">
                  <a:pos x="wd2" y="hd2"/>
                </a:cxn>
                <a:cxn ang="5400000">
                  <a:pos x="wd2" y="hd2"/>
                </a:cxn>
                <a:cxn ang="10800000">
                  <a:pos x="wd2" y="hd2"/>
                </a:cxn>
                <a:cxn ang="16200000">
                  <a:pos x="wd2" y="hd2"/>
                </a:cxn>
              </a:cxnLst>
              <a:rect l="0" t="0" r="r" b="b"/>
              <a:pathLst>
                <a:path w="20617" h="18782" extrusionOk="0">
                  <a:moveTo>
                    <a:pt x="20606" y="8003"/>
                  </a:moveTo>
                  <a:cubicBezTo>
                    <a:pt x="20536" y="9105"/>
                    <a:pt x="20133" y="10194"/>
                    <a:pt x="19322" y="11192"/>
                  </a:cubicBezTo>
                  <a:cubicBezTo>
                    <a:pt x="17235" y="13763"/>
                    <a:pt x="10676" y="14469"/>
                    <a:pt x="6988" y="14575"/>
                  </a:cubicBezTo>
                  <a:cubicBezTo>
                    <a:pt x="4986" y="15277"/>
                    <a:pt x="3185" y="16577"/>
                    <a:pt x="3059" y="18782"/>
                  </a:cubicBezTo>
                  <a:cubicBezTo>
                    <a:pt x="2578" y="17275"/>
                    <a:pt x="1936" y="15773"/>
                    <a:pt x="4218" y="13676"/>
                  </a:cubicBezTo>
                  <a:cubicBezTo>
                    <a:pt x="3958" y="13915"/>
                    <a:pt x="973" y="11280"/>
                    <a:pt x="253" y="9351"/>
                  </a:cubicBezTo>
                  <a:cubicBezTo>
                    <a:pt x="-538" y="7230"/>
                    <a:pt x="624" y="4258"/>
                    <a:pt x="2405" y="2680"/>
                  </a:cubicBezTo>
                  <a:cubicBezTo>
                    <a:pt x="8610" y="-2818"/>
                    <a:pt x="21062" y="731"/>
                    <a:pt x="20606" y="8003"/>
                  </a:cubicBezTo>
                  <a:close/>
                </a:path>
              </a:pathLst>
            </a:custGeom>
            <a:solidFill>
              <a:schemeClr val="accent4">
                <a:lumMod val="20000"/>
                <a:lumOff val="80000"/>
              </a:schemeClr>
            </a:solid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152"/>
            <p:cNvSpPr/>
            <p:nvPr/>
          </p:nvSpPr>
          <p:spPr>
            <a:xfrm>
              <a:off x="63500" y="177800"/>
              <a:ext cx="768929" cy="828291"/>
            </a:xfrm>
            <a:custGeom>
              <a:avLst/>
              <a:gdLst/>
              <a:ahLst/>
              <a:cxnLst>
                <a:cxn ang="0">
                  <a:pos x="wd2" y="hd2"/>
                </a:cxn>
                <a:cxn ang="5400000">
                  <a:pos x="wd2" y="hd2"/>
                </a:cxn>
                <a:cxn ang="10800000">
                  <a:pos x="wd2" y="hd2"/>
                </a:cxn>
                <a:cxn ang="16200000">
                  <a:pos x="wd2" y="hd2"/>
                </a:cxn>
              </a:cxnLst>
              <a:rect l="0" t="0" r="r" b="b"/>
              <a:pathLst>
                <a:path w="21412" h="21600" extrusionOk="0">
                  <a:moveTo>
                    <a:pt x="21365" y="6553"/>
                  </a:moveTo>
                  <a:cubicBezTo>
                    <a:pt x="21209" y="8299"/>
                    <a:pt x="20695" y="9966"/>
                    <a:pt x="20017" y="11011"/>
                  </a:cubicBezTo>
                  <a:cubicBezTo>
                    <a:pt x="17690" y="14597"/>
                    <a:pt x="10380" y="15582"/>
                    <a:pt x="6269" y="15729"/>
                  </a:cubicBezTo>
                  <a:cubicBezTo>
                    <a:pt x="4038" y="16710"/>
                    <a:pt x="2030" y="18524"/>
                    <a:pt x="1890" y="21600"/>
                  </a:cubicBezTo>
                  <a:cubicBezTo>
                    <a:pt x="1354" y="19498"/>
                    <a:pt x="638" y="17403"/>
                    <a:pt x="3179" y="14478"/>
                  </a:cubicBezTo>
                  <a:cubicBezTo>
                    <a:pt x="2729" y="14996"/>
                    <a:pt x="-3" y="11060"/>
                    <a:pt x="0" y="10322"/>
                  </a:cubicBezTo>
                  <a:cubicBezTo>
                    <a:pt x="7119" y="10785"/>
                    <a:pt x="20375" y="9891"/>
                    <a:pt x="18971" y="0"/>
                  </a:cubicBezTo>
                  <a:cubicBezTo>
                    <a:pt x="21020" y="1136"/>
                    <a:pt x="21597" y="3933"/>
                    <a:pt x="21365" y="6553"/>
                  </a:cubicBezTo>
                  <a:close/>
                </a:path>
              </a:pathLst>
            </a:custGeom>
            <a:solidFill>
              <a:schemeClr val="accent4"/>
            </a:solidFill>
            <a:ln w="12700" cap="flat">
              <a:solidFill>
                <a:schemeClr val="accent4"/>
              </a:solid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2" name="Group 156"/>
            <p:cNvGrpSpPr/>
            <p:nvPr/>
          </p:nvGrpSpPr>
          <p:grpSpPr>
            <a:xfrm>
              <a:off x="330200" y="215900"/>
              <a:ext cx="178940" cy="367431"/>
              <a:chOff x="0" y="0"/>
              <a:chExt cx="178939" cy="367430"/>
            </a:xfrm>
          </p:grpSpPr>
          <p:sp>
            <p:nvSpPr>
              <p:cNvPr id="13" name="chenying0907 154"/>
              <p:cNvSpPr/>
              <p:nvPr/>
            </p:nvSpPr>
            <p:spPr>
              <a:xfrm>
                <a:off x="0" y="0"/>
                <a:ext cx="178940" cy="244342"/>
              </a:xfrm>
              <a:custGeom>
                <a:avLst/>
                <a:gdLst/>
                <a:ahLst/>
                <a:cxnLst>
                  <a:cxn ang="0">
                    <a:pos x="wd2" y="hd2"/>
                  </a:cxn>
                  <a:cxn ang="5400000">
                    <a:pos x="wd2" y="hd2"/>
                  </a:cxn>
                  <a:cxn ang="10800000">
                    <a:pos x="wd2" y="hd2"/>
                  </a:cxn>
                  <a:cxn ang="16200000">
                    <a:pos x="wd2" y="hd2"/>
                  </a:cxn>
                </a:cxnLst>
                <a:rect l="0" t="0" r="r" b="b"/>
                <a:pathLst>
                  <a:path w="17224" h="18018" extrusionOk="0">
                    <a:moveTo>
                      <a:pt x="100" y="9277"/>
                    </a:moveTo>
                    <a:cubicBezTo>
                      <a:pt x="-1213" y="3536"/>
                      <a:pt x="10703" y="-3582"/>
                      <a:pt x="16203" y="2063"/>
                    </a:cubicBezTo>
                    <a:cubicBezTo>
                      <a:pt x="20387" y="6358"/>
                      <a:pt x="10513" y="14060"/>
                      <a:pt x="8251" y="1801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4" name="chenying0907 155"/>
              <p:cNvSpPr/>
              <p:nvPr/>
            </p:nvSpPr>
            <p:spPr>
              <a:xfrm>
                <a:off x="76200" y="342900"/>
                <a:ext cx="19564" cy="24531"/>
              </a:xfrm>
              <a:custGeom>
                <a:avLst/>
                <a:gdLst/>
                <a:ahLst/>
                <a:cxnLst>
                  <a:cxn ang="0">
                    <a:pos x="wd2" y="hd2"/>
                  </a:cxn>
                  <a:cxn ang="5400000">
                    <a:pos x="wd2" y="hd2"/>
                  </a:cxn>
                  <a:cxn ang="10800000">
                    <a:pos x="wd2" y="hd2"/>
                  </a:cxn>
                  <a:cxn ang="16200000">
                    <a:pos x="wd2" y="hd2"/>
                  </a:cxn>
                </a:cxnLst>
                <a:rect l="0" t="0" r="r" b="b"/>
                <a:pathLst>
                  <a:path w="18659" h="15561" extrusionOk="0">
                    <a:moveTo>
                      <a:pt x="0" y="8336"/>
                    </a:moveTo>
                    <a:cubicBezTo>
                      <a:pt x="3561" y="8171"/>
                      <a:pt x="10161" y="-5031"/>
                      <a:pt x="7784" y="2124"/>
                    </a:cubicBezTo>
                    <a:cubicBezTo>
                      <a:pt x="8671" y="6888"/>
                      <a:pt x="11060" y="11294"/>
                      <a:pt x="14952" y="15353"/>
                    </a:cubicBezTo>
                    <a:cubicBezTo>
                      <a:pt x="21600" y="16569"/>
                      <a:pt x="19305" y="12443"/>
                      <a:pt x="8067" y="2966"/>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sp>
        <p:nvSpPr>
          <p:cNvPr id="15" name="chenying0907 148"/>
          <p:cNvSpPr/>
          <p:nvPr/>
        </p:nvSpPr>
        <p:spPr>
          <a:xfrm>
            <a:off x="3412984" y="2644296"/>
            <a:ext cx="2315367" cy="932435"/>
          </a:xfrm>
          <a:prstGeom prst="rect">
            <a:avLst/>
          </a:prstGeom>
          <a:noFill/>
          <a:ln w="12700" cap="flat">
            <a:noFill/>
            <a:miter lim="400000"/>
          </a:ln>
          <a:effectLst/>
        </p:spPr>
        <p:txBody>
          <a:bodyPr wrap="square" lIns="28575" tIns="28575" rIns="28575" bIns="28575" numCol="1" anchor="ctr">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6" name="文本框 7"/>
          <p:cNvSpPr txBox="1"/>
          <p:nvPr/>
        </p:nvSpPr>
        <p:spPr>
          <a:xfrm>
            <a:off x="3527884" y="2137108"/>
            <a:ext cx="1369606" cy="315471"/>
          </a:xfrm>
          <a:prstGeom prst="rect">
            <a:avLst/>
          </a:prstGeom>
          <a:noFill/>
        </p:spPr>
        <p:txBody>
          <a:bodyPr wrap="none" lIns="68580" tIns="34290" rIns="68580" bIns="34290" rtlCol="0">
            <a:spAutoFit/>
          </a:bodyPr>
          <a:lstStyle/>
          <a:p>
            <a:pPr algn="r"/>
            <a:r>
              <a:rPr kumimoji="1" lang="zh-CN" altLang="en-US" sz="1600" dirty="0">
                <a:solidFill>
                  <a:schemeClr val="tx2">
                    <a:lumMod val="75000"/>
                  </a:schemeClr>
                </a:solidFill>
                <a:latin typeface="DFPShaoNvW5-GB" charset="-122"/>
                <a:ea typeface="DFPShaoNvW5-GB" charset="-122"/>
                <a:cs typeface="DFPShaoNvW5-GB" charset="-122"/>
              </a:rPr>
              <a:t>点击添加标题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999301" y="1143239"/>
            <a:ext cx="2744561" cy="3337517"/>
            <a:chOff x="7419975" y="803484"/>
            <a:chExt cx="930908" cy="1131679"/>
          </a:xfrm>
          <a:solidFill>
            <a:schemeClr val="accent2"/>
          </a:solidFill>
        </p:grpSpPr>
        <p:sp>
          <p:nvSpPr>
            <p:cNvPr id="5" name="Freeform 90"/>
            <p:cNvSpPr/>
            <p:nvPr/>
          </p:nvSpPr>
          <p:spPr bwMode="auto">
            <a:xfrm>
              <a:off x="7467600" y="1830388"/>
              <a:ext cx="315913" cy="104775"/>
            </a:xfrm>
            <a:custGeom>
              <a:avLst/>
              <a:gdLst>
                <a:gd name="T0" fmla="*/ 99 w 199"/>
                <a:gd name="T1" fmla="*/ 0 h 66"/>
                <a:gd name="T2" fmla="*/ 125 w 199"/>
                <a:gd name="T3" fmla="*/ 2 h 66"/>
                <a:gd name="T4" fmla="*/ 150 w 199"/>
                <a:gd name="T5" fmla="*/ 4 h 66"/>
                <a:gd name="T6" fmla="*/ 170 w 199"/>
                <a:gd name="T7" fmla="*/ 9 h 66"/>
                <a:gd name="T8" fmla="*/ 186 w 199"/>
                <a:gd name="T9" fmla="*/ 16 h 66"/>
                <a:gd name="T10" fmla="*/ 196 w 199"/>
                <a:gd name="T11" fmla="*/ 24 h 66"/>
                <a:gd name="T12" fmla="*/ 199 w 199"/>
                <a:gd name="T13" fmla="*/ 33 h 66"/>
                <a:gd name="T14" fmla="*/ 196 w 199"/>
                <a:gd name="T15" fmla="*/ 42 h 66"/>
                <a:gd name="T16" fmla="*/ 186 w 199"/>
                <a:gd name="T17" fmla="*/ 50 h 66"/>
                <a:gd name="T18" fmla="*/ 170 w 199"/>
                <a:gd name="T19" fmla="*/ 57 h 66"/>
                <a:gd name="T20" fmla="*/ 150 w 199"/>
                <a:gd name="T21" fmla="*/ 62 h 66"/>
                <a:gd name="T22" fmla="*/ 125 w 199"/>
                <a:gd name="T23" fmla="*/ 66 h 66"/>
                <a:gd name="T24" fmla="*/ 99 w 199"/>
                <a:gd name="T25" fmla="*/ 66 h 66"/>
                <a:gd name="T26" fmla="*/ 73 w 199"/>
                <a:gd name="T27" fmla="*/ 66 h 66"/>
                <a:gd name="T28" fmla="*/ 49 w 199"/>
                <a:gd name="T29" fmla="*/ 62 h 66"/>
                <a:gd name="T30" fmla="*/ 28 w 199"/>
                <a:gd name="T31" fmla="*/ 57 h 66"/>
                <a:gd name="T32" fmla="*/ 13 w 199"/>
                <a:gd name="T33" fmla="*/ 50 h 66"/>
                <a:gd name="T34" fmla="*/ 4 w 199"/>
                <a:gd name="T35" fmla="*/ 42 h 66"/>
                <a:gd name="T36" fmla="*/ 0 w 199"/>
                <a:gd name="T37" fmla="*/ 33 h 66"/>
                <a:gd name="T38" fmla="*/ 4 w 199"/>
                <a:gd name="T39" fmla="*/ 24 h 66"/>
                <a:gd name="T40" fmla="*/ 13 w 199"/>
                <a:gd name="T41" fmla="*/ 16 h 66"/>
                <a:gd name="T42" fmla="*/ 28 w 199"/>
                <a:gd name="T43" fmla="*/ 9 h 66"/>
                <a:gd name="T44" fmla="*/ 49 w 199"/>
                <a:gd name="T45" fmla="*/ 4 h 66"/>
                <a:gd name="T46" fmla="*/ 73 w 199"/>
                <a:gd name="T47" fmla="*/ 2 h 66"/>
                <a:gd name="T48" fmla="*/ 99 w 199"/>
                <a:gd name="T4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66">
                  <a:moveTo>
                    <a:pt x="99" y="0"/>
                  </a:moveTo>
                  <a:lnTo>
                    <a:pt x="125" y="2"/>
                  </a:lnTo>
                  <a:lnTo>
                    <a:pt x="150" y="4"/>
                  </a:lnTo>
                  <a:lnTo>
                    <a:pt x="170" y="9"/>
                  </a:lnTo>
                  <a:lnTo>
                    <a:pt x="186" y="16"/>
                  </a:lnTo>
                  <a:lnTo>
                    <a:pt x="196" y="24"/>
                  </a:lnTo>
                  <a:lnTo>
                    <a:pt x="199" y="33"/>
                  </a:lnTo>
                  <a:lnTo>
                    <a:pt x="196" y="42"/>
                  </a:lnTo>
                  <a:lnTo>
                    <a:pt x="186" y="50"/>
                  </a:lnTo>
                  <a:lnTo>
                    <a:pt x="170" y="57"/>
                  </a:lnTo>
                  <a:lnTo>
                    <a:pt x="150" y="62"/>
                  </a:lnTo>
                  <a:lnTo>
                    <a:pt x="125" y="66"/>
                  </a:lnTo>
                  <a:lnTo>
                    <a:pt x="99" y="66"/>
                  </a:lnTo>
                  <a:lnTo>
                    <a:pt x="73" y="66"/>
                  </a:lnTo>
                  <a:lnTo>
                    <a:pt x="49" y="62"/>
                  </a:lnTo>
                  <a:lnTo>
                    <a:pt x="28" y="57"/>
                  </a:lnTo>
                  <a:lnTo>
                    <a:pt x="13" y="50"/>
                  </a:lnTo>
                  <a:lnTo>
                    <a:pt x="4" y="42"/>
                  </a:lnTo>
                  <a:lnTo>
                    <a:pt x="0" y="33"/>
                  </a:lnTo>
                  <a:lnTo>
                    <a:pt x="4" y="24"/>
                  </a:lnTo>
                  <a:lnTo>
                    <a:pt x="13" y="16"/>
                  </a:lnTo>
                  <a:lnTo>
                    <a:pt x="28" y="9"/>
                  </a:lnTo>
                  <a:lnTo>
                    <a:pt x="49" y="4"/>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03"/>
            <p:cNvSpPr/>
            <p:nvPr/>
          </p:nvSpPr>
          <p:spPr bwMode="auto">
            <a:xfrm>
              <a:off x="7683500" y="1095375"/>
              <a:ext cx="26988" cy="26988"/>
            </a:xfrm>
            <a:custGeom>
              <a:avLst/>
              <a:gdLst>
                <a:gd name="T0" fmla="*/ 9 w 17"/>
                <a:gd name="T1" fmla="*/ 0 h 17"/>
                <a:gd name="T2" fmla="*/ 12 w 17"/>
                <a:gd name="T3" fmla="*/ 1 h 17"/>
                <a:gd name="T4" fmla="*/ 14 w 17"/>
                <a:gd name="T5" fmla="*/ 3 h 17"/>
                <a:gd name="T6" fmla="*/ 17 w 17"/>
                <a:gd name="T7" fmla="*/ 5 h 17"/>
                <a:gd name="T8" fmla="*/ 17 w 17"/>
                <a:gd name="T9" fmla="*/ 9 h 17"/>
                <a:gd name="T10" fmla="*/ 17 w 17"/>
                <a:gd name="T11" fmla="*/ 12 h 17"/>
                <a:gd name="T12" fmla="*/ 14 w 17"/>
                <a:gd name="T13" fmla="*/ 16 h 17"/>
                <a:gd name="T14" fmla="*/ 12 w 17"/>
                <a:gd name="T15" fmla="*/ 17 h 17"/>
                <a:gd name="T16" fmla="*/ 9 w 17"/>
                <a:gd name="T17" fmla="*/ 17 h 17"/>
                <a:gd name="T18" fmla="*/ 5 w 17"/>
                <a:gd name="T19" fmla="*/ 17 h 17"/>
                <a:gd name="T20" fmla="*/ 3 w 17"/>
                <a:gd name="T21" fmla="*/ 16 h 17"/>
                <a:gd name="T22" fmla="*/ 1 w 17"/>
                <a:gd name="T23" fmla="*/ 12 h 17"/>
                <a:gd name="T24" fmla="*/ 0 w 17"/>
                <a:gd name="T25" fmla="*/ 9 h 17"/>
                <a:gd name="T26" fmla="*/ 1 w 17"/>
                <a:gd name="T27" fmla="*/ 5 h 17"/>
                <a:gd name="T28" fmla="*/ 3 w 17"/>
                <a:gd name="T29" fmla="*/ 3 h 17"/>
                <a:gd name="T30" fmla="*/ 5 w 17"/>
                <a:gd name="T31" fmla="*/ 1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1"/>
                  </a:lnTo>
                  <a:lnTo>
                    <a:pt x="14" y="3"/>
                  </a:lnTo>
                  <a:lnTo>
                    <a:pt x="17" y="5"/>
                  </a:lnTo>
                  <a:lnTo>
                    <a:pt x="17" y="9"/>
                  </a:lnTo>
                  <a:lnTo>
                    <a:pt x="17" y="12"/>
                  </a:lnTo>
                  <a:lnTo>
                    <a:pt x="14" y="16"/>
                  </a:lnTo>
                  <a:lnTo>
                    <a:pt x="12" y="17"/>
                  </a:lnTo>
                  <a:lnTo>
                    <a:pt x="9" y="17"/>
                  </a:lnTo>
                  <a:lnTo>
                    <a:pt x="5" y="17"/>
                  </a:lnTo>
                  <a:lnTo>
                    <a:pt x="3" y="16"/>
                  </a:lnTo>
                  <a:lnTo>
                    <a:pt x="1" y="12"/>
                  </a:lnTo>
                  <a:lnTo>
                    <a:pt x="0" y="9"/>
                  </a:lnTo>
                  <a:lnTo>
                    <a:pt x="1"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04"/>
            <p:cNvSpPr/>
            <p:nvPr/>
          </p:nvSpPr>
          <p:spPr bwMode="auto">
            <a:xfrm>
              <a:off x="7804150" y="1095375"/>
              <a:ext cx="26988" cy="26988"/>
            </a:xfrm>
            <a:custGeom>
              <a:avLst/>
              <a:gdLst>
                <a:gd name="T0" fmla="*/ 9 w 17"/>
                <a:gd name="T1" fmla="*/ 0 h 17"/>
                <a:gd name="T2" fmla="*/ 12 w 17"/>
                <a:gd name="T3" fmla="*/ 0 h 17"/>
                <a:gd name="T4" fmla="*/ 14 w 17"/>
                <a:gd name="T5" fmla="*/ 3 h 17"/>
                <a:gd name="T6" fmla="*/ 17 w 17"/>
                <a:gd name="T7" fmla="*/ 5 h 17"/>
                <a:gd name="T8" fmla="*/ 17 w 17"/>
                <a:gd name="T9" fmla="*/ 8 h 17"/>
                <a:gd name="T10" fmla="*/ 17 w 17"/>
                <a:gd name="T11" fmla="*/ 12 h 17"/>
                <a:gd name="T12" fmla="*/ 14 w 17"/>
                <a:gd name="T13" fmla="*/ 14 h 17"/>
                <a:gd name="T14" fmla="*/ 12 w 17"/>
                <a:gd name="T15" fmla="*/ 16 h 17"/>
                <a:gd name="T16" fmla="*/ 9 w 17"/>
                <a:gd name="T17" fmla="*/ 17 h 17"/>
                <a:gd name="T18" fmla="*/ 5 w 17"/>
                <a:gd name="T19" fmla="*/ 16 h 17"/>
                <a:gd name="T20" fmla="*/ 2 w 17"/>
                <a:gd name="T21" fmla="*/ 14 h 17"/>
                <a:gd name="T22" fmla="*/ 1 w 17"/>
                <a:gd name="T23" fmla="*/ 12 h 17"/>
                <a:gd name="T24" fmla="*/ 0 w 17"/>
                <a:gd name="T25" fmla="*/ 8 h 17"/>
                <a:gd name="T26" fmla="*/ 1 w 17"/>
                <a:gd name="T27" fmla="*/ 5 h 17"/>
                <a:gd name="T28" fmla="*/ 2 w 17"/>
                <a:gd name="T29" fmla="*/ 3 h 17"/>
                <a:gd name="T30" fmla="*/ 5 w 17"/>
                <a:gd name="T31" fmla="*/ 0 h 17"/>
                <a:gd name="T32" fmla="*/ 9 w 17"/>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7">
                  <a:moveTo>
                    <a:pt x="9" y="0"/>
                  </a:moveTo>
                  <a:lnTo>
                    <a:pt x="12" y="0"/>
                  </a:lnTo>
                  <a:lnTo>
                    <a:pt x="14" y="3"/>
                  </a:lnTo>
                  <a:lnTo>
                    <a:pt x="17" y="5"/>
                  </a:lnTo>
                  <a:lnTo>
                    <a:pt x="17" y="8"/>
                  </a:lnTo>
                  <a:lnTo>
                    <a:pt x="17" y="12"/>
                  </a:lnTo>
                  <a:lnTo>
                    <a:pt x="14" y="14"/>
                  </a:lnTo>
                  <a:lnTo>
                    <a:pt x="12" y="16"/>
                  </a:lnTo>
                  <a:lnTo>
                    <a:pt x="9" y="17"/>
                  </a:lnTo>
                  <a:lnTo>
                    <a:pt x="5" y="16"/>
                  </a:lnTo>
                  <a:lnTo>
                    <a:pt x="2" y="14"/>
                  </a:lnTo>
                  <a:lnTo>
                    <a:pt x="1" y="12"/>
                  </a:lnTo>
                  <a:lnTo>
                    <a:pt x="0" y="8"/>
                  </a:lnTo>
                  <a:lnTo>
                    <a:pt x="1" y="5"/>
                  </a:lnTo>
                  <a:lnTo>
                    <a:pt x="2" y="3"/>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26"/>
            <p:cNvSpPr>
              <a:spLocks noEditPoints="1"/>
            </p:cNvSpPr>
            <p:nvPr/>
          </p:nvSpPr>
          <p:spPr bwMode="auto">
            <a:xfrm>
              <a:off x="7589838" y="1014413"/>
              <a:ext cx="304800" cy="284163"/>
            </a:xfrm>
            <a:custGeom>
              <a:avLst/>
              <a:gdLst>
                <a:gd name="T0" fmla="*/ 106 w 192"/>
                <a:gd name="T1" fmla="*/ 16 h 179"/>
                <a:gd name="T2" fmla="*/ 106 w 192"/>
                <a:gd name="T3" fmla="*/ 16 h 179"/>
                <a:gd name="T4" fmla="*/ 82 w 192"/>
                <a:gd name="T5" fmla="*/ 12 h 179"/>
                <a:gd name="T6" fmla="*/ 50 w 192"/>
                <a:gd name="T7" fmla="*/ 26 h 179"/>
                <a:gd name="T8" fmla="*/ 31 w 192"/>
                <a:gd name="T9" fmla="*/ 42 h 179"/>
                <a:gd name="T10" fmla="*/ 26 w 192"/>
                <a:gd name="T11" fmla="*/ 48 h 179"/>
                <a:gd name="T12" fmla="*/ 16 w 192"/>
                <a:gd name="T13" fmla="*/ 68 h 179"/>
                <a:gd name="T14" fmla="*/ 9 w 192"/>
                <a:gd name="T15" fmla="*/ 98 h 179"/>
                <a:gd name="T16" fmla="*/ 16 w 192"/>
                <a:gd name="T17" fmla="*/ 123 h 179"/>
                <a:gd name="T18" fmla="*/ 24 w 192"/>
                <a:gd name="T19" fmla="*/ 133 h 179"/>
                <a:gd name="T20" fmla="*/ 24 w 192"/>
                <a:gd name="T21" fmla="*/ 135 h 179"/>
                <a:gd name="T22" fmla="*/ 25 w 192"/>
                <a:gd name="T23" fmla="*/ 136 h 179"/>
                <a:gd name="T24" fmla="*/ 54 w 192"/>
                <a:gd name="T25" fmla="*/ 162 h 179"/>
                <a:gd name="T26" fmla="*/ 84 w 192"/>
                <a:gd name="T27" fmla="*/ 170 h 179"/>
                <a:gd name="T28" fmla="*/ 120 w 192"/>
                <a:gd name="T29" fmla="*/ 162 h 179"/>
                <a:gd name="T30" fmla="*/ 145 w 192"/>
                <a:gd name="T31" fmla="*/ 150 h 179"/>
                <a:gd name="T32" fmla="*/ 151 w 192"/>
                <a:gd name="T33" fmla="*/ 146 h 179"/>
                <a:gd name="T34" fmla="*/ 166 w 192"/>
                <a:gd name="T35" fmla="*/ 132 h 179"/>
                <a:gd name="T36" fmla="*/ 181 w 192"/>
                <a:gd name="T37" fmla="*/ 103 h 179"/>
                <a:gd name="T38" fmla="*/ 181 w 192"/>
                <a:gd name="T39" fmla="*/ 73 h 179"/>
                <a:gd name="T40" fmla="*/ 168 w 192"/>
                <a:gd name="T41" fmla="*/ 47 h 179"/>
                <a:gd name="T42" fmla="*/ 160 w 192"/>
                <a:gd name="T43" fmla="*/ 35 h 179"/>
                <a:gd name="T44" fmla="*/ 157 w 192"/>
                <a:gd name="T45" fmla="*/ 34 h 179"/>
                <a:gd name="T46" fmla="*/ 157 w 192"/>
                <a:gd name="T47" fmla="*/ 34 h 179"/>
                <a:gd name="T48" fmla="*/ 130 w 192"/>
                <a:gd name="T49" fmla="*/ 16 h 179"/>
                <a:gd name="T50" fmla="*/ 113 w 192"/>
                <a:gd name="T51" fmla="*/ 14 h 179"/>
                <a:gd name="T52" fmla="*/ 107 w 192"/>
                <a:gd name="T53" fmla="*/ 16 h 179"/>
                <a:gd name="T54" fmla="*/ 105 w 192"/>
                <a:gd name="T55" fmla="*/ 10 h 179"/>
                <a:gd name="T56" fmla="*/ 103 w 192"/>
                <a:gd name="T57" fmla="*/ 0 h 179"/>
                <a:gd name="T58" fmla="*/ 120 w 192"/>
                <a:gd name="T59" fmla="*/ 1 h 179"/>
                <a:gd name="T60" fmla="*/ 135 w 192"/>
                <a:gd name="T61" fmla="*/ 6 h 179"/>
                <a:gd name="T62" fmla="*/ 165 w 192"/>
                <a:gd name="T63" fmla="*/ 27 h 179"/>
                <a:gd name="T64" fmla="*/ 175 w 192"/>
                <a:gd name="T65" fmla="*/ 40 h 179"/>
                <a:gd name="T66" fmla="*/ 190 w 192"/>
                <a:gd name="T67" fmla="*/ 71 h 179"/>
                <a:gd name="T68" fmla="*/ 190 w 192"/>
                <a:gd name="T69" fmla="*/ 105 h 179"/>
                <a:gd name="T70" fmla="*/ 174 w 192"/>
                <a:gd name="T71" fmla="*/ 137 h 179"/>
                <a:gd name="T72" fmla="*/ 154 w 192"/>
                <a:gd name="T73" fmla="*/ 156 h 179"/>
                <a:gd name="T74" fmla="*/ 135 w 192"/>
                <a:gd name="T75" fmla="*/ 167 h 179"/>
                <a:gd name="T76" fmla="*/ 103 w 192"/>
                <a:gd name="T77" fmla="*/ 178 h 179"/>
                <a:gd name="T78" fmla="*/ 84 w 192"/>
                <a:gd name="T79" fmla="*/ 179 h 179"/>
                <a:gd name="T80" fmla="*/ 48 w 192"/>
                <a:gd name="T81" fmla="*/ 171 h 179"/>
                <a:gd name="T82" fmla="*/ 17 w 192"/>
                <a:gd name="T83" fmla="*/ 141 h 179"/>
                <a:gd name="T84" fmla="*/ 7 w 192"/>
                <a:gd name="T85" fmla="*/ 128 h 179"/>
                <a:gd name="T86" fmla="*/ 0 w 192"/>
                <a:gd name="T87" fmla="*/ 98 h 179"/>
                <a:gd name="T88" fmla="*/ 7 w 192"/>
                <a:gd name="T89" fmla="*/ 64 h 179"/>
                <a:gd name="T90" fmla="*/ 20 w 192"/>
                <a:gd name="T91" fmla="*/ 40 h 179"/>
                <a:gd name="T92" fmla="*/ 33 w 192"/>
                <a:gd name="T93" fmla="*/ 26 h 179"/>
                <a:gd name="T94" fmla="*/ 62 w 192"/>
                <a:gd name="T95" fmla="*/ 9 h 179"/>
                <a:gd name="T96" fmla="*/ 103 w 192"/>
                <a:gd name="T9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179">
                  <a:moveTo>
                    <a:pt x="106" y="16"/>
                  </a:moveTo>
                  <a:lnTo>
                    <a:pt x="106" y="16"/>
                  </a:lnTo>
                  <a:lnTo>
                    <a:pt x="106" y="16"/>
                  </a:lnTo>
                  <a:lnTo>
                    <a:pt x="106" y="16"/>
                  </a:lnTo>
                  <a:close/>
                  <a:moveTo>
                    <a:pt x="103" y="10"/>
                  </a:moveTo>
                  <a:lnTo>
                    <a:pt x="82" y="12"/>
                  </a:lnTo>
                  <a:lnTo>
                    <a:pt x="64" y="18"/>
                  </a:lnTo>
                  <a:lnTo>
                    <a:pt x="50" y="26"/>
                  </a:lnTo>
                  <a:lnTo>
                    <a:pt x="39" y="34"/>
                  </a:lnTo>
                  <a:lnTo>
                    <a:pt x="31" y="42"/>
                  </a:lnTo>
                  <a:lnTo>
                    <a:pt x="26" y="47"/>
                  </a:lnTo>
                  <a:lnTo>
                    <a:pt x="26" y="48"/>
                  </a:lnTo>
                  <a:lnTo>
                    <a:pt x="26" y="48"/>
                  </a:lnTo>
                  <a:lnTo>
                    <a:pt x="16" y="68"/>
                  </a:lnTo>
                  <a:lnTo>
                    <a:pt x="10" y="84"/>
                  </a:lnTo>
                  <a:lnTo>
                    <a:pt x="9" y="98"/>
                  </a:lnTo>
                  <a:lnTo>
                    <a:pt x="12" y="112"/>
                  </a:lnTo>
                  <a:lnTo>
                    <a:pt x="16" y="123"/>
                  </a:lnTo>
                  <a:lnTo>
                    <a:pt x="20" y="131"/>
                  </a:lnTo>
                  <a:lnTo>
                    <a:pt x="24" y="133"/>
                  </a:lnTo>
                  <a:lnTo>
                    <a:pt x="24" y="135"/>
                  </a:lnTo>
                  <a:lnTo>
                    <a:pt x="24" y="135"/>
                  </a:lnTo>
                  <a:lnTo>
                    <a:pt x="25" y="135"/>
                  </a:lnTo>
                  <a:lnTo>
                    <a:pt x="25" y="136"/>
                  </a:lnTo>
                  <a:lnTo>
                    <a:pt x="38" y="152"/>
                  </a:lnTo>
                  <a:lnTo>
                    <a:pt x="54" y="162"/>
                  </a:lnTo>
                  <a:lnTo>
                    <a:pt x="68" y="167"/>
                  </a:lnTo>
                  <a:lnTo>
                    <a:pt x="84" y="170"/>
                  </a:lnTo>
                  <a:lnTo>
                    <a:pt x="103" y="167"/>
                  </a:lnTo>
                  <a:lnTo>
                    <a:pt x="120" y="162"/>
                  </a:lnTo>
                  <a:lnTo>
                    <a:pt x="135" y="156"/>
                  </a:lnTo>
                  <a:lnTo>
                    <a:pt x="145" y="150"/>
                  </a:lnTo>
                  <a:lnTo>
                    <a:pt x="149" y="148"/>
                  </a:lnTo>
                  <a:lnTo>
                    <a:pt x="151" y="146"/>
                  </a:lnTo>
                  <a:lnTo>
                    <a:pt x="151" y="146"/>
                  </a:lnTo>
                  <a:lnTo>
                    <a:pt x="166" y="132"/>
                  </a:lnTo>
                  <a:lnTo>
                    <a:pt x="175" y="116"/>
                  </a:lnTo>
                  <a:lnTo>
                    <a:pt x="181" y="103"/>
                  </a:lnTo>
                  <a:lnTo>
                    <a:pt x="182" y="90"/>
                  </a:lnTo>
                  <a:lnTo>
                    <a:pt x="181" y="73"/>
                  </a:lnTo>
                  <a:lnTo>
                    <a:pt x="174" y="59"/>
                  </a:lnTo>
                  <a:lnTo>
                    <a:pt x="168" y="47"/>
                  </a:lnTo>
                  <a:lnTo>
                    <a:pt x="161" y="38"/>
                  </a:lnTo>
                  <a:lnTo>
                    <a:pt x="160" y="35"/>
                  </a:lnTo>
                  <a:lnTo>
                    <a:pt x="158" y="34"/>
                  </a:lnTo>
                  <a:lnTo>
                    <a:pt x="157" y="34"/>
                  </a:lnTo>
                  <a:lnTo>
                    <a:pt x="157" y="34"/>
                  </a:lnTo>
                  <a:lnTo>
                    <a:pt x="157" y="34"/>
                  </a:lnTo>
                  <a:lnTo>
                    <a:pt x="144" y="22"/>
                  </a:lnTo>
                  <a:lnTo>
                    <a:pt x="130" y="16"/>
                  </a:lnTo>
                  <a:lnTo>
                    <a:pt x="118" y="14"/>
                  </a:lnTo>
                  <a:lnTo>
                    <a:pt x="113" y="14"/>
                  </a:lnTo>
                  <a:lnTo>
                    <a:pt x="109" y="16"/>
                  </a:lnTo>
                  <a:lnTo>
                    <a:pt x="107" y="16"/>
                  </a:lnTo>
                  <a:lnTo>
                    <a:pt x="106" y="16"/>
                  </a:lnTo>
                  <a:lnTo>
                    <a:pt x="105" y="10"/>
                  </a:lnTo>
                  <a:lnTo>
                    <a:pt x="103" y="10"/>
                  </a:lnTo>
                  <a:close/>
                  <a:moveTo>
                    <a:pt x="103" y="0"/>
                  </a:moveTo>
                  <a:lnTo>
                    <a:pt x="113" y="0"/>
                  </a:lnTo>
                  <a:lnTo>
                    <a:pt x="120" y="1"/>
                  </a:lnTo>
                  <a:lnTo>
                    <a:pt x="120" y="5"/>
                  </a:lnTo>
                  <a:lnTo>
                    <a:pt x="135" y="6"/>
                  </a:lnTo>
                  <a:lnTo>
                    <a:pt x="149" y="14"/>
                  </a:lnTo>
                  <a:lnTo>
                    <a:pt x="165" y="27"/>
                  </a:lnTo>
                  <a:lnTo>
                    <a:pt x="169" y="31"/>
                  </a:lnTo>
                  <a:lnTo>
                    <a:pt x="175" y="40"/>
                  </a:lnTo>
                  <a:lnTo>
                    <a:pt x="183" y="54"/>
                  </a:lnTo>
                  <a:lnTo>
                    <a:pt x="190" y="71"/>
                  </a:lnTo>
                  <a:lnTo>
                    <a:pt x="192" y="90"/>
                  </a:lnTo>
                  <a:lnTo>
                    <a:pt x="190" y="105"/>
                  </a:lnTo>
                  <a:lnTo>
                    <a:pt x="185" y="122"/>
                  </a:lnTo>
                  <a:lnTo>
                    <a:pt x="174" y="137"/>
                  </a:lnTo>
                  <a:lnTo>
                    <a:pt x="157" y="154"/>
                  </a:lnTo>
                  <a:lnTo>
                    <a:pt x="154" y="156"/>
                  </a:lnTo>
                  <a:lnTo>
                    <a:pt x="147" y="161"/>
                  </a:lnTo>
                  <a:lnTo>
                    <a:pt x="135" y="167"/>
                  </a:lnTo>
                  <a:lnTo>
                    <a:pt x="120" y="173"/>
                  </a:lnTo>
                  <a:lnTo>
                    <a:pt x="103" y="178"/>
                  </a:lnTo>
                  <a:lnTo>
                    <a:pt x="84" y="179"/>
                  </a:lnTo>
                  <a:lnTo>
                    <a:pt x="84" y="179"/>
                  </a:lnTo>
                  <a:lnTo>
                    <a:pt x="65" y="178"/>
                  </a:lnTo>
                  <a:lnTo>
                    <a:pt x="48" y="171"/>
                  </a:lnTo>
                  <a:lnTo>
                    <a:pt x="31" y="160"/>
                  </a:lnTo>
                  <a:lnTo>
                    <a:pt x="17" y="141"/>
                  </a:lnTo>
                  <a:lnTo>
                    <a:pt x="13" y="137"/>
                  </a:lnTo>
                  <a:lnTo>
                    <a:pt x="7" y="128"/>
                  </a:lnTo>
                  <a:lnTo>
                    <a:pt x="1" y="115"/>
                  </a:lnTo>
                  <a:lnTo>
                    <a:pt x="0" y="98"/>
                  </a:lnTo>
                  <a:lnTo>
                    <a:pt x="1" y="82"/>
                  </a:lnTo>
                  <a:lnTo>
                    <a:pt x="7" y="64"/>
                  </a:lnTo>
                  <a:lnTo>
                    <a:pt x="17" y="43"/>
                  </a:lnTo>
                  <a:lnTo>
                    <a:pt x="20" y="40"/>
                  </a:lnTo>
                  <a:lnTo>
                    <a:pt x="25" y="35"/>
                  </a:lnTo>
                  <a:lnTo>
                    <a:pt x="33" y="26"/>
                  </a:lnTo>
                  <a:lnTo>
                    <a:pt x="46" y="17"/>
                  </a:lnTo>
                  <a:lnTo>
                    <a:pt x="62" y="9"/>
                  </a:lnTo>
                  <a:lnTo>
                    <a:pt x="81" y="2"/>
                  </a:lnTo>
                  <a:lnTo>
                    <a:pt x="10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27"/>
            <p:cNvSpPr>
              <a:spLocks noEditPoints="1"/>
            </p:cNvSpPr>
            <p:nvPr/>
          </p:nvSpPr>
          <p:spPr bwMode="auto">
            <a:xfrm>
              <a:off x="7602538" y="1028700"/>
              <a:ext cx="112713" cy="101600"/>
            </a:xfrm>
            <a:custGeom>
              <a:avLst/>
              <a:gdLst>
                <a:gd name="T0" fmla="*/ 2 w 71"/>
                <a:gd name="T1" fmla="*/ 64 h 64"/>
                <a:gd name="T2" fmla="*/ 2 w 71"/>
                <a:gd name="T3" fmla="*/ 64 h 64"/>
                <a:gd name="T4" fmla="*/ 2 w 71"/>
                <a:gd name="T5" fmla="*/ 64 h 64"/>
                <a:gd name="T6" fmla="*/ 2 w 71"/>
                <a:gd name="T7" fmla="*/ 64 h 64"/>
                <a:gd name="T8" fmla="*/ 61 w 71"/>
                <a:gd name="T9" fmla="*/ 0 h 64"/>
                <a:gd name="T10" fmla="*/ 71 w 71"/>
                <a:gd name="T11" fmla="*/ 3 h 64"/>
                <a:gd name="T12" fmla="*/ 67 w 71"/>
                <a:gd name="T13" fmla="*/ 17 h 64"/>
                <a:gd name="T14" fmla="*/ 61 w 71"/>
                <a:gd name="T15" fmla="*/ 27 h 64"/>
                <a:gd name="T16" fmla="*/ 59 w 71"/>
                <a:gd name="T17" fmla="*/ 35 h 64"/>
                <a:gd name="T18" fmla="*/ 56 w 71"/>
                <a:gd name="T19" fmla="*/ 39 h 64"/>
                <a:gd name="T20" fmla="*/ 54 w 71"/>
                <a:gd name="T21" fmla="*/ 42 h 64"/>
                <a:gd name="T22" fmla="*/ 51 w 71"/>
                <a:gd name="T23" fmla="*/ 43 h 64"/>
                <a:gd name="T24" fmla="*/ 48 w 71"/>
                <a:gd name="T25" fmla="*/ 45 h 64"/>
                <a:gd name="T26" fmla="*/ 46 w 71"/>
                <a:gd name="T27" fmla="*/ 45 h 64"/>
                <a:gd name="T28" fmla="*/ 43 w 71"/>
                <a:gd name="T29" fmla="*/ 43 h 64"/>
                <a:gd name="T30" fmla="*/ 42 w 71"/>
                <a:gd name="T31" fmla="*/ 42 h 64"/>
                <a:gd name="T32" fmla="*/ 42 w 71"/>
                <a:gd name="T33" fmla="*/ 41 h 64"/>
                <a:gd name="T34" fmla="*/ 40 w 71"/>
                <a:gd name="T35" fmla="*/ 39 h 64"/>
                <a:gd name="T36" fmla="*/ 40 w 71"/>
                <a:gd name="T37" fmla="*/ 38 h 64"/>
                <a:gd name="T38" fmla="*/ 40 w 71"/>
                <a:gd name="T39" fmla="*/ 38 h 64"/>
                <a:gd name="T40" fmla="*/ 40 w 71"/>
                <a:gd name="T41" fmla="*/ 33 h 64"/>
                <a:gd name="T42" fmla="*/ 40 w 71"/>
                <a:gd name="T43" fmla="*/ 33 h 64"/>
                <a:gd name="T44" fmla="*/ 38 w 71"/>
                <a:gd name="T45" fmla="*/ 35 h 64"/>
                <a:gd name="T46" fmla="*/ 36 w 71"/>
                <a:gd name="T47" fmla="*/ 38 h 64"/>
                <a:gd name="T48" fmla="*/ 36 w 71"/>
                <a:gd name="T49" fmla="*/ 39 h 64"/>
                <a:gd name="T50" fmla="*/ 26 w 71"/>
                <a:gd name="T51" fmla="*/ 51 h 64"/>
                <a:gd name="T52" fmla="*/ 16 w 71"/>
                <a:gd name="T53" fmla="*/ 59 h 64"/>
                <a:gd name="T54" fmla="*/ 6 w 71"/>
                <a:gd name="T55" fmla="*/ 63 h 64"/>
                <a:gd name="T56" fmla="*/ 2 w 71"/>
                <a:gd name="T57" fmla="*/ 64 h 64"/>
                <a:gd name="T58" fmla="*/ 0 w 71"/>
                <a:gd name="T59" fmla="*/ 55 h 64"/>
                <a:gd name="T60" fmla="*/ 1 w 71"/>
                <a:gd name="T61" fmla="*/ 55 h 64"/>
                <a:gd name="T62" fmla="*/ 2 w 71"/>
                <a:gd name="T63" fmla="*/ 54 h 64"/>
                <a:gd name="T64" fmla="*/ 6 w 71"/>
                <a:gd name="T65" fmla="*/ 52 h 64"/>
                <a:gd name="T66" fmla="*/ 10 w 71"/>
                <a:gd name="T67" fmla="*/ 51 h 64"/>
                <a:gd name="T68" fmla="*/ 16 w 71"/>
                <a:gd name="T69" fmla="*/ 48 h 64"/>
                <a:gd name="T70" fmla="*/ 19 w 71"/>
                <a:gd name="T71" fmla="*/ 45 h 64"/>
                <a:gd name="T72" fmla="*/ 23 w 71"/>
                <a:gd name="T73" fmla="*/ 39 h 64"/>
                <a:gd name="T74" fmla="*/ 27 w 71"/>
                <a:gd name="T75" fmla="*/ 34 h 64"/>
                <a:gd name="T76" fmla="*/ 27 w 71"/>
                <a:gd name="T77" fmla="*/ 34 h 64"/>
                <a:gd name="T78" fmla="*/ 27 w 71"/>
                <a:gd name="T79" fmla="*/ 34 h 64"/>
                <a:gd name="T80" fmla="*/ 27 w 71"/>
                <a:gd name="T81" fmla="*/ 33 h 64"/>
                <a:gd name="T82" fmla="*/ 29 w 71"/>
                <a:gd name="T83" fmla="*/ 31 h 64"/>
                <a:gd name="T84" fmla="*/ 30 w 71"/>
                <a:gd name="T85" fmla="*/ 29 h 64"/>
                <a:gd name="T86" fmla="*/ 33 w 71"/>
                <a:gd name="T87" fmla="*/ 27 h 64"/>
                <a:gd name="T88" fmla="*/ 34 w 71"/>
                <a:gd name="T89" fmla="*/ 25 h 64"/>
                <a:gd name="T90" fmla="*/ 36 w 71"/>
                <a:gd name="T91" fmla="*/ 22 h 64"/>
                <a:gd name="T92" fmla="*/ 39 w 71"/>
                <a:gd name="T93" fmla="*/ 21 h 64"/>
                <a:gd name="T94" fmla="*/ 40 w 71"/>
                <a:gd name="T95" fmla="*/ 20 h 64"/>
                <a:gd name="T96" fmla="*/ 43 w 71"/>
                <a:gd name="T97" fmla="*/ 20 h 64"/>
                <a:gd name="T98" fmla="*/ 46 w 71"/>
                <a:gd name="T99" fmla="*/ 20 h 64"/>
                <a:gd name="T100" fmla="*/ 48 w 71"/>
                <a:gd name="T101" fmla="*/ 21 h 64"/>
                <a:gd name="T102" fmla="*/ 50 w 71"/>
                <a:gd name="T103" fmla="*/ 22 h 64"/>
                <a:gd name="T104" fmla="*/ 50 w 71"/>
                <a:gd name="T105" fmla="*/ 26 h 64"/>
                <a:gd name="T106" fmla="*/ 51 w 71"/>
                <a:gd name="T107" fmla="*/ 29 h 64"/>
                <a:gd name="T108" fmla="*/ 51 w 71"/>
                <a:gd name="T109" fmla="*/ 29 h 64"/>
                <a:gd name="T110" fmla="*/ 55 w 71"/>
                <a:gd name="T111" fmla="*/ 18 h 64"/>
                <a:gd name="T112" fmla="*/ 61 w 71"/>
                <a:gd name="T11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64">
                  <a:moveTo>
                    <a:pt x="2" y="64"/>
                  </a:moveTo>
                  <a:lnTo>
                    <a:pt x="2" y="64"/>
                  </a:lnTo>
                  <a:lnTo>
                    <a:pt x="2" y="64"/>
                  </a:lnTo>
                  <a:lnTo>
                    <a:pt x="2" y="64"/>
                  </a:lnTo>
                  <a:close/>
                  <a:moveTo>
                    <a:pt x="61" y="0"/>
                  </a:moveTo>
                  <a:lnTo>
                    <a:pt x="71" y="3"/>
                  </a:lnTo>
                  <a:lnTo>
                    <a:pt x="67" y="17"/>
                  </a:lnTo>
                  <a:lnTo>
                    <a:pt x="61" y="27"/>
                  </a:lnTo>
                  <a:lnTo>
                    <a:pt x="59" y="35"/>
                  </a:lnTo>
                  <a:lnTo>
                    <a:pt x="56" y="39"/>
                  </a:lnTo>
                  <a:lnTo>
                    <a:pt x="54" y="42"/>
                  </a:lnTo>
                  <a:lnTo>
                    <a:pt x="51" y="43"/>
                  </a:lnTo>
                  <a:lnTo>
                    <a:pt x="48" y="45"/>
                  </a:lnTo>
                  <a:lnTo>
                    <a:pt x="46" y="45"/>
                  </a:lnTo>
                  <a:lnTo>
                    <a:pt x="43" y="43"/>
                  </a:lnTo>
                  <a:lnTo>
                    <a:pt x="42" y="42"/>
                  </a:lnTo>
                  <a:lnTo>
                    <a:pt x="42" y="41"/>
                  </a:lnTo>
                  <a:lnTo>
                    <a:pt x="40" y="39"/>
                  </a:lnTo>
                  <a:lnTo>
                    <a:pt x="40" y="38"/>
                  </a:lnTo>
                  <a:lnTo>
                    <a:pt x="40" y="38"/>
                  </a:lnTo>
                  <a:lnTo>
                    <a:pt x="40" y="33"/>
                  </a:lnTo>
                  <a:lnTo>
                    <a:pt x="40" y="33"/>
                  </a:lnTo>
                  <a:lnTo>
                    <a:pt x="38" y="35"/>
                  </a:lnTo>
                  <a:lnTo>
                    <a:pt x="36" y="38"/>
                  </a:lnTo>
                  <a:lnTo>
                    <a:pt x="36" y="39"/>
                  </a:lnTo>
                  <a:lnTo>
                    <a:pt x="26" y="51"/>
                  </a:lnTo>
                  <a:lnTo>
                    <a:pt x="16" y="59"/>
                  </a:lnTo>
                  <a:lnTo>
                    <a:pt x="6" y="63"/>
                  </a:lnTo>
                  <a:lnTo>
                    <a:pt x="2" y="64"/>
                  </a:lnTo>
                  <a:lnTo>
                    <a:pt x="0" y="55"/>
                  </a:lnTo>
                  <a:lnTo>
                    <a:pt x="1" y="55"/>
                  </a:lnTo>
                  <a:lnTo>
                    <a:pt x="2" y="54"/>
                  </a:lnTo>
                  <a:lnTo>
                    <a:pt x="6" y="52"/>
                  </a:lnTo>
                  <a:lnTo>
                    <a:pt x="10" y="51"/>
                  </a:lnTo>
                  <a:lnTo>
                    <a:pt x="16" y="48"/>
                  </a:lnTo>
                  <a:lnTo>
                    <a:pt x="19" y="45"/>
                  </a:lnTo>
                  <a:lnTo>
                    <a:pt x="23" y="39"/>
                  </a:lnTo>
                  <a:lnTo>
                    <a:pt x="27" y="34"/>
                  </a:lnTo>
                  <a:lnTo>
                    <a:pt x="27" y="34"/>
                  </a:lnTo>
                  <a:lnTo>
                    <a:pt x="27" y="34"/>
                  </a:lnTo>
                  <a:lnTo>
                    <a:pt x="27" y="33"/>
                  </a:lnTo>
                  <a:lnTo>
                    <a:pt x="29" y="31"/>
                  </a:lnTo>
                  <a:lnTo>
                    <a:pt x="30" y="29"/>
                  </a:lnTo>
                  <a:lnTo>
                    <a:pt x="33" y="27"/>
                  </a:lnTo>
                  <a:lnTo>
                    <a:pt x="34" y="25"/>
                  </a:lnTo>
                  <a:lnTo>
                    <a:pt x="36" y="22"/>
                  </a:lnTo>
                  <a:lnTo>
                    <a:pt x="39" y="21"/>
                  </a:lnTo>
                  <a:lnTo>
                    <a:pt x="40" y="20"/>
                  </a:lnTo>
                  <a:lnTo>
                    <a:pt x="43" y="20"/>
                  </a:lnTo>
                  <a:lnTo>
                    <a:pt x="46" y="20"/>
                  </a:lnTo>
                  <a:lnTo>
                    <a:pt x="48" y="21"/>
                  </a:lnTo>
                  <a:lnTo>
                    <a:pt x="50" y="22"/>
                  </a:lnTo>
                  <a:lnTo>
                    <a:pt x="50" y="26"/>
                  </a:lnTo>
                  <a:lnTo>
                    <a:pt x="51" y="29"/>
                  </a:lnTo>
                  <a:lnTo>
                    <a:pt x="51" y="29"/>
                  </a:lnTo>
                  <a:lnTo>
                    <a:pt x="55" y="18"/>
                  </a:lnTo>
                  <a:lnTo>
                    <a:pt x="6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28"/>
            <p:cNvSpPr/>
            <p:nvPr/>
          </p:nvSpPr>
          <p:spPr bwMode="auto">
            <a:xfrm>
              <a:off x="7704138" y="981075"/>
              <a:ext cx="87313" cy="55563"/>
            </a:xfrm>
            <a:custGeom>
              <a:avLst/>
              <a:gdLst>
                <a:gd name="T0" fmla="*/ 48 w 55"/>
                <a:gd name="T1" fmla="*/ 0 h 35"/>
                <a:gd name="T2" fmla="*/ 55 w 55"/>
                <a:gd name="T3" fmla="*/ 8 h 35"/>
                <a:gd name="T4" fmla="*/ 45 w 55"/>
                <a:gd name="T5" fmla="*/ 14 h 35"/>
                <a:gd name="T6" fmla="*/ 33 w 55"/>
                <a:gd name="T7" fmla="*/ 21 h 35"/>
                <a:gd name="T8" fmla="*/ 22 w 55"/>
                <a:gd name="T9" fmla="*/ 26 h 35"/>
                <a:gd name="T10" fmla="*/ 13 w 55"/>
                <a:gd name="T11" fmla="*/ 31 h 35"/>
                <a:gd name="T12" fmla="*/ 7 w 55"/>
                <a:gd name="T13" fmla="*/ 34 h 35"/>
                <a:gd name="T14" fmla="*/ 4 w 55"/>
                <a:gd name="T15" fmla="*/ 35 h 35"/>
                <a:gd name="T16" fmla="*/ 4 w 55"/>
                <a:gd name="T17" fmla="*/ 35 h 35"/>
                <a:gd name="T18" fmla="*/ 0 w 55"/>
                <a:gd name="T19" fmla="*/ 26 h 35"/>
                <a:gd name="T20" fmla="*/ 0 w 55"/>
                <a:gd name="T21" fmla="*/ 26 h 35"/>
                <a:gd name="T22" fmla="*/ 3 w 55"/>
                <a:gd name="T23" fmla="*/ 25 h 35"/>
                <a:gd name="T24" fmla="*/ 5 w 55"/>
                <a:gd name="T25" fmla="*/ 23 h 35"/>
                <a:gd name="T26" fmla="*/ 9 w 55"/>
                <a:gd name="T27" fmla="*/ 22 h 35"/>
                <a:gd name="T28" fmla="*/ 13 w 55"/>
                <a:gd name="T29" fmla="*/ 21 h 35"/>
                <a:gd name="T30" fmla="*/ 17 w 55"/>
                <a:gd name="T31" fmla="*/ 18 h 35"/>
                <a:gd name="T32" fmla="*/ 34 w 55"/>
                <a:gd name="T33" fmla="*/ 9 h 35"/>
                <a:gd name="T34" fmla="*/ 48 w 55"/>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48" y="0"/>
                  </a:moveTo>
                  <a:lnTo>
                    <a:pt x="55" y="8"/>
                  </a:lnTo>
                  <a:lnTo>
                    <a:pt x="45" y="14"/>
                  </a:lnTo>
                  <a:lnTo>
                    <a:pt x="33" y="21"/>
                  </a:lnTo>
                  <a:lnTo>
                    <a:pt x="22" y="26"/>
                  </a:lnTo>
                  <a:lnTo>
                    <a:pt x="13" y="31"/>
                  </a:lnTo>
                  <a:lnTo>
                    <a:pt x="7" y="34"/>
                  </a:lnTo>
                  <a:lnTo>
                    <a:pt x="4" y="35"/>
                  </a:lnTo>
                  <a:lnTo>
                    <a:pt x="4" y="35"/>
                  </a:lnTo>
                  <a:lnTo>
                    <a:pt x="0" y="26"/>
                  </a:lnTo>
                  <a:lnTo>
                    <a:pt x="0" y="26"/>
                  </a:lnTo>
                  <a:lnTo>
                    <a:pt x="3" y="25"/>
                  </a:lnTo>
                  <a:lnTo>
                    <a:pt x="5" y="23"/>
                  </a:lnTo>
                  <a:lnTo>
                    <a:pt x="9" y="22"/>
                  </a:lnTo>
                  <a:lnTo>
                    <a:pt x="13" y="21"/>
                  </a:lnTo>
                  <a:lnTo>
                    <a:pt x="17" y="18"/>
                  </a:lnTo>
                  <a:lnTo>
                    <a:pt x="34" y="9"/>
                  </a:lnTo>
                  <a:lnTo>
                    <a:pt x="4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29"/>
            <p:cNvSpPr/>
            <p:nvPr/>
          </p:nvSpPr>
          <p:spPr bwMode="auto">
            <a:xfrm>
              <a:off x="7699375" y="949325"/>
              <a:ext cx="104775" cy="84138"/>
            </a:xfrm>
            <a:custGeom>
              <a:avLst/>
              <a:gdLst>
                <a:gd name="T0" fmla="*/ 57 w 66"/>
                <a:gd name="T1" fmla="*/ 0 h 53"/>
                <a:gd name="T2" fmla="*/ 66 w 66"/>
                <a:gd name="T3" fmla="*/ 5 h 53"/>
                <a:gd name="T4" fmla="*/ 57 w 66"/>
                <a:gd name="T5" fmla="*/ 17 h 53"/>
                <a:gd name="T6" fmla="*/ 44 w 66"/>
                <a:gd name="T7" fmla="*/ 25 h 53"/>
                <a:gd name="T8" fmla="*/ 32 w 66"/>
                <a:gd name="T9" fmla="*/ 30 h 53"/>
                <a:gd name="T10" fmla="*/ 30 w 66"/>
                <a:gd name="T11" fmla="*/ 33 h 53"/>
                <a:gd name="T12" fmla="*/ 25 w 66"/>
                <a:gd name="T13" fmla="*/ 37 h 53"/>
                <a:gd name="T14" fmla="*/ 20 w 66"/>
                <a:gd name="T15" fmla="*/ 42 h 53"/>
                <a:gd name="T16" fmla="*/ 17 w 66"/>
                <a:gd name="T17" fmla="*/ 45 h 53"/>
                <a:gd name="T18" fmla="*/ 13 w 66"/>
                <a:gd name="T19" fmla="*/ 47 h 53"/>
                <a:gd name="T20" fmla="*/ 11 w 66"/>
                <a:gd name="T21" fmla="*/ 50 h 53"/>
                <a:gd name="T22" fmla="*/ 8 w 66"/>
                <a:gd name="T23" fmla="*/ 51 h 53"/>
                <a:gd name="T24" fmla="*/ 7 w 66"/>
                <a:gd name="T25" fmla="*/ 53 h 53"/>
                <a:gd name="T26" fmla="*/ 7 w 66"/>
                <a:gd name="T27" fmla="*/ 53 h 53"/>
                <a:gd name="T28" fmla="*/ 0 w 66"/>
                <a:gd name="T29" fmla="*/ 45 h 53"/>
                <a:gd name="T30" fmla="*/ 2 w 66"/>
                <a:gd name="T31" fmla="*/ 45 h 53"/>
                <a:gd name="T32" fmla="*/ 3 w 66"/>
                <a:gd name="T33" fmla="*/ 43 h 53"/>
                <a:gd name="T34" fmla="*/ 6 w 66"/>
                <a:gd name="T35" fmla="*/ 41 h 53"/>
                <a:gd name="T36" fmla="*/ 10 w 66"/>
                <a:gd name="T37" fmla="*/ 38 h 53"/>
                <a:gd name="T38" fmla="*/ 12 w 66"/>
                <a:gd name="T39" fmla="*/ 36 h 53"/>
                <a:gd name="T40" fmla="*/ 15 w 66"/>
                <a:gd name="T41" fmla="*/ 34 h 53"/>
                <a:gd name="T42" fmla="*/ 15 w 66"/>
                <a:gd name="T43" fmla="*/ 29 h 53"/>
                <a:gd name="T44" fmla="*/ 15 w 66"/>
                <a:gd name="T45" fmla="*/ 28 h 53"/>
                <a:gd name="T46" fmla="*/ 15 w 66"/>
                <a:gd name="T47" fmla="*/ 25 h 53"/>
                <a:gd name="T48" fmla="*/ 16 w 66"/>
                <a:gd name="T49" fmla="*/ 21 h 53"/>
                <a:gd name="T50" fmla="*/ 19 w 66"/>
                <a:gd name="T51" fmla="*/ 19 h 53"/>
                <a:gd name="T52" fmla="*/ 23 w 66"/>
                <a:gd name="T53" fmla="*/ 17 h 53"/>
                <a:gd name="T54" fmla="*/ 27 w 66"/>
                <a:gd name="T55" fmla="*/ 17 h 53"/>
                <a:gd name="T56" fmla="*/ 29 w 66"/>
                <a:gd name="T57" fmla="*/ 17 h 53"/>
                <a:gd name="T58" fmla="*/ 30 w 66"/>
                <a:gd name="T59" fmla="*/ 17 h 53"/>
                <a:gd name="T60" fmla="*/ 32 w 66"/>
                <a:gd name="T61" fmla="*/ 19 h 53"/>
                <a:gd name="T62" fmla="*/ 36 w 66"/>
                <a:gd name="T63" fmla="*/ 19 h 53"/>
                <a:gd name="T64" fmla="*/ 44 w 66"/>
                <a:gd name="T65" fmla="*/ 15 h 53"/>
                <a:gd name="T66" fmla="*/ 51 w 66"/>
                <a:gd name="T67" fmla="*/ 8 h 53"/>
                <a:gd name="T68" fmla="*/ 57 w 66"/>
                <a:gd name="T6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53">
                  <a:moveTo>
                    <a:pt x="57" y="0"/>
                  </a:moveTo>
                  <a:lnTo>
                    <a:pt x="66" y="5"/>
                  </a:lnTo>
                  <a:lnTo>
                    <a:pt x="57" y="17"/>
                  </a:lnTo>
                  <a:lnTo>
                    <a:pt x="44" y="25"/>
                  </a:lnTo>
                  <a:lnTo>
                    <a:pt x="32" y="30"/>
                  </a:lnTo>
                  <a:lnTo>
                    <a:pt x="30" y="33"/>
                  </a:lnTo>
                  <a:lnTo>
                    <a:pt x="25" y="37"/>
                  </a:lnTo>
                  <a:lnTo>
                    <a:pt x="20" y="42"/>
                  </a:lnTo>
                  <a:lnTo>
                    <a:pt x="17" y="45"/>
                  </a:lnTo>
                  <a:lnTo>
                    <a:pt x="13" y="47"/>
                  </a:lnTo>
                  <a:lnTo>
                    <a:pt x="11" y="50"/>
                  </a:lnTo>
                  <a:lnTo>
                    <a:pt x="8" y="51"/>
                  </a:lnTo>
                  <a:lnTo>
                    <a:pt x="7" y="53"/>
                  </a:lnTo>
                  <a:lnTo>
                    <a:pt x="7" y="53"/>
                  </a:lnTo>
                  <a:lnTo>
                    <a:pt x="0" y="45"/>
                  </a:lnTo>
                  <a:lnTo>
                    <a:pt x="2" y="45"/>
                  </a:lnTo>
                  <a:lnTo>
                    <a:pt x="3" y="43"/>
                  </a:lnTo>
                  <a:lnTo>
                    <a:pt x="6" y="41"/>
                  </a:lnTo>
                  <a:lnTo>
                    <a:pt x="10" y="38"/>
                  </a:lnTo>
                  <a:lnTo>
                    <a:pt x="12" y="36"/>
                  </a:lnTo>
                  <a:lnTo>
                    <a:pt x="15" y="34"/>
                  </a:lnTo>
                  <a:lnTo>
                    <a:pt x="15" y="29"/>
                  </a:lnTo>
                  <a:lnTo>
                    <a:pt x="15" y="28"/>
                  </a:lnTo>
                  <a:lnTo>
                    <a:pt x="15" y="25"/>
                  </a:lnTo>
                  <a:lnTo>
                    <a:pt x="16" y="21"/>
                  </a:lnTo>
                  <a:lnTo>
                    <a:pt x="19" y="19"/>
                  </a:lnTo>
                  <a:lnTo>
                    <a:pt x="23" y="17"/>
                  </a:lnTo>
                  <a:lnTo>
                    <a:pt x="27" y="17"/>
                  </a:lnTo>
                  <a:lnTo>
                    <a:pt x="29" y="17"/>
                  </a:lnTo>
                  <a:lnTo>
                    <a:pt x="30" y="17"/>
                  </a:lnTo>
                  <a:lnTo>
                    <a:pt x="32" y="19"/>
                  </a:lnTo>
                  <a:lnTo>
                    <a:pt x="36" y="19"/>
                  </a:lnTo>
                  <a:lnTo>
                    <a:pt x="44" y="15"/>
                  </a:lnTo>
                  <a:lnTo>
                    <a:pt x="51" y="8"/>
                  </a:lnTo>
                  <a:lnTo>
                    <a:pt x="5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30"/>
            <p:cNvSpPr/>
            <p:nvPr/>
          </p:nvSpPr>
          <p:spPr bwMode="auto">
            <a:xfrm>
              <a:off x="7670800" y="1144588"/>
              <a:ext cx="163513" cy="52388"/>
            </a:xfrm>
            <a:custGeom>
              <a:avLst/>
              <a:gdLst>
                <a:gd name="T0" fmla="*/ 18 w 103"/>
                <a:gd name="T1" fmla="*/ 0 h 33"/>
                <a:gd name="T2" fmla="*/ 21 w 103"/>
                <a:gd name="T3" fmla="*/ 0 h 33"/>
                <a:gd name="T4" fmla="*/ 22 w 103"/>
                <a:gd name="T5" fmla="*/ 0 h 33"/>
                <a:gd name="T6" fmla="*/ 24 w 103"/>
                <a:gd name="T7" fmla="*/ 3 h 33"/>
                <a:gd name="T8" fmla="*/ 33 w 103"/>
                <a:gd name="T9" fmla="*/ 13 h 33"/>
                <a:gd name="T10" fmla="*/ 42 w 103"/>
                <a:gd name="T11" fmla="*/ 20 h 33"/>
                <a:gd name="T12" fmla="*/ 51 w 103"/>
                <a:gd name="T13" fmla="*/ 23 h 33"/>
                <a:gd name="T14" fmla="*/ 59 w 103"/>
                <a:gd name="T15" fmla="*/ 24 h 33"/>
                <a:gd name="T16" fmla="*/ 62 w 103"/>
                <a:gd name="T17" fmla="*/ 24 h 33"/>
                <a:gd name="T18" fmla="*/ 63 w 103"/>
                <a:gd name="T19" fmla="*/ 24 h 33"/>
                <a:gd name="T20" fmla="*/ 66 w 103"/>
                <a:gd name="T21" fmla="*/ 23 h 33"/>
                <a:gd name="T22" fmla="*/ 80 w 103"/>
                <a:gd name="T23" fmla="*/ 17 h 33"/>
                <a:gd name="T24" fmla="*/ 89 w 103"/>
                <a:gd name="T25" fmla="*/ 11 h 33"/>
                <a:gd name="T26" fmla="*/ 93 w 103"/>
                <a:gd name="T27" fmla="*/ 6 h 33"/>
                <a:gd name="T28" fmla="*/ 94 w 103"/>
                <a:gd name="T29" fmla="*/ 4 h 33"/>
                <a:gd name="T30" fmla="*/ 96 w 103"/>
                <a:gd name="T31" fmla="*/ 4 h 33"/>
                <a:gd name="T32" fmla="*/ 103 w 103"/>
                <a:gd name="T33" fmla="*/ 7 h 33"/>
                <a:gd name="T34" fmla="*/ 102 w 103"/>
                <a:gd name="T35" fmla="*/ 9 h 33"/>
                <a:gd name="T36" fmla="*/ 100 w 103"/>
                <a:gd name="T37" fmla="*/ 13 h 33"/>
                <a:gd name="T38" fmla="*/ 93 w 103"/>
                <a:gd name="T39" fmla="*/ 20 h 33"/>
                <a:gd name="T40" fmla="*/ 83 w 103"/>
                <a:gd name="T41" fmla="*/ 26 h 33"/>
                <a:gd name="T42" fmla="*/ 68 w 103"/>
                <a:gd name="T43" fmla="*/ 33 h 33"/>
                <a:gd name="T44" fmla="*/ 67 w 103"/>
                <a:gd name="T45" fmla="*/ 33 h 33"/>
                <a:gd name="T46" fmla="*/ 67 w 103"/>
                <a:gd name="T47" fmla="*/ 33 h 33"/>
                <a:gd name="T48" fmla="*/ 66 w 103"/>
                <a:gd name="T49" fmla="*/ 33 h 33"/>
                <a:gd name="T50" fmla="*/ 63 w 103"/>
                <a:gd name="T51" fmla="*/ 33 h 33"/>
                <a:gd name="T52" fmla="*/ 59 w 103"/>
                <a:gd name="T53" fmla="*/ 33 h 33"/>
                <a:gd name="T54" fmla="*/ 58 w 103"/>
                <a:gd name="T55" fmla="*/ 33 h 33"/>
                <a:gd name="T56" fmla="*/ 48 w 103"/>
                <a:gd name="T57" fmla="*/ 33 h 33"/>
                <a:gd name="T58" fmla="*/ 38 w 103"/>
                <a:gd name="T59" fmla="*/ 29 h 33"/>
                <a:gd name="T60" fmla="*/ 28 w 103"/>
                <a:gd name="T61" fmla="*/ 23 h 33"/>
                <a:gd name="T62" fmla="*/ 17 w 103"/>
                <a:gd name="T63" fmla="*/ 11 h 33"/>
                <a:gd name="T64" fmla="*/ 16 w 103"/>
                <a:gd name="T65" fmla="*/ 11 h 33"/>
                <a:gd name="T66" fmla="*/ 13 w 103"/>
                <a:gd name="T67" fmla="*/ 12 h 33"/>
                <a:gd name="T68" fmla="*/ 11 w 103"/>
                <a:gd name="T69" fmla="*/ 15 h 33"/>
                <a:gd name="T70" fmla="*/ 8 w 103"/>
                <a:gd name="T71" fmla="*/ 17 h 33"/>
                <a:gd name="T72" fmla="*/ 0 w 103"/>
                <a:gd name="T73" fmla="*/ 11 h 33"/>
                <a:gd name="T74" fmla="*/ 5 w 103"/>
                <a:gd name="T75" fmla="*/ 7 h 33"/>
                <a:gd name="T76" fmla="*/ 9 w 103"/>
                <a:gd name="T77" fmla="*/ 3 h 33"/>
                <a:gd name="T78" fmla="*/ 13 w 103"/>
                <a:gd name="T79" fmla="*/ 2 h 33"/>
                <a:gd name="T80" fmla="*/ 16 w 103"/>
                <a:gd name="T81" fmla="*/ 0 h 33"/>
                <a:gd name="T82" fmla="*/ 18 w 103"/>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33">
                  <a:moveTo>
                    <a:pt x="18" y="0"/>
                  </a:moveTo>
                  <a:lnTo>
                    <a:pt x="21" y="0"/>
                  </a:lnTo>
                  <a:lnTo>
                    <a:pt x="22" y="0"/>
                  </a:lnTo>
                  <a:lnTo>
                    <a:pt x="24" y="3"/>
                  </a:lnTo>
                  <a:lnTo>
                    <a:pt x="33" y="13"/>
                  </a:lnTo>
                  <a:lnTo>
                    <a:pt x="42" y="20"/>
                  </a:lnTo>
                  <a:lnTo>
                    <a:pt x="51" y="23"/>
                  </a:lnTo>
                  <a:lnTo>
                    <a:pt x="59" y="24"/>
                  </a:lnTo>
                  <a:lnTo>
                    <a:pt x="62" y="24"/>
                  </a:lnTo>
                  <a:lnTo>
                    <a:pt x="63" y="24"/>
                  </a:lnTo>
                  <a:lnTo>
                    <a:pt x="66" y="23"/>
                  </a:lnTo>
                  <a:lnTo>
                    <a:pt x="80" y="17"/>
                  </a:lnTo>
                  <a:lnTo>
                    <a:pt x="89" y="11"/>
                  </a:lnTo>
                  <a:lnTo>
                    <a:pt x="93" y="6"/>
                  </a:lnTo>
                  <a:lnTo>
                    <a:pt x="94" y="4"/>
                  </a:lnTo>
                  <a:lnTo>
                    <a:pt x="96" y="4"/>
                  </a:lnTo>
                  <a:lnTo>
                    <a:pt x="103" y="7"/>
                  </a:lnTo>
                  <a:lnTo>
                    <a:pt x="102" y="9"/>
                  </a:lnTo>
                  <a:lnTo>
                    <a:pt x="100" y="13"/>
                  </a:lnTo>
                  <a:lnTo>
                    <a:pt x="93" y="20"/>
                  </a:lnTo>
                  <a:lnTo>
                    <a:pt x="83" y="26"/>
                  </a:lnTo>
                  <a:lnTo>
                    <a:pt x="68" y="33"/>
                  </a:lnTo>
                  <a:lnTo>
                    <a:pt x="67" y="33"/>
                  </a:lnTo>
                  <a:lnTo>
                    <a:pt x="67" y="33"/>
                  </a:lnTo>
                  <a:lnTo>
                    <a:pt x="66" y="33"/>
                  </a:lnTo>
                  <a:lnTo>
                    <a:pt x="63" y="33"/>
                  </a:lnTo>
                  <a:lnTo>
                    <a:pt x="59" y="33"/>
                  </a:lnTo>
                  <a:lnTo>
                    <a:pt x="58" y="33"/>
                  </a:lnTo>
                  <a:lnTo>
                    <a:pt x="48" y="33"/>
                  </a:lnTo>
                  <a:lnTo>
                    <a:pt x="38" y="29"/>
                  </a:lnTo>
                  <a:lnTo>
                    <a:pt x="28" y="23"/>
                  </a:lnTo>
                  <a:lnTo>
                    <a:pt x="17" y="11"/>
                  </a:lnTo>
                  <a:lnTo>
                    <a:pt x="16" y="11"/>
                  </a:lnTo>
                  <a:lnTo>
                    <a:pt x="13" y="12"/>
                  </a:lnTo>
                  <a:lnTo>
                    <a:pt x="11" y="15"/>
                  </a:lnTo>
                  <a:lnTo>
                    <a:pt x="8" y="17"/>
                  </a:lnTo>
                  <a:lnTo>
                    <a:pt x="0" y="11"/>
                  </a:lnTo>
                  <a:lnTo>
                    <a:pt x="5" y="7"/>
                  </a:lnTo>
                  <a:lnTo>
                    <a:pt x="9" y="3"/>
                  </a:lnTo>
                  <a:lnTo>
                    <a:pt x="13" y="2"/>
                  </a:lnTo>
                  <a:lnTo>
                    <a:pt x="16" y="0"/>
                  </a:lnTo>
                  <a:lnTo>
                    <a:pt x="1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32"/>
            <p:cNvSpPr/>
            <p:nvPr/>
          </p:nvSpPr>
          <p:spPr bwMode="auto">
            <a:xfrm>
              <a:off x="7651750" y="1276350"/>
              <a:ext cx="19050" cy="22225"/>
            </a:xfrm>
            <a:custGeom>
              <a:avLst/>
              <a:gdLst>
                <a:gd name="T0" fmla="*/ 3 w 12"/>
                <a:gd name="T1" fmla="*/ 0 h 14"/>
                <a:gd name="T2" fmla="*/ 12 w 12"/>
                <a:gd name="T3" fmla="*/ 2 h 14"/>
                <a:gd name="T4" fmla="*/ 9 w 12"/>
                <a:gd name="T5" fmla="*/ 14 h 14"/>
                <a:gd name="T6" fmla="*/ 0 w 12"/>
                <a:gd name="T7" fmla="*/ 12 h 14"/>
                <a:gd name="T8" fmla="*/ 3 w 12"/>
                <a:gd name="T9" fmla="*/ 0 h 14"/>
              </a:gdLst>
              <a:ahLst/>
              <a:cxnLst>
                <a:cxn ang="0">
                  <a:pos x="T0" y="T1"/>
                </a:cxn>
                <a:cxn ang="0">
                  <a:pos x="T2" y="T3"/>
                </a:cxn>
                <a:cxn ang="0">
                  <a:pos x="T4" y="T5"/>
                </a:cxn>
                <a:cxn ang="0">
                  <a:pos x="T6" y="T7"/>
                </a:cxn>
                <a:cxn ang="0">
                  <a:pos x="T8" y="T9"/>
                </a:cxn>
              </a:cxnLst>
              <a:rect l="0" t="0" r="r" b="b"/>
              <a:pathLst>
                <a:path w="12" h="14">
                  <a:moveTo>
                    <a:pt x="3" y="0"/>
                  </a:moveTo>
                  <a:lnTo>
                    <a:pt x="12" y="2"/>
                  </a:lnTo>
                  <a:lnTo>
                    <a:pt x="9" y="14"/>
                  </a:lnTo>
                  <a:lnTo>
                    <a:pt x="0" y="1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33"/>
            <p:cNvSpPr>
              <a:spLocks noEditPoints="1"/>
            </p:cNvSpPr>
            <p:nvPr/>
          </p:nvSpPr>
          <p:spPr bwMode="auto">
            <a:xfrm>
              <a:off x="7521575" y="1285875"/>
              <a:ext cx="201613" cy="266700"/>
            </a:xfrm>
            <a:custGeom>
              <a:avLst/>
              <a:gdLst>
                <a:gd name="T0" fmla="*/ 69 w 127"/>
                <a:gd name="T1" fmla="*/ 9 h 168"/>
                <a:gd name="T2" fmla="*/ 67 w 127"/>
                <a:gd name="T3" fmla="*/ 11 h 168"/>
                <a:gd name="T4" fmla="*/ 59 w 127"/>
                <a:gd name="T5" fmla="*/ 13 h 168"/>
                <a:gd name="T6" fmla="*/ 47 w 127"/>
                <a:gd name="T7" fmla="*/ 19 h 168"/>
                <a:gd name="T8" fmla="*/ 27 w 127"/>
                <a:gd name="T9" fmla="*/ 37 h 168"/>
                <a:gd name="T10" fmla="*/ 13 w 127"/>
                <a:gd name="T11" fmla="*/ 72 h 168"/>
                <a:gd name="T12" fmla="*/ 13 w 127"/>
                <a:gd name="T13" fmla="*/ 72 h 168"/>
                <a:gd name="T14" fmla="*/ 13 w 127"/>
                <a:gd name="T15" fmla="*/ 74 h 168"/>
                <a:gd name="T16" fmla="*/ 12 w 127"/>
                <a:gd name="T17" fmla="*/ 78 h 168"/>
                <a:gd name="T18" fmla="*/ 10 w 127"/>
                <a:gd name="T19" fmla="*/ 87 h 168"/>
                <a:gd name="T20" fmla="*/ 10 w 127"/>
                <a:gd name="T21" fmla="*/ 104 h 168"/>
                <a:gd name="T22" fmla="*/ 18 w 127"/>
                <a:gd name="T23" fmla="*/ 135 h 168"/>
                <a:gd name="T24" fmla="*/ 27 w 127"/>
                <a:gd name="T25" fmla="*/ 156 h 168"/>
                <a:gd name="T26" fmla="*/ 34 w 127"/>
                <a:gd name="T27" fmla="*/ 159 h 168"/>
                <a:gd name="T28" fmla="*/ 47 w 127"/>
                <a:gd name="T29" fmla="*/ 157 h 168"/>
                <a:gd name="T30" fmla="*/ 59 w 127"/>
                <a:gd name="T31" fmla="*/ 151 h 168"/>
                <a:gd name="T32" fmla="*/ 63 w 127"/>
                <a:gd name="T33" fmla="*/ 150 h 168"/>
                <a:gd name="T34" fmla="*/ 70 w 127"/>
                <a:gd name="T35" fmla="*/ 142 h 168"/>
                <a:gd name="T36" fmla="*/ 82 w 127"/>
                <a:gd name="T37" fmla="*/ 129 h 168"/>
                <a:gd name="T38" fmla="*/ 102 w 127"/>
                <a:gd name="T39" fmla="*/ 95 h 168"/>
                <a:gd name="T40" fmla="*/ 118 w 127"/>
                <a:gd name="T41" fmla="*/ 42 h 168"/>
                <a:gd name="T42" fmla="*/ 116 w 127"/>
                <a:gd name="T43" fmla="*/ 40 h 168"/>
                <a:gd name="T44" fmla="*/ 115 w 127"/>
                <a:gd name="T45" fmla="*/ 33 h 168"/>
                <a:gd name="T46" fmla="*/ 106 w 127"/>
                <a:gd name="T47" fmla="*/ 21 h 168"/>
                <a:gd name="T48" fmla="*/ 86 w 127"/>
                <a:gd name="T49" fmla="*/ 12 h 168"/>
                <a:gd name="T50" fmla="*/ 69 w 127"/>
                <a:gd name="T51" fmla="*/ 0 h 168"/>
                <a:gd name="T52" fmla="*/ 87 w 127"/>
                <a:gd name="T53" fmla="*/ 2 h 168"/>
                <a:gd name="T54" fmla="*/ 112 w 127"/>
                <a:gd name="T55" fmla="*/ 13 h 168"/>
                <a:gd name="T56" fmla="*/ 123 w 127"/>
                <a:gd name="T57" fmla="*/ 27 h 168"/>
                <a:gd name="T58" fmla="*/ 127 w 127"/>
                <a:gd name="T59" fmla="*/ 37 h 168"/>
                <a:gd name="T60" fmla="*/ 127 w 127"/>
                <a:gd name="T61" fmla="*/ 42 h 168"/>
                <a:gd name="T62" fmla="*/ 127 w 127"/>
                <a:gd name="T63" fmla="*/ 42 h 168"/>
                <a:gd name="T64" fmla="*/ 111 w 127"/>
                <a:gd name="T65" fmla="*/ 99 h 168"/>
                <a:gd name="T66" fmla="*/ 90 w 127"/>
                <a:gd name="T67" fmla="*/ 135 h 168"/>
                <a:gd name="T68" fmla="*/ 72 w 127"/>
                <a:gd name="T69" fmla="*/ 155 h 168"/>
                <a:gd name="T70" fmla="*/ 64 w 127"/>
                <a:gd name="T71" fmla="*/ 160 h 168"/>
                <a:gd name="T72" fmla="*/ 38 w 127"/>
                <a:gd name="T73" fmla="*/ 168 h 168"/>
                <a:gd name="T74" fmla="*/ 31 w 127"/>
                <a:gd name="T75" fmla="*/ 168 h 168"/>
                <a:gd name="T76" fmla="*/ 23 w 127"/>
                <a:gd name="T77" fmla="*/ 165 h 168"/>
                <a:gd name="T78" fmla="*/ 18 w 127"/>
                <a:gd name="T79" fmla="*/ 163 h 168"/>
                <a:gd name="T80" fmla="*/ 17 w 127"/>
                <a:gd name="T81" fmla="*/ 161 h 168"/>
                <a:gd name="T82" fmla="*/ 9 w 127"/>
                <a:gd name="T83" fmla="*/ 139 h 168"/>
                <a:gd name="T84" fmla="*/ 1 w 127"/>
                <a:gd name="T85" fmla="*/ 105 h 168"/>
                <a:gd name="T86" fmla="*/ 1 w 127"/>
                <a:gd name="T87" fmla="*/ 81 h 168"/>
                <a:gd name="T88" fmla="*/ 4 w 127"/>
                <a:gd name="T89" fmla="*/ 70 h 168"/>
                <a:gd name="T90" fmla="*/ 19 w 127"/>
                <a:gd name="T91" fmla="*/ 32 h 168"/>
                <a:gd name="T92" fmla="*/ 42 w 127"/>
                <a:gd name="T93" fmla="*/ 11 h 168"/>
                <a:gd name="T94" fmla="*/ 65 w 127"/>
                <a:gd name="T95" fmla="*/ 0 h 168"/>
                <a:gd name="T96" fmla="*/ 69 w 127"/>
                <a:gd name="T9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 h="168">
                  <a:moveTo>
                    <a:pt x="69" y="9"/>
                  </a:moveTo>
                  <a:lnTo>
                    <a:pt x="69" y="9"/>
                  </a:lnTo>
                  <a:lnTo>
                    <a:pt x="68" y="11"/>
                  </a:lnTo>
                  <a:lnTo>
                    <a:pt x="67" y="11"/>
                  </a:lnTo>
                  <a:lnTo>
                    <a:pt x="63" y="11"/>
                  </a:lnTo>
                  <a:lnTo>
                    <a:pt x="59" y="13"/>
                  </a:lnTo>
                  <a:lnTo>
                    <a:pt x="53" y="15"/>
                  </a:lnTo>
                  <a:lnTo>
                    <a:pt x="47" y="19"/>
                  </a:lnTo>
                  <a:lnTo>
                    <a:pt x="38" y="27"/>
                  </a:lnTo>
                  <a:lnTo>
                    <a:pt x="27" y="37"/>
                  </a:lnTo>
                  <a:lnTo>
                    <a:pt x="19" y="51"/>
                  </a:lnTo>
                  <a:lnTo>
                    <a:pt x="13" y="72"/>
                  </a:lnTo>
                  <a:lnTo>
                    <a:pt x="13" y="72"/>
                  </a:lnTo>
                  <a:lnTo>
                    <a:pt x="13" y="72"/>
                  </a:lnTo>
                  <a:lnTo>
                    <a:pt x="13" y="74"/>
                  </a:lnTo>
                  <a:lnTo>
                    <a:pt x="13" y="74"/>
                  </a:lnTo>
                  <a:lnTo>
                    <a:pt x="12" y="75"/>
                  </a:lnTo>
                  <a:lnTo>
                    <a:pt x="12" y="78"/>
                  </a:lnTo>
                  <a:lnTo>
                    <a:pt x="12" y="81"/>
                  </a:lnTo>
                  <a:lnTo>
                    <a:pt x="10" y="87"/>
                  </a:lnTo>
                  <a:lnTo>
                    <a:pt x="10" y="93"/>
                  </a:lnTo>
                  <a:lnTo>
                    <a:pt x="10" y="104"/>
                  </a:lnTo>
                  <a:lnTo>
                    <a:pt x="13" y="118"/>
                  </a:lnTo>
                  <a:lnTo>
                    <a:pt x="18" y="135"/>
                  </a:lnTo>
                  <a:lnTo>
                    <a:pt x="26" y="155"/>
                  </a:lnTo>
                  <a:lnTo>
                    <a:pt x="27" y="156"/>
                  </a:lnTo>
                  <a:lnTo>
                    <a:pt x="30" y="157"/>
                  </a:lnTo>
                  <a:lnTo>
                    <a:pt x="34" y="159"/>
                  </a:lnTo>
                  <a:lnTo>
                    <a:pt x="38" y="159"/>
                  </a:lnTo>
                  <a:lnTo>
                    <a:pt x="47" y="157"/>
                  </a:lnTo>
                  <a:lnTo>
                    <a:pt x="59" y="152"/>
                  </a:lnTo>
                  <a:lnTo>
                    <a:pt x="59" y="151"/>
                  </a:lnTo>
                  <a:lnTo>
                    <a:pt x="60" y="151"/>
                  </a:lnTo>
                  <a:lnTo>
                    <a:pt x="63" y="150"/>
                  </a:lnTo>
                  <a:lnTo>
                    <a:pt x="65" y="147"/>
                  </a:lnTo>
                  <a:lnTo>
                    <a:pt x="70" y="142"/>
                  </a:lnTo>
                  <a:lnTo>
                    <a:pt x="76" y="136"/>
                  </a:lnTo>
                  <a:lnTo>
                    <a:pt x="82" y="129"/>
                  </a:lnTo>
                  <a:lnTo>
                    <a:pt x="93" y="114"/>
                  </a:lnTo>
                  <a:lnTo>
                    <a:pt x="102" y="95"/>
                  </a:lnTo>
                  <a:lnTo>
                    <a:pt x="111" y="71"/>
                  </a:lnTo>
                  <a:lnTo>
                    <a:pt x="118" y="42"/>
                  </a:lnTo>
                  <a:lnTo>
                    <a:pt x="116" y="41"/>
                  </a:lnTo>
                  <a:lnTo>
                    <a:pt x="116" y="40"/>
                  </a:lnTo>
                  <a:lnTo>
                    <a:pt x="116" y="37"/>
                  </a:lnTo>
                  <a:lnTo>
                    <a:pt x="115" y="33"/>
                  </a:lnTo>
                  <a:lnTo>
                    <a:pt x="111" y="27"/>
                  </a:lnTo>
                  <a:lnTo>
                    <a:pt x="106" y="21"/>
                  </a:lnTo>
                  <a:lnTo>
                    <a:pt x="98" y="16"/>
                  </a:lnTo>
                  <a:lnTo>
                    <a:pt x="86" y="12"/>
                  </a:lnTo>
                  <a:lnTo>
                    <a:pt x="69" y="9"/>
                  </a:lnTo>
                  <a:close/>
                  <a:moveTo>
                    <a:pt x="69" y="0"/>
                  </a:moveTo>
                  <a:lnTo>
                    <a:pt x="69" y="0"/>
                  </a:lnTo>
                  <a:lnTo>
                    <a:pt x="87" y="2"/>
                  </a:lnTo>
                  <a:lnTo>
                    <a:pt x="102" y="7"/>
                  </a:lnTo>
                  <a:lnTo>
                    <a:pt x="112" y="13"/>
                  </a:lnTo>
                  <a:lnTo>
                    <a:pt x="119" y="21"/>
                  </a:lnTo>
                  <a:lnTo>
                    <a:pt x="123" y="27"/>
                  </a:lnTo>
                  <a:lnTo>
                    <a:pt x="125" y="33"/>
                  </a:lnTo>
                  <a:lnTo>
                    <a:pt x="127" y="37"/>
                  </a:lnTo>
                  <a:lnTo>
                    <a:pt x="127" y="41"/>
                  </a:lnTo>
                  <a:lnTo>
                    <a:pt x="127" y="42"/>
                  </a:lnTo>
                  <a:lnTo>
                    <a:pt x="127" y="42"/>
                  </a:lnTo>
                  <a:lnTo>
                    <a:pt x="127" y="42"/>
                  </a:lnTo>
                  <a:lnTo>
                    <a:pt x="120" y="74"/>
                  </a:lnTo>
                  <a:lnTo>
                    <a:pt x="111" y="99"/>
                  </a:lnTo>
                  <a:lnTo>
                    <a:pt x="101" y="119"/>
                  </a:lnTo>
                  <a:lnTo>
                    <a:pt x="90" y="135"/>
                  </a:lnTo>
                  <a:lnTo>
                    <a:pt x="80" y="147"/>
                  </a:lnTo>
                  <a:lnTo>
                    <a:pt x="72" y="155"/>
                  </a:lnTo>
                  <a:lnTo>
                    <a:pt x="65" y="159"/>
                  </a:lnTo>
                  <a:lnTo>
                    <a:pt x="64" y="160"/>
                  </a:lnTo>
                  <a:lnTo>
                    <a:pt x="50" y="167"/>
                  </a:lnTo>
                  <a:lnTo>
                    <a:pt x="38" y="168"/>
                  </a:lnTo>
                  <a:lnTo>
                    <a:pt x="38" y="168"/>
                  </a:lnTo>
                  <a:lnTo>
                    <a:pt x="31" y="168"/>
                  </a:lnTo>
                  <a:lnTo>
                    <a:pt x="27" y="167"/>
                  </a:lnTo>
                  <a:lnTo>
                    <a:pt x="23" y="165"/>
                  </a:lnTo>
                  <a:lnTo>
                    <a:pt x="21" y="164"/>
                  </a:lnTo>
                  <a:lnTo>
                    <a:pt x="18" y="163"/>
                  </a:lnTo>
                  <a:lnTo>
                    <a:pt x="18" y="161"/>
                  </a:lnTo>
                  <a:lnTo>
                    <a:pt x="17" y="161"/>
                  </a:lnTo>
                  <a:lnTo>
                    <a:pt x="17" y="160"/>
                  </a:lnTo>
                  <a:lnTo>
                    <a:pt x="9" y="139"/>
                  </a:lnTo>
                  <a:lnTo>
                    <a:pt x="4" y="121"/>
                  </a:lnTo>
                  <a:lnTo>
                    <a:pt x="1" y="105"/>
                  </a:lnTo>
                  <a:lnTo>
                    <a:pt x="0" y="93"/>
                  </a:lnTo>
                  <a:lnTo>
                    <a:pt x="1" y="81"/>
                  </a:lnTo>
                  <a:lnTo>
                    <a:pt x="2" y="74"/>
                  </a:lnTo>
                  <a:lnTo>
                    <a:pt x="4" y="70"/>
                  </a:lnTo>
                  <a:lnTo>
                    <a:pt x="10" y="47"/>
                  </a:lnTo>
                  <a:lnTo>
                    <a:pt x="19" y="32"/>
                  </a:lnTo>
                  <a:lnTo>
                    <a:pt x="30" y="19"/>
                  </a:lnTo>
                  <a:lnTo>
                    <a:pt x="42" y="11"/>
                  </a:lnTo>
                  <a:lnTo>
                    <a:pt x="55" y="3"/>
                  </a:lnTo>
                  <a:lnTo>
                    <a:pt x="65" y="0"/>
                  </a:lnTo>
                  <a:lnTo>
                    <a:pt x="69" y="0"/>
                  </a:lnTo>
                  <a:lnTo>
                    <a:pt x="6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34"/>
            <p:cNvSpPr/>
            <p:nvPr/>
          </p:nvSpPr>
          <p:spPr bwMode="auto">
            <a:xfrm>
              <a:off x="7616825" y="1292225"/>
              <a:ext cx="80963" cy="46038"/>
            </a:xfrm>
            <a:custGeom>
              <a:avLst/>
              <a:gdLst>
                <a:gd name="T0" fmla="*/ 9 w 51"/>
                <a:gd name="T1" fmla="*/ 0 h 29"/>
                <a:gd name="T2" fmla="*/ 9 w 51"/>
                <a:gd name="T3" fmla="*/ 0 h 29"/>
                <a:gd name="T4" fmla="*/ 10 w 51"/>
                <a:gd name="T5" fmla="*/ 3 h 29"/>
                <a:gd name="T6" fmla="*/ 12 w 51"/>
                <a:gd name="T7" fmla="*/ 7 h 29"/>
                <a:gd name="T8" fmla="*/ 14 w 51"/>
                <a:gd name="T9" fmla="*/ 11 h 29"/>
                <a:gd name="T10" fmla="*/ 17 w 51"/>
                <a:gd name="T11" fmla="*/ 15 h 29"/>
                <a:gd name="T12" fmla="*/ 20 w 51"/>
                <a:gd name="T13" fmla="*/ 17 h 29"/>
                <a:gd name="T14" fmla="*/ 24 w 51"/>
                <a:gd name="T15" fmla="*/ 19 h 29"/>
                <a:gd name="T16" fmla="*/ 27 w 51"/>
                <a:gd name="T17" fmla="*/ 20 h 29"/>
                <a:gd name="T18" fmla="*/ 30 w 51"/>
                <a:gd name="T19" fmla="*/ 20 h 29"/>
                <a:gd name="T20" fmla="*/ 33 w 51"/>
                <a:gd name="T21" fmla="*/ 19 h 29"/>
                <a:gd name="T22" fmla="*/ 37 w 51"/>
                <a:gd name="T23" fmla="*/ 17 h 29"/>
                <a:gd name="T24" fmla="*/ 41 w 51"/>
                <a:gd name="T25" fmla="*/ 15 h 29"/>
                <a:gd name="T26" fmla="*/ 45 w 51"/>
                <a:gd name="T27" fmla="*/ 11 h 29"/>
                <a:gd name="T28" fmla="*/ 51 w 51"/>
                <a:gd name="T29" fmla="*/ 19 h 29"/>
                <a:gd name="T30" fmla="*/ 38 w 51"/>
                <a:gd name="T31" fmla="*/ 26 h 29"/>
                <a:gd name="T32" fmla="*/ 27 w 51"/>
                <a:gd name="T33" fmla="*/ 29 h 29"/>
                <a:gd name="T34" fmla="*/ 17 w 51"/>
                <a:gd name="T35" fmla="*/ 28 h 29"/>
                <a:gd name="T36" fmla="*/ 10 w 51"/>
                <a:gd name="T37" fmla="*/ 23 h 29"/>
                <a:gd name="T38" fmla="*/ 5 w 51"/>
                <a:gd name="T39" fmla="*/ 16 h 29"/>
                <a:gd name="T40" fmla="*/ 4 w 51"/>
                <a:gd name="T41" fmla="*/ 12 h 29"/>
                <a:gd name="T42" fmla="*/ 1 w 51"/>
                <a:gd name="T43" fmla="*/ 8 h 29"/>
                <a:gd name="T44" fmla="*/ 1 w 51"/>
                <a:gd name="T45" fmla="*/ 5 h 29"/>
                <a:gd name="T46" fmla="*/ 0 w 51"/>
                <a:gd name="T47" fmla="*/ 3 h 29"/>
                <a:gd name="T48" fmla="*/ 0 w 51"/>
                <a:gd name="T49" fmla="*/ 3 h 29"/>
                <a:gd name="T50" fmla="*/ 9 w 51"/>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9">
                  <a:moveTo>
                    <a:pt x="9" y="0"/>
                  </a:moveTo>
                  <a:lnTo>
                    <a:pt x="9" y="0"/>
                  </a:lnTo>
                  <a:lnTo>
                    <a:pt x="10" y="3"/>
                  </a:lnTo>
                  <a:lnTo>
                    <a:pt x="12" y="7"/>
                  </a:lnTo>
                  <a:lnTo>
                    <a:pt x="14" y="11"/>
                  </a:lnTo>
                  <a:lnTo>
                    <a:pt x="17" y="15"/>
                  </a:lnTo>
                  <a:lnTo>
                    <a:pt x="20" y="17"/>
                  </a:lnTo>
                  <a:lnTo>
                    <a:pt x="24" y="19"/>
                  </a:lnTo>
                  <a:lnTo>
                    <a:pt x="27" y="20"/>
                  </a:lnTo>
                  <a:lnTo>
                    <a:pt x="30" y="20"/>
                  </a:lnTo>
                  <a:lnTo>
                    <a:pt x="33" y="19"/>
                  </a:lnTo>
                  <a:lnTo>
                    <a:pt x="37" y="17"/>
                  </a:lnTo>
                  <a:lnTo>
                    <a:pt x="41" y="15"/>
                  </a:lnTo>
                  <a:lnTo>
                    <a:pt x="45" y="11"/>
                  </a:lnTo>
                  <a:lnTo>
                    <a:pt x="51" y="19"/>
                  </a:lnTo>
                  <a:lnTo>
                    <a:pt x="38" y="26"/>
                  </a:lnTo>
                  <a:lnTo>
                    <a:pt x="27" y="29"/>
                  </a:lnTo>
                  <a:lnTo>
                    <a:pt x="17" y="28"/>
                  </a:lnTo>
                  <a:lnTo>
                    <a:pt x="10" y="23"/>
                  </a:lnTo>
                  <a:lnTo>
                    <a:pt x="5" y="16"/>
                  </a:lnTo>
                  <a:lnTo>
                    <a:pt x="4" y="12"/>
                  </a:lnTo>
                  <a:lnTo>
                    <a:pt x="1" y="8"/>
                  </a:lnTo>
                  <a:lnTo>
                    <a:pt x="1" y="5"/>
                  </a:lnTo>
                  <a:lnTo>
                    <a:pt x="0" y="3"/>
                  </a:lnTo>
                  <a:lnTo>
                    <a:pt x="0" y="3"/>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35"/>
            <p:cNvSpPr/>
            <p:nvPr/>
          </p:nvSpPr>
          <p:spPr bwMode="auto">
            <a:xfrm>
              <a:off x="7688263" y="1323975"/>
              <a:ext cx="209550" cy="127000"/>
            </a:xfrm>
            <a:custGeom>
              <a:avLst/>
              <a:gdLst>
                <a:gd name="T0" fmla="*/ 7 w 132"/>
                <a:gd name="T1" fmla="*/ 0 h 80"/>
                <a:gd name="T2" fmla="*/ 13 w 132"/>
                <a:gd name="T3" fmla="*/ 5 h 80"/>
                <a:gd name="T4" fmla="*/ 20 w 132"/>
                <a:gd name="T5" fmla="*/ 17 h 80"/>
                <a:gd name="T6" fmla="*/ 34 w 132"/>
                <a:gd name="T7" fmla="*/ 46 h 80"/>
                <a:gd name="T8" fmla="*/ 57 w 132"/>
                <a:gd name="T9" fmla="*/ 69 h 80"/>
                <a:gd name="T10" fmla="*/ 57 w 132"/>
                <a:gd name="T11" fmla="*/ 69 h 80"/>
                <a:gd name="T12" fmla="*/ 58 w 132"/>
                <a:gd name="T13" fmla="*/ 69 h 80"/>
                <a:gd name="T14" fmla="*/ 60 w 132"/>
                <a:gd name="T15" fmla="*/ 68 h 80"/>
                <a:gd name="T16" fmla="*/ 65 w 132"/>
                <a:gd name="T17" fmla="*/ 63 h 80"/>
                <a:gd name="T18" fmla="*/ 69 w 132"/>
                <a:gd name="T19" fmla="*/ 56 h 80"/>
                <a:gd name="T20" fmla="*/ 79 w 132"/>
                <a:gd name="T21" fmla="*/ 40 h 80"/>
                <a:gd name="T22" fmla="*/ 100 w 132"/>
                <a:gd name="T23" fmla="*/ 20 h 80"/>
                <a:gd name="T24" fmla="*/ 115 w 132"/>
                <a:gd name="T25" fmla="*/ 5 h 80"/>
                <a:gd name="T26" fmla="*/ 117 w 132"/>
                <a:gd name="T27" fmla="*/ 10 h 80"/>
                <a:gd name="T28" fmla="*/ 120 w 132"/>
                <a:gd name="T29" fmla="*/ 13 h 80"/>
                <a:gd name="T30" fmla="*/ 125 w 132"/>
                <a:gd name="T31" fmla="*/ 17 h 80"/>
                <a:gd name="T32" fmla="*/ 132 w 132"/>
                <a:gd name="T33" fmla="*/ 20 h 80"/>
                <a:gd name="T34" fmla="*/ 127 w 132"/>
                <a:gd name="T35" fmla="*/ 27 h 80"/>
                <a:gd name="T36" fmla="*/ 117 w 132"/>
                <a:gd name="T37" fmla="*/ 22 h 80"/>
                <a:gd name="T38" fmla="*/ 113 w 132"/>
                <a:gd name="T39" fmla="*/ 20 h 80"/>
                <a:gd name="T40" fmla="*/ 107 w 132"/>
                <a:gd name="T41" fmla="*/ 26 h 80"/>
                <a:gd name="T42" fmla="*/ 85 w 132"/>
                <a:gd name="T43" fmla="*/ 51 h 80"/>
                <a:gd name="T44" fmla="*/ 79 w 132"/>
                <a:gd name="T45" fmla="*/ 59 h 80"/>
                <a:gd name="T46" fmla="*/ 77 w 132"/>
                <a:gd name="T47" fmla="*/ 63 h 80"/>
                <a:gd name="T48" fmla="*/ 73 w 132"/>
                <a:gd name="T49" fmla="*/ 69 h 80"/>
                <a:gd name="T50" fmla="*/ 65 w 132"/>
                <a:gd name="T51" fmla="*/ 77 h 80"/>
                <a:gd name="T52" fmla="*/ 57 w 132"/>
                <a:gd name="T53" fmla="*/ 80 h 80"/>
                <a:gd name="T54" fmla="*/ 52 w 132"/>
                <a:gd name="T55" fmla="*/ 78 h 80"/>
                <a:gd name="T56" fmla="*/ 49 w 132"/>
                <a:gd name="T57" fmla="*/ 76 h 80"/>
                <a:gd name="T58" fmla="*/ 26 w 132"/>
                <a:gd name="T59" fmla="*/ 51 h 80"/>
                <a:gd name="T60" fmla="*/ 17 w 132"/>
                <a:gd name="T61" fmla="*/ 31 h 80"/>
                <a:gd name="T62" fmla="*/ 6 w 132"/>
                <a:gd name="T63" fmla="*/ 12 h 80"/>
                <a:gd name="T64" fmla="*/ 3 w 132"/>
                <a:gd name="T65" fmla="*/ 9 h 80"/>
                <a:gd name="T66" fmla="*/ 5 w 132"/>
                <a:gd name="T67" fmla="*/ 6 h 80"/>
                <a:gd name="T68" fmla="*/ 0 w 132"/>
                <a:gd name="T69" fmla="*/ 1 h 80"/>
                <a:gd name="T70" fmla="*/ 2 w 132"/>
                <a:gd name="T7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80">
                  <a:moveTo>
                    <a:pt x="5" y="0"/>
                  </a:moveTo>
                  <a:lnTo>
                    <a:pt x="7" y="0"/>
                  </a:lnTo>
                  <a:lnTo>
                    <a:pt x="10" y="1"/>
                  </a:lnTo>
                  <a:lnTo>
                    <a:pt x="13" y="5"/>
                  </a:lnTo>
                  <a:lnTo>
                    <a:pt x="17" y="9"/>
                  </a:lnTo>
                  <a:lnTo>
                    <a:pt x="20" y="17"/>
                  </a:lnTo>
                  <a:lnTo>
                    <a:pt x="27" y="29"/>
                  </a:lnTo>
                  <a:lnTo>
                    <a:pt x="34" y="46"/>
                  </a:lnTo>
                  <a:lnTo>
                    <a:pt x="57" y="69"/>
                  </a:lnTo>
                  <a:lnTo>
                    <a:pt x="57" y="69"/>
                  </a:lnTo>
                  <a:lnTo>
                    <a:pt x="57" y="69"/>
                  </a:lnTo>
                  <a:lnTo>
                    <a:pt x="57" y="69"/>
                  </a:lnTo>
                  <a:lnTo>
                    <a:pt x="57" y="71"/>
                  </a:lnTo>
                  <a:lnTo>
                    <a:pt x="58" y="69"/>
                  </a:lnTo>
                  <a:lnTo>
                    <a:pt x="58" y="69"/>
                  </a:lnTo>
                  <a:lnTo>
                    <a:pt x="60" y="68"/>
                  </a:lnTo>
                  <a:lnTo>
                    <a:pt x="62" y="67"/>
                  </a:lnTo>
                  <a:lnTo>
                    <a:pt x="65" y="63"/>
                  </a:lnTo>
                  <a:lnTo>
                    <a:pt x="68" y="59"/>
                  </a:lnTo>
                  <a:lnTo>
                    <a:pt x="69" y="56"/>
                  </a:lnTo>
                  <a:lnTo>
                    <a:pt x="73" y="50"/>
                  </a:lnTo>
                  <a:lnTo>
                    <a:pt x="79" y="40"/>
                  </a:lnTo>
                  <a:lnTo>
                    <a:pt x="89" y="30"/>
                  </a:lnTo>
                  <a:lnTo>
                    <a:pt x="100" y="20"/>
                  </a:lnTo>
                  <a:lnTo>
                    <a:pt x="107" y="12"/>
                  </a:lnTo>
                  <a:lnTo>
                    <a:pt x="115" y="5"/>
                  </a:lnTo>
                  <a:lnTo>
                    <a:pt x="117" y="9"/>
                  </a:lnTo>
                  <a:lnTo>
                    <a:pt x="117" y="10"/>
                  </a:lnTo>
                  <a:lnTo>
                    <a:pt x="119" y="10"/>
                  </a:lnTo>
                  <a:lnTo>
                    <a:pt x="120" y="13"/>
                  </a:lnTo>
                  <a:lnTo>
                    <a:pt x="123" y="14"/>
                  </a:lnTo>
                  <a:lnTo>
                    <a:pt x="125" y="17"/>
                  </a:lnTo>
                  <a:lnTo>
                    <a:pt x="129" y="18"/>
                  </a:lnTo>
                  <a:lnTo>
                    <a:pt x="132" y="20"/>
                  </a:lnTo>
                  <a:lnTo>
                    <a:pt x="132" y="29"/>
                  </a:lnTo>
                  <a:lnTo>
                    <a:pt x="127" y="27"/>
                  </a:lnTo>
                  <a:lnTo>
                    <a:pt x="121" y="25"/>
                  </a:lnTo>
                  <a:lnTo>
                    <a:pt x="117" y="22"/>
                  </a:lnTo>
                  <a:lnTo>
                    <a:pt x="113" y="20"/>
                  </a:lnTo>
                  <a:lnTo>
                    <a:pt x="113" y="20"/>
                  </a:lnTo>
                  <a:lnTo>
                    <a:pt x="107" y="26"/>
                  </a:lnTo>
                  <a:lnTo>
                    <a:pt x="107" y="26"/>
                  </a:lnTo>
                  <a:lnTo>
                    <a:pt x="94" y="39"/>
                  </a:lnTo>
                  <a:lnTo>
                    <a:pt x="85" y="51"/>
                  </a:lnTo>
                  <a:lnTo>
                    <a:pt x="81" y="55"/>
                  </a:lnTo>
                  <a:lnTo>
                    <a:pt x="79" y="59"/>
                  </a:lnTo>
                  <a:lnTo>
                    <a:pt x="77" y="61"/>
                  </a:lnTo>
                  <a:lnTo>
                    <a:pt x="77" y="63"/>
                  </a:lnTo>
                  <a:lnTo>
                    <a:pt x="75" y="63"/>
                  </a:lnTo>
                  <a:lnTo>
                    <a:pt x="73" y="69"/>
                  </a:lnTo>
                  <a:lnTo>
                    <a:pt x="69" y="75"/>
                  </a:lnTo>
                  <a:lnTo>
                    <a:pt x="65" y="77"/>
                  </a:lnTo>
                  <a:lnTo>
                    <a:pt x="61" y="80"/>
                  </a:lnTo>
                  <a:lnTo>
                    <a:pt x="57" y="80"/>
                  </a:lnTo>
                  <a:lnTo>
                    <a:pt x="55" y="80"/>
                  </a:lnTo>
                  <a:lnTo>
                    <a:pt x="52" y="78"/>
                  </a:lnTo>
                  <a:lnTo>
                    <a:pt x="51" y="77"/>
                  </a:lnTo>
                  <a:lnTo>
                    <a:pt x="49" y="76"/>
                  </a:lnTo>
                  <a:lnTo>
                    <a:pt x="49" y="76"/>
                  </a:lnTo>
                  <a:lnTo>
                    <a:pt x="26" y="51"/>
                  </a:lnTo>
                  <a:lnTo>
                    <a:pt x="26" y="51"/>
                  </a:lnTo>
                  <a:lnTo>
                    <a:pt x="17" y="31"/>
                  </a:lnTo>
                  <a:lnTo>
                    <a:pt x="11" y="20"/>
                  </a:lnTo>
                  <a:lnTo>
                    <a:pt x="6" y="12"/>
                  </a:lnTo>
                  <a:lnTo>
                    <a:pt x="3" y="9"/>
                  </a:lnTo>
                  <a:lnTo>
                    <a:pt x="3" y="9"/>
                  </a:lnTo>
                  <a:lnTo>
                    <a:pt x="3" y="9"/>
                  </a:lnTo>
                  <a:lnTo>
                    <a:pt x="5" y="6"/>
                  </a:lnTo>
                  <a:lnTo>
                    <a:pt x="5" y="5"/>
                  </a:lnTo>
                  <a:lnTo>
                    <a:pt x="0" y="1"/>
                  </a:lnTo>
                  <a:lnTo>
                    <a:pt x="1" y="1"/>
                  </a:lnTo>
                  <a:lnTo>
                    <a:pt x="2"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136"/>
            <p:cNvSpPr/>
            <p:nvPr/>
          </p:nvSpPr>
          <p:spPr bwMode="auto">
            <a:xfrm>
              <a:off x="7419975" y="1292225"/>
              <a:ext cx="138113" cy="101600"/>
            </a:xfrm>
            <a:custGeom>
              <a:avLst/>
              <a:gdLst>
                <a:gd name="T0" fmla="*/ 19 w 87"/>
                <a:gd name="T1" fmla="*/ 0 h 64"/>
                <a:gd name="T2" fmla="*/ 22 w 87"/>
                <a:gd name="T3" fmla="*/ 0 h 64"/>
                <a:gd name="T4" fmla="*/ 23 w 87"/>
                <a:gd name="T5" fmla="*/ 0 h 64"/>
                <a:gd name="T6" fmla="*/ 26 w 87"/>
                <a:gd name="T7" fmla="*/ 0 h 64"/>
                <a:gd name="T8" fmla="*/ 48 w 87"/>
                <a:gd name="T9" fmla="*/ 43 h 64"/>
                <a:gd name="T10" fmla="*/ 48 w 87"/>
                <a:gd name="T11" fmla="*/ 43 h 64"/>
                <a:gd name="T12" fmla="*/ 49 w 87"/>
                <a:gd name="T13" fmla="*/ 47 h 64"/>
                <a:gd name="T14" fmla="*/ 52 w 87"/>
                <a:gd name="T15" fmla="*/ 51 h 64"/>
                <a:gd name="T16" fmla="*/ 53 w 87"/>
                <a:gd name="T17" fmla="*/ 53 h 64"/>
                <a:gd name="T18" fmla="*/ 55 w 87"/>
                <a:gd name="T19" fmla="*/ 54 h 64"/>
                <a:gd name="T20" fmla="*/ 55 w 87"/>
                <a:gd name="T21" fmla="*/ 54 h 64"/>
                <a:gd name="T22" fmla="*/ 55 w 87"/>
                <a:gd name="T23" fmla="*/ 54 h 64"/>
                <a:gd name="T24" fmla="*/ 56 w 87"/>
                <a:gd name="T25" fmla="*/ 54 h 64"/>
                <a:gd name="T26" fmla="*/ 57 w 87"/>
                <a:gd name="T27" fmla="*/ 54 h 64"/>
                <a:gd name="T28" fmla="*/ 57 w 87"/>
                <a:gd name="T29" fmla="*/ 53 h 64"/>
                <a:gd name="T30" fmla="*/ 57 w 87"/>
                <a:gd name="T31" fmla="*/ 53 h 64"/>
                <a:gd name="T32" fmla="*/ 58 w 87"/>
                <a:gd name="T33" fmla="*/ 51 h 64"/>
                <a:gd name="T34" fmla="*/ 81 w 87"/>
                <a:gd name="T35" fmla="*/ 33 h 64"/>
                <a:gd name="T36" fmla="*/ 81 w 87"/>
                <a:gd name="T37" fmla="*/ 33 h 64"/>
                <a:gd name="T38" fmla="*/ 87 w 87"/>
                <a:gd name="T39" fmla="*/ 40 h 64"/>
                <a:gd name="T40" fmla="*/ 65 w 87"/>
                <a:gd name="T41" fmla="*/ 59 h 64"/>
                <a:gd name="T42" fmla="*/ 64 w 87"/>
                <a:gd name="T43" fmla="*/ 60 h 64"/>
                <a:gd name="T44" fmla="*/ 62 w 87"/>
                <a:gd name="T45" fmla="*/ 62 h 64"/>
                <a:gd name="T46" fmla="*/ 58 w 87"/>
                <a:gd name="T47" fmla="*/ 63 h 64"/>
                <a:gd name="T48" fmla="*/ 55 w 87"/>
                <a:gd name="T49" fmla="*/ 64 h 64"/>
                <a:gd name="T50" fmla="*/ 55 w 87"/>
                <a:gd name="T51" fmla="*/ 64 h 64"/>
                <a:gd name="T52" fmla="*/ 52 w 87"/>
                <a:gd name="T53" fmla="*/ 63 h 64"/>
                <a:gd name="T54" fmla="*/ 49 w 87"/>
                <a:gd name="T55" fmla="*/ 62 h 64"/>
                <a:gd name="T56" fmla="*/ 45 w 87"/>
                <a:gd name="T57" fmla="*/ 59 h 64"/>
                <a:gd name="T58" fmla="*/ 44 w 87"/>
                <a:gd name="T59" fmla="*/ 57 h 64"/>
                <a:gd name="T60" fmla="*/ 41 w 87"/>
                <a:gd name="T61" fmla="*/ 53 h 64"/>
                <a:gd name="T62" fmla="*/ 39 w 87"/>
                <a:gd name="T63" fmla="*/ 47 h 64"/>
                <a:gd name="T64" fmla="*/ 19 w 87"/>
                <a:gd name="T65" fmla="*/ 9 h 64"/>
                <a:gd name="T66" fmla="*/ 17 w 87"/>
                <a:gd name="T67" fmla="*/ 11 h 64"/>
                <a:gd name="T68" fmla="*/ 13 w 87"/>
                <a:gd name="T69" fmla="*/ 11 h 64"/>
                <a:gd name="T70" fmla="*/ 9 w 87"/>
                <a:gd name="T71" fmla="*/ 12 h 64"/>
                <a:gd name="T72" fmla="*/ 3 w 87"/>
                <a:gd name="T73" fmla="*/ 15 h 64"/>
                <a:gd name="T74" fmla="*/ 0 w 87"/>
                <a:gd name="T75" fmla="*/ 5 h 64"/>
                <a:gd name="T76" fmla="*/ 6 w 87"/>
                <a:gd name="T77" fmla="*/ 3 h 64"/>
                <a:gd name="T78" fmla="*/ 11 w 87"/>
                <a:gd name="T79" fmla="*/ 2 h 64"/>
                <a:gd name="T80" fmla="*/ 15 w 87"/>
                <a:gd name="T81" fmla="*/ 0 h 64"/>
                <a:gd name="T82" fmla="*/ 19 w 87"/>
                <a:gd name="T8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64">
                  <a:moveTo>
                    <a:pt x="19" y="0"/>
                  </a:moveTo>
                  <a:lnTo>
                    <a:pt x="22" y="0"/>
                  </a:lnTo>
                  <a:lnTo>
                    <a:pt x="23" y="0"/>
                  </a:lnTo>
                  <a:lnTo>
                    <a:pt x="26" y="0"/>
                  </a:lnTo>
                  <a:lnTo>
                    <a:pt x="48" y="43"/>
                  </a:lnTo>
                  <a:lnTo>
                    <a:pt x="48" y="43"/>
                  </a:lnTo>
                  <a:lnTo>
                    <a:pt x="49" y="47"/>
                  </a:lnTo>
                  <a:lnTo>
                    <a:pt x="52" y="51"/>
                  </a:lnTo>
                  <a:lnTo>
                    <a:pt x="53" y="53"/>
                  </a:lnTo>
                  <a:lnTo>
                    <a:pt x="55" y="54"/>
                  </a:lnTo>
                  <a:lnTo>
                    <a:pt x="55" y="54"/>
                  </a:lnTo>
                  <a:lnTo>
                    <a:pt x="55" y="54"/>
                  </a:lnTo>
                  <a:lnTo>
                    <a:pt x="56" y="54"/>
                  </a:lnTo>
                  <a:lnTo>
                    <a:pt x="57" y="54"/>
                  </a:lnTo>
                  <a:lnTo>
                    <a:pt x="57" y="53"/>
                  </a:lnTo>
                  <a:lnTo>
                    <a:pt x="57" y="53"/>
                  </a:lnTo>
                  <a:lnTo>
                    <a:pt x="58" y="51"/>
                  </a:lnTo>
                  <a:lnTo>
                    <a:pt x="81" y="33"/>
                  </a:lnTo>
                  <a:lnTo>
                    <a:pt x="81" y="33"/>
                  </a:lnTo>
                  <a:lnTo>
                    <a:pt x="87" y="40"/>
                  </a:lnTo>
                  <a:lnTo>
                    <a:pt x="65" y="59"/>
                  </a:lnTo>
                  <a:lnTo>
                    <a:pt x="64" y="60"/>
                  </a:lnTo>
                  <a:lnTo>
                    <a:pt x="62" y="62"/>
                  </a:lnTo>
                  <a:lnTo>
                    <a:pt x="58" y="63"/>
                  </a:lnTo>
                  <a:lnTo>
                    <a:pt x="55" y="64"/>
                  </a:lnTo>
                  <a:lnTo>
                    <a:pt x="55" y="64"/>
                  </a:lnTo>
                  <a:lnTo>
                    <a:pt x="52" y="63"/>
                  </a:lnTo>
                  <a:lnTo>
                    <a:pt x="49" y="62"/>
                  </a:lnTo>
                  <a:lnTo>
                    <a:pt x="45" y="59"/>
                  </a:lnTo>
                  <a:lnTo>
                    <a:pt x="44" y="57"/>
                  </a:lnTo>
                  <a:lnTo>
                    <a:pt x="41" y="53"/>
                  </a:lnTo>
                  <a:lnTo>
                    <a:pt x="39" y="47"/>
                  </a:lnTo>
                  <a:lnTo>
                    <a:pt x="19" y="9"/>
                  </a:lnTo>
                  <a:lnTo>
                    <a:pt x="17" y="11"/>
                  </a:lnTo>
                  <a:lnTo>
                    <a:pt x="13" y="11"/>
                  </a:lnTo>
                  <a:lnTo>
                    <a:pt x="9" y="12"/>
                  </a:lnTo>
                  <a:lnTo>
                    <a:pt x="3" y="15"/>
                  </a:lnTo>
                  <a:lnTo>
                    <a:pt x="0" y="5"/>
                  </a:lnTo>
                  <a:lnTo>
                    <a:pt x="6" y="3"/>
                  </a:lnTo>
                  <a:lnTo>
                    <a:pt x="11" y="2"/>
                  </a:lnTo>
                  <a:lnTo>
                    <a:pt x="15" y="0"/>
                  </a:lnTo>
                  <a:lnTo>
                    <a:pt x="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4" name="Freeform 137"/>
            <p:cNvSpPr/>
            <p:nvPr/>
          </p:nvSpPr>
          <p:spPr bwMode="auto">
            <a:xfrm>
              <a:off x="7583488" y="1539875"/>
              <a:ext cx="85725" cy="355600"/>
            </a:xfrm>
            <a:custGeom>
              <a:avLst/>
              <a:gdLst>
                <a:gd name="T0" fmla="*/ 5 w 54"/>
                <a:gd name="T1" fmla="*/ 0 h 224"/>
                <a:gd name="T2" fmla="*/ 5 w 54"/>
                <a:gd name="T3" fmla="*/ 0 h 224"/>
                <a:gd name="T4" fmla="*/ 16 w 54"/>
                <a:gd name="T5" fmla="*/ 3 h 224"/>
                <a:gd name="T6" fmla="*/ 16 w 54"/>
                <a:gd name="T7" fmla="*/ 4 h 224"/>
                <a:gd name="T8" fmla="*/ 14 w 54"/>
                <a:gd name="T9" fmla="*/ 7 h 224"/>
                <a:gd name="T10" fmla="*/ 13 w 54"/>
                <a:gd name="T11" fmla="*/ 11 h 224"/>
                <a:gd name="T12" fmla="*/ 12 w 54"/>
                <a:gd name="T13" fmla="*/ 17 h 224"/>
                <a:gd name="T14" fmla="*/ 11 w 54"/>
                <a:gd name="T15" fmla="*/ 35 h 224"/>
                <a:gd name="T16" fmla="*/ 9 w 54"/>
                <a:gd name="T17" fmla="*/ 59 h 224"/>
                <a:gd name="T18" fmla="*/ 11 w 54"/>
                <a:gd name="T19" fmla="*/ 88 h 224"/>
                <a:gd name="T20" fmla="*/ 16 w 54"/>
                <a:gd name="T21" fmla="*/ 122 h 224"/>
                <a:gd name="T22" fmla="*/ 34 w 54"/>
                <a:gd name="T23" fmla="*/ 211 h 224"/>
                <a:gd name="T24" fmla="*/ 34 w 54"/>
                <a:gd name="T25" fmla="*/ 212 h 224"/>
                <a:gd name="T26" fmla="*/ 34 w 54"/>
                <a:gd name="T27" fmla="*/ 212 h 224"/>
                <a:gd name="T28" fmla="*/ 34 w 54"/>
                <a:gd name="T29" fmla="*/ 215 h 224"/>
                <a:gd name="T30" fmla="*/ 34 w 54"/>
                <a:gd name="T31" fmla="*/ 215 h 224"/>
                <a:gd name="T32" fmla="*/ 34 w 54"/>
                <a:gd name="T33" fmla="*/ 215 h 224"/>
                <a:gd name="T34" fmla="*/ 35 w 54"/>
                <a:gd name="T35" fmla="*/ 215 h 224"/>
                <a:gd name="T36" fmla="*/ 37 w 54"/>
                <a:gd name="T37" fmla="*/ 215 h 224"/>
                <a:gd name="T38" fmla="*/ 51 w 54"/>
                <a:gd name="T39" fmla="*/ 211 h 224"/>
                <a:gd name="T40" fmla="*/ 54 w 54"/>
                <a:gd name="T41" fmla="*/ 220 h 224"/>
                <a:gd name="T42" fmla="*/ 39 w 54"/>
                <a:gd name="T43" fmla="*/ 224 h 224"/>
                <a:gd name="T44" fmla="*/ 39 w 54"/>
                <a:gd name="T45" fmla="*/ 224 h 224"/>
                <a:gd name="T46" fmla="*/ 35 w 54"/>
                <a:gd name="T47" fmla="*/ 224 h 224"/>
                <a:gd name="T48" fmla="*/ 34 w 54"/>
                <a:gd name="T49" fmla="*/ 224 h 224"/>
                <a:gd name="T50" fmla="*/ 30 w 54"/>
                <a:gd name="T51" fmla="*/ 224 h 224"/>
                <a:gd name="T52" fmla="*/ 28 w 54"/>
                <a:gd name="T53" fmla="*/ 223 h 224"/>
                <a:gd name="T54" fmla="*/ 25 w 54"/>
                <a:gd name="T55" fmla="*/ 220 h 224"/>
                <a:gd name="T56" fmla="*/ 24 w 54"/>
                <a:gd name="T57" fmla="*/ 216 h 224"/>
                <a:gd name="T58" fmla="*/ 24 w 54"/>
                <a:gd name="T59" fmla="*/ 212 h 224"/>
                <a:gd name="T60" fmla="*/ 24 w 54"/>
                <a:gd name="T61" fmla="*/ 211 h 224"/>
                <a:gd name="T62" fmla="*/ 7 w 54"/>
                <a:gd name="T63" fmla="*/ 124 h 224"/>
                <a:gd name="T64" fmla="*/ 1 w 54"/>
                <a:gd name="T65" fmla="*/ 89 h 224"/>
                <a:gd name="T66" fmla="*/ 0 w 54"/>
                <a:gd name="T67" fmla="*/ 59 h 224"/>
                <a:gd name="T68" fmla="*/ 0 w 54"/>
                <a:gd name="T69" fmla="*/ 39 h 224"/>
                <a:gd name="T70" fmla="*/ 1 w 54"/>
                <a:gd name="T71" fmla="*/ 22 h 224"/>
                <a:gd name="T72" fmla="*/ 4 w 54"/>
                <a:gd name="T73" fmla="*/ 11 h 224"/>
                <a:gd name="T74" fmla="*/ 5 w 54"/>
                <a:gd name="T75" fmla="*/ 3 h 224"/>
                <a:gd name="T76" fmla="*/ 5 w 54"/>
                <a:gd name="T7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24">
                  <a:moveTo>
                    <a:pt x="5" y="0"/>
                  </a:moveTo>
                  <a:lnTo>
                    <a:pt x="5" y="0"/>
                  </a:lnTo>
                  <a:lnTo>
                    <a:pt x="16" y="3"/>
                  </a:lnTo>
                  <a:lnTo>
                    <a:pt x="16" y="4"/>
                  </a:lnTo>
                  <a:lnTo>
                    <a:pt x="14" y="7"/>
                  </a:lnTo>
                  <a:lnTo>
                    <a:pt x="13" y="11"/>
                  </a:lnTo>
                  <a:lnTo>
                    <a:pt x="12" y="17"/>
                  </a:lnTo>
                  <a:lnTo>
                    <a:pt x="11" y="35"/>
                  </a:lnTo>
                  <a:lnTo>
                    <a:pt x="9" y="59"/>
                  </a:lnTo>
                  <a:lnTo>
                    <a:pt x="11" y="88"/>
                  </a:lnTo>
                  <a:lnTo>
                    <a:pt x="16" y="122"/>
                  </a:lnTo>
                  <a:lnTo>
                    <a:pt x="34" y="211"/>
                  </a:lnTo>
                  <a:lnTo>
                    <a:pt x="34" y="212"/>
                  </a:lnTo>
                  <a:lnTo>
                    <a:pt x="34" y="212"/>
                  </a:lnTo>
                  <a:lnTo>
                    <a:pt x="34" y="215"/>
                  </a:lnTo>
                  <a:lnTo>
                    <a:pt x="34" y="215"/>
                  </a:lnTo>
                  <a:lnTo>
                    <a:pt x="34" y="215"/>
                  </a:lnTo>
                  <a:lnTo>
                    <a:pt x="35" y="215"/>
                  </a:lnTo>
                  <a:lnTo>
                    <a:pt x="37" y="215"/>
                  </a:lnTo>
                  <a:lnTo>
                    <a:pt x="51" y="211"/>
                  </a:lnTo>
                  <a:lnTo>
                    <a:pt x="54" y="220"/>
                  </a:lnTo>
                  <a:lnTo>
                    <a:pt x="39" y="224"/>
                  </a:lnTo>
                  <a:lnTo>
                    <a:pt x="39" y="224"/>
                  </a:lnTo>
                  <a:lnTo>
                    <a:pt x="35" y="224"/>
                  </a:lnTo>
                  <a:lnTo>
                    <a:pt x="34" y="224"/>
                  </a:lnTo>
                  <a:lnTo>
                    <a:pt x="30" y="224"/>
                  </a:lnTo>
                  <a:lnTo>
                    <a:pt x="28" y="223"/>
                  </a:lnTo>
                  <a:lnTo>
                    <a:pt x="25" y="220"/>
                  </a:lnTo>
                  <a:lnTo>
                    <a:pt x="24" y="216"/>
                  </a:lnTo>
                  <a:lnTo>
                    <a:pt x="24" y="212"/>
                  </a:lnTo>
                  <a:lnTo>
                    <a:pt x="24" y="211"/>
                  </a:lnTo>
                  <a:lnTo>
                    <a:pt x="7" y="124"/>
                  </a:lnTo>
                  <a:lnTo>
                    <a:pt x="1" y="89"/>
                  </a:lnTo>
                  <a:lnTo>
                    <a:pt x="0" y="59"/>
                  </a:lnTo>
                  <a:lnTo>
                    <a:pt x="0" y="39"/>
                  </a:lnTo>
                  <a:lnTo>
                    <a:pt x="1" y="22"/>
                  </a:lnTo>
                  <a:lnTo>
                    <a:pt x="4" y="11"/>
                  </a:lnTo>
                  <a:lnTo>
                    <a:pt x="5" y="3"/>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138"/>
            <p:cNvSpPr/>
            <p:nvPr/>
          </p:nvSpPr>
          <p:spPr bwMode="auto">
            <a:xfrm>
              <a:off x="7545388" y="1539875"/>
              <a:ext cx="57150" cy="361950"/>
            </a:xfrm>
            <a:custGeom>
              <a:avLst/>
              <a:gdLst>
                <a:gd name="T0" fmla="*/ 11 w 36"/>
                <a:gd name="T1" fmla="*/ 0 h 228"/>
                <a:gd name="T2" fmla="*/ 11 w 36"/>
                <a:gd name="T3" fmla="*/ 3 h 228"/>
                <a:gd name="T4" fmla="*/ 12 w 36"/>
                <a:gd name="T5" fmla="*/ 12 h 228"/>
                <a:gd name="T6" fmla="*/ 14 w 36"/>
                <a:gd name="T7" fmla="*/ 26 h 228"/>
                <a:gd name="T8" fmla="*/ 16 w 36"/>
                <a:gd name="T9" fmla="*/ 43 h 228"/>
                <a:gd name="T10" fmla="*/ 17 w 36"/>
                <a:gd name="T11" fmla="*/ 64 h 228"/>
                <a:gd name="T12" fmla="*/ 20 w 36"/>
                <a:gd name="T13" fmla="*/ 86 h 228"/>
                <a:gd name="T14" fmla="*/ 24 w 36"/>
                <a:gd name="T15" fmla="*/ 113 h 228"/>
                <a:gd name="T16" fmla="*/ 27 w 36"/>
                <a:gd name="T17" fmla="*/ 140 h 228"/>
                <a:gd name="T18" fmla="*/ 29 w 36"/>
                <a:gd name="T19" fmla="*/ 165 h 228"/>
                <a:gd name="T20" fmla="*/ 32 w 36"/>
                <a:gd name="T21" fmla="*/ 185 h 228"/>
                <a:gd name="T22" fmla="*/ 33 w 36"/>
                <a:gd name="T23" fmla="*/ 199 h 228"/>
                <a:gd name="T24" fmla="*/ 35 w 36"/>
                <a:gd name="T25" fmla="*/ 215 h 228"/>
                <a:gd name="T26" fmla="*/ 36 w 36"/>
                <a:gd name="T27" fmla="*/ 217 h 228"/>
                <a:gd name="T28" fmla="*/ 36 w 36"/>
                <a:gd name="T29" fmla="*/ 219 h 228"/>
                <a:gd name="T30" fmla="*/ 36 w 36"/>
                <a:gd name="T31" fmla="*/ 221 h 228"/>
                <a:gd name="T32" fmla="*/ 35 w 36"/>
                <a:gd name="T33" fmla="*/ 224 h 228"/>
                <a:gd name="T34" fmla="*/ 33 w 36"/>
                <a:gd name="T35" fmla="*/ 225 h 228"/>
                <a:gd name="T36" fmla="*/ 29 w 36"/>
                <a:gd name="T37" fmla="*/ 228 h 228"/>
                <a:gd name="T38" fmla="*/ 25 w 36"/>
                <a:gd name="T39" fmla="*/ 228 h 228"/>
                <a:gd name="T40" fmla="*/ 25 w 36"/>
                <a:gd name="T41" fmla="*/ 228 h 228"/>
                <a:gd name="T42" fmla="*/ 3 w 36"/>
                <a:gd name="T43" fmla="*/ 227 h 228"/>
                <a:gd name="T44" fmla="*/ 3 w 36"/>
                <a:gd name="T45" fmla="*/ 217 h 228"/>
                <a:gd name="T46" fmla="*/ 25 w 36"/>
                <a:gd name="T47" fmla="*/ 219 h 228"/>
                <a:gd name="T48" fmla="*/ 25 w 36"/>
                <a:gd name="T49" fmla="*/ 217 h 228"/>
                <a:gd name="T50" fmla="*/ 24 w 36"/>
                <a:gd name="T51" fmla="*/ 200 h 228"/>
                <a:gd name="T52" fmla="*/ 23 w 36"/>
                <a:gd name="T53" fmla="*/ 187 h 228"/>
                <a:gd name="T54" fmla="*/ 20 w 36"/>
                <a:gd name="T55" fmla="*/ 169 h 228"/>
                <a:gd name="T56" fmla="*/ 17 w 36"/>
                <a:gd name="T57" fmla="*/ 148 h 228"/>
                <a:gd name="T58" fmla="*/ 15 w 36"/>
                <a:gd name="T59" fmla="*/ 124 h 228"/>
                <a:gd name="T60" fmla="*/ 12 w 36"/>
                <a:gd name="T61" fmla="*/ 100 h 228"/>
                <a:gd name="T62" fmla="*/ 10 w 36"/>
                <a:gd name="T63" fmla="*/ 75 h 228"/>
                <a:gd name="T64" fmla="*/ 7 w 36"/>
                <a:gd name="T65" fmla="*/ 51 h 228"/>
                <a:gd name="T66" fmla="*/ 4 w 36"/>
                <a:gd name="T67" fmla="*/ 31 h 228"/>
                <a:gd name="T68" fmla="*/ 3 w 36"/>
                <a:gd name="T69" fmla="*/ 16 h 228"/>
                <a:gd name="T70" fmla="*/ 2 w 36"/>
                <a:gd name="T71" fmla="*/ 5 h 228"/>
                <a:gd name="T72" fmla="*/ 0 w 36"/>
                <a:gd name="T73" fmla="*/ 1 h 228"/>
                <a:gd name="T74" fmla="*/ 11 w 36"/>
                <a:gd name="T75"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228">
                  <a:moveTo>
                    <a:pt x="11" y="0"/>
                  </a:moveTo>
                  <a:lnTo>
                    <a:pt x="11" y="3"/>
                  </a:lnTo>
                  <a:lnTo>
                    <a:pt x="12" y="12"/>
                  </a:lnTo>
                  <a:lnTo>
                    <a:pt x="14" y="26"/>
                  </a:lnTo>
                  <a:lnTo>
                    <a:pt x="16" y="43"/>
                  </a:lnTo>
                  <a:lnTo>
                    <a:pt x="17" y="64"/>
                  </a:lnTo>
                  <a:lnTo>
                    <a:pt x="20" y="86"/>
                  </a:lnTo>
                  <a:lnTo>
                    <a:pt x="24" y="113"/>
                  </a:lnTo>
                  <a:lnTo>
                    <a:pt x="27" y="140"/>
                  </a:lnTo>
                  <a:lnTo>
                    <a:pt x="29" y="165"/>
                  </a:lnTo>
                  <a:lnTo>
                    <a:pt x="32" y="185"/>
                  </a:lnTo>
                  <a:lnTo>
                    <a:pt x="33" y="199"/>
                  </a:lnTo>
                  <a:lnTo>
                    <a:pt x="35" y="215"/>
                  </a:lnTo>
                  <a:lnTo>
                    <a:pt x="36" y="217"/>
                  </a:lnTo>
                  <a:lnTo>
                    <a:pt x="36" y="219"/>
                  </a:lnTo>
                  <a:lnTo>
                    <a:pt x="36" y="221"/>
                  </a:lnTo>
                  <a:lnTo>
                    <a:pt x="35" y="224"/>
                  </a:lnTo>
                  <a:lnTo>
                    <a:pt x="33" y="225"/>
                  </a:lnTo>
                  <a:lnTo>
                    <a:pt x="29" y="228"/>
                  </a:lnTo>
                  <a:lnTo>
                    <a:pt x="25" y="228"/>
                  </a:lnTo>
                  <a:lnTo>
                    <a:pt x="25" y="228"/>
                  </a:lnTo>
                  <a:lnTo>
                    <a:pt x="3" y="227"/>
                  </a:lnTo>
                  <a:lnTo>
                    <a:pt x="3" y="217"/>
                  </a:lnTo>
                  <a:lnTo>
                    <a:pt x="25" y="219"/>
                  </a:lnTo>
                  <a:lnTo>
                    <a:pt x="25" y="217"/>
                  </a:lnTo>
                  <a:lnTo>
                    <a:pt x="24" y="200"/>
                  </a:lnTo>
                  <a:lnTo>
                    <a:pt x="23" y="187"/>
                  </a:lnTo>
                  <a:lnTo>
                    <a:pt x="20" y="169"/>
                  </a:lnTo>
                  <a:lnTo>
                    <a:pt x="17" y="148"/>
                  </a:lnTo>
                  <a:lnTo>
                    <a:pt x="15" y="124"/>
                  </a:lnTo>
                  <a:lnTo>
                    <a:pt x="12" y="100"/>
                  </a:lnTo>
                  <a:lnTo>
                    <a:pt x="10" y="75"/>
                  </a:lnTo>
                  <a:lnTo>
                    <a:pt x="7" y="51"/>
                  </a:lnTo>
                  <a:lnTo>
                    <a:pt x="4" y="31"/>
                  </a:lnTo>
                  <a:lnTo>
                    <a:pt x="3" y="16"/>
                  </a:lnTo>
                  <a:lnTo>
                    <a:pt x="2" y="5"/>
                  </a:lnTo>
                  <a:lnTo>
                    <a:pt x="0" y="1"/>
                  </a:lnTo>
                  <a:lnTo>
                    <a:pt x="1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139"/>
            <p:cNvSpPr>
              <a:spLocks noEditPoints="1"/>
            </p:cNvSpPr>
            <p:nvPr/>
          </p:nvSpPr>
          <p:spPr bwMode="auto">
            <a:xfrm>
              <a:off x="7874633" y="803484"/>
              <a:ext cx="476250" cy="552450"/>
            </a:xfrm>
            <a:custGeom>
              <a:avLst/>
              <a:gdLst>
                <a:gd name="T0" fmla="*/ 29 w 300"/>
                <a:gd name="T1" fmla="*/ 338 h 348"/>
                <a:gd name="T2" fmla="*/ 19 w 300"/>
                <a:gd name="T3" fmla="*/ 334 h 348"/>
                <a:gd name="T4" fmla="*/ 59 w 300"/>
                <a:gd name="T5" fmla="*/ 323 h 348"/>
                <a:gd name="T6" fmla="*/ 80 w 300"/>
                <a:gd name="T7" fmla="*/ 297 h 348"/>
                <a:gd name="T8" fmla="*/ 65 w 300"/>
                <a:gd name="T9" fmla="*/ 312 h 348"/>
                <a:gd name="T10" fmla="*/ 69 w 300"/>
                <a:gd name="T11" fmla="*/ 310 h 348"/>
                <a:gd name="T12" fmla="*/ 84 w 300"/>
                <a:gd name="T13" fmla="*/ 297 h 348"/>
                <a:gd name="T14" fmla="*/ 108 w 300"/>
                <a:gd name="T15" fmla="*/ 12 h 348"/>
                <a:gd name="T16" fmla="*/ 69 w 300"/>
                <a:gd name="T17" fmla="*/ 35 h 348"/>
                <a:gd name="T18" fmla="*/ 60 w 300"/>
                <a:gd name="T19" fmla="*/ 69 h 348"/>
                <a:gd name="T20" fmla="*/ 53 w 300"/>
                <a:gd name="T21" fmla="*/ 162 h 348"/>
                <a:gd name="T22" fmla="*/ 74 w 300"/>
                <a:gd name="T23" fmla="*/ 203 h 348"/>
                <a:gd name="T24" fmla="*/ 115 w 300"/>
                <a:gd name="T25" fmla="*/ 217 h 348"/>
                <a:gd name="T26" fmla="*/ 125 w 300"/>
                <a:gd name="T27" fmla="*/ 217 h 348"/>
                <a:gd name="T28" fmla="*/ 133 w 300"/>
                <a:gd name="T29" fmla="*/ 225 h 348"/>
                <a:gd name="T30" fmla="*/ 128 w 300"/>
                <a:gd name="T31" fmla="*/ 236 h 348"/>
                <a:gd name="T32" fmla="*/ 119 w 300"/>
                <a:gd name="T33" fmla="*/ 242 h 348"/>
                <a:gd name="T34" fmla="*/ 110 w 300"/>
                <a:gd name="T35" fmla="*/ 249 h 348"/>
                <a:gd name="T36" fmla="*/ 102 w 300"/>
                <a:gd name="T37" fmla="*/ 267 h 348"/>
                <a:gd name="T38" fmla="*/ 91 w 300"/>
                <a:gd name="T39" fmla="*/ 289 h 348"/>
                <a:gd name="T40" fmla="*/ 87 w 300"/>
                <a:gd name="T41" fmla="*/ 295 h 348"/>
                <a:gd name="T42" fmla="*/ 111 w 300"/>
                <a:gd name="T43" fmla="*/ 281 h 348"/>
                <a:gd name="T44" fmla="*/ 119 w 300"/>
                <a:gd name="T45" fmla="*/ 255 h 348"/>
                <a:gd name="T46" fmla="*/ 129 w 300"/>
                <a:gd name="T47" fmla="*/ 245 h 348"/>
                <a:gd name="T48" fmla="*/ 141 w 300"/>
                <a:gd name="T49" fmla="*/ 228 h 348"/>
                <a:gd name="T50" fmla="*/ 146 w 300"/>
                <a:gd name="T51" fmla="*/ 220 h 348"/>
                <a:gd name="T52" fmla="*/ 253 w 300"/>
                <a:gd name="T53" fmla="*/ 203 h 348"/>
                <a:gd name="T54" fmla="*/ 289 w 300"/>
                <a:gd name="T55" fmla="*/ 55 h 348"/>
                <a:gd name="T56" fmla="*/ 273 w 300"/>
                <a:gd name="T57" fmla="*/ 26 h 348"/>
                <a:gd name="T58" fmla="*/ 258 w 300"/>
                <a:gd name="T59" fmla="*/ 22 h 348"/>
                <a:gd name="T60" fmla="*/ 127 w 300"/>
                <a:gd name="T61" fmla="*/ 10 h 348"/>
                <a:gd name="T62" fmla="*/ 127 w 300"/>
                <a:gd name="T63" fmla="*/ 0 h 348"/>
                <a:gd name="T64" fmla="*/ 268 w 300"/>
                <a:gd name="T65" fmla="*/ 13 h 348"/>
                <a:gd name="T66" fmla="*/ 296 w 300"/>
                <a:gd name="T67" fmla="*/ 41 h 348"/>
                <a:gd name="T68" fmla="*/ 300 w 300"/>
                <a:gd name="T69" fmla="*/ 79 h 348"/>
                <a:gd name="T70" fmla="*/ 258 w 300"/>
                <a:gd name="T71" fmla="*/ 212 h 348"/>
                <a:gd name="T72" fmla="*/ 152 w 300"/>
                <a:gd name="T73" fmla="*/ 230 h 348"/>
                <a:gd name="T74" fmla="*/ 139 w 300"/>
                <a:gd name="T75" fmla="*/ 249 h 348"/>
                <a:gd name="T76" fmla="*/ 122 w 300"/>
                <a:gd name="T77" fmla="*/ 283 h 348"/>
                <a:gd name="T78" fmla="*/ 91 w 300"/>
                <a:gd name="T79" fmla="*/ 304 h 348"/>
                <a:gd name="T80" fmla="*/ 80 w 300"/>
                <a:gd name="T81" fmla="*/ 314 h 348"/>
                <a:gd name="T82" fmla="*/ 69 w 300"/>
                <a:gd name="T83" fmla="*/ 325 h 348"/>
                <a:gd name="T84" fmla="*/ 60 w 300"/>
                <a:gd name="T85" fmla="*/ 335 h 348"/>
                <a:gd name="T86" fmla="*/ 29 w 300"/>
                <a:gd name="T87" fmla="*/ 348 h 348"/>
                <a:gd name="T88" fmla="*/ 0 w 300"/>
                <a:gd name="T89" fmla="*/ 334 h 348"/>
                <a:gd name="T90" fmla="*/ 2 w 300"/>
                <a:gd name="T91" fmla="*/ 327 h 348"/>
                <a:gd name="T92" fmla="*/ 21 w 300"/>
                <a:gd name="T93" fmla="*/ 325 h 348"/>
                <a:gd name="T94" fmla="*/ 39 w 300"/>
                <a:gd name="T95" fmla="*/ 326 h 348"/>
                <a:gd name="T96" fmla="*/ 53 w 300"/>
                <a:gd name="T97" fmla="*/ 313 h 348"/>
                <a:gd name="T98" fmla="*/ 65 w 300"/>
                <a:gd name="T99" fmla="*/ 295 h 348"/>
                <a:gd name="T100" fmla="*/ 86 w 300"/>
                <a:gd name="T101" fmla="*/ 280 h 348"/>
                <a:gd name="T102" fmla="*/ 93 w 300"/>
                <a:gd name="T103" fmla="*/ 267 h 348"/>
                <a:gd name="T104" fmla="*/ 95 w 300"/>
                <a:gd name="T105" fmla="*/ 253 h 348"/>
                <a:gd name="T106" fmla="*/ 108 w 300"/>
                <a:gd name="T107" fmla="*/ 237 h 348"/>
                <a:gd name="T108" fmla="*/ 120 w 300"/>
                <a:gd name="T109" fmla="*/ 229 h 348"/>
                <a:gd name="T110" fmla="*/ 110 w 300"/>
                <a:gd name="T111" fmla="*/ 226 h 348"/>
                <a:gd name="T112" fmla="*/ 61 w 300"/>
                <a:gd name="T113" fmla="*/ 204 h 348"/>
                <a:gd name="T114" fmla="*/ 44 w 300"/>
                <a:gd name="T115" fmla="*/ 161 h 348"/>
                <a:gd name="T116" fmla="*/ 53 w 300"/>
                <a:gd name="T117" fmla="*/ 46 h 348"/>
                <a:gd name="T118" fmla="*/ 90 w 300"/>
                <a:gd name="T119" fmla="*/ 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 h="348">
                  <a:moveTo>
                    <a:pt x="13" y="334"/>
                  </a:moveTo>
                  <a:lnTo>
                    <a:pt x="18" y="336"/>
                  </a:lnTo>
                  <a:lnTo>
                    <a:pt x="23" y="338"/>
                  </a:lnTo>
                  <a:lnTo>
                    <a:pt x="29" y="338"/>
                  </a:lnTo>
                  <a:lnTo>
                    <a:pt x="32" y="338"/>
                  </a:lnTo>
                  <a:lnTo>
                    <a:pt x="32" y="338"/>
                  </a:lnTo>
                  <a:lnTo>
                    <a:pt x="25" y="335"/>
                  </a:lnTo>
                  <a:lnTo>
                    <a:pt x="19" y="334"/>
                  </a:lnTo>
                  <a:lnTo>
                    <a:pt x="15" y="334"/>
                  </a:lnTo>
                  <a:lnTo>
                    <a:pt x="13" y="334"/>
                  </a:lnTo>
                  <a:close/>
                  <a:moveTo>
                    <a:pt x="60" y="322"/>
                  </a:moveTo>
                  <a:lnTo>
                    <a:pt x="59" y="323"/>
                  </a:lnTo>
                  <a:lnTo>
                    <a:pt x="60" y="322"/>
                  </a:lnTo>
                  <a:lnTo>
                    <a:pt x="60" y="322"/>
                  </a:lnTo>
                  <a:close/>
                  <a:moveTo>
                    <a:pt x="84" y="296"/>
                  </a:moveTo>
                  <a:lnTo>
                    <a:pt x="80" y="297"/>
                  </a:lnTo>
                  <a:lnTo>
                    <a:pt x="76" y="298"/>
                  </a:lnTo>
                  <a:lnTo>
                    <a:pt x="72" y="302"/>
                  </a:lnTo>
                  <a:lnTo>
                    <a:pt x="68" y="308"/>
                  </a:lnTo>
                  <a:lnTo>
                    <a:pt x="65" y="312"/>
                  </a:lnTo>
                  <a:lnTo>
                    <a:pt x="63" y="315"/>
                  </a:lnTo>
                  <a:lnTo>
                    <a:pt x="63" y="317"/>
                  </a:lnTo>
                  <a:lnTo>
                    <a:pt x="64" y="314"/>
                  </a:lnTo>
                  <a:lnTo>
                    <a:pt x="69" y="310"/>
                  </a:lnTo>
                  <a:lnTo>
                    <a:pt x="73" y="305"/>
                  </a:lnTo>
                  <a:lnTo>
                    <a:pt x="77" y="302"/>
                  </a:lnTo>
                  <a:lnTo>
                    <a:pt x="81" y="300"/>
                  </a:lnTo>
                  <a:lnTo>
                    <a:pt x="84" y="297"/>
                  </a:lnTo>
                  <a:lnTo>
                    <a:pt x="85" y="296"/>
                  </a:lnTo>
                  <a:lnTo>
                    <a:pt x="84" y="296"/>
                  </a:lnTo>
                  <a:close/>
                  <a:moveTo>
                    <a:pt x="125" y="10"/>
                  </a:moveTo>
                  <a:lnTo>
                    <a:pt x="108" y="12"/>
                  </a:lnTo>
                  <a:lnTo>
                    <a:pt x="94" y="16"/>
                  </a:lnTo>
                  <a:lnTo>
                    <a:pt x="84" y="21"/>
                  </a:lnTo>
                  <a:lnTo>
                    <a:pt x="74" y="27"/>
                  </a:lnTo>
                  <a:lnTo>
                    <a:pt x="69" y="35"/>
                  </a:lnTo>
                  <a:lnTo>
                    <a:pt x="63" y="48"/>
                  </a:lnTo>
                  <a:lnTo>
                    <a:pt x="60" y="60"/>
                  </a:lnTo>
                  <a:lnTo>
                    <a:pt x="60" y="68"/>
                  </a:lnTo>
                  <a:lnTo>
                    <a:pt x="60" y="69"/>
                  </a:lnTo>
                  <a:lnTo>
                    <a:pt x="60" y="69"/>
                  </a:lnTo>
                  <a:lnTo>
                    <a:pt x="60" y="71"/>
                  </a:lnTo>
                  <a:lnTo>
                    <a:pt x="53" y="161"/>
                  </a:lnTo>
                  <a:lnTo>
                    <a:pt x="53" y="162"/>
                  </a:lnTo>
                  <a:lnTo>
                    <a:pt x="55" y="175"/>
                  </a:lnTo>
                  <a:lnTo>
                    <a:pt x="60" y="187"/>
                  </a:lnTo>
                  <a:lnTo>
                    <a:pt x="67" y="196"/>
                  </a:lnTo>
                  <a:lnTo>
                    <a:pt x="74" y="203"/>
                  </a:lnTo>
                  <a:lnTo>
                    <a:pt x="87" y="209"/>
                  </a:lnTo>
                  <a:lnTo>
                    <a:pt x="99" y="213"/>
                  </a:lnTo>
                  <a:lnTo>
                    <a:pt x="111" y="216"/>
                  </a:lnTo>
                  <a:lnTo>
                    <a:pt x="115" y="217"/>
                  </a:lnTo>
                  <a:lnTo>
                    <a:pt x="119" y="217"/>
                  </a:lnTo>
                  <a:lnTo>
                    <a:pt x="122" y="217"/>
                  </a:lnTo>
                  <a:lnTo>
                    <a:pt x="122" y="217"/>
                  </a:lnTo>
                  <a:lnTo>
                    <a:pt x="125" y="217"/>
                  </a:lnTo>
                  <a:lnTo>
                    <a:pt x="129" y="219"/>
                  </a:lnTo>
                  <a:lnTo>
                    <a:pt x="132" y="220"/>
                  </a:lnTo>
                  <a:lnTo>
                    <a:pt x="133" y="223"/>
                  </a:lnTo>
                  <a:lnTo>
                    <a:pt x="133" y="225"/>
                  </a:lnTo>
                  <a:lnTo>
                    <a:pt x="133" y="229"/>
                  </a:lnTo>
                  <a:lnTo>
                    <a:pt x="132" y="230"/>
                  </a:lnTo>
                  <a:lnTo>
                    <a:pt x="131" y="233"/>
                  </a:lnTo>
                  <a:lnTo>
                    <a:pt x="128" y="236"/>
                  </a:lnTo>
                  <a:lnTo>
                    <a:pt x="125" y="237"/>
                  </a:lnTo>
                  <a:lnTo>
                    <a:pt x="123" y="240"/>
                  </a:lnTo>
                  <a:lnTo>
                    <a:pt x="120" y="241"/>
                  </a:lnTo>
                  <a:lnTo>
                    <a:pt x="119" y="242"/>
                  </a:lnTo>
                  <a:lnTo>
                    <a:pt x="118" y="242"/>
                  </a:lnTo>
                  <a:lnTo>
                    <a:pt x="118" y="242"/>
                  </a:lnTo>
                  <a:lnTo>
                    <a:pt x="118" y="242"/>
                  </a:lnTo>
                  <a:lnTo>
                    <a:pt x="110" y="249"/>
                  </a:lnTo>
                  <a:lnTo>
                    <a:pt x="105" y="257"/>
                  </a:lnTo>
                  <a:lnTo>
                    <a:pt x="103" y="264"/>
                  </a:lnTo>
                  <a:lnTo>
                    <a:pt x="102" y="266"/>
                  </a:lnTo>
                  <a:lnTo>
                    <a:pt x="102" y="267"/>
                  </a:lnTo>
                  <a:lnTo>
                    <a:pt x="101" y="274"/>
                  </a:lnTo>
                  <a:lnTo>
                    <a:pt x="98" y="280"/>
                  </a:lnTo>
                  <a:lnTo>
                    <a:pt x="94" y="285"/>
                  </a:lnTo>
                  <a:lnTo>
                    <a:pt x="91" y="289"/>
                  </a:lnTo>
                  <a:lnTo>
                    <a:pt x="90" y="292"/>
                  </a:lnTo>
                  <a:lnTo>
                    <a:pt x="89" y="293"/>
                  </a:lnTo>
                  <a:lnTo>
                    <a:pt x="87" y="295"/>
                  </a:lnTo>
                  <a:lnTo>
                    <a:pt x="87" y="295"/>
                  </a:lnTo>
                  <a:lnTo>
                    <a:pt x="87" y="295"/>
                  </a:lnTo>
                  <a:lnTo>
                    <a:pt x="101" y="289"/>
                  </a:lnTo>
                  <a:lnTo>
                    <a:pt x="108" y="285"/>
                  </a:lnTo>
                  <a:lnTo>
                    <a:pt x="111" y="281"/>
                  </a:lnTo>
                  <a:lnTo>
                    <a:pt x="112" y="279"/>
                  </a:lnTo>
                  <a:lnTo>
                    <a:pt x="112" y="279"/>
                  </a:lnTo>
                  <a:lnTo>
                    <a:pt x="112" y="279"/>
                  </a:lnTo>
                  <a:lnTo>
                    <a:pt x="119" y="255"/>
                  </a:lnTo>
                  <a:lnTo>
                    <a:pt x="120" y="254"/>
                  </a:lnTo>
                  <a:lnTo>
                    <a:pt x="123" y="253"/>
                  </a:lnTo>
                  <a:lnTo>
                    <a:pt x="127" y="249"/>
                  </a:lnTo>
                  <a:lnTo>
                    <a:pt x="129" y="245"/>
                  </a:lnTo>
                  <a:lnTo>
                    <a:pt x="133" y="241"/>
                  </a:lnTo>
                  <a:lnTo>
                    <a:pt x="136" y="236"/>
                  </a:lnTo>
                  <a:lnTo>
                    <a:pt x="139" y="232"/>
                  </a:lnTo>
                  <a:lnTo>
                    <a:pt x="141" y="228"/>
                  </a:lnTo>
                  <a:lnTo>
                    <a:pt x="142" y="225"/>
                  </a:lnTo>
                  <a:lnTo>
                    <a:pt x="144" y="224"/>
                  </a:lnTo>
                  <a:lnTo>
                    <a:pt x="145" y="223"/>
                  </a:lnTo>
                  <a:lnTo>
                    <a:pt x="146" y="220"/>
                  </a:lnTo>
                  <a:lnTo>
                    <a:pt x="216" y="219"/>
                  </a:lnTo>
                  <a:lnTo>
                    <a:pt x="232" y="216"/>
                  </a:lnTo>
                  <a:lnTo>
                    <a:pt x="245" y="209"/>
                  </a:lnTo>
                  <a:lnTo>
                    <a:pt x="253" y="203"/>
                  </a:lnTo>
                  <a:lnTo>
                    <a:pt x="258" y="199"/>
                  </a:lnTo>
                  <a:lnTo>
                    <a:pt x="290" y="77"/>
                  </a:lnTo>
                  <a:lnTo>
                    <a:pt x="290" y="69"/>
                  </a:lnTo>
                  <a:lnTo>
                    <a:pt x="289" y="55"/>
                  </a:lnTo>
                  <a:lnTo>
                    <a:pt x="287" y="43"/>
                  </a:lnTo>
                  <a:lnTo>
                    <a:pt x="283" y="35"/>
                  </a:lnTo>
                  <a:lnTo>
                    <a:pt x="279" y="30"/>
                  </a:lnTo>
                  <a:lnTo>
                    <a:pt x="273" y="26"/>
                  </a:lnTo>
                  <a:lnTo>
                    <a:pt x="268" y="24"/>
                  </a:lnTo>
                  <a:lnTo>
                    <a:pt x="264" y="24"/>
                  </a:lnTo>
                  <a:lnTo>
                    <a:pt x="260" y="22"/>
                  </a:lnTo>
                  <a:lnTo>
                    <a:pt x="258" y="22"/>
                  </a:lnTo>
                  <a:lnTo>
                    <a:pt x="258" y="22"/>
                  </a:lnTo>
                  <a:lnTo>
                    <a:pt x="258" y="24"/>
                  </a:lnTo>
                  <a:lnTo>
                    <a:pt x="256" y="24"/>
                  </a:lnTo>
                  <a:lnTo>
                    <a:pt x="127" y="10"/>
                  </a:lnTo>
                  <a:lnTo>
                    <a:pt x="125" y="10"/>
                  </a:lnTo>
                  <a:close/>
                  <a:moveTo>
                    <a:pt x="125" y="0"/>
                  </a:moveTo>
                  <a:lnTo>
                    <a:pt x="127" y="0"/>
                  </a:lnTo>
                  <a:lnTo>
                    <a:pt x="127" y="0"/>
                  </a:lnTo>
                  <a:lnTo>
                    <a:pt x="256" y="13"/>
                  </a:lnTo>
                  <a:lnTo>
                    <a:pt x="258" y="13"/>
                  </a:lnTo>
                  <a:lnTo>
                    <a:pt x="260" y="13"/>
                  </a:lnTo>
                  <a:lnTo>
                    <a:pt x="268" y="13"/>
                  </a:lnTo>
                  <a:lnTo>
                    <a:pt x="276" y="16"/>
                  </a:lnTo>
                  <a:lnTo>
                    <a:pt x="285" y="22"/>
                  </a:lnTo>
                  <a:lnTo>
                    <a:pt x="292" y="30"/>
                  </a:lnTo>
                  <a:lnTo>
                    <a:pt x="296" y="41"/>
                  </a:lnTo>
                  <a:lnTo>
                    <a:pt x="300" y="54"/>
                  </a:lnTo>
                  <a:lnTo>
                    <a:pt x="300" y="69"/>
                  </a:lnTo>
                  <a:lnTo>
                    <a:pt x="300" y="79"/>
                  </a:lnTo>
                  <a:lnTo>
                    <a:pt x="300" y="79"/>
                  </a:lnTo>
                  <a:lnTo>
                    <a:pt x="267" y="203"/>
                  </a:lnTo>
                  <a:lnTo>
                    <a:pt x="266" y="204"/>
                  </a:lnTo>
                  <a:lnTo>
                    <a:pt x="263" y="207"/>
                  </a:lnTo>
                  <a:lnTo>
                    <a:pt x="258" y="212"/>
                  </a:lnTo>
                  <a:lnTo>
                    <a:pt x="247" y="220"/>
                  </a:lnTo>
                  <a:lnTo>
                    <a:pt x="234" y="225"/>
                  </a:lnTo>
                  <a:lnTo>
                    <a:pt x="217" y="229"/>
                  </a:lnTo>
                  <a:lnTo>
                    <a:pt x="152" y="230"/>
                  </a:lnTo>
                  <a:lnTo>
                    <a:pt x="149" y="233"/>
                  </a:lnTo>
                  <a:lnTo>
                    <a:pt x="148" y="237"/>
                  </a:lnTo>
                  <a:lnTo>
                    <a:pt x="144" y="242"/>
                  </a:lnTo>
                  <a:lnTo>
                    <a:pt x="139" y="249"/>
                  </a:lnTo>
                  <a:lnTo>
                    <a:pt x="133" y="255"/>
                  </a:lnTo>
                  <a:lnTo>
                    <a:pt x="128" y="262"/>
                  </a:lnTo>
                  <a:lnTo>
                    <a:pt x="122" y="280"/>
                  </a:lnTo>
                  <a:lnTo>
                    <a:pt x="122" y="283"/>
                  </a:lnTo>
                  <a:lnTo>
                    <a:pt x="119" y="288"/>
                  </a:lnTo>
                  <a:lnTo>
                    <a:pt x="114" y="293"/>
                  </a:lnTo>
                  <a:lnTo>
                    <a:pt x="105" y="298"/>
                  </a:lnTo>
                  <a:lnTo>
                    <a:pt x="91" y="304"/>
                  </a:lnTo>
                  <a:lnTo>
                    <a:pt x="89" y="305"/>
                  </a:lnTo>
                  <a:lnTo>
                    <a:pt x="86" y="308"/>
                  </a:lnTo>
                  <a:lnTo>
                    <a:pt x="82" y="310"/>
                  </a:lnTo>
                  <a:lnTo>
                    <a:pt x="80" y="314"/>
                  </a:lnTo>
                  <a:lnTo>
                    <a:pt x="76" y="317"/>
                  </a:lnTo>
                  <a:lnTo>
                    <a:pt x="72" y="321"/>
                  </a:lnTo>
                  <a:lnTo>
                    <a:pt x="70" y="323"/>
                  </a:lnTo>
                  <a:lnTo>
                    <a:pt x="69" y="325"/>
                  </a:lnTo>
                  <a:lnTo>
                    <a:pt x="69" y="326"/>
                  </a:lnTo>
                  <a:lnTo>
                    <a:pt x="68" y="329"/>
                  </a:lnTo>
                  <a:lnTo>
                    <a:pt x="67" y="330"/>
                  </a:lnTo>
                  <a:lnTo>
                    <a:pt x="60" y="335"/>
                  </a:lnTo>
                  <a:lnTo>
                    <a:pt x="52" y="340"/>
                  </a:lnTo>
                  <a:lnTo>
                    <a:pt x="42" y="346"/>
                  </a:lnTo>
                  <a:lnTo>
                    <a:pt x="29" y="348"/>
                  </a:lnTo>
                  <a:lnTo>
                    <a:pt x="29" y="348"/>
                  </a:lnTo>
                  <a:lnTo>
                    <a:pt x="14" y="346"/>
                  </a:lnTo>
                  <a:lnTo>
                    <a:pt x="1" y="336"/>
                  </a:lnTo>
                  <a:lnTo>
                    <a:pt x="0" y="335"/>
                  </a:lnTo>
                  <a:lnTo>
                    <a:pt x="0" y="334"/>
                  </a:lnTo>
                  <a:lnTo>
                    <a:pt x="0" y="332"/>
                  </a:lnTo>
                  <a:lnTo>
                    <a:pt x="0" y="331"/>
                  </a:lnTo>
                  <a:lnTo>
                    <a:pt x="0" y="330"/>
                  </a:lnTo>
                  <a:lnTo>
                    <a:pt x="2" y="327"/>
                  </a:lnTo>
                  <a:lnTo>
                    <a:pt x="5" y="325"/>
                  </a:lnTo>
                  <a:lnTo>
                    <a:pt x="8" y="323"/>
                  </a:lnTo>
                  <a:lnTo>
                    <a:pt x="13" y="323"/>
                  </a:lnTo>
                  <a:lnTo>
                    <a:pt x="21" y="325"/>
                  </a:lnTo>
                  <a:lnTo>
                    <a:pt x="34" y="327"/>
                  </a:lnTo>
                  <a:lnTo>
                    <a:pt x="34" y="327"/>
                  </a:lnTo>
                  <a:lnTo>
                    <a:pt x="36" y="327"/>
                  </a:lnTo>
                  <a:lnTo>
                    <a:pt x="39" y="326"/>
                  </a:lnTo>
                  <a:lnTo>
                    <a:pt x="44" y="323"/>
                  </a:lnTo>
                  <a:lnTo>
                    <a:pt x="48" y="319"/>
                  </a:lnTo>
                  <a:lnTo>
                    <a:pt x="52" y="315"/>
                  </a:lnTo>
                  <a:lnTo>
                    <a:pt x="53" y="313"/>
                  </a:lnTo>
                  <a:lnTo>
                    <a:pt x="55" y="310"/>
                  </a:lnTo>
                  <a:lnTo>
                    <a:pt x="57" y="306"/>
                  </a:lnTo>
                  <a:lnTo>
                    <a:pt x="60" y="301"/>
                  </a:lnTo>
                  <a:lnTo>
                    <a:pt x="65" y="295"/>
                  </a:lnTo>
                  <a:lnTo>
                    <a:pt x="73" y="289"/>
                  </a:lnTo>
                  <a:lnTo>
                    <a:pt x="81" y="287"/>
                  </a:lnTo>
                  <a:lnTo>
                    <a:pt x="84" y="283"/>
                  </a:lnTo>
                  <a:lnTo>
                    <a:pt x="86" y="280"/>
                  </a:lnTo>
                  <a:lnTo>
                    <a:pt x="89" y="276"/>
                  </a:lnTo>
                  <a:lnTo>
                    <a:pt x="90" y="272"/>
                  </a:lnTo>
                  <a:lnTo>
                    <a:pt x="91" y="270"/>
                  </a:lnTo>
                  <a:lnTo>
                    <a:pt x="93" y="267"/>
                  </a:lnTo>
                  <a:lnTo>
                    <a:pt x="93" y="266"/>
                  </a:lnTo>
                  <a:lnTo>
                    <a:pt x="93" y="262"/>
                  </a:lnTo>
                  <a:lnTo>
                    <a:pt x="94" y="258"/>
                  </a:lnTo>
                  <a:lnTo>
                    <a:pt x="95" y="253"/>
                  </a:lnTo>
                  <a:lnTo>
                    <a:pt x="98" y="249"/>
                  </a:lnTo>
                  <a:lnTo>
                    <a:pt x="101" y="245"/>
                  </a:lnTo>
                  <a:lnTo>
                    <a:pt x="103" y="240"/>
                  </a:lnTo>
                  <a:lnTo>
                    <a:pt x="108" y="237"/>
                  </a:lnTo>
                  <a:lnTo>
                    <a:pt x="114" y="233"/>
                  </a:lnTo>
                  <a:lnTo>
                    <a:pt x="115" y="233"/>
                  </a:lnTo>
                  <a:lnTo>
                    <a:pt x="118" y="230"/>
                  </a:lnTo>
                  <a:lnTo>
                    <a:pt x="120" y="229"/>
                  </a:lnTo>
                  <a:lnTo>
                    <a:pt x="123" y="228"/>
                  </a:lnTo>
                  <a:lnTo>
                    <a:pt x="122" y="228"/>
                  </a:lnTo>
                  <a:lnTo>
                    <a:pt x="118" y="226"/>
                  </a:lnTo>
                  <a:lnTo>
                    <a:pt x="110" y="226"/>
                  </a:lnTo>
                  <a:lnTo>
                    <a:pt x="97" y="224"/>
                  </a:lnTo>
                  <a:lnTo>
                    <a:pt x="84" y="219"/>
                  </a:lnTo>
                  <a:lnTo>
                    <a:pt x="72" y="213"/>
                  </a:lnTo>
                  <a:lnTo>
                    <a:pt x="61" y="204"/>
                  </a:lnTo>
                  <a:lnTo>
                    <a:pt x="52" y="194"/>
                  </a:lnTo>
                  <a:lnTo>
                    <a:pt x="46" y="179"/>
                  </a:lnTo>
                  <a:lnTo>
                    <a:pt x="43" y="162"/>
                  </a:lnTo>
                  <a:lnTo>
                    <a:pt x="44" y="161"/>
                  </a:lnTo>
                  <a:lnTo>
                    <a:pt x="50" y="69"/>
                  </a:lnTo>
                  <a:lnTo>
                    <a:pt x="50" y="68"/>
                  </a:lnTo>
                  <a:lnTo>
                    <a:pt x="51" y="59"/>
                  </a:lnTo>
                  <a:lnTo>
                    <a:pt x="53" y="46"/>
                  </a:lnTo>
                  <a:lnTo>
                    <a:pt x="60" y="30"/>
                  </a:lnTo>
                  <a:lnTo>
                    <a:pt x="68" y="21"/>
                  </a:lnTo>
                  <a:lnTo>
                    <a:pt x="78" y="13"/>
                  </a:lnTo>
                  <a:lnTo>
                    <a:pt x="90" y="7"/>
                  </a:lnTo>
                  <a:lnTo>
                    <a:pt x="106" y="1"/>
                  </a:lnTo>
                  <a:lnTo>
                    <a:pt x="125" y="0"/>
                  </a:lnTo>
                  <a:close/>
                </a:path>
              </a:pathLst>
            </a:custGeom>
            <a:solidFill>
              <a:schemeClr val="accent4"/>
            </a:solidFill>
            <a:ln w="0">
              <a:solidFill>
                <a:schemeClr val="accent4"/>
              </a:solidFill>
              <a:prstDash val="solid"/>
              <a:round/>
            </a:ln>
          </p:spPr>
          <p:txBody>
            <a:bodyPr vert="horz" wrap="square" lIns="91440" tIns="45720" rIns="91440" bIns="45720" numCol="1" anchor="t" anchorCtr="0" compatLnSpc="1"/>
            <a:lstStyle/>
            <a:p>
              <a:endParaRPr lang="zh-CN" altLang="en-US"/>
            </a:p>
          </p:txBody>
        </p:sp>
      </p:grpSp>
      <p:sp>
        <p:nvSpPr>
          <p:cNvPr id="28" name="矩形 27"/>
          <p:cNvSpPr/>
          <p:nvPr/>
        </p:nvSpPr>
        <p:spPr>
          <a:xfrm>
            <a:off x="2807804" y="1431273"/>
            <a:ext cx="619400" cy="561692"/>
          </a:xfrm>
          <a:prstGeom prst="rect">
            <a:avLst/>
          </a:prstGeom>
        </p:spPr>
        <p:txBody>
          <a:bodyPr wrap="none" lIns="68580" tIns="34290" rIns="68580" bIns="34290">
            <a:spAutoFit/>
          </a:bodyPr>
          <a:lstStyle/>
          <a:p>
            <a:r>
              <a:rPr lang="en-US" altLang="zh-CN" sz="3200" dirty="0">
                <a:solidFill>
                  <a:schemeClr val="accent4"/>
                </a:solidFill>
                <a:latin typeface="微软雅黑" panose="020B0503020204020204" pitchFamily="34" charset="-122"/>
                <a:ea typeface="微软雅黑" panose="020B0503020204020204" pitchFamily="34" charset="-122"/>
              </a:rPr>
              <a:t>03</a:t>
            </a:r>
            <a:endParaRPr lang="zh-CN" altLang="en-US" sz="3200" dirty="0">
              <a:solidFill>
                <a:schemeClr val="accent4"/>
              </a:solidFill>
              <a:latin typeface="微软雅黑" panose="020B0503020204020204" pitchFamily="34" charset="-122"/>
              <a:ea typeface="微软雅黑" panose="020B0503020204020204" pitchFamily="34" charset="-122"/>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31"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anose="020B0503020204020204" pitchFamily="34" charset="-122"/>
                <a:ea typeface="微软雅黑" panose="020B0503020204020204" pitchFamily="34" charset="-122"/>
              </a:rPr>
              <a:t>单击此处添加标题</a:t>
            </a:r>
          </a:p>
        </p:txBody>
      </p:sp>
      <p:sp>
        <p:nvSpPr>
          <p:cNvPr id="32" name="矩形 31"/>
          <p:cNvSpPr/>
          <p:nvPr/>
        </p:nvSpPr>
        <p:spPr>
          <a:xfrm>
            <a:off x="3959932" y="1924472"/>
            <a:ext cx="1404156" cy="369332"/>
          </a:xfrm>
          <a:prstGeom prst="rect">
            <a:avLst/>
          </a:prstGeom>
          <a:solidFill>
            <a:schemeClr val="accent4"/>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Three</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lide(fromBottom)">
                                      <p:cBhvr>
                                        <p:cTn id="17" dur="500"/>
                                        <p:tgtEl>
                                          <p:spTgt spid="32"/>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1"/>
                                        </p:tgtEl>
                                        <p:attrNameLst>
                                          <p:attrName>ppt_y</p:attrName>
                                        </p:attrNameLst>
                                      </p:cBhvr>
                                      <p:tavLst>
                                        <p:tav tm="0">
                                          <p:val>
                                            <p:strVal val="#ppt_y"/>
                                          </p:val>
                                        </p:tav>
                                        <p:tav tm="100000">
                                          <p:val>
                                            <p:strVal val="#ppt_y"/>
                                          </p:val>
                                        </p:tav>
                                      </p:tavLst>
                                    </p:anim>
                                    <p:anim calcmode="lin" valueType="num">
                                      <p:cBhvr>
                                        <p:cTn id="23"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31" grpId="0"/>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enying0907 109"/>
          <p:cNvSpPr/>
          <p:nvPr/>
        </p:nvSpPr>
        <p:spPr>
          <a:xfrm>
            <a:off x="4827319" y="1412240"/>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4" name="chenying0907 148"/>
          <p:cNvSpPr/>
          <p:nvPr/>
        </p:nvSpPr>
        <p:spPr>
          <a:xfrm>
            <a:off x="5580112" y="1494493"/>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chenying0907 109"/>
          <p:cNvSpPr/>
          <p:nvPr/>
        </p:nvSpPr>
        <p:spPr>
          <a:xfrm>
            <a:off x="4827319" y="2426409"/>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6" name="chenying0907 148"/>
          <p:cNvSpPr/>
          <p:nvPr/>
        </p:nvSpPr>
        <p:spPr>
          <a:xfrm>
            <a:off x="5580112" y="2508662"/>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chenying0907 109"/>
          <p:cNvSpPr/>
          <p:nvPr/>
        </p:nvSpPr>
        <p:spPr>
          <a:xfrm>
            <a:off x="4827319" y="3440578"/>
            <a:ext cx="655253" cy="624193"/>
          </a:xfrm>
          <a:custGeom>
            <a:avLst/>
            <a:gdLst/>
            <a:ahLst/>
            <a:cxnLst>
              <a:cxn ang="0">
                <a:pos x="wd2" y="hd2"/>
              </a:cxn>
              <a:cxn ang="5400000">
                <a:pos x="wd2" y="hd2"/>
              </a:cxn>
              <a:cxn ang="10800000">
                <a:pos x="wd2" y="hd2"/>
              </a:cxn>
              <a:cxn ang="16200000">
                <a:pos x="wd2" y="hd2"/>
              </a:cxn>
            </a:cxnLst>
            <a:rect l="0" t="0" r="r" b="b"/>
            <a:pathLst>
              <a:path w="21394" h="21252" extrusionOk="0">
                <a:moveTo>
                  <a:pt x="0" y="11486"/>
                </a:moveTo>
                <a:cubicBezTo>
                  <a:pt x="6297" y="11810"/>
                  <a:pt x="8452" y="9094"/>
                  <a:pt x="10432" y="6445"/>
                </a:cubicBezTo>
                <a:cubicBezTo>
                  <a:pt x="11413" y="5133"/>
                  <a:pt x="12361" y="62"/>
                  <a:pt x="14424" y="1"/>
                </a:cubicBezTo>
                <a:cubicBezTo>
                  <a:pt x="15769" y="-39"/>
                  <a:pt x="16223" y="2237"/>
                  <a:pt x="16082" y="3272"/>
                </a:cubicBezTo>
                <a:cubicBezTo>
                  <a:pt x="15861" y="4889"/>
                  <a:pt x="14041" y="6135"/>
                  <a:pt x="14194" y="7965"/>
                </a:cubicBezTo>
                <a:cubicBezTo>
                  <a:pt x="14390" y="10301"/>
                  <a:pt x="17861" y="9673"/>
                  <a:pt x="19260" y="10227"/>
                </a:cubicBezTo>
                <a:cubicBezTo>
                  <a:pt x="19766" y="10428"/>
                  <a:pt x="21231" y="11033"/>
                  <a:pt x="21376" y="11673"/>
                </a:cubicBezTo>
                <a:cubicBezTo>
                  <a:pt x="21570" y="12535"/>
                  <a:pt x="20193" y="13225"/>
                  <a:pt x="19575" y="13518"/>
                </a:cubicBezTo>
                <a:cubicBezTo>
                  <a:pt x="20100" y="13794"/>
                  <a:pt x="21600" y="14815"/>
                  <a:pt x="21175" y="15661"/>
                </a:cubicBezTo>
                <a:cubicBezTo>
                  <a:pt x="20946" y="16116"/>
                  <a:pt x="20069" y="16279"/>
                  <a:pt x="19912" y="16721"/>
                </a:cubicBezTo>
                <a:cubicBezTo>
                  <a:pt x="19755" y="17170"/>
                  <a:pt x="20477" y="17215"/>
                  <a:pt x="20793" y="17467"/>
                </a:cubicBezTo>
                <a:cubicBezTo>
                  <a:pt x="21207" y="17798"/>
                  <a:pt x="21392" y="18222"/>
                  <a:pt x="21094" y="18674"/>
                </a:cubicBezTo>
                <a:cubicBezTo>
                  <a:pt x="20996" y="18822"/>
                  <a:pt x="20711" y="18995"/>
                  <a:pt x="20448" y="19175"/>
                </a:cubicBezTo>
                <a:cubicBezTo>
                  <a:pt x="20191" y="19349"/>
                  <a:pt x="19956" y="19529"/>
                  <a:pt x="19937" y="19697"/>
                </a:cubicBezTo>
                <a:cubicBezTo>
                  <a:pt x="19902" y="20016"/>
                  <a:pt x="20352" y="20019"/>
                  <a:pt x="20495" y="20232"/>
                </a:cubicBezTo>
                <a:cubicBezTo>
                  <a:pt x="21389" y="21561"/>
                  <a:pt x="18668" y="21213"/>
                  <a:pt x="18243" y="21207"/>
                </a:cubicBezTo>
                <a:cubicBezTo>
                  <a:pt x="15548" y="21174"/>
                  <a:pt x="12492" y="21415"/>
                  <a:pt x="9278" y="20028"/>
                </a:cubicBezTo>
                <a:cubicBezTo>
                  <a:pt x="6757" y="18941"/>
                  <a:pt x="4040" y="19440"/>
                  <a:pt x="1192" y="19163"/>
                </a:cubicBezTo>
              </a:path>
            </a:pathLst>
          </a:custGeom>
          <a:ln w="38100">
            <a:solidFill>
              <a:schemeClr val="accent2"/>
            </a:solidFill>
            <a:miter lim="400000"/>
          </a:ln>
        </p:spPr>
        <p:txBody>
          <a:bodyPr lIns="28575" tIns="28575" rIns="28575" bIns="28575" anchor="ct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8" name="chenying0907 148"/>
          <p:cNvSpPr/>
          <p:nvPr/>
        </p:nvSpPr>
        <p:spPr>
          <a:xfrm>
            <a:off x="5580112" y="3522831"/>
            <a:ext cx="3308199" cy="77790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Group 44"/>
          <p:cNvGrpSpPr/>
          <p:nvPr/>
        </p:nvGrpSpPr>
        <p:grpSpPr>
          <a:xfrm>
            <a:off x="2197771" y="1576151"/>
            <a:ext cx="605525" cy="680316"/>
            <a:chOff x="0" y="0"/>
            <a:chExt cx="807366" cy="906807"/>
          </a:xfrm>
        </p:grpSpPr>
        <p:sp>
          <p:nvSpPr>
            <p:cNvPr id="16"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7"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2"/>
            </a:solidFill>
            <a:ln w="38100" cap="flat">
              <a:solidFill>
                <a:schemeClr val="accent2"/>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9" name="组 47"/>
          <p:cNvGrpSpPr/>
          <p:nvPr/>
        </p:nvGrpSpPr>
        <p:grpSpPr>
          <a:xfrm>
            <a:off x="593000" y="1061907"/>
            <a:ext cx="3570786" cy="3821346"/>
            <a:chOff x="829100" y="2206816"/>
            <a:chExt cx="4556482" cy="4874704"/>
          </a:xfrm>
        </p:grpSpPr>
        <p:grpSp>
          <p:nvGrpSpPr>
            <p:cNvPr id="10" name="Group 32"/>
            <p:cNvGrpSpPr/>
            <p:nvPr/>
          </p:nvGrpSpPr>
          <p:grpSpPr>
            <a:xfrm rot="20904357">
              <a:off x="829100" y="2206816"/>
              <a:ext cx="4556482" cy="4874704"/>
              <a:chOff x="88900" y="0"/>
              <a:chExt cx="2639505" cy="2823847"/>
            </a:xfrm>
          </p:grpSpPr>
          <p:sp>
            <p:nvSpPr>
              <p:cNvPr id="24"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
          <p:nvSpPr>
            <p:cNvPr id="42"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3"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4"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5"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6"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sp>
          <p:nvSpPr>
            <p:cNvPr id="47"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chemeClr val="accent4"/>
              </a:solidFill>
              <a:prstDash val="solid"/>
              <a:miter lim="400000"/>
            </a:ln>
            <a:effectLst/>
          </p:spPr>
          <p:txBody>
            <a:bodyPr wrap="square" lIns="38100" tIns="38100" rIns="38100" bIns="38100" numCol="1" anchor="ctr">
              <a:noAutofit/>
            </a:bodyPr>
            <a:lstStyle/>
            <a:p>
              <a:pPr defTabSz="342900"/>
              <a:endParaRPr lang="zh-CN" altLang="en-US" sz="2300" dirty="0">
                <a:solidFill>
                  <a:srgbClr val="FFFFFF"/>
                </a:solidFill>
                <a:effectLst>
                  <a:outerShdw blurRad="38100" dist="12700" dir="5400000">
                    <a:srgbClr val="000000">
                      <a:alpha val="50000"/>
                    </a:srgbClr>
                  </a:outerShdw>
                </a:effectLst>
              </a:endParaRPr>
            </a:p>
          </p:txBody>
        </p:sp>
      </p:grpSp>
    </p:spTree>
  </p:cSld>
  <p:clrMapOvr>
    <a:masterClrMapping/>
  </p:clrMapOvr>
  <p:transition spd="slow" advClick="0" advTm="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enying0907 148"/>
          <p:cNvSpPr/>
          <p:nvPr/>
        </p:nvSpPr>
        <p:spPr>
          <a:xfrm>
            <a:off x="1784139" y="1448005"/>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5" name="chenying0907 148"/>
          <p:cNvSpPr/>
          <p:nvPr/>
        </p:nvSpPr>
        <p:spPr>
          <a:xfrm>
            <a:off x="1784139" y="2462174"/>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7" name="chenying0907 148"/>
          <p:cNvSpPr/>
          <p:nvPr/>
        </p:nvSpPr>
        <p:spPr>
          <a:xfrm>
            <a:off x="1784139" y="3476343"/>
            <a:ext cx="3308199" cy="752385"/>
          </a:xfrm>
          <a:prstGeom prst="rect">
            <a:avLst/>
          </a:prstGeom>
          <a:noFill/>
          <a:ln w="12700" cap="flat">
            <a:noFill/>
            <a:miter lim="400000"/>
          </a:ln>
          <a:effectLst/>
        </p:spPr>
        <p:txBody>
          <a:bodyPr wrap="square" lIns="28575" tIns="28575" rIns="28575" bIns="28575" numCol="1" anchor="ctr">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pSp>
        <p:nvGrpSpPr>
          <p:cNvPr id="2" name="Group 44"/>
          <p:cNvGrpSpPr/>
          <p:nvPr/>
        </p:nvGrpSpPr>
        <p:grpSpPr>
          <a:xfrm>
            <a:off x="928983" y="1362369"/>
            <a:ext cx="605525" cy="680316"/>
            <a:chOff x="0" y="0"/>
            <a:chExt cx="807366" cy="906807"/>
          </a:xfrm>
        </p:grpSpPr>
        <p:sp>
          <p:nvSpPr>
            <p:cNvPr id="9"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0"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4" name="Group 44"/>
          <p:cNvGrpSpPr/>
          <p:nvPr/>
        </p:nvGrpSpPr>
        <p:grpSpPr>
          <a:xfrm>
            <a:off x="918075" y="2376538"/>
            <a:ext cx="605525" cy="680316"/>
            <a:chOff x="0" y="0"/>
            <a:chExt cx="807366" cy="906807"/>
          </a:xfrm>
        </p:grpSpPr>
        <p:sp>
          <p:nvSpPr>
            <p:cNvPr id="12"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3"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6" name="Group 44"/>
          <p:cNvGrpSpPr/>
          <p:nvPr/>
        </p:nvGrpSpPr>
        <p:grpSpPr>
          <a:xfrm>
            <a:off x="907167" y="3390708"/>
            <a:ext cx="605525" cy="680316"/>
            <a:chOff x="0" y="0"/>
            <a:chExt cx="807366" cy="906807"/>
          </a:xfrm>
        </p:grpSpPr>
        <p:sp>
          <p:nvSpPr>
            <p:cNvPr id="15" name="chenying0907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16" name="chenying0907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nvGrpSpPr>
          <p:cNvPr id="8" name="Group 55"/>
          <p:cNvGrpSpPr/>
          <p:nvPr/>
        </p:nvGrpSpPr>
        <p:grpSpPr>
          <a:xfrm rot="2273417">
            <a:off x="5764622" y="1388716"/>
            <a:ext cx="2418590" cy="2383422"/>
            <a:chOff x="0" y="0"/>
            <a:chExt cx="1149595" cy="1132530"/>
          </a:xfrm>
        </p:grpSpPr>
        <p:sp>
          <p:nvSpPr>
            <p:cNvPr id="22"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nvGrpSpPr>
            <p:cNvPr id="11" name="Group 54"/>
            <p:cNvGrpSpPr/>
            <p:nvPr/>
          </p:nvGrpSpPr>
          <p:grpSpPr>
            <a:xfrm>
              <a:off x="-1" y="0"/>
              <a:ext cx="1149597" cy="1132531"/>
              <a:chOff x="0" y="0"/>
              <a:chExt cx="1149595" cy="1132530"/>
            </a:xfrm>
          </p:grpSpPr>
          <p:sp>
            <p:nvSpPr>
              <p:cNvPr id="24"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5"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6"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grpSp>
      <p:grpSp>
        <p:nvGrpSpPr>
          <p:cNvPr id="14" name="Group 58"/>
          <p:cNvGrpSpPr/>
          <p:nvPr/>
        </p:nvGrpSpPr>
        <p:grpSpPr>
          <a:xfrm rot="2273417">
            <a:off x="4934763" y="1864360"/>
            <a:ext cx="1689694" cy="1748586"/>
            <a:chOff x="0" y="0"/>
            <a:chExt cx="803139" cy="830875"/>
          </a:xfrm>
        </p:grpSpPr>
        <p:sp>
          <p:nvSpPr>
            <p:cNvPr id="20"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chemeClr val="accent1"/>
            </a:solid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sp>
          <p:nvSpPr>
            <p:cNvPr id="21"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342900">
                <a:defRPr sz="3000">
                  <a:solidFill>
                    <a:srgbClr val="FFFFFF"/>
                  </a:solidFill>
                  <a:effectLst>
                    <a:outerShdw blurRad="38100" dist="12700" dir="5400000">
                      <a:srgbClr val="000000">
                        <a:alpha val="50000"/>
                      </a:srgbClr>
                    </a:outerShdw>
                  </a:effectLst>
                </a:defRPr>
              </a:pPr>
              <a:endParaRPr dirty="0"/>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0.63203 0.08472 L -1.04167E-6 2.22222E-6 " pathEditMode="relative" rAng="0" ptsTypes="AA">
                                      <p:cBhvr>
                                        <p:cTn id="6" dur="500" fill="hold"/>
                                        <p:tgtEl>
                                          <p:spTgt spid="14"/>
                                        </p:tgtEl>
                                        <p:attrNameLst>
                                          <p:attrName>ppt_x</p:attrName>
                                          <p:attrName>ppt_y</p:attrName>
                                        </p:attrNameLst>
                                      </p:cBhvr>
                                      <p:rCtr x="31589" y="-4144"/>
                                    </p:animMotion>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3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9"/>
          <p:cNvSpPr>
            <a:spLocks noEditPoints="1"/>
          </p:cNvSpPr>
          <p:nvPr/>
        </p:nvSpPr>
        <p:spPr bwMode="auto">
          <a:xfrm>
            <a:off x="3860393" y="2671289"/>
            <a:ext cx="1679300" cy="1027518"/>
          </a:xfrm>
          <a:custGeom>
            <a:avLst/>
            <a:gdLst>
              <a:gd name="T0" fmla="*/ 491 w 582"/>
              <a:gd name="T1" fmla="*/ 236 h 356"/>
              <a:gd name="T2" fmla="*/ 527 w 582"/>
              <a:gd name="T3" fmla="*/ 36 h 356"/>
              <a:gd name="T4" fmla="*/ 95 w 582"/>
              <a:gd name="T5" fmla="*/ 228 h 356"/>
              <a:gd name="T6" fmla="*/ 523 w 582"/>
              <a:gd name="T7" fmla="*/ 38 h 356"/>
              <a:gd name="T8" fmla="*/ 87 w 582"/>
              <a:gd name="T9" fmla="*/ 228 h 356"/>
              <a:gd name="T10" fmla="*/ 512 w 582"/>
              <a:gd name="T11" fmla="*/ 55 h 356"/>
              <a:gd name="T12" fmla="*/ 531 w 582"/>
              <a:gd name="T13" fmla="*/ 40 h 356"/>
              <a:gd name="T14" fmla="*/ 544 w 582"/>
              <a:gd name="T15" fmla="*/ 74 h 356"/>
              <a:gd name="T16" fmla="*/ 514 w 582"/>
              <a:gd name="T17" fmla="*/ 49 h 356"/>
              <a:gd name="T18" fmla="*/ 546 w 582"/>
              <a:gd name="T19" fmla="*/ 104 h 356"/>
              <a:gd name="T20" fmla="*/ 548 w 582"/>
              <a:gd name="T21" fmla="*/ 34 h 356"/>
              <a:gd name="T22" fmla="*/ 362 w 582"/>
              <a:gd name="T23" fmla="*/ 61 h 356"/>
              <a:gd name="T24" fmla="*/ 379 w 582"/>
              <a:gd name="T25" fmla="*/ 120 h 356"/>
              <a:gd name="T26" fmla="*/ 91 w 582"/>
              <a:gd name="T27" fmla="*/ 304 h 356"/>
              <a:gd name="T28" fmla="*/ 369 w 582"/>
              <a:gd name="T29" fmla="*/ 89 h 356"/>
              <a:gd name="T30" fmla="*/ 365 w 582"/>
              <a:gd name="T31" fmla="*/ 110 h 356"/>
              <a:gd name="T32" fmla="*/ 516 w 582"/>
              <a:gd name="T33" fmla="*/ 228 h 356"/>
              <a:gd name="T34" fmla="*/ 82 w 582"/>
              <a:gd name="T35" fmla="*/ 312 h 356"/>
              <a:gd name="T36" fmla="*/ 68 w 582"/>
              <a:gd name="T37" fmla="*/ 279 h 356"/>
              <a:gd name="T38" fmla="*/ 531 w 582"/>
              <a:gd name="T39" fmla="*/ 91 h 356"/>
              <a:gd name="T40" fmla="*/ 518 w 582"/>
              <a:gd name="T41" fmla="*/ 76 h 356"/>
              <a:gd name="T42" fmla="*/ 84 w 582"/>
              <a:gd name="T43" fmla="*/ 276 h 356"/>
              <a:gd name="T44" fmla="*/ 542 w 582"/>
              <a:gd name="T45" fmla="*/ 169 h 356"/>
              <a:gd name="T46" fmla="*/ 105 w 582"/>
              <a:gd name="T47" fmla="*/ 312 h 356"/>
              <a:gd name="T48" fmla="*/ 497 w 582"/>
              <a:gd name="T49" fmla="*/ 91 h 356"/>
              <a:gd name="T50" fmla="*/ 474 w 582"/>
              <a:gd name="T51" fmla="*/ 55 h 356"/>
              <a:gd name="T52" fmla="*/ 537 w 582"/>
              <a:gd name="T53" fmla="*/ 118 h 356"/>
              <a:gd name="T54" fmla="*/ 535 w 582"/>
              <a:gd name="T55" fmla="*/ 110 h 356"/>
              <a:gd name="T56" fmla="*/ 510 w 582"/>
              <a:gd name="T57" fmla="*/ 89 h 356"/>
              <a:gd name="T58" fmla="*/ 457 w 582"/>
              <a:gd name="T59" fmla="*/ 152 h 356"/>
              <a:gd name="T60" fmla="*/ 466 w 582"/>
              <a:gd name="T61" fmla="*/ 150 h 356"/>
              <a:gd name="T62" fmla="*/ 463 w 582"/>
              <a:gd name="T63" fmla="*/ 131 h 356"/>
              <a:gd name="T64" fmla="*/ 476 w 582"/>
              <a:gd name="T65" fmla="*/ 121 h 356"/>
              <a:gd name="T66" fmla="*/ 489 w 582"/>
              <a:gd name="T67" fmla="*/ 139 h 356"/>
              <a:gd name="T68" fmla="*/ 485 w 582"/>
              <a:gd name="T69" fmla="*/ 158 h 356"/>
              <a:gd name="T70" fmla="*/ 449 w 582"/>
              <a:gd name="T71" fmla="*/ 49 h 356"/>
              <a:gd name="T72" fmla="*/ 455 w 582"/>
              <a:gd name="T73" fmla="*/ 53 h 356"/>
              <a:gd name="T74" fmla="*/ 461 w 582"/>
              <a:gd name="T75" fmla="*/ 245 h 356"/>
              <a:gd name="T76" fmla="*/ 539 w 582"/>
              <a:gd name="T77" fmla="*/ 192 h 356"/>
              <a:gd name="T78" fmla="*/ 392 w 582"/>
              <a:gd name="T79" fmla="*/ 93 h 356"/>
              <a:gd name="T80" fmla="*/ 103 w 582"/>
              <a:gd name="T81" fmla="*/ 226 h 356"/>
              <a:gd name="T82" fmla="*/ 112 w 582"/>
              <a:gd name="T83" fmla="*/ 257 h 356"/>
              <a:gd name="T84" fmla="*/ 118 w 582"/>
              <a:gd name="T85" fmla="*/ 262 h 356"/>
              <a:gd name="T86" fmla="*/ 160 w 582"/>
              <a:gd name="T87" fmla="*/ 302 h 356"/>
              <a:gd name="T88" fmla="*/ 223 w 582"/>
              <a:gd name="T89" fmla="*/ 293 h 356"/>
              <a:gd name="T90" fmla="*/ 207 w 582"/>
              <a:gd name="T91" fmla="*/ 299 h 356"/>
              <a:gd name="T92" fmla="*/ 143 w 582"/>
              <a:gd name="T93" fmla="*/ 302 h 356"/>
              <a:gd name="T94" fmla="*/ 122 w 582"/>
              <a:gd name="T95" fmla="*/ 312 h 356"/>
              <a:gd name="T96" fmla="*/ 118 w 582"/>
              <a:gd name="T97" fmla="*/ 314 h 356"/>
              <a:gd name="T98" fmla="*/ 569 w 582"/>
              <a:gd name="T99" fmla="*/ 239 h 356"/>
              <a:gd name="T100" fmla="*/ 510 w 582"/>
              <a:gd name="T101" fmla="*/ 260 h 356"/>
              <a:gd name="T102" fmla="*/ 487 w 582"/>
              <a:gd name="T103" fmla="*/ 260 h 356"/>
              <a:gd name="T104" fmla="*/ 32 w 582"/>
              <a:gd name="T105" fmla="*/ 335 h 356"/>
              <a:gd name="T106" fmla="*/ 49 w 582"/>
              <a:gd name="T107" fmla="*/ 297 h 356"/>
              <a:gd name="T108" fmla="*/ 59 w 582"/>
              <a:gd name="T109" fmla="*/ 241 h 356"/>
              <a:gd name="T110" fmla="*/ 68 w 582"/>
              <a:gd name="T111" fmla="*/ 205 h 356"/>
              <a:gd name="T112" fmla="*/ 154 w 582"/>
              <a:gd name="T113" fmla="*/ 200 h 356"/>
              <a:gd name="T114" fmla="*/ 346 w 582"/>
              <a:gd name="T115" fmla="*/ 116 h 356"/>
              <a:gd name="T116" fmla="*/ 322 w 582"/>
              <a:gd name="T117" fmla="*/ 101 h 356"/>
              <a:gd name="T118" fmla="*/ 352 w 582"/>
              <a:gd name="T119" fmla="*/ 34 h 356"/>
              <a:gd name="T120" fmla="*/ 535 w 582"/>
              <a:gd name="T121" fmla="*/ 9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 h="356">
                <a:moveTo>
                  <a:pt x="369" y="110"/>
                </a:moveTo>
                <a:lnTo>
                  <a:pt x="369" y="110"/>
                </a:lnTo>
                <a:lnTo>
                  <a:pt x="367" y="112"/>
                </a:lnTo>
                <a:lnTo>
                  <a:pt x="369" y="112"/>
                </a:lnTo>
                <a:lnTo>
                  <a:pt x="369" y="112"/>
                </a:lnTo>
                <a:lnTo>
                  <a:pt x="369" y="110"/>
                </a:lnTo>
                <a:lnTo>
                  <a:pt x="371" y="110"/>
                </a:lnTo>
                <a:lnTo>
                  <a:pt x="371" y="110"/>
                </a:lnTo>
                <a:lnTo>
                  <a:pt x="369" y="110"/>
                </a:lnTo>
                <a:close/>
                <a:moveTo>
                  <a:pt x="483" y="64"/>
                </a:moveTo>
                <a:lnTo>
                  <a:pt x="483" y="64"/>
                </a:lnTo>
                <a:lnTo>
                  <a:pt x="483" y="66"/>
                </a:lnTo>
                <a:lnTo>
                  <a:pt x="485" y="66"/>
                </a:lnTo>
                <a:lnTo>
                  <a:pt x="485" y="66"/>
                </a:lnTo>
                <a:lnTo>
                  <a:pt x="485" y="68"/>
                </a:lnTo>
                <a:lnTo>
                  <a:pt x="487" y="68"/>
                </a:lnTo>
                <a:lnTo>
                  <a:pt x="485" y="68"/>
                </a:lnTo>
                <a:lnTo>
                  <a:pt x="485" y="66"/>
                </a:lnTo>
                <a:lnTo>
                  <a:pt x="485" y="66"/>
                </a:lnTo>
                <a:lnTo>
                  <a:pt x="483" y="66"/>
                </a:lnTo>
                <a:lnTo>
                  <a:pt x="483" y="64"/>
                </a:lnTo>
                <a:lnTo>
                  <a:pt x="483" y="64"/>
                </a:lnTo>
                <a:close/>
                <a:moveTo>
                  <a:pt x="491" y="234"/>
                </a:moveTo>
                <a:lnTo>
                  <a:pt x="491" y="236"/>
                </a:lnTo>
                <a:lnTo>
                  <a:pt x="491" y="236"/>
                </a:lnTo>
                <a:lnTo>
                  <a:pt x="493" y="236"/>
                </a:lnTo>
                <a:lnTo>
                  <a:pt x="493" y="236"/>
                </a:lnTo>
                <a:lnTo>
                  <a:pt x="493" y="234"/>
                </a:lnTo>
                <a:lnTo>
                  <a:pt x="493" y="234"/>
                </a:lnTo>
                <a:lnTo>
                  <a:pt x="491" y="234"/>
                </a:lnTo>
                <a:close/>
                <a:moveTo>
                  <a:pt x="91" y="228"/>
                </a:moveTo>
                <a:lnTo>
                  <a:pt x="91" y="228"/>
                </a:lnTo>
                <a:lnTo>
                  <a:pt x="89" y="228"/>
                </a:lnTo>
                <a:lnTo>
                  <a:pt x="91" y="230"/>
                </a:lnTo>
                <a:lnTo>
                  <a:pt x="91" y="230"/>
                </a:lnTo>
                <a:lnTo>
                  <a:pt x="91" y="228"/>
                </a:lnTo>
                <a:lnTo>
                  <a:pt x="91" y="228"/>
                </a:lnTo>
                <a:close/>
                <a:moveTo>
                  <a:pt x="93" y="262"/>
                </a:moveTo>
                <a:lnTo>
                  <a:pt x="91" y="262"/>
                </a:lnTo>
                <a:lnTo>
                  <a:pt x="91" y="264"/>
                </a:lnTo>
                <a:lnTo>
                  <a:pt x="91" y="264"/>
                </a:lnTo>
                <a:lnTo>
                  <a:pt x="91" y="264"/>
                </a:lnTo>
                <a:lnTo>
                  <a:pt x="93" y="262"/>
                </a:lnTo>
                <a:lnTo>
                  <a:pt x="93" y="262"/>
                </a:lnTo>
                <a:close/>
                <a:moveTo>
                  <a:pt x="529" y="40"/>
                </a:moveTo>
                <a:lnTo>
                  <a:pt x="529" y="38"/>
                </a:lnTo>
                <a:lnTo>
                  <a:pt x="529" y="38"/>
                </a:lnTo>
                <a:lnTo>
                  <a:pt x="527" y="36"/>
                </a:lnTo>
                <a:lnTo>
                  <a:pt x="525" y="36"/>
                </a:lnTo>
                <a:lnTo>
                  <a:pt x="523" y="34"/>
                </a:lnTo>
                <a:lnTo>
                  <a:pt x="529" y="40"/>
                </a:lnTo>
                <a:close/>
                <a:moveTo>
                  <a:pt x="546" y="91"/>
                </a:moveTo>
                <a:lnTo>
                  <a:pt x="546" y="93"/>
                </a:lnTo>
                <a:lnTo>
                  <a:pt x="546" y="93"/>
                </a:lnTo>
                <a:lnTo>
                  <a:pt x="548" y="93"/>
                </a:lnTo>
                <a:lnTo>
                  <a:pt x="546" y="89"/>
                </a:lnTo>
                <a:lnTo>
                  <a:pt x="544" y="91"/>
                </a:lnTo>
                <a:lnTo>
                  <a:pt x="546" y="91"/>
                </a:lnTo>
                <a:close/>
                <a:moveTo>
                  <a:pt x="384" y="101"/>
                </a:moveTo>
                <a:lnTo>
                  <a:pt x="383" y="104"/>
                </a:lnTo>
                <a:lnTo>
                  <a:pt x="381" y="106"/>
                </a:lnTo>
                <a:lnTo>
                  <a:pt x="383" y="106"/>
                </a:lnTo>
                <a:lnTo>
                  <a:pt x="383" y="102"/>
                </a:lnTo>
                <a:lnTo>
                  <a:pt x="384" y="101"/>
                </a:lnTo>
                <a:close/>
                <a:moveTo>
                  <a:pt x="95" y="226"/>
                </a:moveTo>
                <a:lnTo>
                  <a:pt x="95" y="228"/>
                </a:lnTo>
                <a:lnTo>
                  <a:pt x="93" y="230"/>
                </a:lnTo>
                <a:lnTo>
                  <a:pt x="93" y="232"/>
                </a:lnTo>
                <a:lnTo>
                  <a:pt x="93" y="230"/>
                </a:lnTo>
                <a:lnTo>
                  <a:pt x="95" y="230"/>
                </a:lnTo>
                <a:lnTo>
                  <a:pt x="95" y="228"/>
                </a:lnTo>
                <a:lnTo>
                  <a:pt x="95" y="228"/>
                </a:lnTo>
                <a:lnTo>
                  <a:pt x="95" y="226"/>
                </a:lnTo>
                <a:close/>
                <a:moveTo>
                  <a:pt x="533" y="97"/>
                </a:moveTo>
                <a:lnTo>
                  <a:pt x="535" y="99"/>
                </a:lnTo>
                <a:lnTo>
                  <a:pt x="537" y="101"/>
                </a:lnTo>
                <a:lnTo>
                  <a:pt x="537" y="101"/>
                </a:lnTo>
                <a:lnTo>
                  <a:pt x="537" y="99"/>
                </a:lnTo>
                <a:lnTo>
                  <a:pt x="535" y="99"/>
                </a:lnTo>
                <a:lnTo>
                  <a:pt x="535" y="97"/>
                </a:lnTo>
                <a:lnTo>
                  <a:pt x="533" y="97"/>
                </a:lnTo>
                <a:close/>
                <a:moveTo>
                  <a:pt x="544" y="64"/>
                </a:moveTo>
                <a:lnTo>
                  <a:pt x="544" y="66"/>
                </a:lnTo>
                <a:lnTo>
                  <a:pt x="544" y="68"/>
                </a:lnTo>
                <a:lnTo>
                  <a:pt x="544" y="64"/>
                </a:lnTo>
                <a:lnTo>
                  <a:pt x="544" y="62"/>
                </a:lnTo>
                <a:lnTo>
                  <a:pt x="544" y="62"/>
                </a:lnTo>
                <a:lnTo>
                  <a:pt x="544" y="64"/>
                </a:lnTo>
                <a:close/>
                <a:moveTo>
                  <a:pt x="527" y="40"/>
                </a:moveTo>
                <a:lnTo>
                  <a:pt x="525" y="38"/>
                </a:lnTo>
                <a:lnTo>
                  <a:pt x="525" y="38"/>
                </a:lnTo>
                <a:lnTo>
                  <a:pt x="523" y="36"/>
                </a:lnTo>
                <a:lnTo>
                  <a:pt x="523" y="36"/>
                </a:lnTo>
                <a:lnTo>
                  <a:pt x="523" y="34"/>
                </a:lnTo>
                <a:lnTo>
                  <a:pt x="522" y="36"/>
                </a:lnTo>
                <a:lnTo>
                  <a:pt x="523" y="38"/>
                </a:lnTo>
                <a:lnTo>
                  <a:pt x="525" y="38"/>
                </a:lnTo>
                <a:lnTo>
                  <a:pt x="527" y="40"/>
                </a:lnTo>
                <a:close/>
                <a:moveTo>
                  <a:pt x="137" y="285"/>
                </a:moveTo>
                <a:lnTo>
                  <a:pt x="137" y="293"/>
                </a:lnTo>
                <a:lnTo>
                  <a:pt x="137" y="293"/>
                </a:lnTo>
                <a:lnTo>
                  <a:pt x="137" y="293"/>
                </a:lnTo>
                <a:lnTo>
                  <a:pt x="135" y="289"/>
                </a:lnTo>
                <a:lnTo>
                  <a:pt x="135" y="287"/>
                </a:lnTo>
                <a:lnTo>
                  <a:pt x="135" y="285"/>
                </a:lnTo>
                <a:lnTo>
                  <a:pt x="137" y="285"/>
                </a:lnTo>
                <a:close/>
                <a:moveTo>
                  <a:pt x="531" y="34"/>
                </a:moveTo>
                <a:lnTo>
                  <a:pt x="531" y="34"/>
                </a:lnTo>
                <a:lnTo>
                  <a:pt x="533" y="36"/>
                </a:lnTo>
                <a:lnTo>
                  <a:pt x="535" y="38"/>
                </a:lnTo>
                <a:lnTo>
                  <a:pt x="535" y="36"/>
                </a:lnTo>
                <a:lnTo>
                  <a:pt x="533" y="34"/>
                </a:lnTo>
                <a:lnTo>
                  <a:pt x="533" y="34"/>
                </a:lnTo>
                <a:lnTo>
                  <a:pt x="531" y="34"/>
                </a:lnTo>
                <a:close/>
                <a:moveTo>
                  <a:pt x="82" y="234"/>
                </a:moveTo>
                <a:lnTo>
                  <a:pt x="85" y="232"/>
                </a:lnTo>
                <a:lnTo>
                  <a:pt x="85" y="230"/>
                </a:lnTo>
                <a:lnTo>
                  <a:pt x="87" y="228"/>
                </a:lnTo>
                <a:lnTo>
                  <a:pt x="89" y="228"/>
                </a:lnTo>
                <a:lnTo>
                  <a:pt x="87" y="228"/>
                </a:lnTo>
                <a:lnTo>
                  <a:pt x="85" y="230"/>
                </a:lnTo>
                <a:lnTo>
                  <a:pt x="82" y="234"/>
                </a:lnTo>
                <a:lnTo>
                  <a:pt x="82" y="234"/>
                </a:lnTo>
                <a:close/>
                <a:moveTo>
                  <a:pt x="386" y="101"/>
                </a:moveTo>
                <a:lnTo>
                  <a:pt x="386" y="102"/>
                </a:lnTo>
                <a:lnTo>
                  <a:pt x="384" y="104"/>
                </a:lnTo>
                <a:lnTo>
                  <a:pt x="384" y="104"/>
                </a:lnTo>
                <a:lnTo>
                  <a:pt x="386" y="104"/>
                </a:lnTo>
                <a:lnTo>
                  <a:pt x="388" y="102"/>
                </a:lnTo>
                <a:lnTo>
                  <a:pt x="390" y="102"/>
                </a:lnTo>
                <a:lnTo>
                  <a:pt x="388" y="101"/>
                </a:lnTo>
                <a:lnTo>
                  <a:pt x="388" y="101"/>
                </a:lnTo>
                <a:lnTo>
                  <a:pt x="386" y="101"/>
                </a:lnTo>
                <a:close/>
                <a:moveTo>
                  <a:pt x="504" y="45"/>
                </a:moveTo>
                <a:lnTo>
                  <a:pt x="504" y="47"/>
                </a:lnTo>
                <a:lnTo>
                  <a:pt x="506" y="47"/>
                </a:lnTo>
                <a:lnTo>
                  <a:pt x="506" y="47"/>
                </a:lnTo>
                <a:lnTo>
                  <a:pt x="508" y="49"/>
                </a:lnTo>
                <a:lnTo>
                  <a:pt x="508" y="49"/>
                </a:lnTo>
                <a:lnTo>
                  <a:pt x="508" y="51"/>
                </a:lnTo>
                <a:lnTo>
                  <a:pt x="510" y="51"/>
                </a:lnTo>
                <a:lnTo>
                  <a:pt x="510" y="53"/>
                </a:lnTo>
                <a:lnTo>
                  <a:pt x="512" y="53"/>
                </a:lnTo>
                <a:lnTo>
                  <a:pt x="512" y="55"/>
                </a:lnTo>
                <a:lnTo>
                  <a:pt x="512" y="55"/>
                </a:lnTo>
                <a:lnTo>
                  <a:pt x="514" y="57"/>
                </a:lnTo>
                <a:lnTo>
                  <a:pt x="514" y="59"/>
                </a:lnTo>
                <a:lnTo>
                  <a:pt x="514" y="57"/>
                </a:lnTo>
                <a:lnTo>
                  <a:pt x="512" y="55"/>
                </a:lnTo>
                <a:lnTo>
                  <a:pt x="512" y="55"/>
                </a:lnTo>
                <a:lnTo>
                  <a:pt x="512" y="53"/>
                </a:lnTo>
                <a:lnTo>
                  <a:pt x="510" y="53"/>
                </a:lnTo>
                <a:lnTo>
                  <a:pt x="510" y="51"/>
                </a:lnTo>
                <a:lnTo>
                  <a:pt x="510" y="51"/>
                </a:lnTo>
                <a:lnTo>
                  <a:pt x="508" y="49"/>
                </a:lnTo>
                <a:lnTo>
                  <a:pt x="508" y="49"/>
                </a:lnTo>
                <a:lnTo>
                  <a:pt x="508" y="49"/>
                </a:lnTo>
                <a:lnTo>
                  <a:pt x="506" y="47"/>
                </a:lnTo>
                <a:lnTo>
                  <a:pt x="506" y="47"/>
                </a:lnTo>
                <a:lnTo>
                  <a:pt x="506" y="45"/>
                </a:lnTo>
                <a:lnTo>
                  <a:pt x="504" y="45"/>
                </a:lnTo>
                <a:close/>
                <a:moveTo>
                  <a:pt x="529" y="40"/>
                </a:moveTo>
                <a:lnTo>
                  <a:pt x="531" y="41"/>
                </a:lnTo>
                <a:lnTo>
                  <a:pt x="535" y="45"/>
                </a:lnTo>
                <a:lnTo>
                  <a:pt x="535" y="43"/>
                </a:lnTo>
                <a:lnTo>
                  <a:pt x="535" y="41"/>
                </a:lnTo>
                <a:lnTo>
                  <a:pt x="535" y="41"/>
                </a:lnTo>
                <a:lnTo>
                  <a:pt x="531" y="40"/>
                </a:lnTo>
                <a:lnTo>
                  <a:pt x="529" y="40"/>
                </a:lnTo>
                <a:close/>
                <a:moveTo>
                  <a:pt x="358" y="85"/>
                </a:moveTo>
                <a:lnTo>
                  <a:pt x="358" y="85"/>
                </a:lnTo>
                <a:lnTo>
                  <a:pt x="360" y="83"/>
                </a:lnTo>
                <a:lnTo>
                  <a:pt x="360" y="81"/>
                </a:lnTo>
                <a:lnTo>
                  <a:pt x="362" y="80"/>
                </a:lnTo>
                <a:lnTo>
                  <a:pt x="360" y="81"/>
                </a:lnTo>
                <a:lnTo>
                  <a:pt x="356" y="83"/>
                </a:lnTo>
                <a:lnTo>
                  <a:pt x="356" y="87"/>
                </a:lnTo>
                <a:lnTo>
                  <a:pt x="356" y="87"/>
                </a:lnTo>
                <a:lnTo>
                  <a:pt x="356" y="85"/>
                </a:lnTo>
                <a:lnTo>
                  <a:pt x="358" y="85"/>
                </a:lnTo>
                <a:close/>
                <a:moveTo>
                  <a:pt x="499" y="213"/>
                </a:moveTo>
                <a:lnTo>
                  <a:pt x="497" y="215"/>
                </a:lnTo>
                <a:lnTo>
                  <a:pt x="497" y="217"/>
                </a:lnTo>
                <a:lnTo>
                  <a:pt x="495" y="217"/>
                </a:lnTo>
                <a:lnTo>
                  <a:pt x="493" y="219"/>
                </a:lnTo>
                <a:lnTo>
                  <a:pt x="495" y="220"/>
                </a:lnTo>
                <a:lnTo>
                  <a:pt x="497" y="219"/>
                </a:lnTo>
                <a:lnTo>
                  <a:pt x="499" y="215"/>
                </a:lnTo>
                <a:lnTo>
                  <a:pt x="499" y="215"/>
                </a:lnTo>
                <a:lnTo>
                  <a:pt x="499" y="213"/>
                </a:lnTo>
                <a:lnTo>
                  <a:pt x="499" y="213"/>
                </a:lnTo>
                <a:close/>
                <a:moveTo>
                  <a:pt x="544" y="74"/>
                </a:moveTo>
                <a:lnTo>
                  <a:pt x="544" y="76"/>
                </a:lnTo>
                <a:lnTo>
                  <a:pt x="544" y="80"/>
                </a:lnTo>
                <a:lnTo>
                  <a:pt x="546" y="81"/>
                </a:lnTo>
                <a:lnTo>
                  <a:pt x="546" y="83"/>
                </a:lnTo>
                <a:lnTo>
                  <a:pt x="546" y="80"/>
                </a:lnTo>
                <a:lnTo>
                  <a:pt x="546" y="74"/>
                </a:lnTo>
                <a:lnTo>
                  <a:pt x="544" y="74"/>
                </a:lnTo>
                <a:lnTo>
                  <a:pt x="544" y="72"/>
                </a:lnTo>
                <a:lnTo>
                  <a:pt x="544" y="74"/>
                </a:lnTo>
                <a:close/>
                <a:moveTo>
                  <a:pt x="381" y="102"/>
                </a:moveTo>
                <a:lnTo>
                  <a:pt x="379" y="104"/>
                </a:lnTo>
                <a:lnTo>
                  <a:pt x="379" y="104"/>
                </a:lnTo>
                <a:lnTo>
                  <a:pt x="375" y="110"/>
                </a:lnTo>
                <a:lnTo>
                  <a:pt x="371" y="118"/>
                </a:lnTo>
                <a:lnTo>
                  <a:pt x="375" y="112"/>
                </a:lnTo>
                <a:lnTo>
                  <a:pt x="379" y="108"/>
                </a:lnTo>
                <a:lnTo>
                  <a:pt x="381" y="102"/>
                </a:lnTo>
                <a:close/>
                <a:moveTo>
                  <a:pt x="527" y="40"/>
                </a:moveTo>
                <a:lnTo>
                  <a:pt x="531" y="45"/>
                </a:lnTo>
                <a:lnTo>
                  <a:pt x="535" y="49"/>
                </a:lnTo>
                <a:lnTo>
                  <a:pt x="531" y="45"/>
                </a:lnTo>
                <a:lnTo>
                  <a:pt x="527" y="40"/>
                </a:lnTo>
                <a:lnTo>
                  <a:pt x="527" y="40"/>
                </a:lnTo>
                <a:close/>
                <a:moveTo>
                  <a:pt x="514" y="49"/>
                </a:moveTo>
                <a:lnTo>
                  <a:pt x="510" y="45"/>
                </a:lnTo>
                <a:lnTo>
                  <a:pt x="508" y="40"/>
                </a:lnTo>
                <a:lnTo>
                  <a:pt x="503" y="36"/>
                </a:lnTo>
                <a:lnTo>
                  <a:pt x="508" y="41"/>
                </a:lnTo>
                <a:lnTo>
                  <a:pt x="512" y="47"/>
                </a:lnTo>
                <a:lnTo>
                  <a:pt x="512" y="49"/>
                </a:lnTo>
                <a:lnTo>
                  <a:pt x="514" y="49"/>
                </a:lnTo>
                <a:lnTo>
                  <a:pt x="514" y="49"/>
                </a:lnTo>
                <a:lnTo>
                  <a:pt x="514" y="49"/>
                </a:lnTo>
                <a:close/>
                <a:moveTo>
                  <a:pt x="527" y="238"/>
                </a:moveTo>
                <a:lnTo>
                  <a:pt x="525" y="239"/>
                </a:lnTo>
                <a:lnTo>
                  <a:pt x="525" y="239"/>
                </a:lnTo>
                <a:lnTo>
                  <a:pt x="525" y="239"/>
                </a:lnTo>
                <a:lnTo>
                  <a:pt x="523" y="238"/>
                </a:lnTo>
                <a:lnTo>
                  <a:pt x="522" y="239"/>
                </a:lnTo>
                <a:lnTo>
                  <a:pt x="520" y="241"/>
                </a:lnTo>
                <a:lnTo>
                  <a:pt x="518" y="243"/>
                </a:lnTo>
                <a:lnTo>
                  <a:pt x="523" y="241"/>
                </a:lnTo>
                <a:lnTo>
                  <a:pt x="529" y="239"/>
                </a:lnTo>
                <a:lnTo>
                  <a:pt x="529" y="239"/>
                </a:lnTo>
                <a:lnTo>
                  <a:pt x="527" y="238"/>
                </a:lnTo>
                <a:lnTo>
                  <a:pt x="527" y="238"/>
                </a:lnTo>
                <a:lnTo>
                  <a:pt x="527" y="238"/>
                </a:lnTo>
                <a:close/>
                <a:moveTo>
                  <a:pt x="546" y="104"/>
                </a:moveTo>
                <a:lnTo>
                  <a:pt x="546" y="112"/>
                </a:lnTo>
                <a:lnTo>
                  <a:pt x="548" y="120"/>
                </a:lnTo>
                <a:lnTo>
                  <a:pt x="548" y="114"/>
                </a:lnTo>
                <a:lnTo>
                  <a:pt x="548" y="108"/>
                </a:lnTo>
                <a:lnTo>
                  <a:pt x="548" y="102"/>
                </a:lnTo>
                <a:lnTo>
                  <a:pt x="546" y="102"/>
                </a:lnTo>
                <a:lnTo>
                  <a:pt x="546" y="102"/>
                </a:lnTo>
                <a:lnTo>
                  <a:pt x="546" y="104"/>
                </a:lnTo>
                <a:close/>
                <a:moveTo>
                  <a:pt x="548" y="34"/>
                </a:moveTo>
                <a:lnTo>
                  <a:pt x="550" y="38"/>
                </a:lnTo>
                <a:lnTo>
                  <a:pt x="550" y="40"/>
                </a:lnTo>
                <a:lnTo>
                  <a:pt x="550" y="41"/>
                </a:lnTo>
                <a:lnTo>
                  <a:pt x="550" y="43"/>
                </a:lnTo>
                <a:lnTo>
                  <a:pt x="552" y="43"/>
                </a:lnTo>
                <a:lnTo>
                  <a:pt x="552" y="38"/>
                </a:lnTo>
                <a:lnTo>
                  <a:pt x="550" y="32"/>
                </a:lnTo>
                <a:lnTo>
                  <a:pt x="550" y="30"/>
                </a:lnTo>
                <a:lnTo>
                  <a:pt x="552" y="30"/>
                </a:lnTo>
                <a:lnTo>
                  <a:pt x="552" y="28"/>
                </a:lnTo>
                <a:lnTo>
                  <a:pt x="550" y="28"/>
                </a:lnTo>
                <a:lnTo>
                  <a:pt x="548" y="28"/>
                </a:lnTo>
                <a:lnTo>
                  <a:pt x="548" y="30"/>
                </a:lnTo>
                <a:lnTo>
                  <a:pt x="548" y="32"/>
                </a:lnTo>
                <a:lnTo>
                  <a:pt x="548" y="34"/>
                </a:lnTo>
                <a:close/>
                <a:moveTo>
                  <a:pt x="522" y="61"/>
                </a:moveTo>
                <a:lnTo>
                  <a:pt x="537" y="80"/>
                </a:lnTo>
                <a:lnTo>
                  <a:pt x="537" y="78"/>
                </a:lnTo>
                <a:lnTo>
                  <a:pt x="537" y="78"/>
                </a:lnTo>
                <a:lnTo>
                  <a:pt x="523" y="62"/>
                </a:lnTo>
                <a:lnTo>
                  <a:pt x="523" y="62"/>
                </a:lnTo>
                <a:lnTo>
                  <a:pt x="522" y="61"/>
                </a:lnTo>
                <a:lnTo>
                  <a:pt x="522" y="61"/>
                </a:lnTo>
                <a:lnTo>
                  <a:pt x="522" y="61"/>
                </a:lnTo>
                <a:close/>
                <a:moveTo>
                  <a:pt x="82" y="295"/>
                </a:moveTo>
                <a:lnTo>
                  <a:pt x="76" y="300"/>
                </a:lnTo>
                <a:lnTo>
                  <a:pt x="72" y="306"/>
                </a:lnTo>
                <a:lnTo>
                  <a:pt x="72" y="306"/>
                </a:lnTo>
                <a:lnTo>
                  <a:pt x="74" y="306"/>
                </a:lnTo>
                <a:lnTo>
                  <a:pt x="74" y="306"/>
                </a:lnTo>
                <a:lnTo>
                  <a:pt x="82" y="297"/>
                </a:lnTo>
                <a:lnTo>
                  <a:pt x="82" y="295"/>
                </a:lnTo>
                <a:close/>
                <a:moveTo>
                  <a:pt x="362" y="55"/>
                </a:moveTo>
                <a:lnTo>
                  <a:pt x="360" y="57"/>
                </a:lnTo>
                <a:lnTo>
                  <a:pt x="358" y="57"/>
                </a:lnTo>
                <a:lnTo>
                  <a:pt x="358" y="59"/>
                </a:lnTo>
                <a:lnTo>
                  <a:pt x="360" y="61"/>
                </a:lnTo>
                <a:lnTo>
                  <a:pt x="362" y="61"/>
                </a:lnTo>
                <a:lnTo>
                  <a:pt x="362" y="61"/>
                </a:lnTo>
                <a:lnTo>
                  <a:pt x="363" y="59"/>
                </a:lnTo>
                <a:lnTo>
                  <a:pt x="363" y="57"/>
                </a:lnTo>
                <a:lnTo>
                  <a:pt x="365" y="57"/>
                </a:lnTo>
                <a:lnTo>
                  <a:pt x="365" y="57"/>
                </a:lnTo>
                <a:lnTo>
                  <a:pt x="367" y="55"/>
                </a:lnTo>
                <a:lnTo>
                  <a:pt x="365" y="55"/>
                </a:lnTo>
                <a:lnTo>
                  <a:pt x="363" y="55"/>
                </a:lnTo>
                <a:lnTo>
                  <a:pt x="362" y="55"/>
                </a:lnTo>
                <a:close/>
                <a:moveTo>
                  <a:pt x="82" y="234"/>
                </a:moveTo>
                <a:lnTo>
                  <a:pt x="78" y="236"/>
                </a:lnTo>
                <a:lnTo>
                  <a:pt x="74" y="239"/>
                </a:lnTo>
                <a:lnTo>
                  <a:pt x="72" y="241"/>
                </a:lnTo>
                <a:lnTo>
                  <a:pt x="70" y="243"/>
                </a:lnTo>
                <a:lnTo>
                  <a:pt x="72" y="243"/>
                </a:lnTo>
                <a:lnTo>
                  <a:pt x="72" y="243"/>
                </a:lnTo>
                <a:lnTo>
                  <a:pt x="78" y="239"/>
                </a:lnTo>
                <a:lnTo>
                  <a:pt x="82" y="234"/>
                </a:lnTo>
                <a:close/>
                <a:moveTo>
                  <a:pt x="383" y="112"/>
                </a:moveTo>
                <a:lnTo>
                  <a:pt x="379" y="116"/>
                </a:lnTo>
                <a:lnTo>
                  <a:pt x="373" y="120"/>
                </a:lnTo>
                <a:lnTo>
                  <a:pt x="375" y="121"/>
                </a:lnTo>
                <a:lnTo>
                  <a:pt x="375" y="123"/>
                </a:lnTo>
                <a:lnTo>
                  <a:pt x="377" y="121"/>
                </a:lnTo>
                <a:lnTo>
                  <a:pt x="379" y="120"/>
                </a:lnTo>
                <a:lnTo>
                  <a:pt x="381" y="118"/>
                </a:lnTo>
                <a:lnTo>
                  <a:pt x="383" y="118"/>
                </a:lnTo>
                <a:lnTo>
                  <a:pt x="384" y="116"/>
                </a:lnTo>
                <a:lnTo>
                  <a:pt x="384" y="114"/>
                </a:lnTo>
                <a:lnTo>
                  <a:pt x="384" y="112"/>
                </a:lnTo>
                <a:lnTo>
                  <a:pt x="383" y="112"/>
                </a:lnTo>
                <a:close/>
                <a:moveTo>
                  <a:pt x="82" y="253"/>
                </a:moveTo>
                <a:lnTo>
                  <a:pt x="78" y="257"/>
                </a:lnTo>
                <a:lnTo>
                  <a:pt x="72" y="260"/>
                </a:lnTo>
                <a:lnTo>
                  <a:pt x="70" y="262"/>
                </a:lnTo>
                <a:lnTo>
                  <a:pt x="68" y="266"/>
                </a:lnTo>
                <a:lnTo>
                  <a:pt x="68" y="268"/>
                </a:lnTo>
                <a:lnTo>
                  <a:pt x="74" y="264"/>
                </a:lnTo>
                <a:lnTo>
                  <a:pt x="78" y="259"/>
                </a:lnTo>
                <a:lnTo>
                  <a:pt x="80" y="259"/>
                </a:lnTo>
                <a:lnTo>
                  <a:pt x="82" y="257"/>
                </a:lnTo>
                <a:lnTo>
                  <a:pt x="82" y="257"/>
                </a:lnTo>
                <a:lnTo>
                  <a:pt x="82" y="255"/>
                </a:lnTo>
                <a:lnTo>
                  <a:pt x="84" y="255"/>
                </a:lnTo>
                <a:lnTo>
                  <a:pt x="84" y="253"/>
                </a:lnTo>
                <a:lnTo>
                  <a:pt x="84" y="253"/>
                </a:lnTo>
                <a:lnTo>
                  <a:pt x="84" y="253"/>
                </a:lnTo>
                <a:lnTo>
                  <a:pt x="82" y="253"/>
                </a:lnTo>
                <a:close/>
                <a:moveTo>
                  <a:pt x="91" y="304"/>
                </a:moveTo>
                <a:lnTo>
                  <a:pt x="87" y="310"/>
                </a:lnTo>
                <a:lnTo>
                  <a:pt x="82" y="314"/>
                </a:lnTo>
                <a:lnTo>
                  <a:pt x="91" y="318"/>
                </a:lnTo>
                <a:lnTo>
                  <a:pt x="91" y="312"/>
                </a:lnTo>
                <a:lnTo>
                  <a:pt x="93" y="306"/>
                </a:lnTo>
                <a:lnTo>
                  <a:pt x="93" y="304"/>
                </a:lnTo>
                <a:lnTo>
                  <a:pt x="91" y="304"/>
                </a:lnTo>
                <a:lnTo>
                  <a:pt x="91" y="304"/>
                </a:lnTo>
                <a:close/>
                <a:moveTo>
                  <a:pt x="369" y="89"/>
                </a:moveTo>
                <a:lnTo>
                  <a:pt x="367" y="89"/>
                </a:lnTo>
                <a:lnTo>
                  <a:pt x="367" y="91"/>
                </a:lnTo>
                <a:lnTo>
                  <a:pt x="363" y="97"/>
                </a:lnTo>
                <a:lnTo>
                  <a:pt x="360" y="102"/>
                </a:lnTo>
                <a:lnTo>
                  <a:pt x="360" y="104"/>
                </a:lnTo>
                <a:lnTo>
                  <a:pt x="362" y="104"/>
                </a:lnTo>
                <a:lnTo>
                  <a:pt x="362" y="104"/>
                </a:lnTo>
                <a:lnTo>
                  <a:pt x="363" y="102"/>
                </a:lnTo>
                <a:lnTo>
                  <a:pt x="365" y="99"/>
                </a:lnTo>
                <a:lnTo>
                  <a:pt x="369" y="95"/>
                </a:lnTo>
                <a:lnTo>
                  <a:pt x="369" y="95"/>
                </a:lnTo>
                <a:lnTo>
                  <a:pt x="371" y="91"/>
                </a:lnTo>
                <a:lnTo>
                  <a:pt x="371" y="89"/>
                </a:lnTo>
                <a:lnTo>
                  <a:pt x="369" y="89"/>
                </a:lnTo>
                <a:lnTo>
                  <a:pt x="369" y="89"/>
                </a:lnTo>
                <a:close/>
                <a:moveTo>
                  <a:pt x="529" y="133"/>
                </a:moveTo>
                <a:lnTo>
                  <a:pt x="533" y="140"/>
                </a:lnTo>
                <a:lnTo>
                  <a:pt x="539" y="148"/>
                </a:lnTo>
                <a:lnTo>
                  <a:pt x="542" y="158"/>
                </a:lnTo>
                <a:lnTo>
                  <a:pt x="542" y="150"/>
                </a:lnTo>
                <a:lnTo>
                  <a:pt x="541" y="142"/>
                </a:lnTo>
                <a:lnTo>
                  <a:pt x="541" y="142"/>
                </a:lnTo>
                <a:lnTo>
                  <a:pt x="539" y="142"/>
                </a:lnTo>
                <a:lnTo>
                  <a:pt x="529" y="133"/>
                </a:lnTo>
                <a:close/>
                <a:moveTo>
                  <a:pt x="506" y="220"/>
                </a:moveTo>
                <a:lnTo>
                  <a:pt x="503" y="226"/>
                </a:lnTo>
                <a:lnTo>
                  <a:pt x="499" y="232"/>
                </a:lnTo>
                <a:lnTo>
                  <a:pt x="495" y="238"/>
                </a:lnTo>
                <a:lnTo>
                  <a:pt x="501" y="234"/>
                </a:lnTo>
                <a:lnTo>
                  <a:pt x="504" y="228"/>
                </a:lnTo>
                <a:lnTo>
                  <a:pt x="510" y="222"/>
                </a:lnTo>
                <a:lnTo>
                  <a:pt x="510" y="222"/>
                </a:lnTo>
                <a:lnTo>
                  <a:pt x="508" y="220"/>
                </a:lnTo>
                <a:lnTo>
                  <a:pt x="506" y="220"/>
                </a:lnTo>
                <a:close/>
                <a:moveTo>
                  <a:pt x="381" y="95"/>
                </a:moveTo>
                <a:lnTo>
                  <a:pt x="371" y="101"/>
                </a:lnTo>
                <a:lnTo>
                  <a:pt x="365" y="108"/>
                </a:lnTo>
                <a:lnTo>
                  <a:pt x="365" y="110"/>
                </a:lnTo>
                <a:lnTo>
                  <a:pt x="365" y="110"/>
                </a:lnTo>
                <a:lnTo>
                  <a:pt x="371" y="108"/>
                </a:lnTo>
                <a:lnTo>
                  <a:pt x="373" y="104"/>
                </a:lnTo>
                <a:lnTo>
                  <a:pt x="381" y="97"/>
                </a:lnTo>
                <a:lnTo>
                  <a:pt x="381" y="95"/>
                </a:lnTo>
                <a:lnTo>
                  <a:pt x="381" y="95"/>
                </a:lnTo>
                <a:close/>
                <a:moveTo>
                  <a:pt x="520" y="230"/>
                </a:moveTo>
                <a:lnTo>
                  <a:pt x="514" y="236"/>
                </a:lnTo>
                <a:lnTo>
                  <a:pt x="508" y="239"/>
                </a:lnTo>
                <a:lnTo>
                  <a:pt x="503" y="243"/>
                </a:lnTo>
                <a:lnTo>
                  <a:pt x="506" y="245"/>
                </a:lnTo>
                <a:lnTo>
                  <a:pt x="508" y="243"/>
                </a:lnTo>
                <a:lnTo>
                  <a:pt x="510" y="243"/>
                </a:lnTo>
                <a:lnTo>
                  <a:pt x="512" y="241"/>
                </a:lnTo>
                <a:lnTo>
                  <a:pt x="518" y="238"/>
                </a:lnTo>
                <a:lnTo>
                  <a:pt x="523" y="234"/>
                </a:lnTo>
                <a:lnTo>
                  <a:pt x="522" y="232"/>
                </a:lnTo>
                <a:lnTo>
                  <a:pt x="520" y="230"/>
                </a:lnTo>
                <a:close/>
                <a:moveTo>
                  <a:pt x="512" y="226"/>
                </a:moveTo>
                <a:lnTo>
                  <a:pt x="499" y="239"/>
                </a:lnTo>
                <a:lnTo>
                  <a:pt x="499" y="239"/>
                </a:lnTo>
                <a:lnTo>
                  <a:pt x="499" y="241"/>
                </a:lnTo>
                <a:lnTo>
                  <a:pt x="501" y="241"/>
                </a:lnTo>
                <a:lnTo>
                  <a:pt x="508" y="236"/>
                </a:lnTo>
                <a:lnTo>
                  <a:pt x="516" y="228"/>
                </a:lnTo>
                <a:lnTo>
                  <a:pt x="516" y="226"/>
                </a:lnTo>
                <a:lnTo>
                  <a:pt x="514" y="226"/>
                </a:lnTo>
                <a:lnTo>
                  <a:pt x="514" y="226"/>
                </a:lnTo>
                <a:lnTo>
                  <a:pt x="512" y="226"/>
                </a:lnTo>
                <a:close/>
                <a:moveTo>
                  <a:pt x="89" y="241"/>
                </a:moveTo>
                <a:lnTo>
                  <a:pt x="87" y="239"/>
                </a:lnTo>
                <a:lnTo>
                  <a:pt x="87" y="239"/>
                </a:lnTo>
                <a:lnTo>
                  <a:pt x="82" y="243"/>
                </a:lnTo>
                <a:lnTo>
                  <a:pt x="76" y="247"/>
                </a:lnTo>
                <a:lnTo>
                  <a:pt x="70" y="251"/>
                </a:lnTo>
                <a:lnTo>
                  <a:pt x="70" y="253"/>
                </a:lnTo>
                <a:lnTo>
                  <a:pt x="70" y="255"/>
                </a:lnTo>
                <a:lnTo>
                  <a:pt x="72" y="255"/>
                </a:lnTo>
                <a:lnTo>
                  <a:pt x="76" y="253"/>
                </a:lnTo>
                <a:lnTo>
                  <a:pt x="78" y="251"/>
                </a:lnTo>
                <a:lnTo>
                  <a:pt x="80" y="249"/>
                </a:lnTo>
                <a:lnTo>
                  <a:pt x="85" y="245"/>
                </a:lnTo>
                <a:lnTo>
                  <a:pt x="89" y="241"/>
                </a:lnTo>
                <a:close/>
                <a:moveTo>
                  <a:pt x="93" y="287"/>
                </a:moveTo>
                <a:lnTo>
                  <a:pt x="84" y="299"/>
                </a:lnTo>
                <a:lnTo>
                  <a:pt x="78" y="308"/>
                </a:lnTo>
                <a:lnTo>
                  <a:pt x="78" y="310"/>
                </a:lnTo>
                <a:lnTo>
                  <a:pt x="80" y="310"/>
                </a:lnTo>
                <a:lnTo>
                  <a:pt x="82" y="312"/>
                </a:lnTo>
                <a:lnTo>
                  <a:pt x="84" y="310"/>
                </a:lnTo>
                <a:lnTo>
                  <a:pt x="84" y="308"/>
                </a:lnTo>
                <a:lnTo>
                  <a:pt x="85" y="308"/>
                </a:lnTo>
                <a:lnTo>
                  <a:pt x="85" y="308"/>
                </a:lnTo>
                <a:lnTo>
                  <a:pt x="84" y="308"/>
                </a:lnTo>
                <a:lnTo>
                  <a:pt x="84" y="306"/>
                </a:lnTo>
                <a:lnTo>
                  <a:pt x="85" y="306"/>
                </a:lnTo>
                <a:lnTo>
                  <a:pt x="85" y="306"/>
                </a:lnTo>
                <a:lnTo>
                  <a:pt x="85" y="306"/>
                </a:lnTo>
                <a:lnTo>
                  <a:pt x="87" y="306"/>
                </a:lnTo>
                <a:lnTo>
                  <a:pt x="85" y="304"/>
                </a:lnTo>
                <a:lnTo>
                  <a:pt x="89" y="302"/>
                </a:lnTo>
                <a:lnTo>
                  <a:pt x="93" y="299"/>
                </a:lnTo>
                <a:lnTo>
                  <a:pt x="93" y="297"/>
                </a:lnTo>
                <a:lnTo>
                  <a:pt x="93" y="293"/>
                </a:lnTo>
                <a:lnTo>
                  <a:pt x="93" y="291"/>
                </a:lnTo>
                <a:lnTo>
                  <a:pt x="93" y="287"/>
                </a:lnTo>
                <a:lnTo>
                  <a:pt x="93" y="287"/>
                </a:lnTo>
                <a:close/>
                <a:moveTo>
                  <a:pt x="91" y="257"/>
                </a:moveTo>
                <a:lnTo>
                  <a:pt x="84" y="262"/>
                </a:lnTo>
                <a:lnTo>
                  <a:pt x="76" y="268"/>
                </a:lnTo>
                <a:lnTo>
                  <a:pt x="68" y="274"/>
                </a:lnTo>
                <a:lnTo>
                  <a:pt x="68" y="276"/>
                </a:lnTo>
                <a:lnTo>
                  <a:pt x="68" y="279"/>
                </a:lnTo>
                <a:lnTo>
                  <a:pt x="68" y="281"/>
                </a:lnTo>
                <a:lnTo>
                  <a:pt x="74" y="278"/>
                </a:lnTo>
                <a:lnTo>
                  <a:pt x="80" y="272"/>
                </a:lnTo>
                <a:lnTo>
                  <a:pt x="85" y="264"/>
                </a:lnTo>
                <a:lnTo>
                  <a:pt x="85" y="264"/>
                </a:lnTo>
                <a:lnTo>
                  <a:pt x="87" y="264"/>
                </a:lnTo>
                <a:lnTo>
                  <a:pt x="87" y="262"/>
                </a:lnTo>
                <a:lnTo>
                  <a:pt x="87" y="260"/>
                </a:lnTo>
                <a:lnTo>
                  <a:pt x="89" y="260"/>
                </a:lnTo>
                <a:lnTo>
                  <a:pt x="89" y="262"/>
                </a:lnTo>
                <a:lnTo>
                  <a:pt x="89" y="260"/>
                </a:lnTo>
                <a:lnTo>
                  <a:pt x="89" y="259"/>
                </a:lnTo>
                <a:lnTo>
                  <a:pt x="89" y="259"/>
                </a:lnTo>
                <a:lnTo>
                  <a:pt x="91" y="257"/>
                </a:lnTo>
                <a:lnTo>
                  <a:pt x="91" y="257"/>
                </a:lnTo>
                <a:lnTo>
                  <a:pt x="91" y="257"/>
                </a:lnTo>
                <a:close/>
                <a:moveTo>
                  <a:pt x="522" y="78"/>
                </a:moveTo>
                <a:lnTo>
                  <a:pt x="522" y="80"/>
                </a:lnTo>
                <a:lnTo>
                  <a:pt x="522" y="80"/>
                </a:lnTo>
                <a:lnTo>
                  <a:pt x="523" y="80"/>
                </a:lnTo>
                <a:lnTo>
                  <a:pt x="531" y="89"/>
                </a:lnTo>
                <a:lnTo>
                  <a:pt x="531" y="91"/>
                </a:lnTo>
                <a:lnTo>
                  <a:pt x="531" y="91"/>
                </a:lnTo>
                <a:lnTo>
                  <a:pt x="531" y="91"/>
                </a:lnTo>
                <a:lnTo>
                  <a:pt x="531" y="91"/>
                </a:lnTo>
                <a:lnTo>
                  <a:pt x="533" y="91"/>
                </a:lnTo>
                <a:lnTo>
                  <a:pt x="533" y="91"/>
                </a:lnTo>
                <a:lnTo>
                  <a:pt x="533" y="93"/>
                </a:lnTo>
                <a:lnTo>
                  <a:pt x="535" y="93"/>
                </a:lnTo>
                <a:lnTo>
                  <a:pt x="533" y="91"/>
                </a:lnTo>
                <a:lnTo>
                  <a:pt x="497" y="43"/>
                </a:lnTo>
                <a:lnTo>
                  <a:pt x="497" y="41"/>
                </a:lnTo>
                <a:lnTo>
                  <a:pt x="495" y="40"/>
                </a:lnTo>
                <a:lnTo>
                  <a:pt x="493" y="40"/>
                </a:lnTo>
                <a:lnTo>
                  <a:pt x="491" y="40"/>
                </a:lnTo>
                <a:lnTo>
                  <a:pt x="489" y="40"/>
                </a:lnTo>
                <a:lnTo>
                  <a:pt x="489" y="40"/>
                </a:lnTo>
                <a:lnTo>
                  <a:pt x="489" y="40"/>
                </a:lnTo>
                <a:lnTo>
                  <a:pt x="497" y="49"/>
                </a:lnTo>
                <a:lnTo>
                  <a:pt x="504" y="59"/>
                </a:lnTo>
                <a:lnTo>
                  <a:pt x="512" y="68"/>
                </a:lnTo>
                <a:lnTo>
                  <a:pt x="512" y="68"/>
                </a:lnTo>
                <a:lnTo>
                  <a:pt x="514" y="68"/>
                </a:lnTo>
                <a:lnTo>
                  <a:pt x="514" y="70"/>
                </a:lnTo>
                <a:lnTo>
                  <a:pt x="516" y="72"/>
                </a:lnTo>
                <a:lnTo>
                  <a:pt x="518" y="72"/>
                </a:lnTo>
                <a:lnTo>
                  <a:pt x="518" y="74"/>
                </a:lnTo>
                <a:lnTo>
                  <a:pt x="518" y="76"/>
                </a:lnTo>
                <a:lnTo>
                  <a:pt x="520" y="78"/>
                </a:lnTo>
                <a:lnTo>
                  <a:pt x="522" y="78"/>
                </a:lnTo>
                <a:close/>
                <a:moveTo>
                  <a:pt x="525" y="59"/>
                </a:moveTo>
                <a:lnTo>
                  <a:pt x="527" y="59"/>
                </a:lnTo>
                <a:lnTo>
                  <a:pt x="527" y="61"/>
                </a:lnTo>
                <a:lnTo>
                  <a:pt x="529" y="61"/>
                </a:lnTo>
                <a:lnTo>
                  <a:pt x="529" y="62"/>
                </a:lnTo>
                <a:lnTo>
                  <a:pt x="529" y="62"/>
                </a:lnTo>
                <a:lnTo>
                  <a:pt x="531" y="64"/>
                </a:lnTo>
                <a:lnTo>
                  <a:pt x="531" y="64"/>
                </a:lnTo>
                <a:lnTo>
                  <a:pt x="531" y="66"/>
                </a:lnTo>
                <a:lnTo>
                  <a:pt x="533" y="66"/>
                </a:lnTo>
                <a:lnTo>
                  <a:pt x="535" y="68"/>
                </a:lnTo>
                <a:lnTo>
                  <a:pt x="535" y="62"/>
                </a:lnTo>
                <a:lnTo>
                  <a:pt x="535" y="57"/>
                </a:lnTo>
                <a:lnTo>
                  <a:pt x="527" y="45"/>
                </a:lnTo>
                <a:lnTo>
                  <a:pt x="516" y="36"/>
                </a:lnTo>
                <a:lnTo>
                  <a:pt x="514" y="36"/>
                </a:lnTo>
                <a:lnTo>
                  <a:pt x="512" y="36"/>
                </a:lnTo>
                <a:lnTo>
                  <a:pt x="508" y="36"/>
                </a:lnTo>
                <a:lnTo>
                  <a:pt x="518" y="47"/>
                </a:lnTo>
                <a:lnTo>
                  <a:pt x="525" y="59"/>
                </a:lnTo>
                <a:close/>
                <a:moveTo>
                  <a:pt x="93" y="270"/>
                </a:moveTo>
                <a:lnTo>
                  <a:pt x="84" y="276"/>
                </a:lnTo>
                <a:lnTo>
                  <a:pt x="74" y="283"/>
                </a:lnTo>
                <a:lnTo>
                  <a:pt x="66" y="291"/>
                </a:lnTo>
                <a:lnTo>
                  <a:pt x="66" y="293"/>
                </a:lnTo>
                <a:lnTo>
                  <a:pt x="66" y="293"/>
                </a:lnTo>
                <a:lnTo>
                  <a:pt x="66" y="295"/>
                </a:lnTo>
                <a:lnTo>
                  <a:pt x="66" y="297"/>
                </a:lnTo>
                <a:lnTo>
                  <a:pt x="65" y="297"/>
                </a:lnTo>
                <a:lnTo>
                  <a:pt x="65" y="299"/>
                </a:lnTo>
                <a:lnTo>
                  <a:pt x="65" y="302"/>
                </a:lnTo>
                <a:lnTo>
                  <a:pt x="66" y="302"/>
                </a:lnTo>
                <a:lnTo>
                  <a:pt x="80" y="289"/>
                </a:lnTo>
                <a:lnTo>
                  <a:pt x="93" y="274"/>
                </a:lnTo>
                <a:lnTo>
                  <a:pt x="93" y="274"/>
                </a:lnTo>
                <a:lnTo>
                  <a:pt x="93" y="272"/>
                </a:lnTo>
                <a:lnTo>
                  <a:pt x="93" y="270"/>
                </a:lnTo>
                <a:lnTo>
                  <a:pt x="93" y="270"/>
                </a:lnTo>
                <a:lnTo>
                  <a:pt x="93" y="268"/>
                </a:lnTo>
                <a:lnTo>
                  <a:pt x="93" y="270"/>
                </a:lnTo>
                <a:close/>
                <a:moveTo>
                  <a:pt x="514" y="140"/>
                </a:moveTo>
                <a:lnTo>
                  <a:pt x="520" y="152"/>
                </a:lnTo>
                <a:lnTo>
                  <a:pt x="527" y="161"/>
                </a:lnTo>
                <a:lnTo>
                  <a:pt x="535" y="175"/>
                </a:lnTo>
                <a:lnTo>
                  <a:pt x="544" y="190"/>
                </a:lnTo>
                <a:lnTo>
                  <a:pt x="542" y="169"/>
                </a:lnTo>
                <a:lnTo>
                  <a:pt x="527" y="156"/>
                </a:lnTo>
                <a:lnTo>
                  <a:pt x="514" y="140"/>
                </a:lnTo>
                <a:close/>
                <a:moveTo>
                  <a:pt x="106" y="238"/>
                </a:moveTo>
                <a:lnTo>
                  <a:pt x="106" y="239"/>
                </a:lnTo>
                <a:lnTo>
                  <a:pt x="105" y="239"/>
                </a:lnTo>
                <a:lnTo>
                  <a:pt x="103" y="253"/>
                </a:lnTo>
                <a:lnTo>
                  <a:pt x="103" y="255"/>
                </a:lnTo>
                <a:lnTo>
                  <a:pt x="105" y="257"/>
                </a:lnTo>
                <a:lnTo>
                  <a:pt x="106" y="259"/>
                </a:lnTo>
                <a:lnTo>
                  <a:pt x="105" y="260"/>
                </a:lnTo>
                <a:lnTo>
                  <a:pt x="103" y="264"/>
                </a:lnTo>
                <a:lnTo>
                  <a:pt x="101" y="268"/>
                </a:lnTo>
                <a:lnTo>
                  <a:pt x="101" y="291"/>
                </a:lnTo>
                <a:lnTo>
                  <a:pt x="101" y="312"/>
                </a:lnTo>
                <a:lnTo>
                  <a:pt x="101" y="316"/>
                </a:lnTo>
                <a:lnTo>
                  <a:pt x="101" y="318"/>
                </a:lnTo>
                <a:lnTo>
                  <a:pt x="99" y="321"/>
                </a:lnTo>
                <a:lnTo>
                  <a:pt x="101" y="321"/>
                </a:lnTo>
                <a:lnTo>
                  <a:pt x="101" y="321"/>
                </a:lnTo>
                <a:lnTo>
                  <a:pt x="101" y="323"/>
                </a:lnTo>
                <a:lnTo>
                  <a:pt x="103" y="323"/>
                </a:lnTo>
                <a:lnTo>
                  <a:pt x="103" y="325"/>
                </a:lnTo>
                <a:lnTo>
                  <a:pt x="103" y="323"/>
                </a:lnTo>
                <a:lnTo>
                  <a:pt x="105" y="312"/>
                </a:lnTo>
                <a:lnTo>
                  <a:pt x="105" y="300"/>
                </a:lnTo>
                <a:lnTo>
                  <a:pt x="108" y="236"/>
                </a:lnTo>
                <a:lnTo>
                  <a:pt x="108" y="236"/>
                </a:lnTo>
                <a:lnTo>
                  <a:pt x="106" y="236"/>
                </a:lnTo>
                <a:lnTo>
                  <a:pt x="106" y="238"/>
                </a:lnTo>
                <a:lnTo>
                  <a:pt x="106" y="238"/>
                </a:lnTo>
                <a:close/>
                <a:moveTo>
                  <a:pt x="468" y="49"/>
                </a:moveTo>
                <a:lnTo>
                  <a:pt x="468" y="49"/>
                </a:lnTo>
                <a:lnTo>
                  <a:pt x="468" y="51"/>
                </a:lnTo>
                <a:lnTo>
                  <a:pt x="470" y="51"/>
                </a:lnTo>
                <a:lnTo>
                  <a:pt x="470" y="53"/>
                </a:lnTo>
                <a:lnTo>
                  <a:pt x="468" y="51"/>
                </a:lnTo>
                <a:lnTo>
                  <a:pt x="466" y="49"/>
                </a:lnTo>
                <a:lnTo>
                  <a:pt x="464" y="47"/>
                </a:lnTo>
                <a:lnTo>
                  <a:pt x="463" y="47"/>
                </a:lnTo>
                <a:lnTo>
                  <a:pt x="461" y="45"/>
                </a:lnTo>
                <a:lnTo>
                  <a:pt x="461" y="43"/>
                </a:lnTo>
                <a:lnTo>
                  <a:pt x="457" y="43"/>
                </a:lnTo>
                <a:lnTo>
                  <a:pt x="451" y="43"/>
                </a:lnTo>
                <a:lnTo>
                  <a:pt x="464" y="55"/>
                </a:lnTo>
                <a:lnTo>
                  <a:pt x="476" y="68"/>
                </a:lnTo>
                <a:lnTo>
                  <a:pt x="476" y="68"/>
                </a:lnTo>
                <a:lnTo>
                  <a:pt x="478" y="68"/>
                </a:lnTo>
                <a:lnTo>
                  <a:pt x="497" y="91"/>
                </a:lnTo>
                <a:lnTo>
                  <a:pt x="516" y="114"/>
                </a:lnTo>
                <a:lnTo>
                  <a:pt x="516" y="116"/>
                </a:lnTo>
                <a:lnTo>
                  <a:pt x="518" y="116"/>
                </a:lnTo>
                <a:lnTo>
                  <a:pt x="518" y="118"/>
                </a:lnTo>
                <a:lnTo>
                  <a:pt x="520" y="118"/>
                </a:lnTo>
                <a:lnTo>
                  <a:pt x="520" y="118"/>
                </a:lnTo>
                <a:lnTo>
                  <a:pt x="520" y="120"/>
                </a:lnTo>
                <a:lnTo>
                  <a:pt x="520" y="120"/>
                </a:lnTo>
                <a:lnTo>
                  <a:pt x="523" y="123"/>
                </a:lnTo>
                <a:lnTo>
                  <a:pt x="525" y="123"/>
                </a:lnTo>
                <a:lnTo>
                  <a:pt x="525" y="123"/>
                </a:lnTo>
                <a:lnTo>
                  <a:pt x="523" y="125"/>
                </a:lnTo>
                <a:lnTo>
                  <a:pt x="527" y="127"/>
                </a:lnTo>
                <a:lnTo>
                  <a:pt x="531" y="131"/>
                </a:lnTo>
                <a:lnTo>
                  <a:pt x="531" y="135"/>
                </a:lnTo>
                <a:lnTo>
                  <a:pt x="533" y="133"/>
                </a:lnTo>
                <a:lnTo>
                  <a:pt x="533" y="133"/>
                </a:lnTo>
                <a:lnTo>
                  <a:pt x="529" y="125"/>
                </a:lnTo>
                <a:lnTo>
                  <a:pt x="529" y="123"/>
                </a:lnTo>
                <a:lnTo>
                  <a:pt x="527" y="123"/>
                </a:lnTo>
                <a:lnTo>
                  <a:pt x="527" y="123"/>
                </a:lnTo>
                <a:lnTo>
                  <a:pt x="501" y="87"/>
                </a:lnTo>
                <a:lnTo>
                  <a:pt x="472" y="55"/>
                </a:lnTo>
                <a:lnTo>
                  <a:pt x="474" y="55"/>
                </a:lnTo>
                <a:lnTo>
                  <a:pt x="474" y="57"/>
                </a:lnTo>
                <a:lnTo>
                  <a:pt x="474" y="57"/>
                </a:lnTo>
                <a:lnTo>
                  <a:pt x="474" y="55"/>
                </a:lnTo>
                <a:lnTo>
                  <a:pt x="472" y="53"/>
                </a:lnTo>
                <a:lnTo>
                  <a:pt x="472" y="53"/>
                </a:lnTo>
                <a:lnTo>
                  <a:pt x="470" y="51"/>
                </a:lnTo>
                <a:lnTo>
                  <a:pt x="468" y="51"/>
                </a:lnTo>
                <a:lnTo>
                  <a:pt x="468" y="49"/>
                </a:lnTo>
                <a:lnTo>
                  <a:pt x="468" y="49"/>
                </a:lnTo>
                <a:close/>
                <a:moveTo>
                  <a:pt x="516" y="102"/>
                </a:moveTo>
                <a:lnTo>
                  <a:pt x="518" y="104"/>
                </a:lnTo>
                <a:lnTo>
                  <a:pt x="520" y="108"/>
                </a:lnTo>
                <a:lnTo>
                  <a:pt x="531" y="121"/>
                </a:lnTo>
                <a:lnTo>
                  <a:pt x="541" y="139"/>
                </a:lnTo>
                <a:lnTo>
                  <a:pt x="541" y="133"/>
                </a:lnTo>
                <a:lnTo>
                  <a:pt x="539" y="127"/>
                </a:lnTo>
                <a:lnTo>
                  <a:pt x="537" y="123"/>
                </a:lnTo>
                <a:lnTo>
                  <a:pt x="533" y="120"/>
                </a:lnTo>
                <a:lnTo>
                  <a:pt x="533" y="120"/>
                </a:lnTo>
                <a:lnTo>
                  <a:pt x="533" y="120"/>
                </a:lnTo>
                <a:lnTo>
                  <a:pt x="535" y="120"/>
                </a:lnTo>
                <a:lnTo>
                  <a:pt x="535" y="120"/>
                </a:lnTo>
                <a:lnTo>
                  <a:pt x="535" y="120"/>
                </a:lnTo>
                <a:lnTo>
                  <a:pt x="537" y="118"/>
                </a:lnTo>
                <a:lnTo>
                  <a:pt x="533" y="114"/>
                </a:lnTo>
                <a:lnTo>
                  <a:pt x="529" y="110"/>
                </a:lnTo>
                <a:lnTo>
                  <a:pt x="529" y="108"/>
                </a:lnTo>
                <a:lnTo>
                  <a:pt x="529" y="106"/>
                </a:lnTo>
                <a:lnTo>
                  <a:pt x="529" y="106"/>
                </a:lnTo>
                <a:lnTo>
                  <a:pt x="527" y="106"/>
                </a:lnTo>
                <a:lnTo>
                  <a:pt x="527" y="106"/>
                </a:lnTo>
                <a:lnTo>
                  <a:pt x="512" y="85"/>
                </a:lnTo>
                <a:lnTo>
                  <a:pt x="495" y="64"/>
                </a:lnTo>
                <a:lnTo>
                  <a:pt x="476" y="45"/>
                </a:lnTo>
                <a:lnTo>
                  <a:pt x="478" y="45"/>
                </a:lnTo>
                <a:lnTo>
                  <a:pt x="480" y="45"/>
                </a:lnTo>
                <a:lnTo>
                  <a:pt x="482" y="45"/>
                </a:lnTo>
                <a:lnTo>
                  <a:pt x="499" y="64"/>
                </a:lnTo>
                <a:lnTo>
                  <a:pt x="516" y="85"/>
                </a:lnTo>
                <a:lnTo>
                  <a:pt x="531" y="104"/>
                </a:lnTo>
                <a:lnTo>
                  <a:pt x="531" y="104"/>
                </a:lnTo>
                <a:lnTo>
                  <a:pt x="533" y="104"/>
                </a:lnTo>
                <a:lnTo>
                  <a:pt x="533" y="106"/>
                </a:lnTo>
                <a:lnTo>
                  <a:pt x="533" y="106"/>
                </a:lnTo>
                <a:lnTo>
                  <a:pt x="535" y="108"/>
                </a:lnTo>
                <a:lnTo>
                  <a:pt x="535" y="108"/>
                </a:lnTo>
                <a:lnTo>
                  <a:pt x="535" y="110"/>
                </a:lnTo>
                <a:lnTo>
                  <a:pt x="535" y="110"/>
                </a:lnTo>
                <a:lnTo>
                  <a:pt x="537" y="112"/>
                </a:lnTo>
                <a:lnTo>
                  <a:pt x="537" y="110"/>
                </a:lnTo>
                <a:lnTo>
                  <a:pt x="535" y="110"/>
                </a:lnTo>
                <a:lnTo>
                  <a:pt x="537" y="110"/>
                </a:lnTo>
                <a:lnTo>
                  <a:pt x="539" y="110"/>
                </a:lnTo>
                <a:lnTo>
                  <a:pt x="539" y="110"/>
                </a:lnTo>
                <a:lnTo>
                  <a:pt x="539" y="108"/>
                </a:lnTo>
                <a:lnTo>
                  <a:pt x="512" y="72"/>
                </a:lnTo>
                <a:lnTo>
                  <a:pt x="483" y="40"/>
                </a:lnTo>
                <a:lnTo>
                  <a:pt x="468" y="41"/>
                </a:lnTo>
                <a:lnTo>
                  <a:pt x="466" y="41"/>
                </a:lnTo>
                <a:lnTo>
                  <a:pt x="466" y="43"/>
                </a:lnTo>
                <a:lnTo>
                  <a:pt x="466" y="43"/>
                </a:lnTo>
                <a:lnTo>
                  <a:pt x="480" y="55"/>
                </a:lnTo>
                <a:lnTo>
                  <a:pt x="489" y="66"/>
                </a:lnTo>
                <a:lnTo>
                  <a:pt x="491" y="68"/>
                </a:lnTo>
                <a:lnTo>
                  <a:pt x="493" y="70"/>
                </a:lnTo>
                <a:lnTo>
                  <a:pt x="495" y="72"/>
                </a:lnTo>
                <a:lnTo>
                  <a:pt x="495" y="72"/>
                </a:lnTo>
                <a:lnTo>
                  <a:pt x="495" y="74"/>
                </a:lnTo>
                <a:lnTo>
                  <a:pt x="495" y="74"/>
                </a:lnTo>
                <a:lnTo>
                  <a:pt x="499" y="78"/>
                </a:lnTo>
                <a:lnTo>
                  <a:pt x="503" y="80"/>
                </a:lnTo>
                <a:lnTo>
                  <a:pt x="510" y="89"/>
                </a:lnTo>
                <a:lnTo>
                  <a:pt x="518" y="99"/>
                </a:lnTo>
                <a:lnTo>
                  <a:pt x="525" y="108"/>
                </a:lnTo>
                <a:lnTo>
                  <a:pt x="527" y="108"/>
                </a:lnTo>
                <a:lnTo>
                  <a:pt x="527" y="108"/>
                </a:lnTo>
                <a:lnTo>
                  <a:pt x="525" y="108"/>
                </a:lnTo>
                <a:lnTo>
                  <a:pt x="527" y="112"/>
                </a:lnTo>
                <a:lnTo>
                  <a:pt x="531" y="114"/>
                </a:lnTo>
                <a:lnTo>
                  <a:pt x="531" y="114"/>
                </a:lnTo>
                <a:lnTo>
                  <a:pt x="533" y="116"/>
                </a:lnTo>
                <a:lnTo>
                  <a:pt x="533" y="118"/>
                </a:lnTo>
                <a:lnTo>
                  <a:pt x="533" y="118"/>
                </a:lnTo>
                <a:lnTo>
                  <a:pt x="533" y="118"/>
                </a:lnTo>
                <a:lnTo>
                  <a:pt x="533" y="120"/>
                </a:lnTo>
                <a:lnTo>
                  <a:pt x="527" y="114"/>
                </a:lnTo>
                <a:lnTo>
                  <a:pt x="522" y="108"/>
                </a:lnTo>
                <a:lnTo>
                  <a:pt x="522" y="106"/>
                </a:lnTo>
                <a:lnTo>
                  <a:pt x="520" y="108"/>
                </a:lnTo>
                <a:lnTo>
                  <a:pt x="520" y="106"/>
                </a:lnTo>
                <a:lnTo>
                  <a:pt x="520" y="104"/>
                </a:lnTo>
                <a:lnTo>
                  <a:pt x="518" y="102"/>
                </a:lnTo>
                <a:lnTo>
                  <a:pt x="518" y="102"/>
                </a:lnTo>
                <a:lnTo>
                  <a:pt x="516" y="102"/>
                </a:lnTo>
                <a:close/>
                <a:moveTo>
                  <a:pt x="457" y="150"/>
                </a:moveTo>
                <a:lnTo>
                  <a:pt x="457" y="152"/>
                </a:lnTo>
                <a:lnTo>
                  <a:pt x="459" y="154"/>
                </a:lnTo>
                <a:lnTo>
                  <a:pt x="457" y="154"/>
                </a:lnTo>
                <a:lnTo>
                  <a:pt x="455" y="154"/>
                </a:lnTo>
                <a:lnTo>
                  <a:pt x="453" y="154"/>
                </a:lnTo>
                <a:lnTo>
                  <a:pt x="451" y="156"/>
                </a:lnTo>
                <a:lnTo>
                  <a:pt x="447" y="158"/>
                </a:lnTo>
                <a:lnTo>
                  <a:pt x="447" y="160"/>
                </a:lnTo>
                <a:lnTo>
                  <a:pt x="445" y="163"/>
                </a:lnTo>
                <a:lnTo>
                  <a:pt x="445" y="163"/>
                </a:lnTo>
                <a:lnTo>
                  <a:pt x="443" y="163"/>
                </a:lnTo>
                <a:lnTo>
                  <a:pt x="443" y="163"/>
                </a:lnTo>
                <a:lnTo>
                  <a:pt x="443" y="158"/>
                </a:lnTo>
                <a:lnTo>
                  <a:pt x="447" y="154"/>
                </a:lnTo>
                <a:lnTo>
                  <a:pt x="449" y="152"/>
                </a:lnTo>
                <a:lnTo>
                  <a:pt x="453" y="150"/>
                </a:lnTo>
                <a:lnTo>
                  <a:pt x="449" y="144"/>
                </a:lnTo>
                <a:lnTo>
                  <a:pt x="445" y="137"/>
                </a:lnTo>
                <a:lnTo>
                  <a:pt x="445" y="135"/>
                </a:lnTo>
                <a:lnTo>
                  <a:pt x="447" y="135"/>
                </a:lnTo>
                <a:lnTo>
                  <a:pt x="449" y="135"/>
                </a:lnTo>
                <a:lnTo>
                  <a:pt x="455" y="139"/>
                </a:lnTo>
                <a:lnTo>
                  <a:pt x="459" y="142"/>
                </a:lnTo>
                <a:lnTo>
                  <a:pt x="464" y="148"/>
                </a:lnTo>
                <a:lnTo>
                  <a:pt x="466" y="150"/>
                </a:lnTo>
                <a:lnTo>
                  <a:pt x="468" y="150"/>
                </a:lnTo>
                <a:lnTo>
                  <a:pt x="472" y="152"/>
                </a:lnTo>
                <a:lnTo>
                  <a:pt x="470" y="150"/>
                </a:lnTo>
                <a:lnTo>
                  <a:pt x="468" y="148"/>
                </a:lnTo>
                <a:lnTo>
                  <a:pt x="468" y="146"/>
                </a:lnTo>
                <a:lnTo>
                  <a:pt x="463" y="139"/>
                </a:lnTo>
                <a:lnTo>
                  <a:pt x="457" y="131"/>
                </a:lnTo>
                <a:lnTo>
                  <a:pt x="451" y="123"/>
                </a:lnTo>
                <a:lnTo>
                  <a:pt x="451" y="123"/>
                </a:lnTo>
                <a:lnTo>
                  <a:pt x="451" y="123"/>
                </a:lnTo>
                <a:lnTo>
                  <a:pt x="451" y="123"/>
                </a:lnTo>
                <a:lnTo>
                  <a:pt x="449" y="123"/>
                </a:lnTo>
                <a:lnTo>
                  <a:pt x="447" y="121"/>
                </a:lnTo>
                <a:lnTo>
                  <a:pt x="445" y="120"/>
                </a:lnTo>
                <a:lnTo>
                  <a:pt x="445" y="118"/>
                </a:lnTo>
                <a:lnTo>
                  <a:pt x="443" y="118"/>
                </a:lnTo>
                <a:lnTo>
                  <a:pt x="443" y="116"/>
                </a:lnTo>
                <a:lnTo>
                  <a:pt x="445" y="114"/>
                </a:lnTo>
                <a:lnTo>
                  <a:pt x="447" y="114"/>
                </a:lnTo>
                <a:lnTo>
                  <a:pt x="455" y="121"/>
                </a:lnTo>
                <a:lnTo>
                  <a:pt x="461" y="129"/>
                </a:lnTo>
                <a:lnTo>
                  <a:pt x="463" y="129"/>
                </a:lnTo>
                <a:lnTo>
                  <a:pt x="463" y="131"/>
                </a:lnTo>
                <a:lnTo>
                  <a:pt x="463" y="131"/>
                </a:lnTo>
                <a:lnTo>
                  <a:pt x="463" y="133"/>
                </a:lnTo>
                <a:lnTo>
                  <a:pt x="463" y="133"/>
                </a:lnTo>
                <a:lnTo>
                  <a:pt x="464" y="133"/>
                </a:lnTo>
                <a:lnTo>
                  <a:pt x="466" y="133"/>
                </a:lnTo>
                <a:lnTo>
                  <a:pt x="466" y="137"/>
                </a:lnTo>
                <a:lnTo>
                  <a:pt x="468" y="139"/>
                </a:lnTo>
                <a:lnTo>
                  <a:pt x="472" y="142"/>
                </a:lnTo>
                <a:lnTo>
                  <a:pt x="476" y="146"/>
                </a:lnTo>
                <a:lnTo>
                  <a:pt x="480" y="150"/>
                </a:lnTo>
                <a:lnTo>
                  <a:pt x="483" y="154"/>
                </a:lnTo>
                <a:lnTo>
                  <a:pt x="487" y="158"/>
                </a:lnTo>
                <a:lnTo>
                  <a:pt x="491" y="161"/>
                </a:lnTo>
                <a:lnTo>
                  <a:pt x="497" y="165"/>
                </a:lnTo>
                <a:lnTo>
                  <a:pt x="476" y="135"/>
                </a:lnTo>
                <a:lnTo>
                  <a:pt x="453" y="104"/>
                </a:lnTo>
                <a:lnTo>
                  <a:pt x="434" y="85"/>
                </a:lnTo>
                <a:lnTo>
                  <a:pt x="415" y="66"/>
                </a:lnTo>
                <a:lnTo>
                  <a:pt x="415" y="66"/>
                </a:lnTo>
                <a:lnTo>
                  <a:pt x="415" y="64"/>
                </a:lnTo>
                <a:lnTo>
                  <a:pt x="417" y="64"/>
                </a:lnTo>
                <a:lnTo>
                  <a:pt x="447" y="91"/>
                </a:lnTo>
                <a:lnTo>
                  <a:pt x="476" y="120"/>
                </a:lnTo>
                <a:lnTo>
                  <a:pt x="476" y="121"/>
                </a:lnTo>
                <a:lnTo>
                  <a:pt x="476" y="121"/>
                </a:lnTo>
                <a:lnTo>
                  <a:pt x="480" y="123"/>
                </a:lnTo>
                <a:lnTo>
                  <a:pt x="483" y="125"/>
                </a:lnTo>
                <a:lnTo>
                  <a:pt x="539" y="190"/>
                </a:lnTo>
                <a:lnTo>
                  <a:pt x="539" y="190"/>
                </a:lnTo>
                <a:lnTo>
                  <a:pt x="537" y="190"/>
                </a:lnTo>
                <a:lnTo>
                  <a:pt x="537" y="190"/>
                </a:lnTo>
                <a:lnTo>
                  <a:pt x="535" y="190"/>
                </a:lnTo>
                <a:lnTo>
                  <a:pt x="504" y="156"/>
                </a:lnTo>
                <a:lnTo>
                  <a:pt x="503" y="154"/>
                </a:lnTo>
                <a:lnTo>
                  <a:pt x="503" y="152"/>
                </a:lnTo>
                <a:lnTo>
                  <a:pt x="503" y="152"/>
                </a:lnTo>
                <a:lnTo>
                  <a:pt x="501" y="152"/>
                </a:lnTo>
                <a:lnTo>
                  <a:pt x="501" y="150"/>
                </a:lnTo>
                <a:lnTo>
                  <a:pt x="499" y="148"/>
                </a:lnTo>
                <a:lnTo>
                  <a:pt x="497" y="146"/>
                </a:lnTo>
                <a:lnTo>
                  <a:pt x="495" y="144"/>
                </a:lnTo>
                <a:lnTo>
                  <a:pt x="495" y="144"/>
                </a:lnTo>
                <a:lnTo>
                  <a:pt x="493" y="142"/>
                </a:lnTo>
                <a:lnTo>
                  <a:pt x="493" y="142"/>
                </a:lnTo>
                <a:lnTo>
                  <a:pt x="491" y="142"/>
                </a:lnTo>
                <a:lnTo>
                  <a:pt x="491" y="140"/>
                </a:lnTo>
                <a:lnTo>
                  <a:pt x="491" y="140"/>
                </a:lnTo>
                <a:lnTo>
                  <a:pt x="491" y="140"/>
                </a:lnTo>
                <a:lnTo>
                  <a:pt x="489" y="139"/>
                </a:lnTo>
                <a:lnTo>
                  <a:pt x="483" y="135"/>
                </a:lnTo>
                <a:lnTo>
                  <a:pt x="482" y="129"/>
                </a:lnTo>
                <a:lnTo>
                  <a:pt x="480" y="129"/>
                </a:lnTo>
                <a:lnTo>
                  <a:pt x="480" y="127"/>
                </a:lnTo>
                <a:lnTo>
                  <a:pt x="480" y="127"/>
                </a:lnTo>
                <a:lnTo>
                  <a:pt x="478" y="127"/>
                </a:lnTo>
                <a:lnTo>
                  <a:pt x="476" y="123"/>
                </a:lnTo>
                <a:lnTo>
                  <a:pt x="474" y="121"/>
                </a:lnTo>
                <a:lnTo>
                  <a:pt x="472" y="120"/>
                </a:lnTo>
                <a:lnTo>
                  <a:pt x="472" y="120"/>
                </a:lnTo>
                <a:lnTo>
                  <a:pt x="470" y="120"/>
                </a:lnTo>
                <a:lnTo>
                  <a:pt x="470" y="118"/>
                </a:lnTo>
                <a:lnTo>
                  <a:pt x="468" y="118"/>
                </a:lnTo>
                <a:lnTo>
                  <a:pt x="466" y="116"/>
                </a:lnTo>
                <a:lnTo>
                  <a:pt x="480" y="133"/>
                </a:lnTo>
                <a:lnTo>
                  <a:pt x="491" y="150"/>
                </a:lnTo>
                <a:lnTo>
                  <a:pt x="495" y="156"/>
                </a:lnTo>
                <a:lnTo>
                  <a:pt x="499" y="161"/>
                </a:lnTo>
                <a:lnTo>
                  <a:pt x="503" y="169"/>
                </a:lnTo>
                <a:lnTo>
                  <a:pt x="501" y="169"/>
                </a:lnTo>
                <a:lnTo>
                  <a:pt x="501" y="169"/>
                </a:lnTo>
                <a:lnTo>
                  <a:pt x="499" y="169"/>
                </a:lnTo>
                <a:lnTo>
                  <a:pt x="497" y="167"/>
                </a:lnTo>
                <a:lnTo>
                  <a:pt x="485" y="158"/>
                </a:lnTo>
                <a:lnTo>
                  <a:pt x="472" y="146"/>
                </a:lnTo>
                <a:lnTo>
                  <a:pt x="474" y="150"/>
                </a:lnTo>
                <a:lnTo>
                  <a:pt x="476" y="152"/>
                </a:lnTo>
                <a:lnTo>
                  <a:pt x="476" y="156"/>
                </a:lnTo>
                <a:lnTo>
                  <a:pt x="476" y="156"/>
                </a:lnTo>
                <a:lnTo>
                  <a:pt x="476" y="158"/>
                </a:lnTo>
                <a:lnTo>
                  <a:pt x="474" y="158"/>
                </a:lnTo>
                <a:lnTo>
                  <a:pt x="463" y="148"/>
                </a:lnTo>
                <a:lnTo>
                  <a:pt x="451" y="140"/>
                </a:lnTo>
                <a:lnTo>
                  <a:pt x="451" y="140"/>
                </a:lnTo>
                <a:lnTo>
                  <a:pt x="451" y="142"/>
                </a:lnTo>
                <a:lnTo>
                  <a:pt x="451" y="142"/>
                </a:lnTo>
                <a:lnTo>
                  <a:pt x="453" y="142"/>
                </a:lnTo>
                <a:lnTo>
                  <a:pt x="453" y="144"/>
                </a:lnTo>
                <a:lnTo>
                  <a:pt x="453" y="144"/>
                </a:lnTo>
                <a:lnTo>
                  <a:pt x="453" y="146"/>
                </a:lnTo>
                <a:lnTo>
                  <a:pt x="455" y="148"/>
                </a:lnTo>
                <a:lnTo>
                  <a:pt x="457" y="150"/>
                </a:lnTo>
                <a:close/>
                <a:moveTo>
                  <a:pt x="451" y="51"/>
                </a:moveTo>
                <a:lnTo>
                  <a:pt x="451" y="51"/>
                </a:lnTo>
                <a:lnTo>
                  <a:pt x="451" y="49"/>
                </a:lnTo>
                <a:lnTo>
                  <a:pt x="451" y="49"/>
                </a:lnTo>
                <a:lnTo>
                  <a:pt x="449" y="47"/>
                </a:lnTo>
                <a:lnTo>
                  <a:pt x="449" y="49"/>
                </a:lnTo>
                <a:lnTo>
                  <a:pt x="447" y="47"/>
                </a:lnTo>
                <a:lnTo>
                  <a:pt x="445" y="45"/>
                </a:lnTo>
                <a:lnTo>
                  <a:pt x="443" y="45"/>
                </a:lnTo>
                <a:lnTo>
                  <a:pt x="434" y="47"/>
                </a:lnTo>
                <a:lnTo>
                  <a:pt x="426" y="47"/>
                </a:lnTo>
                <a:lnTo>
                  <a:pt x="449" y="70"/>
                </a:lnTo>
                <a:lnTo>
                  <a:pt x="472" y="91"/>
                </a:lnTo>
                <a:lnTo>
                  <a:pt x="482" y="101"/>
                </a:lnTo>
                <a:lnTo>
                  <a:pt x="489" y="110"/>
                </a:lnTo>
                <a:lnTo>
                  <a:pt x="527" y="152"/>
                </a:lnTo>
                <a:lnTo>
                  <a:pt x="531" y="156"/>
                </a:lnTo>
                <a:lnTo>
                  <a:pt x="535" y="158"/>
                </a:lnTo>
                <a:lnTo>
                  <a:pt x="539" y="161"/>
                </a:lnTo>
                <a:lnTo>
                  <a:pt x="537" y="156"/>
                </a:lnTo>
                <a:lnTo>
                  <a:pt x="535" y="150"/>
                </a:lnTo>
                <a:lnTo>
                  <a:pt x="506" y="108"/>
                </a:lnTo>
                <a:lnTo>
                  <a:pt x="470" y="70"/>
                </a:lnTo>
                <a:lnTo>
                  <a:pt x="470" y="68"/>
                </a:lnTo>
                <a:lnTo>
                  <a:pt x="470" y="68"/>
                </a:lnTo>
                <a:lnTo>
                  <a:pt x="464" y="62"/>
                </a:lnTo>
                <a:lnTo>
                  <a:pt x="459" y="59"/>
                </a:lnTo>
                <a:lnTo>
                  <a:pt x="459" y="57"/>
                </a:lnTo>
                <a:lnTo>
                  <a:pt x="457" y="55"/>
                </a:lnTo>
                <a:lnTo>
                  <a:pt x="455" y="53"/>
                </a:lnTo>
                <a:lnTo>
                  <a:pt x="453" y="53"/>
                </a:lnTo>
                <a:lnTo>
                  <a:pt x="455" y="53"/>
                </a:lnTo>
                <a:lnTo>
                  <a:pt x="455" y="51"/>
                </a:lnTo>
                <a:lnTo>
                  <a:pt x="453" y="51"/>
                </a:lnTo>
                <a:lnTo>
                  <a:pt x="453" y="51"/>
                </a:lnTo>
                <a:lnTo>
                  <a:pt x="451" y="51"/>
                </a:lnTo>
                <a:close/>
                <a:moveTo>
                  <a:pt x="116" y="314"/>
                </a:moveTo>
                <a:lnTo>
                  <a:pt x="116" y="316"/>
                </a:lnTo>
                <a:lnTo>
                  <a:pt x="118" y="316"/>
                </a:lnTo>
                <a:lnTo>
                  <a:pt x="118" y="318"/>
                </a:lnTo>
                <a:lnTo>
                  <a:pt x="118" y="319"/>
                </a:lnTo>
                <a:lnTo>
                  <a:pt x="118" y="323"/>
                </a:lnTo>
                <a:lnTo>
                  <a:pt x="118" y="329"/>
                </a:lnTo>
                <a:lnTo>
                  <a:pt x="118" y="329"/>
                </a:lnTo>
                <a:lnTo>
                  <a:pt x="120" y="331"/>
                </a:lnTo>
                <a:lnTo>
                  <a:pt x="160" y="340"/>
                </a:lnTo>
                <a:lnTo>
                  <a:pt x="205" y="344"/>
                </a:lnTo>
                <a:lnTo>
                  <a:pt x="251" y="342"/>
                </a:lnTo>
                <a:lnTo>
                  <a:pt x="295" y="337"/>
                </a:lnTo>
                <a:lnTo>
                  <a:pt x="335" y="325"/>
                </a:lnTo>
                <a:lnTo>
                  <a:pt x="358" y="316"/>
                </a:lnTo>
                <a:lnTo>
                  <a:pt x="381" y="304"/>
                </a:lnTo>
                <a:lnTo>
                  <a:pt x="402" y="291"/>
                </a:lnTo>
                <a:lnTo>
                  <a:pt x="461" y="245"/>
                </a:lnTo>
                <a:lnTo>
                  <a:pt x="478" y="226"/>
                </a:lnTo>
                <a:lnTo>
                  <a:pt x="493" y="205"/>
                </a:lnTo>
                <a:lnTo>
                  <a:pt x="495" y="203"/>
                </a:lnTo>
                <a:lnTo>
                  <a:pt x="495" y="203"/>
                </a:lnTo>
                <a:lnTo>
                  <a:pt x="497" y="201"/>
                </a:lnTo>
                <a:lnTo>
                  <a:pt x="499" y="201"/>
                </a:lnTo>
                <a:lnTo>
                  <a:pt x="501" y="201"/>
                </a:lnTo>
                <a:lnTo>
                  <a:pt x="501" y="200"/>
                </a:lnTo>
                <a:lnTo>
                  <a:pt x="501" y="200"/>
                </a:lnTo>
                <a:lnTo>
                  <a:pt x="504" y="200"/>
                </a:lnTo>
                <a:lnTo>
                  <a:pt x="506" y="201"/>
                </a:lnTo>
                <a:lnTo>
                  <a:pt x="516" y="211"/>
                </a:lnTo>
                <a:lnTo>
                  <a:pt x="525" y="220"/>
                </a:lnTo>
                <a:lnTo>
                  <a:pt x="537" y="230"/>
                </a:lnTo>
                <a:lnTo>
                  <a:pt x="539" y="232"/>
                </a:lnTo>
                <a:lnTo>
                  <a:pt x="541" y="236"/>
                </a:lnTo>
                <a:lnTo>
                  <a:pt x="544" y="238"/>
                </a:lnTo>
                <a:lnTo>
                  <a:pt x="542" y="220"/>
                </a:lnTo>
                <a:lnTo>
                  <a:pt x="544" y="205"/>
                </a:lnTo>
                <a:lnTo>
                  <a:pt x="544" y="201"/>
                </a:lnTo>
                <a:lnTo>
                  <a:pt x="544" y="198"/>
                </a:lnTo>
                <a:lnTo>
                  <a:pt x="541" y="196"/>
                </a:lnTo>
                <a:lnTo>
                  <a:pt x="541" y="194"/>
                </a:lnTo>
                <a:lnTo>
                  <a:pt x="539" y="192"/>
                </a:lnTo>
                <a:lnTo>
                  <a:pt x="539" y="190"/>
                </a:lnTo>
                <a:lnTo>
                  <a:pt x="539" y="190"/>
                </a:lnTo>
                <a:lnTo>
                  <a:pt x="539" y="190"/>
                </a:lnTo>
                <a:lnTo>
                  <a:pt x="539" y="190"/>
                </a:lnTo>
                <a:lnTo>
                  <a:pt x="539" y="190"/>
                </a:lnTo>
                <a:lnTo>
                  <a:pt x="514" y="146"/>
                </a:lnTo>
                <a:lnTo>
                  <a:pt x="483" y="110"/>
                </a:lnTo>
                <a:lnTo>
                  <a:pt x="453" y="78"/>
                </a:lnTo>
                <a:lnTo>
                  <a:pt x="421" y="49"/>
                </a:lnTo>
                <a:lnTo>
                  <a:pt x="394" y="51"/>
                </a:lnTo>
                <a:lnTo>
                  <a:pt x="369" y="55"/>
                </a:lnTo>
                <a:lnTo>
                  <a:pt x="369" y="59"/>
                </a:lnTo>
                <a:lnTo>
                  <a:pt x="367" y="62"/>
                </a:lnTo>
                <a:lnTo>
                  <a:pt x="365" y="66"/>
                </a:lnTo>
                <a:lnTo>
                  <a:pt x="369" y="66"/>
                </a:lnTo>
                <a:lnTo>
                  <a:pt x="371" y="70"/>
                </a:lnTo>
                <a:lnTo>
                  <a:pt x="371" y="72"/>
                </a:lnTo>
                <a:lnTo>
                  <a:pt x="390" y="87"/>
                </a:lnTo>
                <a:lnTo>
                  <a:pt x="390" y="87"/>
                </a:lnTo>
                <a:lnTo>
                  <a:pt x="392" y="87"/>
                </a:lnTo>
                <a:lnTo>
                  <a:pt x="392" y="89"/>
                </a:lnTo>
                <a:lnTo>
                  <a:pt x="394" y="89"/>
                </a:lnTo>
                <a:lnTo>
                  <a:pt x="392" y="91"/>
                </a:lnTo>
                <a:lnTo>
                  <a:pt x="392" y="93"/>
                </a:lnTo>
                <a:lnTo>
                  <a:pt x="400" y="101"/>
                </a:lnTo>
                <a:lnTo>
                  <a:pt x="405" y="108"/>
                </a:lnTo>
                <a:lnTo>
                  <a:pt x="403" y="112"/>
                </a:lnTo>
                <a:lnTo>
                  <a:pt x="400" y="116"/>
                </a:lnTo>
                <a:lnTo>
                  <a:pt x="398" y="120"/>
                </a:lnTo>
                <a:lnTo>
                  <a:pt x="396" y="120"/>
                </a:lnTo>
                <a:lnTo>
                  <a:pt x="394" y="121"/>
                </a:lnTo>
                <a:lnTo>
                  <a:pt x="373" y="140"/>
                </a:lnTo>
                <a:lnTo>
                  <a:pt x="350" y="156"/>
                </a:lnTo>
                <a:lnTo>
                  <a:pt x="350" y="158"/>
                </a:lnTo>
                <a:lnTo>
                  <a:pt x="350" y="158"/>
                </a:lnTo>
                <a:lnTo>
                  <a:pt x="335" y="169"/>
                </a:lnTo>
                <a:lnTo>
                  <a:pt x="316" y="179"/>
                </a:lnTo>
                <a:lnTo>
                  <a:pt x="299" y="188"/>
                </a:lnTo>
                <a:lnTo>
                  <a:pt x="291" y="192"/>
                </a:lnTo>
                <a:lnTo>
                  <a:pt x="284" y="196"/>
                </a:lnTo>
                <a:lnTo>
                  <a:pt x="274" y="198"/>
                </a:lnTo>
                <a:lnTo>
                  <a:pt x="255" y="207"/>
                </a:lnTo>
                <a:lnTo>
                  <a:pt x="232" y="213"/>
                </a:lnTo>
                <a:lnTo>
                  <a:pt x="186" y="217"/>
                </a:lnTo>
                <a:lnTo>
                  <a:pt x="139" y="217"/>
                </a:lnTo>
                <a:lnTo>
                  <a:pt x="106" y="211"/>
                </a:lnTo>
                <a:lnTo>
                  <a:pt x="105" y="219"/>
                </a:lnTo>
                <a:lnTo>
                  <a:pt x="103" y="226"/>
                </a:lnTo>
                <a:lnTo>
                  <a:pt x="103" y="236"/>
                </a:lnTo>
                <a:lnTo>
                  <a:pt x="103" y="234"/>
                </a:lnTo>
                <a:lnTo>
                  <a:pt x="103" y="232"/>
                </a:lnTo>
                <a:lnTo>
                  <a:pt x="105" y="230"/>
                </a:lnTo>
                <a:lnTo>
                  <a:pt x="105" y="230"/>
                </a:lnTo>
                <a:lnTo>
                  <a:pt x="105" y="228"/>
                </a:lnTo>
                <a:lnTo>
                  <a:pt x="105" y="224"/>
                </a:lnTo>
                <a:lnTo>
                  <a:pt x="106" y="222"/>
                </a:lnTo>
                <a:lnTo>
                  <a:pt x="108" y="222"/>
                </a:lnTo>
                <a:lnTo>
                  <a:pt x="108" y="224"/>
                </a:lnTo>
                <a:lnTo>
                  <a:pt x="110" y="228"/>
                </a:lnTo>
                <a:lnTo>
                  <a:pt x="110" y="232"/>
                </a:lnTo>
                <a:lnTo>
                  <a:pt x="110" y="234"/>
                </a:lnTo>
                <a:lnTo>
                  <a:pt x="110" y="234"/>
                </a:lnTo>
                <a:lnTo>
                  <a:pt x="112" y="234"/>
                </a:lnTo>
                <a:lnTo>
                  <a:pt x="112" y="234"/>
                </a:lnTo>
                <a:lnTo>
                  <a:pt x="112" y="234"/>
                </a:lnTo>
                <a:lnTo>
                  <a:pt x="114" y="247"/>
                </a:lnTo>
                <a:lnTo>
                  <a:pt x="114" y="262"/>
                </a:lnTo>
                <a:lnTo>
                  <a:pt x="114" y="259"/>
                </a:lnTo>
                <a:lnTo>
                  <a:pt x="114" y="255"/>
                </a:lnTo>
                <a:lnTo>
                  <a:pt x="112" y="253"/>
                </a:lnTo>
                <a:lnTo>
                  <a:pt x="112" y="255"/>
                </a:lnTo>
                <a:lnTo>
                  <a:pt x="112" y="257"/>
                </a:lnTo>
                <a:lnTo>
                  <a:pt x="110" y="259"/>
                </a:lnTo>
                <a:lnTo>
                  <a:pt x="112" y="255"/>
                </a:lnTo>
                <a:lnTo>
                  <a:pt x="112" y="251"/>
                </a:lnTo>
                <a:lnTo>
                  <a:pt x="110" y="247"/>
                </a:lnTo>
                <a:lnTo>
                  <a:pt x="110" y="257"/>
                </a:lnTo>
                <a:lnTo>
                  <a:pt x="110" y="259"/>
                </a:lnTo>
                <a:lnTo>
                  <a:pt x="110" y="259"/>
                </a:lnTo>
                <a:lnTo>
                  <a:pt x="112" y="259"/>
                </a:lnTo>
                <a:lnTo>
                  <a:pt x="112" y="260"/>
                </a:lnTo>
                <a:lnTo>
                  <a:pt x="112" y="260"/>
                </a:lnTo>
                <a:lnTo>
                  <a:pt x="110" y="259"/>
                </a:lnTo>
                <a:lnTo>
                  <a:pt x="108" y="293"/>
                </a:lnTo>
                <a:lnTo>
                  <a:pt x="108" y="327"/>
                </a:lnTo>
                <a:lnTo>
                  <a:pt x="110" y="327"/>
                </a:lnTo>
                <a:lnTo>
                  <a:pt x="112" y="327"/>
                </a:lnTo>
                <a:lnTo>
                  <a:pt x="112" y="327"/>
                </a:lnTo>
                <a:lnTo>
                  <a:pt x="112" y="297"/>
                </a:lnTo>
                <a:lnTo>
                  <a:pt x="112" y="264"/>
                </a:lnTo>
                <a:lnTo>
                  <a:pt x="112" y="266"/>
                </a:lnTo>
                <a:lnTo>
                  <a:pt x="114" y="268"/>
                </a:lnTo>
                <a:lnTo>
                  <a:pt x="114" y="260"/>
                </a:lnTo>
                <a:lnTo>
                  <a:pt x="116" y="262"/>
                </a:lnTo>
                <a:lnTo>
                  <a:pt x="116" y="262"/>
                </a:lnTo>
                <a:lnTo>
                  <a:pt x="118" y="262"/>
                </a:lnTo>
                <a:lnTo>
                  <a:pt x="120" y="264"/>
                </a:lnTo>
                <a:lnTo>
                  <a:pt x="127" y="308"/>
                </a:lnTo>
                <a:lnTo>
                  <a:pt x="129" y="306"/>
                </a:lnTo>
                <a:lnTo>
                  <a:pt x="129" y="306"/>
                </a:lnTo>
                <a:lnTo>
                  <a:pt x="129" y="304"/>
                </a:lnTo>
                <a:lnTo>
                  <a:pt x="129" y="302"/>
                </a:lnTo>
                <a:lnTo>
                  <a:pt x="127" y="300"/>
                </a:lnTo>
                <a:lnTo>
                  <a:pt x="129" y="270"/>
                </a:lnTo>
                <a:lnTo>
                  <a:pt x="131" y="268"/>
                </a:lnTo>
                <a:lnTo>
                  <a:pt x="131" y="268"/>
                </a:lnTo>
                <a:lnTo>
                  <a:pt x="133" y="268"/>
                </a:lnTo>
                <a:lnTo>
                  <a:pt x="133" y="268"/>
                </a:lnTo>
                <a:lnTo>
                  <a:pt x="139" y="281"/>
                </a:lnTo>
                <a:lnTo>
                  <a:pt x="141" y="297"/>
                </a:lnTo>
                <a:lnTo>
                  <a:pt x="143" y="295"/>
                </a:lnTo>
                <a:lnTo>
                  <a:pt x="145" y="291"/>
                </a:lnTo>
                <a:lnTo>
                  <a:pt x="145" y="287"/>
                </a:lnTo>
                <a:lnTo>
                  <a:pt x="145" y="283"/>
                </a:lnTo>
                <a:lnTo>
                  <a:pt x="145" y="281"/>
                </a:lnTo>
                <a:lnTo>
                  <a:pt x="146" y="279"/>
                </a:lnTo>
                <a:lnTo>
                  <a:pt x="148" y="281"/>
                </a:lnTo>
                <a:lnTo>
                  <a:pt x="152" y="293"/>
                </a:lnTo>
                <a:lnTo>
                  <a:pt x="156" y="304"/>
                </a:lnTo>
                <a:lnTo>
                  <a:pt x="160" y="302"/>
                </a:lnTo>
                <a:lnTo>
                  <a:pt x="160" y="300"/>
                </a:lnTo>
                <a:lnTo>
                  <a:pt x="160" y="300"/>
                </a:lnTo>
                <a:lnTo>
                  <a:pt x="162" y="297"/>
                </a:lnTo>
                <a:lnTo>
                  <a:pt x="164" y="295"/>
                </a:lnTo>
                <a:lnTo>
                  <a:pt x="164" y="291"/>
                </a:lnTo>
                <a:lnTo>
                  <a:pt x="164" y="291"/>
                </a:lnTo>
                <a:lnTo>
                  <a:pt x="165" y="289"/>
                </a:lnTo>
                <a:lnTo>
                  <a:pt x="165" y="289"/>
                </a:lnTo>
                <a:lnTo>
                  <a:pt x="167" y="291"/>
                </a:lnTo>
                <a:lnTo>
                  <a:pt x="169" y="295"/>
                </a:lnTo>
                <a:lnTo>
                  <a:pt x="171" y="299"/>
                </a:lnTo>
                <a:lnTo>
                  <a:pt x="173" y="300"/>
                </a:lnTo>
                <a:lnTo>
                  <a:pt x="173" y="302"/>
                </a:lnTo>
                <a:lnTo>
                  <a:pt x="175" y="304"/>
                </a:lnTo>
                <a:lnTo>
                  <a:pt x="179" y="299"/>
                </a:lnTo>
                <a:lnTo>
                  <a:pt x="181" y="295"/>
                </a:lnTo>
                <a:lnTo>
                  <a:pt x="183" y="293"/>
                </a:lnTo>
                <a:lnTo>
                  <a:pt x="184" y="295"/>
                </a:lnTo>
                <a:lnTo>
                  <a:pt x="184" y="293"/>
                </a:lnTo>
                <a:lnTo>
                  <a:pt x="186" y="293"/>
                </a:lnTo>
                <a:lnTo>
                  <a:pt x="188" y="293"/>
                </a:lnTo>
                <a:lnTo>
                  <a:pt x="188" y="295"/>
                </a:lnTo>
                <a:lnTo>
                  <a:pt x="190" y="295"/>
                </a:lnTo>
                <a:lnTo>
                  <a:pt x="223" y="293"/>
                </a:lnTo>
                <a:lnTo>
                  <a:pt x="228" y="291"/>
                </a:lnTo>
                <a:lnTo>
                  <a:pt x="236" y="289"/>
                </a:lnTo>
                <a:lnTo>
                  <a:pt x="242" y="287"/>
                </a:lnTo>
                <a:lnTo>
                  <a:pt x="249" y="285"/>
                </a:lnTo>
                <a:lnTo>
                  <a:pt x="249" y="283"/>
                </a:lnTo>
                <a:lnTo>
                  <a:pt x="249" y="283"/>
                </a:lnTo>
                <a:lnTo>
                  <a:pt x="251" y="283"/>
                </a:lnTo>
                <a:lnTo>
                  <a:pt x="253" y="283"/>
                </a:lnTo>
                <a:lnTo>
                  <a:pt x="253" y="283"/>
                </a:lnTo>
                <a:lnTo>
                  <a:pt x="245" y="287"/>
                </a:lnTo>
                <a:lnTo>
                  <a:pt x="238" y="291"/>
                </a:lnTo>
                <a:lnTo>
                  <a:pt x="238" y="291"/>
                </a:lnTo>
                <a:lnTo>
                  <a:pt x="238" y="291"/>
                </a:lnTo>
                <a:lnTo>
                  <a:pt x="236" y="291"/>
                </a:lnTo>
                <a:lnTo>
                  <a:pt x="236" y="293"/>
                </a:lnTo>
                <a:lnTo>
                  <a:pt x="236" y="293"/>
                </a:lnTo>
                <a:lnTo>
                  <a:pt x="234" y="293"/>
                </a:lnTo>
                <a:lnTo>
                  <a:pt x="234" y="293"/>
                </a:lnTo>
                <a:lnTo>
                  <a:pt x="232" y="293"/>
                </a:lnTo>
                <a:lnTo>
                  <a:pt x="232" y="293"/>
                </a:lnTo>
                <a:lnTo>
                  <a:pt x="230" y="293"/>
                </a:lnTo>
                <a:lnTo>
                  <a:pt x="223" y="297"/>
                </a:lnTo>
                <a:lnTo>
                  <a:pt x="213" y="299"/>
                </a:lnTo>
                <a:lnTo>
                  <a:pt x="207" y="299"/>
                </a:lnTo>
                <a:lnTo>
                  <a:pt x="202" y="299"/>
                </a:lnTo>
                <a:lnTo>
                  <a:pt x="194" y="300"/>
                </a:lnTo>
                <a:lnTo>
                  <a:pt x="186" y="300"/>
                </a:lnTo>
                <a:lnTo>
                  <a:pt x="186" y="300"/>
                </a:lnTo>
                <a:lnTo>
                  <a:pt x="184" y="300"/>
                </a:lnTo>
                <a:lnTo>
                  <a:pt x="183" y="300"/>
                </a:lnTo>
                <a:lnTo>
                  <a:pt x="179" y="306"/>
                </a:lnTo>
                <a:lnTo>
                  <a:pt x="179" y="308"/>
                </a:lnTo>
                <a:lnTo>
                  <a:pt x="177" y="308"/>
                </a:lnTo>
                <a:lnTo>
                  <a:pt x="175" y="308"/>
                </a:lnTo>
                <a:lnTo>
                  <a:pt x="171" y="306"/>
                </a:lnTo>
                <a:lnTo>
                  <a:pt x="169" y="302"/>
                </a:lnTo>
                <a:lnTo>
                  <a:pt x="167" y="297"/>
                </a:lnTo>
                <a:lnTo>
                  <a:pt x="164" y="300"/>
                </a:lnTo>
                <a:lnTo>
                  <a:pt x="162" y="304"/>
                </a:lnTo>
                <a:lnTo>
                  <a:pt x="160" y="308"/>
                </a:lnTo>
                <a:lnTo>
                  <a:pt x="158" y="308"/>
                </a:lnTo>
                <a:lnTo>
                  <a:pt x="154" y="308"/>
                </a:lnTo>
                <a:lnTo>
                  <a:pt x="152" y="306"/>
                </a:lnTo>
                <a:lnTo>
                  <a:pt x="150" y="300"/>
                </a:lnTo>
                <a:lnTo>
                  <a:pt x="148" y="295"/>
                </a:lnTo>
                <a:lnTo>
                  <a:pt x="146" y="289"/>
                </a:lnTo>
                <a:lnTo>
                  <a:pt x="145" y="302"/>
                </a:lnTo>
                <a:lnTo>
                  <a:pt x="143" y="302"/>
                </a:lnTo>
                <a:lnTo>
                  <a:pt x="141" y="302"/>
                </a:lnTo>
                <a:lnTo>
                  <a:pt x="139" y="300"/>
                </a:lnTo>
                <a:lnTo>
                  <a:pt x="137" y="297"/>
                </a:lnTo>
                <a:lnTo>
                  <a:pt x="137" y="293"/>
                </a:lnTo>
                <a:lnTo>
                  <a:pt x="137" y="289"/>
                </a:lnTo>
                <a:lnTo>
                  <a:pt x="137" y="285"/>
                </a:lnTo>
                <a:lnTo>
                  <a:pt x="135" y="279"/>
                </a:lnTo>
                <a:lnTo>
                  <a:pt x="133" y="274"/>
                </a:lnTo>
                <a:lnTo>
                  <a:pt x="133" y="281"/>
                </a:lnTo>
                <a:lnTo>
                  <a:pt x="133" y="287"/>
                </a:lnTo>
                <a:lnTo>
                  <a:pt x="131" y="293"/>
                </a:lnTo>
                <a:lnTo>
                  <a:pt x="129" y="297"/>
                </a:lnTo>
                <a:lnTo>
                  <a:pt x="131" y="300"/>
                </a:lnTo>
                <a:lnTo>
                  <a:pt x="131" y="306"/>
                </a:lnTo>
                <a:lnTo>
                  <a:pt x="131" y="312"/>
                </a:lnTo>
                <a:lnTo>
                  <a:pt x="129" y="316"/>
                </a:lnTo>
                <a:lnTo>
                  <a:pt x="129" y="318"/>
                </a:lnTo>
                <a:lnTo>
                  <a:pt x="127" y="318"/>
                </a:lnTo>
                <a:lnTo>
                  <a:pt x="127" y="318"/>
                </a:lnTo>
                <a:lnTo>
                  <a:pt x="125" y="316"/>
                </a:lnTo>
                <a:lnTo>
                  <a:pt x="125" y="314"/>
                </a:lnTo>
                <a:lnTo>
                  <a:pt x="124" y="312"/>
                </a:lnTo>
                <a:lnTo>
                  <a:pt x="124" y="312"/>
                </a:lnTo>
                <a:lnTo>
                  <a:pt x="122" y="312"/>
                </a:lnTo>
                <a:lnTo>
                  <a:pt x="122" y="310"/>
                </a:lnTo>
                <a:lnTo>
                  <a:pt x="124" y="310"/>
                </a:lnTo>
                <a:lnTo>
                  <a:pt x="124" y="310"/>
                </a:lnTo>
                <a:lnTo>
                  <a:pt x="120" y="287"/>
                </a:lnTo>
                <a:lnTo>
                  <a:pt x="122" y="287"/>
                </a:lnTo>
                <a:lnTo>
                  <a:pt x="122" y="285"/>
                </a:lnTo>
                <a:lnTo>
                  <a:pt x="122" y="283"/>
                </a:lnTo>
                <a:lnTo>
                  <a:pt x="122" y="279"/>
                </a:lnTo>
                <a:lnTo>
                  <a:pt x="122" y="278"/>
                </a:lnTo>
                <a:lnTo>
                  <a:pt x="120" y="278"/>
                </a:lnTo>
                <a:lnTo>
                  <a:pt x="120" y="279"/>
                </a:lnTo>
                <a:lnTo>
                  <a:pt x="120" y="279"/>
                </a:lnTo>
                <a:lnTo>
                  <a:pt x="120" y="281"/>
                </a:lnTo>
                <a:lnTo>
                  <a:pt x="120" y="279"/>
                </a:lnTo>
                <a:lnTo>
                  <a:pt x="120" y="278"/>
                </a:lnTo>
                <a:lnTo>
                  <a:pt x="120" y="276"/>
                </a:lnTo>
                <a:lnTo>
                  <a:pt x="120" y="274"/>
                </a:lnTo>
                <a:lnTo>
                  <a:pt x="118" y="272"/>
                </a:lnTo>
                <a:lnTo>
                  <a:pt x="118" y="272"/>
                </a:lnTo>
                <a:lnTo>
                  <a:pt x="118" y="270"/>
                </a:lnTo>
                <a:lnTo>
                  <a:pt x="118" y="270"/>
                </a:lnTo>
                <a:lnTo>
                  <a:pt x="116" y="312"/>
                </a:lnTo>
                <a:lnTo>
                  <a:pt x="118" y="314"/>
                </a:lnTo>
                <a:lnTo>
                  <a:pt x="118" y="314"/>
                </a:lnTo>
                <a:lnTo>
                  <a:pt x="116" y="314"/>
                </a:lnTo>
                <a:close/>
                <a:moveTo>
                  <a:pt x="552" y="0"/>
                </a:moveTo>
                <a:lnTo>
                  <a:pt x="554" y="0"/>
                </a:lnTo>
                <a:lnTo>
                  <a:pt x="554" y="0"/>
                </a:lnTo>
                <a:lnTo>
                  <a:pt x="556" y="2"/>
                </a:lnTo>
                <a:lnTo>
                  <a:pt x="562" y="36"/>
                </a:lnTo>
                <a:lnTo>
                  <a:pt x="565" y="74"/>
                </a:lnTo>
                <a:lnTo>
                  <a:pt x="563" y="74"/>
                </a:lnTo>
                <a:lnTo>
                  <a:pt x="563" y="74"/>
                </a:lnTo>
                <a:lnTo>
                  <a:pt x="565" y="87"/>
                </a:lnTo>
                <a:lnTo>
                  <a:pt x="565" y="101"/>
                </a:lnTo>
                <a:lnTo>
                  <a:pt x="565" y="135"/>
                </a:lnTo>
                <a:lnTo>
                  <a:pt x="563" y="167"/>
                </a:lnTo>
                <a:lnTo>
                  <a:pt x="562" y="200"/>
                </a:lnTo>
                <a:lnTo>
                  <a:pt x="560" y="232"/>
                </a:lnTo>
                <a:lnTo>
                  <a:pt x="567" y="232"/>
                </a:lnTo>
                <a:lnTo>
                  <a:pt x="575" y="232"/>
                </a:lnTo>
                <a:lnTo>
                  <a:pt x="581" y="234"/>
                </a:lnTo>
                <a:lnTo>
                  <a:pt x="582" y="234"/>
                </a:lnTo>
                <a:lnTo>
                  <a:pt x="582" y="236"/>
                </a:lnTo>
                <a:lnTo>
                  <a:pt x="582" y="236"/>
                </a:lnTo>
                <a:lnTo>
                  <a:pt x="579" y="239"/>
                </a:lnTo>
                <a:lnTo>
                  <a:pt x="575" y="239"/>
                </a:lnTo>
                <a:lnTo>
                  <a:pt x="569" y="239"/>
                </a:lnTo>
                <a:lnTo>
                  <a:pt x="569" y="239"/>
                </a:lnTo>
                <a:lnTo>
                  <a:pt x="569" y="241"/>
                </a:lnTo>
                <a:lnTo>
                  <a:pt x="567" y="243"/>
                </a:lnTo>
                <a:lnTo>
                  <a:pt x="565" y="243"/>
                </a:lnTo>
                <a:lnTo>
                  <a:pt x="562" y="245"/>
                </a:lnTo>
                <a:lnTo>
                  <a:pt x="560" y="245"/>
                </a:lnTo>
                <a:lnTo>
                  <a:pt x="560" y="253"/>
                </a:lnTo>
                <a:lnTo>
                  <a:pt x="560" y="259"/>
                </a:lnTo>
                <a:lnTo>
                  <a:pt x="558" y="260"/>
                </a:lnTo>
                <a:lnTo>
                  <a:pt x="556" y="262"/>
                </a:lnTo>
                <a:lnTo>
                  <a:pt x="554" y="262"/>
                </a:lnTo>
                <a:lnTo>
                  <a:pt x="552" y="262"/>
                </a:lnTo>
                <a:lnTo>
                  <a:pt x="552" y="268"/>
                </a:lnTo>
                <a:lnTo>
                  <a:pt x="552" y="276"/>
                </a:lnTo>
                <a:lnTo>
                  <a:pt x="550" y="278"/>
                </a:lnTo>
                <a:lnTo>
                  <a:pt x="548" y="278"/>
                </a:lnTo>
                <a:lnTo>
                  <a:pt x="544" y="279"/>
                </a:lnTo>
                <a:lnTo>
                  <a:pt x="544" y="278"/>
                </a:lnTo>
                <a:lnTo>
                  <a:pt x="542" y="276"/>
                </a:lnTo>
                <a:lnTo>
                  <a:pt x="542" y="268"/>
                </a:lnTo>
                <a:lnTo>
                  <a:pt x="544" y="260"/>
                </a:lnTo>
                <a:lnTo>
                  <a:pt x="544" y="253"/>
                </a:lnTo>
                <a:lnTo>
                  <a:pt x="512" y="260"/>
                </a:lnTo>
                <a:lnTo>
                  <a:pt x="510" y="260"/>
                </a:lnTo>
                <a:lnTo>
                  <a:pt x="510" y="260"/>
                </a:lnTo>
                <a:lnTo>
                  <a:pt x="512" y="264"/>
                </a:lnTo>
                <a:lnTo>
                  <a:pt x="516" y="264"/>
                </a:lnTo>
                <a:lnTo>
                  <a:pt x="516" y="266"/>
                </a:lnTo>
                <a:lnTo>
                  <a:pt x="516" y="266"/>
                </a:lnTo>
                <a:lnTo>
                  <a:pt x="518" y="268"/>
                </a:lnTo>
                <a:lnTo>
                  <a:pt x="516" y="270"/>
                </a:lnTo>
                <a:lnTo>
                  <a:pt x="516" y="272"/>
                </a:lnTo>
                <a:lnTo>
                  <a:pt x="516" y="276"/>
                </a:lnTo>
                <a:lnTo>
                  <a:pt x="514" y="276"/>
                </a:lnTo>
                <a:lnTo>
                  <a:pt x="510" y="278"/>
                </a:lnTo>
                <a:lnTo>
                  <a:pt x="506" y="276"/>
                </a:lnTo>
                <a:lnTo>
                  <a:pt x="503" y="274"/>
                </a:lnTo>
                <a:lnTo>
                  <a:pt x="501" y="272"/>
                </a:lnTo>
                <a:lnTo>
                  <a:pt x="497" y="270"/>
                </a:lnTo>
                <a:lnTo>
                  <a:pt x="495" y="268"/>
                </a:lnTo>
                <a:lnTo>
                  <a:pt x="491" y="266"/>
                </a:lnTo>
                <a:lnTo>
                  <a:pt x="487" y="264"/>
                </a:lnTo>
                <a:lnTo>
                  <a:pt x="487" y="264"/>
                </a:lnTo>
                <a:lnTo>
                  <a:pt x="485" y="264"/>
                </a:lnTo>
                <a:lnTo>
                  <a:pt x="485" y="262"/>
                </a:lnTo>
                <a:lnTo>
                  <a:pt x="485" y="262"/>
                </a:lnTo>
                <a:lnTo>
                  <a:pt x="485" y="262"/>
                </a:lnTo>
                <a:lnTo>
                  <a:pt x="487" y="260"/>
                </a:lnTo>
                <a:lnTo>
                  <a:pt x="487" y="260"/>
                </a:lnTo>
                <a:lnTo>
                  <a:pt x="489" y="259"/>
                </a:lnTo>
                <a:lnTo>
                  <a:pt x="485" y="257"/>
                </a:lnTo>
                <a:lnTo>
                  <a:pt x="482" y="253"/>
                </a:lnTo>
                <a:lnTo>
                  <a:pt x="478" y="249"/>
                </a:lnTo>
                <a:lnTo>
                  <a:pt x="434" y="285"/>
                </a:lnTo>
                <a:lnTo>
                  <a:pt x="384" y="316"/>
                </a:lnTo>
                <a:lnTo>
                  <a:pt x="343" y="335"/>
                </a:lnTo>
                <a:lnTo>
                  <a:pt x="297" y="348"/>
                </a:lnTo>
                <a:lnTo>
                  <a:pt x="253" y="354"/>
                </a:lnTo>
                <a:lnTo>
                  <a:pt x="207" y="356"/>
                </a:lnTo>
                <a:lnTo>
                  <a:pt x="162" y="354"/>
                </a:lnTo>
                <a:lnTo>
                  <a:pt x="118" y="348"/>
                </a:lnTo>
                <a:lnTo>
                  <a:pt x="116" y="348"/>
                </a:lnTo>
                <a:lnTo>
                  <a:pt x="116" y="350"/>
                </a:lnTo>
                <a:lnTo>
                  <a:pt x="118" y="352"/>
                </a:lnTo>
                <a:lnTo>
                  <a:pt x="116" y="354"/>
                </a:lnTo>
                <a:lnTo>
                  <a:pt x="114" y="354"/>
                </a:lnTo>
                <a:lnTo>
                  <a:pt x="112" y="354"/>
                </a:lnTo>
                <a:lnTo>
                  <a:pt x="95" y="346"/>
                </a:lnTo>
                <a:lnTo>
                  <a:pt x="74" y="342"/>
                </a:lnTo>
                <a:lnTo>
                  <a:pt x="65" y="340"/>
                </a:lnTo>
                <a:lnTo>
                  <a:pt x="57" y="338"/>
                </a:lnTo>
                <a:lnTo>
                  <a:pt x="32" y="335"/>
                </a:lnTo>
                <a:lnTo>
                  <a:pt x="11" y="327"/>
                </a:lnTo>
                <a:lnTo>
                  <a:pt x="7" y="323"/>
                </a:lnTo>
                <a:lnTo>
                  <a:pt x="4" y="321"/>
                </a:lnTo>
                <a:lnTo>
                  <a:pt x="2" y="319"/>
                </a:lnTo>
                <a:lnTo>
                  <a:pt x="2" y="319"/>
                </a:lnTo>
                <a:lnTo>
                  <a:pt x="0" y="318"/>
                </a:lnTo>
                <a:lnTo>
                  <a:pt x="0" y="316"/>
                </a:lnTo>
                <a:lnTo>
                  <a:pt x="21" y="323"/>
                </a:lnTo>
                <a:lnTo>
                  <a:pt x="44" y="329"/>
                </a:lnTo>
                <a:lnTo>
                  <a:pt x="68" y="331"/>
                </a:lnTo>
                <a:lnTo>
                  <a:pt x="45" y="316"/>
                </a:lnTo>
                <a:lnTo>
                  <a:pt x="45" y="316"/>
                </a:lnTo>
                <a:lnTo>
                  <a:pt x="47" y="314"/>
                </a:lnTo>
                <a:lnTo>
                  <a:pt x="47" y="314"/>
                </a:lnTo>
                <a:lnTo>
                  <a:pt x="47" y="312"/>
                </a:lnTo>
                <a:lnTo>
                  <a:pt x="47" y="310"/>
                </a:lnTo>
                <a:lnTo>
                  <a:pt x="51" y="310"/>
                </a:lnTo>
                <a:lnTo>
                  <a:pt x="53" y="312"/>
                </a:lnTo>
                <a:lnTo>
                  <a:pt x="47" y="306"/>
                </a:lnTo>
                <a:lnTo>
                  <a:pt x="44" y="302"/>
                </a:lnTo>
                <a:lnTo>
                  <a:pt x="44" y="300"/>
                </a:lnTo>
                <a:lnTo>
                  <a:pt x="45" y="299"/>
                </a:lnTo>
                <a:lnTo>
                  <a:pt x="47" y="297"/>
                </a:lnTo>
                <a:lnTo>
                  <a:pt x="49" y="297"/>
                </a:lnTo>
                <a:lnTo>
                  <a:pt x="49" y="299"/>
                </a:lnTo>
                <a:lnTo>
                  <a:pt x="49" y="299"/>
                </a:lnTo>
                <a:lnTo>
                  <a:pt x="51" y="300"/>
                </a:lnTo>
                <a:lnTo>
                  <a:pt x="53" y="302"/>
                </a:lnTo>
                <a:lnTo>
                  <a:pt x="55" y="302"/>
                </a:lnTo>
                <a:lnTo>
                  <a:pt x="55" y="300"/>
                </a:lnTo>
                <a:lnTo>
                  <a:pt x="55" y="300"/>
                </a:lnTo>
                <a:lnTo>
                  <a:pt x="55" y="300"/>
                </a:lnTo>
                <a:lnTo>
                  <a:pt x="61" y="278"/>
                </a:lnTo>
                <a:lnTo>
                  <a:pt x="61" y="253"/>
                </a:lnTo>
                <a:lnTo>
                  <a:pt x="61" y="251"/>
                </a:lnTo>
                <a:lnTo>
                  <a:pt x="63" y="249"/>
                </a:lnTo>
                <a:lnTo>
                  <a:pt x="63" y="247"/>
                </a:lnTo>
                <a:lnTo>
                  <a:pt x="63" y="249"/>
                </a:lnTo>
                <a:lnTo>
                  <a:pt x="61" y="249"/>
                </a:lnTo>
                <a:lnTo>
                  <a:pt x="59" y="249"/>
                </a:lnTo>
                <a:lnTo>
                  <a:pt x="57" y="249"/>
                </a:lnTo>
                <a:lnTo>
                  <a:pt x="57" y="247"/>
                </a:lnTo>
                <a:lnTo>
                  <a:pt x="59" y="245"/>
                </a:lnTo>
                <a:lnTo>
                  <a:pt x="61" y="243"/>
                </a:lnTo>
                <a:lnTo>
                  <a:pt x="63" y="241"/>
                </a:lnTo>
                <a:lnTo>
                  <a:pt x="63" y="241"/>
                </a:lnTo>
                <a:lnTo>
                  <a:pt x="61" y="241"/>
                </a:lnTo>
                <a:lnTo>
                  <a:pt x="59" y="241"/>
                </a:lnTo>
                <a:lnTo>
                  <a:pt x="59" y="238"/>
                </a:lnTo>
                <a:lnTo>
                  <a:pt x="59" y="236"/>
                </a:lnTo>
                <a:lnTo>
                  <a:pt x="61" y="236"/>
                </a:lnTo>
                <a:lnTo>
                  <a:pt x="66" y="228"/>
                </a:lnTo>
                <a:lnTo>
                  <a:pt x="66" y="228"/>
                </a:lnTo>
                <a:lnTo>
                  <a:pt x="65" y="226"/>
                </a:lnTo>
                <a:lnTo>
                  <a:pt x="65" y="226"/>
                </a:lnTo>
                <a:lnTo>
                  <a:pt x="63" y="228"/>
                </a:lnTo>
                <a:lnTo>
                  <a:pt x="61" y="228"/>
                </a:lnTo>
                <a:lnTo>
                  <a:pt x="61" y="226"/>
                </a:lnTo>
                <a:lnTo>
                  <a:pt x="61" y="226"/>
                </a:lnTo>
                <a:lnTo>
                  <a:pt x="61" y="224"/>
                </a:lnTo>
                <a:lnTo>
                  <a:pt x="61" y="224"/>
                </a:lnTo>
                <a:lnTo>
                  <a:pt x="55" y="226"/>
                </a:lnTo>
                <a:lnTo>
                  <a:pt x="49" y="228"/>
                </a:lnTo>
                <a:lnTo>
                  <a:pt x="47" y="228"/>
                </a:lnTo>
                <a:lnTo>
                  <a:pt x="47" y="228"/>
                </a:lnTo>
                <a:lnTo>
                  <a:pt x="45" y="224"/>
                </a:lnTo>
                <a:lnTo>
                  <a:pt x="45" y="222"/>
                </a:lnTo>
                <a:lnTo>
                  <a:pt x="47" y="220"/>
                </a:lnTo>
                <a:lnTo>
                  <a:pt x="51" y="217"/>
                </a:lnTo>
                <a:lnTo>
                  <a:pt x="59" y="211"/>
                </a:lnTo>
                <a:lnTo>
                  <a:pt x="65" y="207"/>
                </a:lnTo>
                <a:lnTo>
                  <a:pt x="68" y="205"/>
                </a:lnTo>
                <a:lnTo>
                  <a:pt x="72" y="203"/>
                </a:lnTo>
                <a:lnTo>
                  <a:pt x="74" y="203"/>
                </a:lnTo>
                <a:lnTo>
                  <a:pt x="74" y="201"/>
                </a:lnTo>
                <a:lnTo>
                  <a:pt x="74" y="201"/>
                </a:lnTo>
                <a:lnTo>
                  <a:pt x="63" y="198"/>
                </a:lnTo>
                <a:lnTo>
                  <a:pt x="55" y="194"/>
                </a:lnTo>
                <a:lnTo>
                  <a:pt x="45" y="190"/>
                </a:lnTo>
                <a:lnTo>
                  <a:pt x="44" y="188"/>
                </a:lnTo>
                <a:lnTo>
                  <a:pt x="44" y="184"/>
                </a:lnTo>
                <a:lnTo>
                  <a:pt x="65" y="192"/>
                </a:lnTo>
                <a:lnTo>
                  <a:pt x="87" y="196"/>
                </a:lnTo>
                <a:lnTo>
                  <a:pt x="103" y="188"/>
                </a:lnTo>
                <a:lnTo>
                  <a:pt x="120" y="180"/>
                </a:lnTo>
                <a:lnTo>
                  <a:pt x="122" y="180"/>
                </a:lnTo>
                <a:lnTo>
                  <a:pt x="122" y="180"/>
                </a:lnTo>
                <a:lnTo>
                  <a:pt x="124" y="182"/>
                </a:lnTo>
                <a:lnTo>
                  <a:pt x="125" y="184"/>
                </a:lnTo>
                <a:lnTo>
                  <a:pt x="124" y="188"/>
                </a:lnTo>
                <a:lnTo>
                  <a:pt x="124" y="188"/>
                </a:lnTo>
                <a:lnTo>
                  <a:pt x="120" y="190"/>
                </a:lnTo>
                <a:lnTo>
                  <a:pt x="118" y="192"/>
                </a:lnTo>
                <a:lnTo>
                  <a:pt x="116" y="194"/>
                </a:lnTo>
                <a:lnTo>
                  <a:pt x="135" y="198"/>
                </a:lnTo>
                <a:lnTo>
                  <a:pt x="154" y="200"/>
                </a:lnTo>
                <a:lnTo>
                  <a:pt x="181" y="203"/>
                </a:lnTo>
                <a:lnTo>
                  <a:pt x="207" y="201"/>
                </a:lnTo>
                <a:lnTo>
                  <a:pt x="232" y="198"/>
                </a:lnTo>
                <a:lnTo>
                  <a:pt x="274" y="182"/>
                </a:lnTo>
                <a:lnTo>
                  <a:pt x="312" y="165"/>
                </a:lnTo>
                <a:lnTo>
                  <a:pt x="341" y="150"/>
                </a:lnTo>
                <a:lnTo>
                  <a:pt x="363" y="131"/>
                </a:lnTo>
                <a:lnTo>
                  <a:pt x="363" y="131"/>
                </a:lnTo>
                <a:lnTo>
                  <a:pt x="363" y="129"/>
                </a:lnTo>
                <a:lnTo>
                  <a:pt x="362" y="127"/>
                </a:lnTo>
                <a:lnTo>
                  <a:pt x="360" y="127"/>
                </a:lnTo>
                <a:lnTo>
                  <a:pt x="358" y="125"/>
                </a:lnTo>
                <a:lnTo>
                  <a:pt x="358" y="125"/>
                </a:lnTo>
                <a:lnTo>
                  <a:pt x="356" y="125"/>
                </a:lnTo>
                <a:lnTo>
                  <a:pt x="356" y="123"/>
                </a:lnTo>
                <a:lnTo>
                  <a:pt x="354" y="121"/>
                </a:lnTo>
                <a:lnTo>
                  <a:pt x="354" y="121"/>
                </a:lnTo>
                <a:lnTo>
                  <a:pt x="352" y="121"/>
                </a:lnTo>
                <a:lnTo>
                  <a:pt x="352" y="121"/>
                </a:lnTo>
                <a:lnTo>
                  <a:pt x="350" y="121"/>
                </a:lnTo>
                <a:lnTo>
                  <a:pt x="350" y="120"/>
                </a:lnTo>
                <a:lnTo>
                  <a:pt x="350" y="116"/>
                </a:lnTo>
                <a:lnTo>
                  <a:pt x="348" y="114"/>
                </a:lnTo>
                <a:lnTo>
                  <a:pt x="346" y="116"/>
                </a:lnTo>
                <a:lnTo>
                  <a:pt x="344" y="116"/>
                </a:lnTo>
                <a:lnTo>
                  <a:pt x="344" y="114"/>
                </a:lnTo>
                <a:lnTo>
                  <a:pt x="344" y="112"/>
                </a:lnTo>
                <a:lnTo>
                  <a:pt x="344" y="110"/>
                </a:lnTo>
                <a:lnTo>
                  <a:pt x="343" y="110"/>
                </a:lnTo>
                <a:lnTo>
                  <a:pt x="341" y="110"/>
                </a:lnTo>
                <a:lnTo>
                  <a:pt x="341" y="108"/>
                </a:lnTo>
                <a:lnTo>
                  <a:pt x="341" y="106"/>
                </a:lnTo>
                <a:lnTo>
                  <a:pt x="341" y="106"/>
                </a:lnTo>
                <a:lnTo>
                  <a:pt x="339" y="106"/>
                </a:lnTo>
                <a:lnTo>
                  <a:pt x="337" y="106"/>
                </a:lnTo>
                <a:lnTo>
                  <a:pt x="337" y="102"/>
                </a:lnTo>
                <a:lnTo>
                  <a:pt x="333" y="99"/>
                </a:lnTo>
                <a:lnTo>
                  <a:pt x="333" y="101"/>
                </a:lnTo>
                <a:lnTo>
                  <a:pt x="331" y="102"/>
                </a:lnTo>
                <a:lnTo>
                  <a:pt x="331" y="104"/>
                </a:lnTo>
                <a:lnTo>
                  <a:pt x="329" y="104"/>
                </a:lnTo>
                <a:lnTo>
                  <a:pt x="329" y="104"/>
                </a:lnTo>
                <a:lnTo>
                  <a:pt x="329" y="106"/>
                </a:lnTo>
                <a:lnTo>
                  <a:pt x="327" y="108"/>
                </a:lnTo>
                <a:lnTo>
                  <a:pt x="325" y="110"/>
                </a:lnTo>
                <a:lnTo>
                  <a:pt x="322" y="108"/>
                </a:lnTo>
                <a:lnTo>
                  <a:pt x="318" y="106"/>
                </a:lnTo>
                <a:lnTo>
                  <a:pt x="322" y="101"/>
                </a:lnTo>
                <a:lnTo>
                  <a:pt x="324" y="95"/>
                </a:lnTo>
                <a:lnTo>
                  <a:pt x="325" y="87"/>
                </a:lnTo>
                <a:lnTo>
                  <a:pt x="327" y="87"/>
                </a:lnTo>
                <a:lnTo>
                  <a:pt x="327" y="85"/>
                </a:lnTo>
                <a:lnTo>
                  <a:pt x="331" y="80"/>
                </a:lnTo>
                <a:lnTo>
                  <a:pt x="333" y="76"/>
                </a:lnTo>
                <a:lnTo>
                  <a:pt x="337" y="70"/>
                </a:lnTo>
                <a:lnTo>
                  <a:pt x="339" y="64"/>
                </a:lnTo>
                <a:lnTo>
                  <a:pt x="341" y="62"/>
                </a:lnTo>
                <a:lnTo>
                  <a:pt x="341" y="62"/>
                </a:lnTo>
                <a:lnTo>
                  <a:pt x="343" y="61"/>
                </a:lnTo>
                <a:lnTo>
                  <a:pt x="341" y="59"/>
                </a:lnTo>
                <a:lnTo>
                  <a:pt x="339" y="55"/>
                </a:lnTo>
                <a:lnTo>
                  <a:pt x="341" y="51"/>
                </a:lnTo>
                <a:lnTo>
                  <a:pt x="341" y="51"/>
                </a:lnTo>
                <a:lnTo>
                  <a:pt x="343" y="51"/>
                </a:lnTo>
                <a:lnTo>
                  <a:pt x="343" y="49"/>
                </a:lnTo>
                <a:lnTo>
                  <a:pt x="346" y="45"/>
                </a:lnTo>
                <a:lnTo>
                  <a:pt x="346" y="43"/>
                </a:lnTo>
                <a:lnTo>
                  <a:pt x="348" y="38"/>
                </a:lnTo>
                <a:lnTo>
                  <a:pt x="350" y="38"/>
                </a:lnTo>
                <a:lnTo>
                  <a:pt x="352" y="36"/>
                </a:lnTo>
                <a:lnTo>
                  <a:pt x="352" y="34"/>
                </a:lnTo>
                <a:lnTo>
                  <a:pt x="352" y="34"/>
                </a:lnTo>
                <a:lnTo>
                  <a:pt x="352" y="32"/>
                </a:lnTo>
                <a:lnTo>
                  <a:pt x="352" y="32"/>
                </a:lnTo>
                <a:lnTo>
                  <a:pt x="354" y="32"/>
                </a:lnTo>
                <a:lnTo>
                  <a:pt x="356" y="32"/>
                </a:lnTo>
                <a:lnTo>
                  <a:pt x="358" y="32"/>
                </a:lnTo>
                <a:lnTo>
                  <a:pt x="360" y="34"/>
                </a:lnTo>
                <a:lnTo>
                  <a:pt x="362" y="38"/>
                </a:lnTo>
                <a:lnTo>
                  <a:pt x="360" y="41"/>
                </a:lnTo>
                <a:lnTo>
                  <a:pt x="392" y="36"/>
                </a:lnTo>
                <a:lnTo>
                  <a:pt x="426" y="32"/>
                </a:lnTo>
                <a:lnTo>
                  <a:pt x="430" y="32"/>
                </a:lnTo>
                <a:lnTo>
                  <a:pt x="432" y="30"/>
                </a:lnTo>
                <a:lnTo>
                  <a:pt x="436" y="30"/>
                </a:lnTo>
                <a:lnTo>
                  <a:pt x="440" y="30"/>
                </a:lnTo>
                <a:lnTo>
                  <a:pt x="445" y="30"/>
                </a:lnTo>
                <a:lnTo>
                  <a:pt x="449" y="28"/>
                </a:lnTo>
                <a:lnTo>
                  <a:pt x="480" y="24"/>
                </a:lnTo>
                <a:lnTo>
                  <a:pt x="510" y="21"/>
                </a:lnTo>
                <a:lnTo>
                  <a:pt x="518" y="19"/>
                </a:lnTo>
                <a:lnTo>
                  <a:pt x="525" y="17"/>
                </a:lnTo>
                <a:lnTo>
                  <a:pt x="535" y="19"/>
                </a:lnTo>
                <a:lnTo>
                  <a:pt x="535" y="15"/>
                </a:lnTo>
                <a:lnTo>
                  <a:pt x="535" y="11"/>
                </a:lnTo>
                <a:lnTo>
                  <a:pt x="535" y="9"/>
                </a:lnTo>
                <a:lnTo>
                  <a:pt x="537" y="7"/>
                </a:lnTo>
                <a:lnTo>
                  <a:pt x="537" y="5"/>
                </a:lnTo>
                <a:lnTo>
                  <a:pt x="537" y="5"/>
                </a:lnTo>
                <a:lnTo>
                  <a:pt x="539" y="5"/>
                </a:lnTo>
                <a:lnTo>
                  <a:pt x="541" y="3"/>
                </a:lnTo>
                <a:lnTo>
                  <a:pt x="542" y="3"/>
                </a:lnTo>
                <a:lnTo>
                  <a:pt x="544" y="3"/>
                </a:lnTo>
                <a:lnTo>
                  <a:pt x="546" y="9"/>
                </a:lnTo>
                <a:lnTo>
                  <a:pt x="546" y="17"/>
                </a:lnTo>
                <a:lnTo>
                  <a:pt x="548" y="17"/>
                </a:lnTo>
                <a:lnTo>
                  <a:pt x="548" y="17"/>
                </a:lnTo>
                <a:lnTo>
                  <a:pt x="548" y="13"/>
                </a:lnTo>
                <a:lnTo>
                  <a:pt x="548" y="7"/>
                </a:lnTo>
                <a:lnTo>
                  <a:pt x="548" y="2"/>
                </a:lnTo>
                <a:lnTo>
                  <a:pt x="548" y="2"/>
                </a:lnTo>
                <a:lnTo>
                  <a:pt x="548" y="0"/>
                </a:lnTo>
                <a:lnTo>
                  <a:pt x="550" y="0"/>
                </a:lnTo>
                <a:lnTo>
                  <a:pt x="552" y="0"/>
                </a:lnTo>
                <a:close/>
              </a:path>
            </a:pathLst>
          </a:custGeom>
          <a:solidFill>
            <a:schemeClr val="accent2"/>
          </a:solidFill>
          <a:ln w="0">
            <a:solidFill>
              <a:schemeClr val="accent2"/>
            </a:solidFill>
            <a:prstDash val="solid"/>
            <a:round/>
          </a:ln>
        </p:spPr>
        <p:txBody>
          <a:bodyPr vert="horz" wrap="square" lIns="68580" tIns="34290" rIns="68580" bIns="34290" numCol="1" anchor="t" anchorCtr="0" compatLnSpc="1"/>
          <a:lstStyle/>
          <a:p>
            <a:endParaRPr lang="zh-CN" altLang="en-US"/>
          </a:p>
        </p:txBody>
      </p:sp>
      <p:sp>
        <p:nvSpPr>
          <p:cNvPr id="7" name="Freeform 72"/>
          <p:cNvSpPr>
            <a:spLocks noEditPoints="1"/>
          </p:cNvSpPr>
          <p:nvPr/>
        </p:nvSpPr>
        <p:spPr bwMode="auto">
          <a:xfrm>
            <a:off x="3606426" y="1705145"/>
            <a:ext cx="1610050" cy="1319033"/>
          </a:xfrm>
          <a:custGeom>
            <a:avLst/>
            <a:gdLst>
              <a:gd name="T0" fmla="*/ 327 w 558"/>
              <a:gd name="T1" fmla="*/ 198 h 457"/>
              <a:gd name="T2" fmla="*/ 472 w 558"/>
              <a:gd name="T3" fmla="*/ 158 h 457"/>
              <a:gd name="T4" fmla="*/ 53 w 558"/>
              <a:gd name="T5" fmla="*/ 421 h 457"/>
              <a:gd name="T6" fmla="*/ 45 w 558"/>
              <a:gd name="T7" fmla="*/ 306 h 457"/>
              <a:gd name="T8" fmla="*/ 356 w 558"/>
              <a:gd name="T9" fmla="*/ 186 h 457"/>
              <a:gd name="T10" fmla="*/ 386 w 558"/>
              <a:gd name="T11" fmla="*/ 179 h 457"/>
              <a:gd name="T12" fmla="*/ 453 w 558"/>
              <a:gd name="T13" fmla="*/ 162 h 457"/>
              <a:gd name="T14" fmla="*/ 343 w 558"/>
              <a:gd name="T15" fmla="*/ 192 h 457"/>
              <a:gd name="T16" fmla="*/ 87 w 558"/>
              <a:gd name="T17" fmla="*/ 407 h 457"/>
              <a:gd name="T18" fmla="*/ 165 w 558"/>
              <a:gd name="T19" fmla="*/ 392 h 457"/>
              <a:gd name="T20" fmla="*/ 127 w 558"/>
              <a:gd name="T21" fmla="*/ 413 h 457"/>
              <a:gd name="T22" fmla="*/ 501 w 558"/>
              <a:gd name="T23" fmla="*/ 160 h 457"/>
              <a:gd name="T24" fmla="*/ 464 w 558"/>
              <a:gd name="T25" fmla="*/ 156 h 457"/>
              <a:gd name="T26" fmla="*/ 276 w 558"/>
              <a:gd name="T27" fmla="*/ 217 h 457"/>
              <a:gd name="T28" fmla="*/ 436 w 558"/>
              <a:gd name="T29" fmla="*/ 160 h 457"/>
              <a:gd name="T30" fmla="*/ 164 w 558"/>
              <a:gd name="T31" fmla="*/ 405 h 457"/>
              <a:gd name="T32" fmla="*/ 360 w 558"/>
              <a:gd name="T33" fmla="*/ 185 h 457"/>
              <a:gd name="T34" fmla="*/ 112 w 558"/>
              <a:gd name="T35" fmla="*/ 424 h 457"/>
              <a:gd name="T36" fmla="*/ 247 w 558"/>
              <a:gd name="T37" fmla="*/ 278 h 457"/>
              <a:gd name="T38" fmla="*/ 405 w 558"/>
              <a:gd name="T39" fmla="*/ 158 h 457"/>
              <a:gd name="T40" fmla="*/ 306 w 558"/>
              <a:gd name="T41" fmla="*/ 190 h 457"/>
              <a:gd name="T42" fmla="*/ 80 w 558"/>
              <a:gd name="T43" fmla="*/ 411 h 457"/>
              <a:gd name="T44" fmla="*/ 57 w 558"/>
              <a:gd name="T45" fmla="*/ 388 h 457"/>
              <a:gd name="T46" fmla="*/ 329 w 558"/>
              <a:gd name="T47" fmla="*/ 177 h 457"/>
              <a:gd name="T48" fmla="*/ 379 w 558"/>
              <a:gd name="T49" fmla="*/ 181 h 457"/>
              <a:gd name="T50" fmla="*/ 531 w 558"/>
              <a:gd name="T51" fmla="*/ 44 h 457"/>
              <a:gd name="T52" fmla="*/ 139 w 558"/>
              <a:gd name="T53" fmla="*/ 400 h 457"/>
              <a:gd name="T54" fmla="*/ 259 w 558"/>
              <a:gd name="T55" fmla="*/ 245 h 457"/>
              <a:gd name="T56" fmla="*/ 42 w 558"/>
              <a:gd name="T57" fmla="*/ 339 h 457"/>
              <a:gd name="T58" fmla="*/ 112 w 558"/>
              <a:gd name="T59" fmla="*/ 363 h 457"/>
              <a:gd name="T60" fmla="*/ 183 w 558"/>
              <a:gd name="T61" fmla="*/ 384 h 457"/>
              <a:gd name="T62" fmla="*/ 211 w 558"/>
              <a:gd name="T63" fmla="*/ 312 h 457"/>
              <a:gd name="T64" fmla="*/ 45 w 558"/>
              <a:gd name="T65" fmla="*/ 289 h 457"/>
              <a:gd name="T66" fmla="*/ 141 w 558"/>
              <a:gd name="T67" fmla="*/ 362 h 457"/>
              <a:gd name="T68" fmla="*/ 85 w 558"/>
              <a:gd name="T69" fmla="*/ 301 h 457"/>
              <a:gd name="T70" fmla="*/ 91 w 558"/>
              <a:gd name="T71" fmla="*/ 263 h 457"/>
              <a:gd name="T72" fmla="*/ 127 w 558"/>
              <a:gd name="T73" fmla="*/ 263 h 457"/>
              <a:gd name="T74" fmla="*/ 171 w 558"/>
              <a:gd name="T75" fmla="*/ 207 h 457"/>
              <a:gd name="T76" fmla="*/ 125 w 558"/>
              <a:gd name="T77" fmla="*/ 280 h 457"/>
              <a:gd name="T78" fmla="*/ 74 w 558"/>
              <a:gd name="T79" fmla="*/ 274 h 457"/>
              <a:gd name="T80" fmla="*/ 196 w 558"/>
              <a:gd name="T81" fmla="*/ 287 h 457"/>
              <a:gd name="T82" fmla="*/ 493 w 558"/>
              <a:gd name="T83" fmla="*/ 141 h 457"/>
              <a:gd name="T84" fmla="*/ 470 w 558"/>
              <a:gd name="T85" fmla="*/ 122 h 457"/>
              <a:gd name="T86" fmla="*/ 407 w 558"/>
              <a:gd name="T87" fmla="*/ 87 h 457"/>
              <a:gd name="T88" fmla="*/ 358 w 558"/>
              <a:gd name="T89" fmla="*/ 68 h 457"/>
              <a:gd name="T90" fmla="*/ 409 w 558"/>
              <a:gd name="T91" fmla="*/ 80 h 457"/>
              <a:gd name="T92" fmla="*/ 472 w 558"/>
              <a:gd name="T93" fmla="*/ 106 h 457"/>
              <a:gd name="T94" fmla="*/ 508 w 558"/>
              <a:gd name="T95" fmla="*/ 40 h 457"/>
              <a:gd name="T96" fmla="*/ 527 w 558"/>
              <a:gd name="T97" fmla="*/ 30 h 457"/>
              <a:gd name="T98" fmla="*/ 423 w 558"/>
              <a:gd name="T99" fmla="*/ 13 h 457"/>
              <a:gd name="T100" fmla="*/ 293 w 558"/>
              <a:gd name="T101" fmla="*/ 40 h 457"/>
              <a:gd name="T102" fmla="*/ 546 w 558"/>
              <a:gd name="T103" fmla="*/ 13 h 457"/>
              <a:gd name="T104" fmla="*/ 514 w 558"/>
              <a:gd name="T105" fmla="*/ 169 h 457"/>
              <a:gd name="T106" fmla="*/ 426 w 558"/>
              <a:gd name="T107" fmla="*/ 186 h 457"/>
              <a:gd name="T108" fmla="*/ 377 w 558"/>
              <a:gd name="T109" fmla="*/ 194 h 457"/>
              <a:gd name="T110" fmla="*/ 247 w 558"/>
              <a:gd name="T111" fmla="*/ 314 h 457"/>
              <a:gd name="T112" fmla="*/ 221 w 558"/>
              <a:gd name="T113" fmla="*/ 398 h 457"/>
              <a:gd name="T114" fmla="*/ 80 w 558"/>
              <a:gd name="T115" fmla="*/ 445 h 457"/>
              <a:gd name="T116" fmla="*/ 47 w 558"/>
              <a:gd name="T117" fmla="*/ 443 h 457"/>
              <a:gd name="T118" fmla="*/ 9 w 558"/>
              <a:gd name="T119" fmla="*/ 388 h 457"/>
              <a:gd name="T120" fmla="*/ 26 w 558"/>
              <a:gd name="T121" fmla="*/ 198 h 457"/>
              <a:gd name="T122" fmla="*/ 51 w 558"/>
              <a:gd name="T123" fmla="*/ 162 h 457"/>
              <a:gd name="T124" fmla="*/ 127 w 558"/>
              <a:gd name="T125" fmla="*/ 16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457">
                <a:moveTo>
                  <a:pt x="493" y="99"/>
                </a:moveTo>
                <a:lnTo>
                  <a:pt x="495" y="97"/>
                </a:lnTo>
                <a:lnTo>
                  <a:pt x="495" y="97"/>
                </a:lnTo>
                <a:lnTo>
                  <a:pt x="495" y="95"/>
                </a:lnTo>
                <a:lnTo>
                  <a:pt x="495" y="95"/>
                </a:lnTo>
                <a:lnTo>
                  <a:pt x="493" y="95"/>
                </a:lnTo>
                <a:lnTo>
                  <a:pt x="493" y="99"/>
                </a:lnTo>
                <a:close/>
                <a:moveTo>
                  <a:pt x="40" y="390"/>
                </a:moveTo>
                <a:lnTo>
                  <a:pt x="42" y="390"/>
                </a:lnTo>
                <a:lnTo>
                  <a:pt x="42" y="392"/>
                </a:lnTo>
                <a:lnTo>
                  <a:pt x="42" y="392"/>
                </a:lnTo>
                <a:lnTo>
                  <a:pt x="44" y="392"/>
                </a:lnTo>
                <a:lnTo>
                  <a:pt x="42" y="392"/>
                </a:lnTo>
                <a:lnTo>
                  <a:pt x="42" y="390"/>
                </a:lnTo>
                <a:lnTo>
                  <a:pt x="40" y="390"/>
                </a:lnTo>
                <a:close/>
                <a:moveTo>
                  <a:pt x="396" y="175"/>
                </a:moveTo>
                <a:lnTo>
                  <a:pt x="398" y="175"/>
                </a:lnTo>
                <a:lnTo>
                  <a:pt x="398" y="175"/>
                </a:lnTo>
                <a:lnTo>
                  <a:pt x="398" y="175"/>
                </a:lnTo>
                <a:lnTo>
                  <a:pt x="398" y="175"/>
                </a:lnTo>
                <a:lnTo>
                  <a:pt x="398" y="173"/>
                </a:lnTo>
                <a:lnTo>
                  <a:pt x="398" y="173"/>
                </a:lnTo>
                <a:lnTo>
                  <a:pt x="398" y="173"/>
                </a:lnTo>
                <a:lnTo>
                  <a:pt x="396" y="173"/>
                </a:lnTo>
                <a:lnTo>
                  <a:pt x="396" y="175"/>
                </a:lnTo>
                <a:lnTo>
                  <a:pt x="396" y="175"/>
                </a:lnTo>
                <a:close/>
                <a:moveTo>
                  <a:pt x="329" y="196"/>
                </a:moveTo>
                <a:lnTo>
                  <a:pt x="327" y="198"/>
                </a:lnTo>
                <a:lnTo>
                  <a:pt x="327" y="198"/>
                </a:lnTo>
                <a:lnTo>
                  <a:pt x="329" y="198"/>
                </a:lnTo>
                <a:lnTo>
                  <a:pt x="331" y="196"/>
                </a:lnTo>
                <a:lnTo>
                  <a:pt x="329" y="196"/>
                </a:lnTo>
                <a:close/>
                <a:moveTo>
                  <a:pt x="63" y="426"/>
                </a:moveTo>
                <a:lnTo>
                  <a:pt x="63" y="424"/>
                </a:lnTo>
                <a:lnTo>
                  <a:pt x="63" y="424"/>
                </a:lnTo>
                <a:lnTo>
                  <a:pt x="61" y="423"/>
                </a:lnTo>
                <a:lnTo>
                  <a:pt x="61" y="424"/>
                </a:lnTo>
                <a:lnTo>
                  <a:pt x="61" y="426"/>
                </a:lnTo>
                <a:lnTo>
                  <a:pt x="63" y="426"/>
                </a:lnTo>
                <a:close/>
                <a:moveTo>
                  <a:pt x="520" y="103"/>
                </a:moveTo>
                <a:lnTo>
                  <a:pt x="518" y="105"/>
                </a:lnTo>
                <a:lnTo>
                  <a:pt x="518" y="106"/>
                </a:lnTo>
                <a:lnTo>
                  <a:pt x="520" y="105"/>
                </a:lnTo>
                <a:lnTo>
                  <a:pt x="520" y="103"/>
                </a:lnTo>
                <a:lnTo>
                  <a:pt x="520" y="99"/>
                </a:lnTo>
                <a:lnTo>
                  <a:pt x="520" y="101"/>
                </a:lnTo>
                <a:lnTo>
                  <a:pt x="520" y="103"/>
                </a:lnTo>
                <a:close/>
                <a:moveTo>
                  <a:pt x="55" y="316"/>
                </a:moveTo>
                <a:lnTo>
                  <a:pt x="53" y="314"/>
                </a:lnTo>
                <a:lnTo>
                  <a:pt x="51" y="312"/>
                </a:lnTo>
                <a:lnTo>
                  <a:pt x="49" y="310"/>
                </a:lnTo>
                <a:lnTo>
                  <a:pt x="51" y="312"/>
                </a:lnTo>
                <a:lnTo>
                  <a:pt x="53" y="314"/>
                </a:lnTo>
                <a:lnTo>
                  <a:pt x="55" y="316"/>
                </a:lnTo>
                <a:close/>
                <a:moveTo>
                  <a:pt x="470" y="162"/>
                </a:moveTo>
                <a:lnTo>
                  <a:pt x="472" y="158"/>
                </a:lnTo>
                <a:lnTo>
                  <a:pt x="470" y="158"/>
                </a:lnTo>
                <a:lnTo>
                  <a:pt x="470" y="158"/>
                </a:lnTo>
                <a:lnTo>
                  <a:pt x="470" y="160"/>
                </a:lnTo>
                <a:lnTo>
                  <a:pt x="468" y="160"/>
                </a:lnTo>
                <a:lnTo>
                  <a:pt x="470" y="162"/>
                </a:lnTo>
                <a:close/>
                <a:moveTo>
                  <a:pt x="423" y="173"/>
                </a:moveTo>
                <a:lnTo>
                  <a:pt x="424" y="173"/>
                </a:lnTo>
                <a:lnTo>
                  <a:pt x="424" y="171"/>
                </a:lnTo>
                <a:lnTo>
                  <a:pt x="424" y="169"/>
                </a:lnTo>
                <a:lnTo>
                  <a:pt x="424" y="167"/>
                </a:lnTo>
                <a:lnTo>
                  <a:pt x="423" y="167"/>
                </a:lnTo>
                <a:lnTo>
                  <a:pt x="423" y="173"/>
                </a:lnTo>
                <a:close/>
                <a:moveTo>
                  <a:pt x="66" y="430"/>
                </a:moveTo>
                <a:lnTo>
                  <a:pt x="66" y="430"/>
                </a:lnTo>
                <a:lnTo>
                  <a:pt x="66" y="430"/>
                </a:lnTo>
                <a:lnTo>
                  <a:pt x="66" y="430"/>
                </a:lnTo>
                <a:lnTo>
                  <a:pt x="68" y="432"/>
                </a:lnTo>
                <a:lnTo>
                  <a:pt x="68" y="432"/>
                </a:lnTo>
                <a:lnTo>
                  <a:pt x="70" y="432"/>
                </a:lnTo>
                <a:lnTo>
                  <a:pt x="70" y="430"/>
                </a:lnTo>
                <a:lnTo>
                  <a:pt x="68" y="430"/>
                </a:lnTo>
                <a:lnTo>
                  <a:pt x="66" y="430"/>
                </a:lnTo>
                <a:close/>
                <a:moveTo>
                  <a:pt x="59" y="424"/>
                </a:moveTo>
                <a:lnTo>
                  <a:pt x="59" y="424"/>
                </a:lnTo>
                <a:lnTo>
                  <a:pt x="57" y="423"/>
                </a:lnTo>
                <a:lnTo>
                  <a:pt x="55" y="421"/>
                </a:lnTo>
                <a:lnTo>
                  <a:pt x="55" y="421"/>
                </a:lnTo>
                <a:lnTo>
                  <a:pt x="53" y="421"/>
                </a:lnTo>
                <a:lnTo>
                  <a:pt x="53" y="421"/>
                </a:lnTo>
                <a:lnTo>
                  <a:pt x="55" y="423"/>
                </a:lnTo>
                <a:lnTo>
                  <a:pt x="57" y="424"/>
                </a:lnTo>
                <a:lnTo>
                  <a:pt x="59" y="424"/>
                </a:lnTo>
                <a:close/>
                <a:moveTo>
                  <a:pt x="463" y="162"/>
                </a:moveTo>
                <a:lnTo>
                  <a:pt x="461" y="164"/>
                </a:lnTo>
                <a:lnTo>
                  <a:pt x="461" y="165"/>
                </a:lnTo>
                <a:lnTo>
                  <a:pt x="461" y="165"/>
                </a:lnTo>
                <a:lnTo>
                  <a:pt x="463" y="164"/>
                </a:lnTo>
                <a:lnTo>
                  <a:pt x="463" y="158"/>
                </a:lnTo>
                <a:lnTo>
                  <a:pt x="463" y="160"/>
                </a:lnTo>
                <a:lnTo>
                  <a:pt x="463" y="160"/>
                </a:lnTo>
                <a:lnTo>
                  <a:pt x="463" y="162"/>
                </a:lnTo>
                <a:close/>
                <a:moveTo>
                  <a:pt x="470" y="95"/>
                </a:moveTo>
                <a:lnTo>
                  <a:pt x="470" y="95"/>
                </a:lnTo>
                <a:lnTo>
                  <a:pt x="470" y="99"/>
                </a:lnTo>
                <a:lnTo>
                  <a:pt x="470" y="101"/>
                </a:lnTo>
                <a:lnTo>
                  <a:pt x="472" y="103"/>
                </a:lnTo>
                <a:lnTo>
                  <a:pt x="472" y="101"/>
                </a:lnTo>
                <a:lnTo>
                  <a:pt x="472" y="97"/>
                </a:lnTo>
                <a:lnTo>
                  <a:pt x="472" y="95"/>
                </a:lnTo>
                <a:lnTo>
                  <a:pt x="472" y="95"/>
                </a:lnTo>
                <a:lnTo>
                  <a:pt x="470" y="95"/>
                </a:lnTo>
                <a:lnTo>
                  <a:pt x="470" y="95"/>
                </a:lnTo>
                <a:close/>
                <a:moveTo>
                  <a:pt x="51" y="310"/>
                </a:moveTo>
                <a:lnTo>
                  <a:pt x="51" y="310"/>
                </a:lnTo>
                <a:lnTo>
                  <a:pt x="53" y="308"/>
                </a:lnTo>
                <a:lnTo>
                  <a:pt x="45" y="306"/>
                </a:lnTo>
                <a:lnTo>
                  <a:pt x="47" y="308"/>
                </a:lnTo>
                <a:lnTo>
                  <a:pt x="49" y="308"/>
                </a:lnTo>
                <a:lnTo>
                  <a:pt x="51" y="310"/>
                </a:lnTo>
                <a:close/>
                <a:moveTo>
                  <a:pt x="259" y="236"/>
                </a:moveTo>
                <a:lnTo>
                  <a:pt x="257" y="236"/>
                </a:lnTo>
                <a:lnTo>
                  <a:pt x="257" y="238"/>
                </a:lnTo>
                <a:lnTo>
                  <a:pt x="257" y="238"/>
                </a:lnTo>
                <a:lnTo>
                  <a:pt x="259" y="240"/>
                </a:lnTo>
                <a:lnTo>
                  <a:pt x="261" y="238"/>
                </a:lnTo>
                <a:lnTo>
                  <a:pt x="261" y="238"/>
                </a:lnTo>
                <a:lnTo>
                  <a:pt x="259" y="236"/>
                </a:lnTo>
                <a:lnTo>
                  <a:pt x="259" y="234"/>
                </a:lnTo>
                <a:lnTo>
                  <a:pt x="259" y="234"/>
                </a:lnTo>
                <a:lnTo>
                  <a:pt x="259" y="236"/>
                </a:lnTo>
                <a:close/>
                <a:moveTo>
                  <a:pt x="118" y="398"/>
                </a:moveTo>
                <a:lnTo>
                  <a:pt x="116" y="398"/>
                </a:lnTo>
                <a:lnTo>
                  <a:pt x="116" y="400"/>
                </a:lnTo>
                <a:lnTo>
                  <a:pt x="120" y="402"/>
                </a:lnTo>
                <a:lnTo>
                  <a:pt x="122" y="405"/>
                </a:lnTo>
                <a:lnTo>
                  <a:pt x="120" y="400"/>
                </a:lnTo>
                <a:lnTo>
                  <a:pt x="120" y="398"/>
                </a:lnTo>
                <a:lnTo>
                  <a:pt x="118" y="398"/>
                </a:lnTo>
                <a:lnTo>
                  <a:pt x="118" y="398"/>
                </a:lnTo>
                <a:close/>
                <a:moveTo>
                  <a:pt x="354" y="183"/>
                </a:moveTo>
                <a:lnTo>
                  <a:pt x="354" y="185"/>
                </a:lnTo>
                <a:lnTo>
                  <a:pt x="354" y="186"/>
                </a:lnTo>
                <a:lnTo>
                  <a:pt x="354" y="186"/>
                </a:lnTo>
                <a:lnTo>
                  <a:pt x="356" y="186"/>
                </a:lnTo>
                <a:lnTo>
                  <a:pt x="358" y="186"/>
                </a:lnTo>
                <a:lnTo>
                  <a:pt x="356" y="185"/>
                </a:lnTo>
                <a:lnTo>
                  <a:pt x="356" y="183"/>
                </a:lnTo>
                <a:lnTo>
                  <a:pt x="354" y="179"/>
                </a:lnTo>
                <a:lnTo>
                  <a:pt x="354" y="181"/>
                </a:lnTo>
                <a:lnTo>
                  <a:pt x="354" y="183"/>
                </a:lnTo>
                <a:close/>
                <a:moveTo>
                  <a:pt x="55" y="356"/>
                </a:moveTo>
                <a:lnTo>
                  <a:pt x="51" y="352"/>
                </a:lnTo>
                <a:lnTo>
                  <a:pt x="45" y="348"/>
                </a:lnTo>
                <a:lnTo>
                  <a:pt x="40" y="344"/>
                </a:lnTo>
                <a:lnTo>
                  <a:pt x="45" y="350"/>
                </a:lnTo>
                <a:lnTo>
                  <a:pt x="49" y="354"/>
                </a:lnTo>
                <a:lnTo>
                  <a:pt x="55" y="356"/>
                </a:lnTo>
                <a:close/>
                <a:moveTo>
                  <a:pt x="105" y="403"/>
                </a:moveTo>
                <a:lnTo>
                  <a:pt x="105" y="403"/>
                </a:lnTo>
                <a:lnTo>
                  <a:pt x="105" y="403"/>
                </a:lnTo>
                <a:lnTo>
                  <a:pt x="106" y="405"/>
                </a:lnTo>
                <a:lnTo>
                  <a:pt x="108" y="409"/>
                </a:lnTo>
                <a:lnTo>
                  <a:pt x="110" y="409"/>
                </a:lnTo>
                <a:lnTo>
                  <a:pt x="108" y="407"/>
                </a:lnTo>
                <a:lnTo>
                  <a:pt x="108" y="405"/>
                </a:lnTo>
                <a:lnTo>
                  <a:pt x="108" y="403"/>
                </a:lnTo>
                <a:lnTo>
                  <a:pt x="106" y="402"/>
                </a:lnTo>
                <a:lnTo>
                  <a:pt x="105" y="402"/>
                </a:lnTo>
                <a:lnTo>
                  <a:pt x="105" y="403"/>
                </a:lnTo>
                <a:close/>
                <a:moveTo>
                  <a:pt x="384" y="169"/>
                </a:moveTo>
                <a:lnTo>
                  <a:pt x="384" y="181"/>
                </a:lnTo>
                <a:lnTo>
                  <a:pt x="386" y="179"/>
                </a:lnTo>
                <a:lnTo>
                  <a:pt x="388" y="179"/>
                </a:lnTo>
                <a:lnTo>
                  <a:pt x="386" y="173"/>
                </a:lnTo>
                <a:lnTo>
                  <a:pt x="384" y="169"/>
                </a:lnTo>
                <a:close/>
                <a:moveTo>
                  <a:pt x="177" y="196"/>
                </a:moveTo>
                <a:lnTo>
                  <a:pt x="175" y="196"/>
                </a:lnTo>
                <a:lnTo>
                  <a:pt x="175" y="194"/>
                </a:lnTo>
                <a:lnTo>
                  <a:pt x="175" y="192"/>
                </a:lnTo>
                <a:lnTo>
                  <a:pt x="177" y="190"/>
                </a:lnTo>
                <a:lnTo>
                  <a:pt x="175" y="190"/>
                </a:lnTo>
                <a:lnTo>
                  <a:pt x="177" y="188"/>
                </a:lnTo>
                <a:lnTo>
                  <a:pt x="177" y="188"/>
                </a:lnTo>
                <a:lnTo>
                  <a:pt x="179" y="188"/>
                </a:lnTo>
                <a:lnTo>
                  <a:pt x="181" y="188"/>
                </a:lnTo>
                <a:lnTo>
                  <a:pt x="179" y="188"/>
                </a:lnTo>
                <a:lnTo>
                  <a:pt x="179" y="188"/>
                </a:lnTo>
                <a:lnTo>
                  <a:pt x="179" y="190"/>
                </a:lnTo>
                <a:lnTo>
                  <a:pt x="179" y="192"/>
                </a:lnTo>
                <a:lnTo>
                  <a:pt x="177" y="194"/>
                </a:lnTo>
                <a:lnTo>
                  <a:pt x="177" y="196"/>
                </a:lnTo>
                <a:close/>
                <a:moveTo>
                  <a:pt x="314" y="198"/>
                </a:moveTo>
                <a:lnTo>
                  <a:pt x="314" y="198"/>
                </a:lnTo>
                <a:lnTo>
                  <a:pt x="314" y="209"/>
                </a:lnTo>
                <a:lnTo>
                  <a:pt x="316" y="207"/>
                </a:lnTo>
                <a:lnTo>
                  <a:pt x="318" y="207"/>
                </a:lnTo>
                <a:lnTo>
                  <a:pt x="318" y="205"/>
                </a:lnTo>
                <a:lnTo>
                  <a:pt x="314" y="198"/>
                </a:lnTo>
                <a:lnTo>
                  <a:pt x="314" y="198"/>
                </a:lnTo>
                <a:close/>
                <a:moveTo>
                  <a:pt x="453" y="162"/>
                </a:moveTo>
                <a:lnTo>
                  <a:pt x="451" y="169"/>
                </a:lnTo>
                <a:lnTo>
                  <a:pt x="449" y="173"/>
                </a:lnTo>
                <a:lnTo>
                  <a:pt x="451" y="175"/>
                </a:lnTo>
                <a:lnTo>
                  <a:pt x="455" y="175"/>
                </a:lnTo>
                <a:lnTo>
                  <a:pt x="453" y="169"/>
                </a:lnTo>
                <a:lnTo>
                  <a:pt x="453" y="162"/>
                </a:lnTo>
                <a:close/>
                <a:moveTo>
                  <a:pt x="299" y="207"/>
                </a:moveTo>
                <a:lnTo>
                  <a:pt x="299" y="207"/>
                </a:lnTo>
                <a:lnTo>
                  <a:pt x="299" y="209"/>
                </a:lnTo>
                <a:lnTo>
                  <a:pt x="297" y="209"/>
                </a:lnTo>
                <a:lnTo>
                  <a:pt x="299" y="209"/>
                </a:lnTo>
                <a:lnTo>
                  <a:pt x="299" y="211"/>
                </a:lnTo>
                <a:lnTo>
                  <a:pt x="299" y="211"/>
                </a:lnTo>
                <a:lnTo>
                  <a:pt x="301" y="211"/>
                </a:lnTo>
                <a:lnTo>
                  <a:pt x="301" y="217"/>
                </a:lnTo>
                <a:lnTo>
                  <a:pt x="303" y="215"/>
                </a:lnTo>
                <a:lnTo>
                  <a:pt x="304" y="215"/>
                </a:lnTo>
                <a:lnTo>
                  <a:pt x="306" y="213"/>
                </a:lnTo>
                <a:lnTo>
                  <a:pt x="303" y="211"/>
                </a:lnTo>
                <a:lnTo>
                  <a:pt x="301" y="209"/>
                </a:lnTo>
                <a:lnTo>
                  <a:pt x="301" y="207"/>
                </a:lnTo>
                <a:lnTo>
                  <a:pt x="299" y="207"/>
                </a:lnTo>
                <a:lnTo>
                  <a:pt x="299" y="205"/>
                </a:lnTo>
                <a:lnTo>
                  <a:pt x="299" y="207"/>
                </a:lnTo>
                <a:close/>
                <a:moveTo>
                  <a:pt x="343" y="185"/>
                </a:moveTo>
                <a:lnTo>
                  <a:pt x="343" y="188"/>
                </a:lnTo>
                <a:lnTo>
                  <a:pt x="343" y="190"/>
                </a:lnTo>
                <a:lnTo>
                  <a:pt x="343" y="192"/>
                </a:lnTo>
                <a:lnTo>
                  <a:pt x="344" y="192"/>
                </a:lnTo>
                <a:lnTo>
                  <a:pt x="346" y="192"/>
                </a:lnTo>
                <a:lnTo>
                  <a:pt x="348" y="190"/>
                </a:lnTo>
                <a:lnTo>
                  <a:pt x="344" y="186"/>
                </a:lnTo>
                <a:lnTo>
                  <a:pt x="343" y="181"/>
                </a:lnTo>
                <a:lnTo>
                  <a:pt x="343" y="183"/>
                </a:lnTo>
                <a:lnTo>
                  <a:pt x="343" y="185"/>
                </a:lnTo>
                <a:close/>
                <a:moveTo>
                  <a:pt x="68" y="415"/>
                </a:moveTo>
                <a:lnTo>
                  <a:pt x="80" y="424"/>
                </a:lnTo>
                <a:lnTo>
                  <a:pt x="89" y="432"/>
                </a:lnTo>
                <a:lnTo>
                  <a:pt x="78" y="421"/>
                </a:lnTo>
                <a:lnTo>
                  <a:pt x="76" y="419"/>
                </a:lnTo>
                <a:lnTo>
                  <a:pt x="72" y="417"/>
                </a:lnTo>
                <a:lnTo>
                  <a:pt x="70" y="415"/>
                </a:lnTo>
                <a:lnTo>
                  <a:pt x="68" y="415"/>
                </a:lnTo>
                <a:close/>
                <a:moveTo>
                  <a:pt x="457" y="156"/>
                </a:moveTo>
                <a:lnTo>
                  <a:pt x="457" y="156"/>
                </a:lnTo>
                <a:lnTo>
                  <a:pt x="455" y="158"/>
                </a:lnTo>
                <a:lnTo>
                  <a:pt x="457" y="160"/>
                </a:lnTo>
                <a:lnTo>
                  <a:pt x="457" y="164"/>
                </a:lnTo>
                <a:lnTo>
                  <a:pt x="457" y="167"/>
                </a:lnTo>
                <a:lnTo>
                  <a:pt x="459" y="162"/>
                </a:lnTo>
                <a:lnTo>
                  <a:pt x="461" y="156"/>
                </a:lnTo>
                <a:lnTo>
                  <a:pt x="459" y="156"/>
                </a:lnTo>
                <a:lnTo>
                  <a:pt x="457" y="156"/>
                </a:lnTo>
                <a:close/>
                <a:moveTo>
                  <a:pt x="91" y="407"/>
                </a:moveTo>
                <a:lnTo>
                  <a:pt x="89" y="407"/>
                </a:lnTo>
                <a:lnTo>
                  <a:pt x="87" y="407"/>
                </a:lnTo>
                <a:lnTo>
                  <a:pt x="97" y="415"/>
                </a:lnTo>
                <a:lnTo>
                  <a:pt x="97" y="417"/>
                </a:lnTo>
                <a:lnTo>
                  <a:pt x="99" y="417"/>
                </a:lnTo>
                <a:lnTo>
                  <a:pt x="101" y="419"/>
                </a:lnTo>
                <a:lnTo>
                  <a:pt x="101" y="419"/>
                </a:lnTo>
                <a:lnTo>
                  <a:pt x="97" y="415"/>
                </a:lnTo>
                <a:lnTo>
                  <a:pt x="95" y="411"/>
                </a:lnTo>
                <a:lnTo>
                  <a:pt x="93" y="407"/>
                </a:lnTo>
                <a:lnTo>
                  <a:pt x="93" y="407"/>
                </a:lnTo>
                <a:lnTo>
                  <a:pt x="91" y="407"/>
                </a:lnTo>
                <a:lnTo>
                  <a:pt x="91" y="407"/>
                </a:lnTo>
                <a:close/>
                <a:moveTo>
                  <a:pt x="419" y="160"/>
                </a:moveTo>
                <a:lnTo>
                  <a:pt x="417" y="164"/>
                </a:lnTo>
                <a:lnTo>
                  <a:pt x="417" y="167"/>
                </a:lnTo>
                <a:lnTo>
                  <a:pt x="417" y="167"/>
                </a:lnTo>
                <a:lnTo>
                  <a:pt x="417" y="169"/>
                </a:lnTo>
                <a:lnTo>
                  <a:pt x="417" y="171"/>
                </a:lnTo>
                <a:lnTo>
                  <a:pt x="417" y="171"/>
                </a:lnTo>
                <a:lnTo>
                  <a:pt x="417" y="171"/>
                </a:lnTo>
                <a:lnTo>
                  <a:pt x="419" y="171"/>
                </a:lnTo>
                <a:lnTo>
                  <a:pt x="419" y="171"/>
                </a:lnTo>
                <a:lnTo>
                  <a:pt x="421" y="165"/>
                </a:lnTo>
                <a:lnTo>
                  <a:pt x="421" y="158"/>
                </a:lnTo>
                <a:lnTo>
                  <a:pt x="421" y="156"/>
                </a:lnTo>
                <a:lnTo>
                  <a:pt x="419" y="156"/>
                </a:lnTo>
                <a:lnTo>
                  <a:pt x="419" y="158"/>
                </a:lnTo>
                <a:lnTo>
                  <a:pt x="419" y="160"/>
                </a:lnTo>
                <a:close/>
                <a:moveTo>
                  <a:pt x="165" y="392"/>
                </a:moveTo>
                <a:lnTo>
                  <a:pt x="169" y="402"/>
                </a:lnTo>
                <a:lnTo>
                  <a:pt x="171" y="402"/>
                </a:lnTo>
                <a:lnTo>
                  <a:pt x="175" y="402"/>
                </a:lnTo>
                <a:lnTo>
                  <a:pt x="173" y="398"/>
                </a:lnTo>
                <a:lnTo>
                  <a:pt x="171" y="398"/>
                </a:lnTo>
                <a:lnTo>
                  <a:pt x="169" y="396"/>
                </a:lnTo>
                <a:lnTo>
                  <a:pt x="169" y="394"/>
                </a:lnTo>
                <a:lnTo>
                  <a:pt x="167" y="392"/>
                </a:lnTo>
                <a:lnTo>
                  <a:pt x="165" y="392"/>
                </a:lnTo>
                <a:lnTo>
                  <a:pt x="165" y="392"/>
                </a:lnTo>
                <a:close/>
                <a:moveTo>
                  <a:pt x="411" y="162"/>
                </a:moveTo>
                <a:lnTo>
                  <a:pt x="409" y="173"/>
                </a:lnTo>
                <a:lnTo>
                  <a:pt x="413" y="173"/>
                </a:lnTo>
                <a:lnTo>
                  <a:pt x="415" y="173"/>
                </a:lnTo>
                <a:lnTo>
                  <a:pt x="413" y="167"/>
                </a:lnTo>
                <a:lnTo>
                  <a:pt x="413" y="162"/>
                </a:lnTo>
                <a:lnTo>
                  <a:pt x="413" y="156"/>
                </a:lnTo>
                <a:lnTo>
                  <a:pt x="411" y="160"/>
                </a:lnTo>
                <a:lnTo>
                  <a:pt x="411" y="162"/>
                </a:lnTo>
                <a:close/>
                <a:moveTo>
                  <a:pt x="129" y="405"/>
                </a:moveTo>
                <a:lnTo>
                  <a:pt x="129" y="405"/>
                </a:lnTo>
                <a:lnTo>
                  <a:pt x="129" y="403"/>
                </a:lnTo>
                <a:lnTo>
                  <a:pt x="127" y="403"/>
                </a:lnTo>
                <a:lnTo>
                  <a:pt x="125" y="402"/>
                </a:lnTo>
                <a:lnTo>
                  <a:pt x="125" y="402"/>
                </a:lnTo>
                <a:lnTo>
                  <a:pt x="124" y="400"/>
                </a:lnTo>
                <a:lnTo>
                  <a:pt x="125" y="407"/>
                </a:lnTo>
                <a:lnTo>
                  <a:pt x="127" y="413"/>
                </a:lnTo>
                <a:lnTo>
                  <a:pt x="131" y="417"/>
                </a:lnTo>
                <a:lnTo>
                  <a:pt x="133" y="417"/>
                </a:lnTo>
                <a:lnTo>
                  <a:pt x="133" y="417"/>
                </a:lnTo>
                <a:lnTo>
                  <a:pt x="131" y="413"/>
                </a:lnTo>
                <a:lnTo>
                  <a:pt x="129" y="409"/>
                </a:lnTo>
                <a:lnTo>
                  <a:pt x="129" y="407"/>
                </a:lnTo>
                <a:lnTo>
                  <a:pt x="129" y="407"/>
                </a:lnTo>
                <a:lnTo>
                  <a:pt x="129" y="405"/>
                </a:lnTo>
                <a:close/>
                <a:moveTo>
                  <a:pt x="226" y="325"/>
                </a:moveTo>
                <a:lnTo>
                  <a:pt x="230" y="331"/>
                </a:lnTo>
                <a:lnTo>
                  <a:pt x="236" y="337"/>
                </a:lnTo>
                <a:lnTo>
                  <a:pt x="236" y="333"/>
                </a:lnTo>
                <a:lnTo>
                  <a:pt x="236" y="329"/>
                </a:lnTo>
                <a:lnTo>
                  <a:pt x="226" y="325"/>
                </a:lnTo>
                <a:close/>
                <a:moveTo>
                  <a:pt x="501" y="160"/>
                </a:moveTo>
                <a:lnTo>
                  <a:pt x="497" y="158"/>
                </a:lnTo>
                <a:lnTo>
                  <a:pt x="495" y="158"/>
                </a:lnTo>
                <a:lnTo>
                  <a:pt x="491" y="158"/>
                </a:lnTo>
                <a:lnTo>
                  <a:pt x="491" y="160"/>
                </a:lnTo>
                <a:lnTo>
                  <a:pt x="491" y="162"/>
                </a:lnTo>
                <a:lnTo>
                  <a:pt x="489" y="164"/>
                </a:lnTo>
                <a:lnTo>
                  <a:pt x="491" y="165"/>
                </a:lnTo>
                <a:lnTo>
                  <a:pt x="491" y="167"/>
                </a:lnTo>
                <a:lnTo>
                  <a:pt x="495" y="165"/>
                </a:lnTo>
                <a:lnTo>
                  <a:pt x="499" y="162"/>
                </a:lnTo>
                <a:lnTo>
                  <a:pt x="501" y="160"/>
                </a:lnTo>
                <a:lnTo>
                  <a:pt x="501" y="160"/>
                </a:lnTo>
                <a:lnTo>
                  <a:pt x="501" y="160"/>
                </a:lnTo>
                <a:lnTo>
                  <a:pt x="501" y="160"/>
                </a:lnTo>
                <a:close/>
                <a:moveTo>
                  <a:pt x="449" y="162"/>
                </a:moveTo>
                <a:lnTo>
                  <a:pt x="449" y="156"/>
                </a:lnTo>
                <a:lnTo>
                  <a:pt x="445" y="156"/>
                </a:lnTo>
                <a:lnTo>
                  <a:pt x="445" y="160"/>
                </a:lnTo>
                <a:lnTo>
                  <a:pt x="445" y="162"/>
                </a:lnTo>
                <a:lnTo>
                  <a:pt x="445" y="164"/>
                </a:lnTo>
                <a:lnTo>
                  <a:pt x="443" y="164"/>
                </a:lnTo>
                <a:lnTo>
                  <a:pt x="443" y="169"/>
                </a:lnTo>
                <a:lnTo>
                  <a:pt x="445" y="173"/>
                </a:lnTo>
                <a:lnTo>
                  <a:pt x="447" y="169"/>
                </a:lnTo>
                <a:lnTo>
                  <a:pt x="447" y="165"/>
                </a:lnTo>
                <a:lnTo>
                  <a:pt x="449" y="162"/>
                </a:lnTo>
                <a:close/>
                <a:moveTo>
                  <a:pt x="464" y="156"/>
                </a:moveTo>
                <a:lnTo>
                  <a:pt x="464" y="158"/>
                </a:lnTo>
                <a:lnTo>
                  <a:pt x="464" y="160"/>
                </a:lnTo>
                <a:lnTo>
                  <a:pt x="463" y="167"/>
                </a:lnTo>
                <a:lnTo>
                  <a:pt x="459" y="177"/>
                </a:lnTo>
                <a:lnTo>
                  <a:pt x="461" y="177"/>
                </a:lnTo>
                <a:lnTo>
                  <a:pt x="463" y="177"/>
                </a:lnTo>
                <a:lnTo>
                  <a:pt x="464" y="177"/>
                </a:lnTo>
                <a:lnTo>
                  <a:pt x="464" y="171"/>
                </a:lnTo>
                <a:lnTo>
                  <a:pt x="464" y="165"/>
                </a:lnTo>
                <a:lnTo>
                  <a:pt x="466" y="160"/>
                </a:lnTo>
                <a:lnTo>
                  <a:pt x="466" y="158"/>
                </a:lnTo>
                <a:lnTo>
                  <a:pt x="466" y="156"/>
                </a:lnTo>
                <a:lnTo>
                  <a:pt x="466" y="156"/>
                </a:lnTo>
                <a:lnTo>
                  <a:pt x="464" y="156"/>
                </a:lnTo>
                <a:close/>
                <a:moveTo>
                  <a:pt x="346" y="167"/>
                </a:moveTo>
                <a:lnTo>
                  <a:pt x="344" y="169"/>
                </a:lnTo>
                <a:lnTo>
                  <a:pt x="344" y="169"/>
                </a:lnTo>
                <a:lnTo>
                  <a:pt x="343" y="171"/>
                </a:lnTo>
                <a:lnTo>
                  <a:pt x="344" y="177"/>
                </a:lnTo>
                <a:lnTo>
                  <a:pt x="348" y="183"/>
                </a:lnTo>
                <a:lnTo>
                  <a:pt x="348" y="183"/>
                </a:lnTo>
                <a:lnTo>
                  <a:pt x="348" y="183"/>
                </a:lnTo>
                <a:lnTo>
                  <a:pt x="350" y="183"/>
                </a:lnTo>
                <a:lnTo>
                  <a:pt x="350" y="183"/>
                </a:lnTo>
                <a:lnTo>
                  <a:pt x="350" y="177"/>
                </a:lnTo>
                <a:lnTo>
                  <a:pt x="348" y="171"/>
                </a:lnTo>
                <a:lnTo>
                  <a:pt x="348" y="171"/>
                </a:lnTo>
                <a:lnTo>
                  <a:pt x="348" y="169"/>
                </a:lnTo>
                <a:lnTo>
                  <a:pt x="348" y="167"/>
                </a:lnTo>
                <a:lnTo>
                  <a:pt x="348" y="167"/>
                </a:lnTo>
                <a:lnTo>
                  <a:pt x="346" y="167"/>
                </a:lnTo>
                <a:close/>
                <a:moveTo>
                  <a:pt x="442" y="171"/>
                </a:moveTo>
                <a:lnTo>
                  <a:pt x="442" y="171"/>
                </a:lnTo>
                <a:lnTo>
                  <a:pt x="442" y="171"/>
                </a:lnTo>
                <a:lnTo>
                  <a:pt x="442" y="164"/>
                </a:lnTo>
                <a:lnTo>
                  <a:pt x="442" y="156"/>
                </a:lnTo>
                <a:lnTo>
                  <a:pt x="440" y="156"/>
                </a:lnTo>
                <a:lnTo>
                  <a:pt x="440" y="156"/>
                </a:lnTo>
                <a:lnTo>
                  <a:pt x="434" y="171"/>
                </a:lnTo>
                <a:lnTo>
                  <a:pt x="438" y="171"/>
                </a:lnTo>
                <a:lnTo>
                  <a:pt x="442" y="171"/>
                </a:lnTo>
                <a:close/>
                <a:moveTo>
                  <a:pt x="276" y="217"/>
                </a:moveTo>
                <a:lnTo>
                  <a:pt x="274" y="221"/>
                </a:lnTo>
                <a:lnTo>
                  <a:pt x="270" y="223"/>
                </a:lnTo>
                <a:lnTo>
                  <a:pt x="268" y="224"/>
                </a:lnTo>
                <a:lnTo>
                  <a:pt x="272" y="226"/>
                </a:lnTo>
                <a:lnTo>
                  <a:pt x="276" y="228"/>
                </a:lnTo>
                <a:lnTo>
                  <a:pt x="278" y="232"/>
                </a:lnTo>
                <a:lnTo>
                  <a:pt x="278" y="224"/>
                </a:lnTo>
                <a:lnTo>
                  <a:pt x="278" y="219"/>
                </a:lnTo>
                <a:lnTo>
                  <a:pt x="278" y="217"/>
                </a:lnTo>
                <a:lnTo>
                  <a:pt x="276" y="217"/>
                </a:lnTo>
                <a:lnTo>
                  <a:pt x="276" y="217"/>
                </a:lnTo>
                <a:close/>
                <a:moveTo>
                  <a:pt x="386" y="160"/>
                </a:moveTo>
                <a:lnTo>
                  <a:pt x="386" y="160"/>
                </a:lnTo>
                <a:lnTo>
                  <a:pt x="386" y="162"/>
                </a:lnTo>
                <a:lnTo>
                  <a:pt x="388" y="165"/>
                </a:lnTo>
                <a:lnTo>
                  <a:pt x="388" y="169"/>
                </a:lnTo>
                <a:lnTo>
                  <a:pt x="390" y="173"/>
                </a:lnTo>
                <a:lnTo>
                  <a:pt x="390" y="175"/>
                </a:lnTo>
                <a:lnTo>
                  <a:pt x="392" y="175"/>
                </a:lnTo>
                <a:lnTo>
                  <a:pt x="392" y="175"/>
                </a:lnTo>
                <a:lnTo>
                  <a:pt x="392" y="173"/>
                </a:lnTo>
                <a:lnTo>
                  <a:pt x="394" y="165"/>
                </a:lnTo>
                <a:lnTo>
                  <a:pt x="394" y="158"/>
                </a:lnTo>
                <a:lnTo>
                  <a:pt x="390" y="158"/>
                </a:lnTo>
                <a:lnTo>
                  <a:pt x="386" y="160"/>
                </a:lnTo>
                <a:close/>
                <a:moveTo>
                  <a:pt x="436" y="162"/>
                </a:moveTo>
                <a:lnTo>
                  <a:pt x="436" y="162"/>
                </a:lnTo>
                <a:lnTo>
                  <a:pt x="436" y="160"/>
                </a:lnTo>
                <a:lnTo>
                  <a:pt x="436" y="158"/>
                </a:lnTo>
                <a:lnTo>
                  <a:pt x="436" y="158"/>
                </a:lnTo>
                <a:lnTo>
                  <a:pt x="434" y="160"/>
                </a:lnTo>
                <a:lnTo>
                  <a:pt x="434" y="158"/>
                </a:lnTo>
                <a:lnTo>
                  <a:pt x="434" y="158"/>
                </a:lnTo>
                <a:lnTo>
                  <a:pt x="436" y="156"/>
                </a:lnTo>
                <a:lnTo>
                  <a:pt x="428" y="156"/>
                </a:lnTo>
                <a:lnTo>
                  <a:pt x="428" y="158"/>
                </a:lnTo>
                <a:lnTo>
                  <a:pt x="428" y="162"/>
                </a:lnTo>
                <a:lnTo>
                  <a:pt x="426" y="164"/>
                </a:lnTo>
                <a:lnTo>
                  <a:pt x="426" y="165"/>
                </a:lnTo>
                <a:lnTo>
                  <a:pt x="426" y="169"/>
                </a:lnTo>
                <a:lnTo>
                  <a:pt x="426" y="171"/>
                </a:lnTo>
                <a:lnTo>
                  <a:pt x="426" y="171"/>
                </a:lnTo>
                <a:lnTo>
                  <a:pt x="428" y="171"/>
                </a:lnTo>
                <a:lnTo>
                  <a:pt x="430" y="171"/>
                </a:lnTo>
                <a:lnTo>
                  <a:pt x="432" y="169"/>
                </a:lnTo>
                <a:lnTo>
                  <a:pt x="432" y="167"/>
                </a:lnTo>
                <a:lnTo>
                  <a:pt x="434" y="165"/>
                </a:lnTo>
                <a:lnTo>
                  <a:pt x="434" y="164"/>
                </a:lnTo>
                <a:lnTo>
                  <a:pt x="434" y="162"/>
                </a:lnTo>
                <a:lnTo>
                  <a:pt x="434" y="160"/>
                </a:lnTo>
                <a:lnTo>
                  <a:pt x="434" y="162"/>
                </a:lnTo>
                <a:lnTo>
                  <a:pt x="436" y="162"/>
                </a:lnTo>
                <a:close/>
                <a:moveTo>
                  <a:pt x="154" y="396"/>
                </a:moveTo>
                <a:lnTo>
                  <a:pt x="154" y="402"/>
                </a:lnTo>
                <a:lnTo>
                  <a:pt x="154" y="409"/>
                </a:lnTo>
                <a:lnTo>
                  <a:pt x="164" y="405"/>
                </a:lnTo>
                <a:lnTo>
                  <a:pt x="162" y="403"/>
                </a:lnTo>
                <a:lnTo>
                  <a:pt x="162" y="402"/>
                </a:lnTo>
                <a:lnTo>
                  <a:pt x="162" y="400"/>
                </a:lnTo>
                <a:lnTo>
                  <a:pt x="160" y="398"/>
                </a:lnTo>
                <a:lnTo>
                  <a:pt x="156" y="394"/>
                </a:lnTo>
                <a:lnTo>
                  <a:pt x="154" y="392"/>
                </a:lnTo>
                <a:lnTo>
                  <a:pt x="154" y="394"/>
                </a:lnTo>
                <a:lnTo>
                  <a:pt x="154" y="396"/>
                </a:lnTo>
                <a:close/>
                <a:moveTo>
                  <a:pt x="282" y="217"/>
                </a:moveTo>
                <a:lnTo>
                  <a:pt x="282" y="219"/>
                </a:lnTo>
                <a:lnTo>
                  <a:pt x="282" y="219"/>
                </a:lnTo>
                <a:lnTo>
                  <a:pt x="284" y="226"/>
                </a:lnTo>
                <a:lnTo>
                  <a:pt x="284" y="232"/>
                </a:lnTo>
                <a:lnTo>
                  <a:pt x="285" y="234"/>
                </a:lnTo>
                <a:lnTo>
                  <a:pt x="285" y="232"/>
                </a:lnTo>
                <a:lnTo>
                  <a:pt x="291" y="228"/>
                </a:lnTo>
                <a:lnTo>
                  <a:pt x="295" y="224"/>
                </a:lnTo>
                <a:lnTo>
                  <a:pt x="282" y="217"/>
                </a:lnTo>
                <a:close/>
                <a:moveTo>
                  <a:pt x="360" y="164"/>
                </a:moveTo>
                <a:lnTo>
                  <a:pt x="356" y="164"/>
                </a:lnTo>
                <a:lnTo>
                  <a:pt x="354" y="165"/>
                </a:lnTo>
                <a:lnTo>
                  <a:pt x="358" y="179"/>
                </a:lnTo>
                <a:lnTo>
                  <a:pt x="360" y="179"/>
                </a:lnTo>
                <a:lnTo>
                  <a:pt x="360" y="179"/>
                </a:lnTo>
                <a:lnTo>
                  <a:pt x="358" y="181"/>
                </a:lnTo>
                <a:lnTo>
                  <a:pt x="360" y="183"/>
                </a:lnTo>
                <a:lnTo>
                  <a:pt x="360" y="183"/>
                </a:lnTo>
                <a:lnTo>
                  <a:pt x="360" y="185"/>
                </a:lnTo>
                <a:lnTo>
                  <a:pt x="362" y="185"/>
                </a:lnTo>
                <a:lnTo>
                  <a:pt x="362" y="175"/>
                </a:lnTo>
                <a:lnTo>
                  <a:pt x="362" y="167"/>
                </a:lnTo>
                <a:lnTo>
                  <a:pt x="362" y="165"/>
                </a:lnTo>
                <a:lnTo>
                  <a:pt x="362" y="164"/>
                </a:lnTo>
                <a:lnTo>
                  <a:pt x="362" y="164"/>
                </a:lnTo>
                <a:lnTo>
                  <a:pt x="360" y="164"/>
                </a:lnTo>
                <a:close/>
                <a:moveTo>
                  <a:pt x="59" y="419"/>
                </a:moveTo>
                <a:lnTo>
                  <a:pt x="59" y="419"/>
                </a:lnTo>
                <a:lnTo>
                  <a:pt x="59" y="419"/>
                </a:lnTo>
                <a:lnTo>
                  <a:pt x="66" y="426"/>
                </a:lnTo>
                <a:lnTo>
                  <a:pt x="74" y="432"/>
                </a:lnTo>
                <a:lnTo>
                  <a:pt x="76" y="436"/>
                </a:lnTo>
                <a:lnTo>
                  <a:pt x="80" y="436"/>
                </a:lnTo>
                <a:lnTo>
                  <a:pt x="82" y="436"/>
                </a:lnTo>
                <a:lnTo>
                  <a:pt x="82" y="434"/>
                </a:lnTo>
                <a:lnTo>
                  <a:pt x="82" y="434"/>
                </a:lnTo>
                <a:lnTo>
                  <a:pt x="72" y="426"/>
                </a:lnTo>
                <a:lnTo>
                  <a:pt x="63" y="419"/>
                </a:lnTo>
                <a:lnTo>
                  <a:pt x="63" y="417"/>
                </a:lnTo>
                <a:lnTo>
                  <a:pt x="61" y="417"/>
                </a:lnTo>
                <a:lnTo>
                  <a:pt x="59" y="419"/>
                </a:lnTo>
                <a:close/>
                <a:moveTo>
                  <a:pt x="97" y="405"/>
                </a:moveTo>
                <a:lnTo>
                  <a:pt x="97" y="405"/>
                </a:lnTo>
                <a:lnTo>
                  <a:pt x="101" y="415"/>
                </a:lnTo>
                <a:lnTo>
                  <a:pt x="108" y="424"/>
                </a:lnTo>
                <a:lnTo>
                  <a:pt x="110" y="424"/>
                </a:lnTo>
                <a:lnTo>
                  <a:pt x="112" y="424"/>
                </a:lnTo>
                <a:lnTo>
                  <a:pt x="114" y="424"/>
                </a:lnTo>
                <a:lnTo>
                  <a:pt x="110" y="419"/>
                </a:lnTo>
                <a:lnTo>
                  <a:pt x="106" y="413"/>
                </a:lnTo>
                <a:lnTo>
                  <a:pt x="103" y="407"/>
                </a:lnTo>
                <a:lnTo>
                  <a:pt x="99" y="405"/>
                </a:lnTo>
                <a:lnTo>
                  <a:pt x="97" y="405"/>
                </a:lnTo>
                <a:close/>
                <a:moveTo>
                  <a:pt x="122" y="415"/>
                </a:moveTo>
                <a:lnTo>
                  <a:pt x="118" y="409"/>
                </a:lnTo>
                <a:lnTo>
                  <a:pt x="116" y="405"/>
                </a:lnTo>
                <a:lnTo>
                  <a:pt x="114" y="400"/>
                </a:lnTo>
                <a:lnTo>
                  <a:pt x="108" y="400"/>
                </a:lnTo>
                <a:lnTo>
                  <a:pt x="114" y="411"/>
                </a:lnTo>
                <a:lnTo>
                  <a:pt x="120" y="423"/>
                </a:lnTo>
                <a:lnTo>
                  <a:pt x="122" y="421"/>
                </a:lnTo>
                <a:lnTo>
                  <a:pt x="124" y="421"/>
                </a:lnTo>
                <a:lnTo>
                  <a:pt x="122" y="415"/>
                </a:lnTo>
                <a:close/>
                <a:moveTo>
                  <a:pt x="249" y="274"/>
                </a:moveTo>
                <a:lnTo>
                  <a:pt x="245" y="272"/>
                </a:lnTo>
                <a:lnTo>
                  <a:pt x="244" y="270"/>
                </a:lnTo>
                <a:lnTo>
                  <a:pt x="240" y="270"/>
                </a:lnTo>
                <a:lnTo>
                  <a:pt x="240" y="278"/>
                </a:lnTo>
                <a:lnTo>
                  <a:pt x="236" y="285"/>
                </a:lnTo>
                <a:lnTo>
                  <a:pt x="234" y="291"/>
                </a:lnTo>
                <a:lnTo>
                  <a:pt x="238" y="289"/>
                </a:lnTo>
                <a:lnTo>
                  <a:pt x="240" y="285"/>
                </a:lnTo>
                <a:lnTo>
                  <a:pt x="242" y="282"/>
                </a:lnTo>
                <a:lnTo>
                  <a:pt x="244" y="280"/>
                </a:lnTo>
                <a:lnTo>
                  <a:pt x="247" y="278"/>
                </a:lnTo>
                <a:lnTo>
                  <a:pt x="249" y="274"/>
                </a:lnTo>
                <a:close/>
                <a:moveTo>
                  <a:pt x="186" y="386"/>
                </a:moveTo>
                <a:lnTo>
                  <a:pt x="184" y="388"/>
                </a:lnTo>
                <a:lnTo>
                  <a:pt x="184" y="390"/>
                </a:lnTo>
                <a:lnTo>
                  <a:pt x="183" y="392"/>
                </a:lnTo>
                <a:lnTo>
                  <a:pt x="183" y="394"/>
                </a:lnTo>
                <a:lnTo>
                  <a:pt x="183" y="396"/>
                </a:lnTo>
                <a:lnTo>
                  <a:pt x="183" y="398"/>
                </a:lnTo>
                <a:lnTo>
                  <a:pt x="204" y="390"/>
                </a:lnTo>
                <a:lnTo>
                  <a:pt x="196" y="388"/>
                </a:lnTo>
                <a:lnTo>
                  <a:pt x="188" y="386"/>
                </a:lnTo>
                <a:lnTo>
                  <a:pt x="186" y="386"/>
                </a:lnTo>
                <a:lnTo>
                  <a:pt x="186" y="386"/>
                </a:lnTo>
                <a:close/>
                <a:moveTo>
                  <a:pt x="402" y="158"/>
                </a:moveTo>
                <a:lnTo>
                  <a:pt x="400" y="158"/>
                </a:lnTo>
                <a:lnTo>
                  <a:pt x="400" y="158"/>
                </a:lnTo>
                <a:lnTo>
                  <a:pt x="400" y="160"/>
                </a:lnTo>
                <a:lnTo>
                  <a:pt x="400" y="162"/>
                </a:lnTo>
                <a:lnTo>
                  <a:pt x="400" y="164"/>
                </a:lnTo>
                <a:lnTo>
                  <a:pt x="402" y="165"/>
                </a:lnTo>
                <a:lnTo>
                  <a:pt x="402" y="171"/>
                </a:lnTo>
                <a:lnTo>
                  <a:pt x="400" y="175"/>
                </a:lnTo>
                <a:lnTo>
                  <a:pt x="402" y="175"/>
                </a:lnTo>
                <a:lnTo>
                  <a:pt x="403" y="175"/>
                </a:lnTo>
                <a:lnTo>
                  <a:pt x="405" y="175"/>
                </a:lnTo>
                <a:lnTo>
                  <a:pt x="407" y="165"/>
                </a:lnTo>
                <a:lnTo>
                  <a:pt x="407" y="156"/>
                </a:lnTo>
                <a:lnTo>
                  <a:pt x="405" y="158"/>
                </a:lnTo>
                <a:lnTo>
                  <a:pt x="402" y="158"/>
                </a:lnTo>
                <a:close/>
                <a:moveTo>
                  <a:pt x="291" y="204"/>
                </a:moveTo>
                <a:lnTo>
                  <a:pt x="285" y="207"/>
                </a:lnTo>
                <a:lnTo>
                  <a:pt x="282" y="211"/>
                </a:lnTo>
                <a:lnTo>
                  <a:pt x="287" y="215"/>
                </a:lnTo>
                <a:lnTo>
                  <a:pt x="295" y="219"/>
                </a:lnTo>
                <a:lnTo>
                  <a:pt x="295" y="213"/>
                </a:lnTo>
                <a:lnTo>
                  <a:pt x="293" y="207"/>
                </a:lnTo>
                <a:lnTo>
                  <a:pt x="293" y="205"/>
                </a:lnTo>
                <a:lnTo>
                  <a:pt x="293" y="204"/>
                </a:lnTo>
                <a:lnTo>
                  <a:pt x="291" y="204"/>
                </a:lnTo>
                <a:close/>
                <a:moveTo>
                  <a:pt x="70" y="318"/>
                </a:moveTo>
                <a:lnTo>
                  <a:pt x="68" y="316"/>
                </a:lnTo>
                <a:lnTo>
                  <a:pt x="68" y="314"/>
                </a:lnTo>
                <a:lnTo>
                  <a:pt x="66" y="314"/>
                </a:lnTo>
                <a:lnTo>
                  <a:pt x="66" y="312"/>
                </a:lnTo>
                <a:lnTo>
                  <a:pt x="65" y="312"/>
                </a:lnTo>
                <a:lnTo>
                  <a:pt x="63" y="310"/>
                </a:lnTo>
                <a:lnTo>
                  <a:pt x="59" y="306"/>
                </a:lnTo>
                <a:lnTo>
                  <a:pt x="57" y="304"/>
                </a:lnTo>
                <a:lnTo>
                  <a:pt x="51" y="301"/>
                </a:lnTo>
                <a:lnTo>
                  <a:pt x="45" y="295"/>
                </a:lnTo>
                <a:lnTo>
                  <a:pt x="45" y="299"/>
                </a:lnTo>
                <a:lnTo>
                  <a:pt x="45" y="301"/>
                </a:lnTo>
                <a:lnTo>
                  <a:pt x="45" y="301"/>
                </a:lnTo>
                <a:lnTo>
                  <a:pt x="57" y="310"/>
                </a:lnTo>
                <a:lnTo>
                  <a:pt x="70" y="318"/>
                </a:lnTo>
                <a:close/>
                <a:moveTo>
                  <a:pt x="306" y="190"/>
                </a:moveTo>
                <a:lnTo>
                  <a:pt x="304" y="192"/>
                </a:lnTo>
                <a:lnTo>
                  <a:pt x="303" y="192"/>
                </a:lnTo>
                <a:lnTo>
                  <a:pt x="301" y="194"/>
                </a:lnTo>
                <a:lnTo>
                  <a:pt x="301" y="196"/>
                </a:lnTo>
                <a:lnTo>
                  <a:pt x="299" y="198"/>
                </a:lnTo>
                <a:lnTo>
                  <a:pt x="299" y="198"/>
                </a:lnTo>
                <a:lnTo>
                  <a:pt x="303" y="204"/>
                </a:lnTo>
                <a:lnTo>
                  <a:pt x="308" y="209"/>
                </a:lnTo>
                <a:lnTo>
                  <a:pt x="310" y="204"/>
                </a:lnTo>
                <a:lnTo>
                  <a:pt x="308" y="196"/>
                </a:lnTo>
                <a:lnTo>
                  <a:pt x="308" y="194"/>
                </a:lnTo>
                <a:lnTo>
                  <a:pt x="308" y="192"/>
                </a:lnTo>
                <a:lnTo>
                  <a:pt x="308" y="190"/>
                </a:lnTo>
                <a:lnTo>
                  <a:pt x="306" y="190"/>
                </a:lnTo>
                <a:close/>
                <a:moveTo>
                  <a:pt x="318" y="183"/>
                </a:moveTo>
                <a:lnTo>
                  <a:pt x="314" y="185"/>
                </a:lnTo>
                <a:lnTo>
                  <a:pt x="312" y="186"/>
                </a:lnTo>
                <a:lnTo>
                  <a:pt x="316" y="192"/>
                </a:lnTo>
                <a:lnTo>
                  <a:pt x="318" y="198"/>
                </a:lnTo>
                <a:lnTo>
                  <a:pt x="322" y="204"/>
                </a:lnTo>
                <a:lnTo>
                  <a:pt x="324" y="202"/>
                </a:lnTo>
                <a:lnTo>
                  <a:pt x="324" y="202"/>
                </a:lnTo>
                <a:lnTo>
                  <a:pt x="324" y="190"/>
                </a:lnTo>
                <a:lnTo>
                  <a:pt x="322" y="181"/>
                </a:lnTo>
                <a:lnTo>
                  <a:pt x="318" y="183"/>
                </a:lnTo>
                <a:close/>
                <a:moveTo>
                  <a:pt x="84" y="409"/>
                </a:moveTo>
                <a:lnTo>
                  <a:pt x="82" y="409"/>
                </a:lnTo>
                <a:lnTo>
                  <a:pt x="80" y="411"/>
                </a:lnTo>
                <a:lnTo>
                  <a:pt x="82" y="413"/>
                </a:lnTo>
                <a:lnTo>
                  <a:pt x="84" y="417"/>
                </a:lnTo>
                <a:lnTo>
                  <a:pt x="85" y="417"/>
                </a:lnTo>
                <a:lnTo>
                  <a:pt x="85" y="419"/>
                </a:lnTo>
                <a:lnTo>
                  <a:pt x="85" y="419"/>
                </a:lnTo>
                <a:lnTo>
                  <a:pt x="91" y="424"/>
                </a:lnTo>
                <a:lnTo>
                  <a:pt x="97" y="430"/>
                </a:lnTo>
                <a:lnTo>
                  <a:pt x="99" y="430"/>
                </a:lnTo>
                <a:lnTo>
                  <a:pt x="103" y="428"/>
                </a:lnTo>
                <a:lnTo>
                  <a:pt x="103" y="428"/>
                </a:lnTo>
                <a:lnTo>
                  <a:pt x="103" y="428"/>
                </a:lnTo>
                <a:lnTo>
                  <a:pt x="89" y="415"/>
                </a:lnTo>
                <a:lnTo>
                  <a:pt x="87" y="415"/>
                </a:lnTo>
                <a:lnTo>
                  <a:pt x="85" y="413"/>
                </a:lnTo>
                <a:lnTo>
                  <a:pt x="85" y="411"/>
                </a:lnTo>
                <a:lnTo>
                  <a:pt x="85" y="409"/>
                </a:lnTo>
                <a:lnTo>
                  <a:pt x="84" y="409"/>
                </a:lnTo>
                <a:close/>
                <a:moveTo>
                  <a:pt x="40" y="379"/>
                </a:moveTo>
                <a:lnTo>
                  <a:pt x="40" y="379"/>
                </a:lnTo>
                <a:lnTo>
                  <a:pt x="40" y="379"/>
                </a:lnTo>
                <a:lnTo>
                  <a:pt x="40" y="381"/>
                </a:lnTo>
                <a:lnTo>
                  <a:pt x="40" y="381"/>
                </a:lnTo>
                <a:lnTo>
                  <a:pt x="42" y="383"/>
                </a:lnTo>
                <a:lnTo>
                  <a:pt x="42" y="381"/>
                </a:lnTo>
                <a:lnTo>
                  <a:pt x="44" y="384"/>
                </a:lnTo>
                <a:lnTo>
                  <a:pt x="47" y="388"/>
                </a:lnTo>
                <a:lnTo>
                  <a:pt x="51" y="390"/>
                </a:lnTo>
                <a:lnTo>
                  <a:pt x="57" y="388"/>
                </a:lnTo>
                <a:lnTo>
                  <a:pt x="61" y="386"/>
                </a:lnTo>
                <a:lnTo>
                  <a:pt x="51" y="381"/>
                </a:lnTo>
                <a:lnTo>
                  <a:pt x="42" y="375"/>
                </a:lnTo>
                <a:lnTo>
                  <a:pt x="40" y="375"/>
                </a:lnTo>
                <a:lnTo>
                  <a:pt x="40" y="377"/>
                </a:lnTo>
                <a:lnTo>
                  <a:pt x="40" y="379"/>
                </a:lnTo>
                <a:close/>
                <a:moveTo>
                  <a:pt x="482" y="167"/>
                </a:moveTo>
                <a:lnTo>
                  <a:pt x="485" y="164"/>
                </a:lnTo>
                <a:lnTo>
                  <a:pt x="489" y="158"/>
                </a:lnTo>
                <a:lnTo>
                  <a:pt x="485" y="158"/>
                </a:lnTo>
                <a:lnTo>
                  <a:pt x="482" y="158"/>
                </a:lnTo>
                <a:lnTo>
                  <a:pt x="476" y="158"/>
                </a:lnTo>
                <a:lnTo>
                  <a:pt x="476" y="162"/>
                </a:lnTo>
                <a:lnTo>
                  <a:pt x="474" y="164"/>
                </a:lnTo>
                <a:lnTo>
                  <a:pt x="474" y="167"/>
                </a:lnTo>
                <a:lnTo>
                  <a:pt x="474" y="167"/>
                </a:lnTo>
                <a:lnTo>
                  <a:pt x="474" y="167"/>
                </a:lnTo>
                <a:lnTo>
                  <a:pt x="472" y="167"/>
                </a:lnTo>
                <a:lnTo>
                  <a:pt x="472" y="169"/>
                </a:lnTo>
                <a:lnTo>
                  <a:pt x="470" y="171"/>
                </a:lnTo>
                <a:lnTo>
                  <a:pt x="470" y="173"/>
                </a:lnTo>
                <a:lnTo>
                  <a:pt x="470" y="175"/>
                </a:lnTo>
                <a:lnTo>
                  <a:pt x="476" y="175"/>
                </a:lnTo>
                <a:lnTo>
                  <a:pt x="480" y="171"/>
                </a:lnTo>
                <a:lnTo>
                  <a:pt x="482" y="167"/>
                </a:lnTo>
                <a:close/>
                <a:moveTo>
                  <a:pt x="335" y="173"/>
                </a:moveTo>
                <a:lnTo>
                  <a:pt x="331" y="175"/>
                </a:lnTo>
                <a:lnTo>
                  <a:pt x="329" y="177"/>
                </a:lnTo>
                <a:lnTo>
                  <a:pt x="325" y="179"/>
                </a:lnTo>
                <a:lnTo>
                  <a:pt x="325" y="181"/>
                </a:lnTo>
                <a:lnTo>
                  <a:pt x="325" y="183"/>
                </a:lnTo>
                <a:lnTo>
                  <a:pt x="327" y="185"/>
                </a:lnTo>
                <a:lnTo>
                  <a:pt x="331" y="188"/>
                </a:lnTo>
                <a:lnTo>
                  <a:pt x="335" y="192"/>
                </a:lnTo>
                <a:lnTo>
                  <a:pt x="335" y="194"/>
                </a:lnTo>
                <a:lnTo>
                  <a:pt x="337" y="194"/>
                </a:lnTo>
                <a:lnTo>
                  <a:pt x="337" y="192"/>
                </a:lnTo>
                <a:lnTo>
                  <a:pt x="339" y="186"/>
                </a:lnTo>
                <a:lnTo>
                  <a:pt x="339" y="181"/>
                </a:lnTo>
                <a:lnTo>
                  <a:pt x="337" y="173"/>
                </a:lnTo>
                <a:lnTo>
                  <a:pt x="337" y="173"/>
                </a:lnTo>
                <a:lnTo>
                  <a:pt x="335" y="173"/>
                </a:lnTo>
                <a:close/>
                <a:moveTo>
                  <a:pt x="371" y="160"/>
                </a:moveTo>
                <a:lnTo>
                  <a:pt x="369" y="162"/>
                </a:lnTo>
                <a:lnTo>
                  <a:pt x="367" y="162"/>
                </a:lnTo>
                <a:lnTo>
                  <a:pt x="369" y="167"/>
                </a:lnTo>
                <a:lnTo>
                  <a:pt x="369" y="173"/>
                </a:lnTo>
                <a:lnTo>
                  <a:pt x="369" y="175"/>
                </a:lnTo>
                <a:lnTo>
                  <a:pt x="369" y="177"/>
                </a:lnTo>
                <a:lnTo>
                  <a:pt x="371" y="177"/>
                </a:lnTo>
                <a:lnTo>
                  <a:pt x="373" y="179"/>
                </a:lnTo>
                <a:lnTo>
                  <a:pt x="373" y="181"/>
                </a:lnTo>
                <a:lnTo>
                  <a:pt x="373" y="181"/>
                </a:lnTo>
                <a:lnTo>
                  <a:pt x="375" y="183"/>
                </a:lnTo>
                <a:lnTo>
                  <a:pt x="377" y="183"/>
                </a:lnTo>
                <a:lnTo>
                  <a:pt x="379" y="181"/>
                </a:lnTo>
                <a:lnTo>
                  <a:pt x="379" y="175"/>
                </a:lnTo>
                <a:lnTo>
                  <a:pt x="381" y="167"/>
                </a:lnTo>
                <a:lnTo>
                  <a:pt x="379" y="160"/>
                </a:lnTo>
                <a:lnTo>
                  <a:pt x="375" y="160"/>
                </a:lnTo>
                <a:lnTo>
                  <a:pt x="371" y="160"/>
                </a:lnTo>
                <a:close/>
                <a:moveTo>
                  <a:pt x="49" y="207"/>
                </a:moveTo>
                <a:lnTo>
                  <a:pt x="44" y="242"/>
                </a:lnTo>
                <a:lnTo>
                  <a:pt x="42" y="278"/>
                </a:lnTo>
                <a:lnTo>
                  <a:pt x="42" y="278"/>
                </a:lnTo>
                <a:lnTo>
                  <a:pt x="42" y="278"/>
                </a:lnTo>
                <a:lnTo>
                  <a:pt x="44" y="278"/>
                </a:lnTo>
                <a:lnTo>
                  <a:pt x="45" y="261"/>
                </a:lnTo>
                <a:lnTo>
                  <a:pt x="47" y="242"/>
                </a:lnTo>
                <a:lnTo>
                  <a:pt x="49" y="240"/>
                </a:lnTo>
                <a:lnTo>
                  <a:pt x="47" y="240"/>
                </a:lnTo>
                <a:lnTo>
                  <a:pt x="51" y="207"/>
                </a:lnTo>
                <a:lnTo>
                  <a:pt x="51" y="207"/>
                </a:lnTo>
                <a:lnTo>
                  <a:pt x="51" y="205"/>
                </a:lnTo>
                <a:lnTo>
                  <a:pt x="49" y="204"/>
                </a:lnTo>
                <a:lnTo>
                  <a:pt x="49" y="205"/>
                </a:lnTo>
                <a:lnTo>
                  <a:pt x="49" y="207"/>
                </a:lnTo>
                <a:close/>
                <a:moveTo>
                  <a:pt x="535" y="32"/>
                </a:moveTo>
                <a:lnTo>
                  <a:pt x="533" y="36"/>
                </a:lnTo>
                <a:lnTo>
                  <a:pt x="533" y="38"/>
                </a:lnTo>
                <a:lnTo>
                  <a:pt x="533" y="40"/>
                </a:lnTo>
                <a:lnTo>
                  <a:pt x="533" y="42"/>
                </a:lnTo>
                <a:lnTo>
                  <a:pt x="531" y="44"/>
                </a:lnTo>
                <a:lnTo>
                  <a:pt x="531" y="44"/>
                </a:lnTo>
                <a:lnTo>
                  <a:pt x="531" y="42"/>
                </a:lnTo>
                <a:lnTo>
                  <a:pt x="529" y="49"/>
                </a:lnTo>
                <a:lnTo>
                  <a:pt x="529" y="55"/>
                </a:lnTo>
                <a:lnTo>
                  <a:pt x="529" y="59"/>
                </a:lnTo>
                <a:lnTo>
                  <a:pt x="527" y="61"/>
                </a:lnTo>
                <a:lnTo>
                  <a:pt x="527" y="63"/>
                </a:lnTo>
                <a:lnTo>
                  <a:pt x="527" y="65"/>
                </a:lnTo>
                <a:lnTo>
                  <a:pt x="527" y="66"/>
                </a:lnTo>
                <a:lnTo>
                  <a:pt x="525" y="76"/>
                </a:lnTo>
                <a:lnTo>
                  <a:pt x="523" y="84"/>
                </a:lnTo>
                <a:lnTo>
                  <a:pt x="522" y="93"/>
                </a:lnTo>
                <a:lnTo>
                  <a:pt x="522" y="95"/>
                </a:lnTo>
                <a:lnTo>
                  <a:pt x="522" y="95"/>
                </a:lnTo>
                <a:lnTo>
                  <a:pt x="522" y="97"/>
                </a:lnTo>
                <a:lnTo>
                  <a:pt x="522" y="97"/>
                </a:lnTo>
                <a:lnTo>
                  <a:pt x="531" y="66"/>
                </a:lnTo>
                <a:lnTo>
                  <a:pt x="539" y="34"/>
                </a:lnTo>
                <a:lnTo>
                  <a:pt x="537" y="34"/>
                </a:lnTo>
                <a:lnTo>
                  <a:pt x="537" y="32"/>
                </a:lnTo>
                <a:lnTo>
                  <a:pt x="535" y="32"/>
                </a:lnTo>
                <a:close/>
                <a:moveTo>
                  <a:pt x="150" y="386"/>
                </a:moveTo>
                <a:lnTo>
                  <a:pt x="148" y="388"/>
                </a:lnTo>
                <a:lnTo>
                  <a:pt x="146" y="388"/>
                </a:lnTo>
                <a:lnTo>
                  <a:pt x="125" y="396"/>
                </a:lnTo>
                <a:lnTo>
                  <a:pt x="133" y="405"/>
                </a:lnTo>
                <a:lnTo>
                  <a:pt x="139" y="415"/>
                </a:lnTo>
                <a:lnTo>
                  <a:pt x="143" y="413"/>
                </a:lnTo>
                <a:lnTo>
                  <a:pt x="139" y="400"/>
                </a:lnTo>
                <a:lnTo>
                  <a:pt x="139" y="398"/>
                </a:lnTo>
                <a:lnTo>
                  <a:pt x="141" y="396"/>
                </a:lnTo>
                <a:lnTo>
                  <a:pt x="143" y="396"/>
                </a:lnTo>
                <a:lnTo>
                  <a:pt x="143" y="398"/>
                </a:lnTo>
                <a:lnTo>
                  <a:pt x="145" y="400"/>
                </a:lnTo>
                <a:lnTo>
                  <a:pt x="145" y="403"/>
                </a:lnTo>
                <a:lnTo>
                  <a:pt x="146" y="407"/>
                </a:lnTo>
                <a:lnTo>
                  <a:pt x="148" y="411"/>
                </a:lnTo>
                <a:lnTo>
                  <a:pt x="150" y="411"/>
                </a:lnTo>
                <a:lnTo>
                  <a:pt x="150" y="409"/>
                </a:lnTo>
                <a:lnTo>
                  <a:pt x="152" y="409"/>
                </a:lnTo>
                <a:lnTo>
                  <a:pt x="152" y="407"/>
                </a:lnTo>
                <a:lnTo>
                  <a:pt x="150" y="405"/>
                </a:lnTo>
                <a:lnTo>
                  <a:pt x="150" y="405"/>
                </a:lnTo>
                <a:lnTo>
                  <a:pt x="150" y="400"/>
                </a:lnTo>
                <a:lnTo>
                  <a:pt x="150" y="392"/>
                </a:lnTo>
                <a:lnTo>
                  <a:pt x="150" y="386"/>
                </a:lnTo>
                <a:close/>
                <a:moveTo>
                  <a:pt x="263" y="230"/>
                </a:moveTo>
                <a:lnTo>
                  <a:pt x="263" y="230"/>
                </a:lnTo>
                <a:lnTo>
                  <a:pt x="263" y="230"/>
                </a:lnTo>
                <a:lnTo>
                  <a:pt x="263" y="234"/>
                </a:lnTo>
                <a:lnTo>
                  <a:pt x="264" y="238"/>
                </a:lnTo>
                <a:lnTo>
                  <a:pt x="264" y="240"/>
                </a:lnTo>
                <a:lnTo>
                  <a:pt x="266" y="244"/>
                </a:lnTo>
                <a:lnTo>
                  <a:pt x="264" y="245"/>
                </a:lnTo>
                <a:lnTo>
                  <a:pt x="263" y="247"/>
                </a:lnTo>
                <a:lnTo>
                  <a:pt x="261" y="247"/>
                </a:lnTo>
                <a:lnTo>
                  <a:pt x="259" y="245"/>
                </a:lnTo>
                <a:lnTo>
                  <a:pt x="257" y="244"/>
                </a:lnTo>
                <a:lnTo>
                  <a:pt x="255" y="244"/>
                </a:lnTo>
                <a:lnTo>
                  <a:pt x="257" y="249"/>
                </a:lnTo>
                <a:lnTo>
                  <a:pt x="257" y="257"/>
                </a:lnTo>
                <a:lnTo>
                  <a:pt x="255" y="263"/>
                </a:lnTo>
                <a:lnTo>
                  <a:pt x="253" y="268"/>
                </a:lnTo>
                <a:lnTo>
                  <a:pt x="266" y="253"/>
                </a:lnTo>
                <a:lnTo>
                  <a:pt x="278" y="240"/>
                </a:lnTo>
                <a:lnTo>
                  <a:pt x="276" y="236"/>
                </a:lnTo>
                <a:lnTo>
                  <a:pt x="272" y="234"/>
                </a:lnTo>
                <a:lnTo>
                  <a:pt x="270" y="232"/>
                </a:lnTo>
                <a:lnTo>
                  <a:pt x="266" y="230"/>
                </a:lnTo>
                <a:lnTo>
                  <a:pt x="266" y="228"/>
                </a:lnTo>
                <a:lnTo>
                  <a:pt x="264" y="228"/>
                </a:lnTo>
                <a:lnTo>
                  <a:pt x="263" y="230"/>
                </a:lnTo>
                <a:close/>
                <a:moveTo>
                  <a:pt x="42" y="354"/>
                </a:moveTo>
                <a:lnTo>
                  <a:pt x="42" y="358"/>
                </a:lnTo>
                <a:lnTo>
                  <a:pt x="42" y="360"/>
                </a:lnTo>
                <a:lnTo>
                  <a:pt x="44" y="362"/>
                </a:lnTo>
                <a:lnTo>
                  <a:pt x="51" y="369"/>
                </a:lnTo>
                <a:lnTo>
                  <a:pt x="61" y="377"/>
                </a:lnTo>
                <a:lnTo>
                  <a:pt x="70" y="384"/>
                </a:lnTo>
                <a:lnTo>
                  <a:pt x="85" y="381"/>
                </a:lnTo>
                <a:lnTo>
                  <a:pt x="55" y="362"/>
                </a:lnTo>
                <a:lnTo>
                  <a:pt x="49" y="358"/>
                </a:lnTo>
                <a:lnTo>
                  <a:pt x="42" y="354"/>
                </a:lnTo>
                <a:close/>
                <a:moveTo>
                  <a:pt x="42" y="339"/>
                </a:moveTo>
                <a:lnTo>
                  <a:pt x="42" y="339"/>
                </a:lnTo>
                <a:lnTo>
                  <a:pt x="42" y="341"/>
                </a:lnTo>
                <a:lnTo>
                  <a:pt x="93" y="377"/>
                </a:lnTo>
                <a:lnTo>
                  <a:pt x="110" y="375"/>
                </a:lnTo>
                <a:lnTo>
                  <a:pt x="42" y="337"/>
                </a:lnTo>
                <a:lnTo>
                  <a:pt x="42" y="337"/>
                </a:lnTo>
                <a:lnTo>
                  <a:pt x="42" y="337"/>
                </a:lnTo>
                <a:lnTo>
                  <a:pt x="42" y="339"/>
                </a:lnTo>
                <a:close/>
                <a:moveTo>
                  <a:pt x="55" y="316"/>
                </a:moveTo>
                <a:lnTo>
                  <a:pt x="61" y="322"/>
                </a:lnTo>
                <a:lnTo>
                  <a:pt x="66" y="327"/>
                </a:lnTo>
                <a:lnTo>
                  <a:pt x="122" y="371"/>
                </a:lnTo>
                <a:lnTo>
                  <a:pt x="127" y="369"/>
                </a:lnTo>
                <a:lnTo>
                  <a:pt x="135" y="369"/>
                </a:lnTo>
                <a:lnTo>
                  <a:pt x="143" y="369"/>
                </a:lnTo>
                <a:lnTo>
                  <a:pt x="103" y="344"/>
                </a:lnTo>
                <a:lnTo>
                  <a:pt x="55" y="316"/>
                </a:lnTo>
                <a:close/>
                <a:moveTo>
                  <a:pt x="44" y="331"/>
                </a:moveTo>
                <a:lnTo>
                  <a:pt x="45" y="331"/>
                </a:lnTo>
                <a:lnTo>
                  <a:pt x="45" y="333"/>
                </a:lnTo>
                <a:lnTo>
                  <a:pt x="47" y="333"/>
                </a:lnTo>
                <a:lnTo>
                  <a:pt x="82" y="352"/>
                </a:lnTo>
                <a:lnTo>
                  <a:pt x="116" y="371"/>
                </a:lnTo>
                <a:lnTo>
                  <a:pt x="118" y="371"/>
                </a:lnTo>
                <a:lnTo>
                  <a:pt x="118" y="371"/>
                </a:lnTo>
                <a:lnTo>
                  <a:pt x="120" y="369"/>
                </a:lnTo>
                <a:lnTo>
                  <a:pt x="118" y="369"/>
                </a:lnTo>
                <a:lnTo>
                  <a:pt x="114" y="365"/>
                </a:lnTo>
                <a:lnTo>
                  <a:pt x="112" y="363"/>
                </a:lnTo>
                <a:lnTo>
                  <a:pt x="110" y="363"/>
                </a:lnTo>
                <a:lnTo>
                  <a:pt x="108" y="363"/>
                </a:lnTo>
                <a:lnTo>
                  <a:pt x="108" y="363"/>
                </a:lnTo>
                <a:lnTo>
                  <a:pt x="108" y="363"/>
                </a:lnTo>
                <a:lnTo>
                  <a:pt x="105" y="362"/>
                </a:lnTo>
                <a:lnTo>
                  <a:pt x="101" y="360"/>
                </a:lnTo>
                <a:lnTo>
                  <a:pt x="99" y="358"/>
                </a:lnTo>
                <a:lnTo>
                  <a:pt x="95" y="354"/>
                </a:lnTo>
                <a:lnTo>
                  <a:pt x="93" y="354"/>
                </a:lnTo>
                <a:lnTo>
                  <a:pt x="93" y="352"/>
                </a:lnTo>
                <a:lnTo>
                  <a:pt x="93" y="350"/>
                </a:lnTo>
                <a:lnTo>
                  <a:pt x="91" y="350"/>
                </a:lnTo>
                <a:lnTo>
                  <a:pt x="89" y="352"/>
                </a:lnTo>
                <a:lnTo>
                  <a:pt x="89" y="350"/>
                </a:lnTo>
                <a:lnTo>
                  <a:pt x="89" y="350"/>
                </a:lnTo>
                <a:lnTo>
                  <a:pt x="87" y="350"/>
                </a:lnTo>
                <a:lnTo>
                  <a:pt x="44" y="312"/>
                </a:lnTo>
                <a:lnTo>
                  <a:pt x="44" y="320"/>
                </a:lnTo>
                <a:lnTo>
                  <a:pt x="42" y="325"/>
                </a:lnTo>
                <a:lnTo>
                  <a:pt x="42" y="329"/>
                </a:lnTo>
                <a:lnTo>
                  <a:pt x="44" y="331"/>
                </a:lnTo>
                <a:close/>
                <a:moveTo>
                  <a:pt x="179" y="398"/>
                </a:moveTo>
                <a:lnTo>
                  <a:pt x="179" y="398"/>
                </a:lnTo>
                <a:lnTo>
                  <a:pt x="181" y="400"/>
                </a:lnTo>
                <a:lnTo>
                  <a:pt x="179" y="394"/>
                </a:lnTo>
                <a:lnTo>
                  <a:pt x="179" y="392"/>
                </a:lnTo>
                <a:lnTo>
                  <a:pt x="181" y="386"/>
                </a:lnTo>
                <a:lnTo>
                  <a:pt x="183" y="384"/>
                </a:lnTo>
                <a:lnTo>
                  <a:pt x="186" y="383"/>
                </a:lnTo>
                <a:lnTo>
                  <a:pt x="190" y="383"/>
                </a:lnTo>
                <a:lnTo>
                  <a:pt x="196" y="383"/>
                </a:lnTo>
                <a:lnTo>
                  <a:pt x="202" y="384"/>
                </a:lnTo>
                <a:lnTo>
                  <a:pt x="205" y="386"/>
                </a:lnTo>
                <a:lnTo>
                  <a:pt x="209" y="388"/>
                </a:lnTo>
                <a:lnTo>
                  <a:pt x="213" y="386"/>
                </a:lnTo>
                <a:lnTo>
                  <a:pt x="217" y="384"/>
                </a:lnTo>
                <a:lnTo>
                  <a:pt x="219" y="375"/>
                </a:lnTo>
                <a:lnTo>
                  <a:pt x="223" y="365"/>
                </a:lnTo>
                <a:lnTo>
                  <a:pt x="188" y="375"/>
                </a:lnTo>
                <a:lnTo>
                  <a:pt x="154" y="386"/>
                </a:lnTo>
                <a:lnTo>
                  <a:pt x="160" y="392"/>
                </a:lnTo>
                <a:lnTo>
                  <a:pt x="162" y="392"/>
                </a:lnTo>
                <a:lnTo>
                  <a:pt x="162" y="390"/>
                </a:lnTo>
                <a:lnTo>
                  <a:pt x="162" y="390"/>
                </a:lnTo>
                <a:lnTo>
                  <a:pt x="160" y="388"/>
                </a:lnTo>
                <a:lnTo>
                  <a:pt x="162" y="386"/>
                </a:lnTo>
                <a:lnTo>
                  <a:pt x="162" y="384"/>
                </a:lnTo>
                <a:lnTo>
                  <a:pt x="164" y="386"/>
                </a:lnTo>
                <a:lnTo>
                  <a:pt x="171" y="392"/>
                </a:lnTo>
                <a:lnTo>
                  <a:pt x="179" y="398"/>
                </a:lnTo>
                <a:close/>
                <a:moveTo>
                  <a:pt x="249" y="245"/>
                </a:moveTo>
                <a:lnTo>
                  <a:pt x="230" y="270"/>
                </a:lnTo>
                <a:lnTo>
                  <a:pt x="211" y="295"/>
                </a:lnTo>
                <a:lnTo>
                  <a:pt x="207" y="301"/>
                </a:lnTo>
                <a:lnTo>
                  <a:pt x="205" y="306"/>
                </a:lnTo>
                <a:lnTo>
                  <a:pt x="211" y="312"/>
                </a:lnTo>
                <a:lnTo>
                  <a:pt x="215" y="318"/>
                </a:lnTo>
                <a:lnTo>
                  <a:pt x="230" y="299"/>
                </a:lnTo>
                <a:lnTo>
                  <a:pt x="232" y="282"/>
                </a:lnTo>
                <a:lnTo>
                  <a:pt x="234" y="264"/>
                </a:lnTo>
                <a:lnTo>
                  <a:pt x="240" y="264"/>
                </a:lnTo>
                <a:lnTo>
                  <a:pt x="245" y="264"/>
                </a:lnTo>
                <a:lnTo>
                  <a:pt x="247" y="266"/>
                </a:lnTo>
                <a:lnTo>
                  <a:pt x="249" y="261"/>
                </a:lnTo>
                <a:lnTo>
                  <a:pt x="251" y="257"/>
                </a:lnTo>
                <a:lnTo>
                  <a:pt x="251" y="249"/>
                </a:lnTo>
                <a:lnTo>
                  <a:pt x="251" y="249"/>
                </a:lnTo>
                <a:lnTo>
                  <a:pt x="251" y="247"/>
                </a:lnTo>
                <a:lnTo>
                  <a:pt x="249" y="245"/>
                </a:lnTo>
                <a:lnTo>
                  <a:pt x="249" y="245"/>
                </a:lnTo>
                <a:close/>
                <a:moveTo>
                  <a:pt x="65" y="297"/>
                </a:moveTo>
                <a:lnTo>
                  <a:pt x="65" y="295"/>
                </a:lnTo>
                <a:lnTo>
                  <a:pt x="63" y="293"/>
                </a:lnTo>
                <a:lnTo>
                  <a:pt x="61" y="293"/>
                </a:lnTo>
                <a:lnTo>
                  <a:pt x="59" y="291"/>
                </a:lnTo>
                <a:lnTo>
                  <a:pt x="57" y="289"/>
                </a:lnTo>
                <a:lnTo>
                  <a:pt x="55" y="289"/>
                </a:lnTo>
                <a:lnTo>
                  <a:pt x="51" y="289"/>
                </a:lnTo>
                <a:lnTo>
                  <a:pt x="51" y="287"/>
                </a:lnTo>
                <a:lnTo>
                  <a:pt x="49" y="285"/>
                </a:lnTo>
                <a:lnTo>
                  <a:pt x="47" y="285"/>
                </a:lnTo>
                <a:lnTo>
                  <a:pt x="47" y="287"/>
                </a:lnTo>
                <a:lnTo>
                  <a:pt x="47" y="289"/>
                </a:lnTo>
                <a:lnTo>
                  <a:pt x="45" y="289"/>
                </a:lnTo>
                <a:lnTo>
                  <a:pt x="47" y="289"/>
                </a:lnTo>
                <a:lnTo>
                  <a:pt x="47" y="291"/>
                </a:lnTo>
                <a:lnTo>
                  <a:pt x="80" y="320"/>
                </a:lnTo>
                <a:lnTo>
                  <a:pt x="116" y="344"/>
                </a:lnTo>
                <a:lnTo>
                  <a:pt x="116" y="346"/>
                </a:lnTo>
                <a:lnTo>
                  <a:pt x="118" y="346"/>
                </a:lnTo>
                <a:lnTo>
                  <a:pt x="118" y="348"/>
                </a:lnTo>
                <a:lnTo>
                  <a:pt x="120" y="348"/>
                </a:lnTo>
                <a:lnTo>
                  <a:pt x="122" y="348"/>
                </a:lnTo>
                <a:lnTo>
                  <a:pt x="124" y="350"/>
                </a:lnTo>
                <a:lnTo>
                  <a:pt x="124" y="350"/>
                </a:lnTo>
                <a:lnTo>
                  <a:pt x="125" y="352"/>
                </a:lnTo>
                <a:lnTo>
                  <a:pt x="125" y="352"/>
                </a:lnTo>
                <a:lnTo>
                  <a:pt x="127" y="354"/>
                </a:lnTo>
                <a:lnTo>
                  <a:pt x="129" y="354"/>
                </a:lnTo>
                <a:lnTo>
                  <a:pt x="129" y="354"/>
                </a:lnTo>
                <a:lnTo>
                  <a:pt x="131" y="356"/>
                </a:lnTo>
                <a:lnTo>
                  <a:pt x="133" y="356"/>
                </a:lnTo>
                <a:lnTo>
                  <a:pt x="135" y="356"/>
                </a:lnTo>
                <a:lnTo>
                  <a:pt x="135" y="356"/>
                </a:lnTo>
                <a:lnTo>
                  <a:pt x="135" y="358"/>
                </a:lnTo>
                <a:lnTo>
                  <a:pt x="135" y="358"/>
                </a:lnTo>
                <a:lnTo>
                  <a:pt x="137" y="358"/>
                </a:lnTo>
                <a:lnTo>
                  <a:pt x="139" y="358"/>
                </a:lnTo>
                <a:lnTo>
                  <a:pt x="139" y="360"/>
                </a:lnTo>
                <a:lnTo>
                  <a:pt x="139" y="360"/>
                </a:lnTo>
                <a:lnTo>
                  <a:pt x="139" y="360"/>
                </a:lnTo>
                <a:lnTo>
                  <a:pt x="141" y="362"/>
                </a:lnTo>
                <a:lnTo>
                  <a:pt x="141" y="362"/>
                </a:lnTo>
                <a:lnTo>
                  <a:pt x="145" y="363"/>
                </a:lnTo>
                <a:lnTo>
                  <a:pt x="150" y="365"/>
                </a:lnTo>
                <a:lnTo>
                  <a:pt x="154" y="363"/>
                </a:lnTo>
                <a:lnTo>
                  <a:pt x="160" y="362"/>
                </a:lnTo>
                <a:lnTo>
                  <a:pt x="110" y="331"/>
                </a:lnTo>
                <a:lnTo>
                  <a:pt x="65" y="299"/>
                </a:lnTo>
                <a:lnTo>
                  <a:pt x="63" y="297"/>
                </a:lnTo>
                <a:lnTo>
                  <a:pt x="65" y="297"/>
                </a:lnTo>
                <a:close/>
                <a:moveTo>
                  <a:pt x="105" y="320"/>
                </a:moveTo>
                <a:lnTo>
                  <a:pt x="105" y="320"/>
                </a:lnTo>
                <a:lnTo>
                  <a:pt x="103" y="318"/>
                </a:lnTo>
                <a:lnTo>
                  <a:pt x="103" y="318"/>
                </a:lnTo>
                <a:lnTo>
                  <a:pt x="103" y="316"/>
                </a:lnTo>
                <a:lnTo>
                  <a:pt x="103" y="316"/>
                </a:lnTo>
                <a:lnTo>
                  <a:pt x="103" y="316"/>
                </a:lnTo>
                <a:lnTo>
                  <a:pt x="101" y="316"/>
                </a:lnTo>
                <a:lnTo>
                  <a:pt x="99" y="314"/>
                </a:lnTo>
                <a:lnTo>
                  <a:pt x="99" y="312"/>
                </a:lnTo>
                <a:lnTo>
                  <a:pt x="97" y="312"/>
                </a:lnTo>
                <a:lnTo>
                  <a:pt x="97" y="312"/>
                </a:lnTo>
                <a:lnTo>
                  <a:pt x="95" y="312"/>
                </a:lnTo>
                <a:lnTo>
                  <a:pt x="93" y="310"/>
                </a:lnTo>
                <a:lnTo>
                  <a:pt x="93" y="308"/>
                </a:lnTo>
                <a:lnTo>
                  <a:pt x="91" y="306"/>
                </a:lnTo>
                <a:lnTo>
                  <a:pt x="91" y="304"/>
                </a:lnTo>
                <a:lnTo>
                  <a:pt x="89" y="304"/>
                </a:lnTo>
                <a:lnTo>
                  <a:pt x="85" y="301"/>
                </a:lnTo>
                <a:lnTo>
                  <a:pt x="82" y="297"/>
                </a:lnTo>
                <a:lnTo>
                  <a:pt x="78" y="293"/>
                </a:lnTo>
                <a:lnTo>
                  <a:pt x="76" y="293"/>
                </a:lnTo>
                <a:lnTo>
                  <a:pt x="76" y="289"/>
                </a:lnTo>
                <a:lnTo>
                  <a:pt x="74" y="289"/>
                </a:lnTo>
                <a:lnTo>
                  <a:pt x="74" y="289"/>
                </a:lnTo>
                <a:lnTo>
                  <a:pt x="72" y="287"/>
                </a:lnTo>
                <a:lnTo>
                  <a:pt x="68" y="284"/>
                </a:lnTo>
                <a:lnTo>
                  <a:pt x="65" y="278"/>
                </a:lnTo>
                <a:lnTo>
                  <a:pt x="61" y="272"/>
                </a:lnTo>
                <a:lnTo>
                  <a:pt x="61" y="272"/>
                </a:lnTo>
                <a:lnTo>
                  <a:pt x="59" y="270"/>
                </a:lnTo>
                <a:lnTo>
                  <a:pt x="59" y="270"/>
                </a:lnTo>
                <a:lnTo>
                  <a:pt x="55" y="266"/>
                </a:lnTo>
                <a:lnTo>
                  <a:pt x="51" y="261"/>
                </a:lnTo>
                <a:lnTo>
                  <a:pt x="51" y="259"/>
                </a:lnTo>
                <a:lnTo>
                  <a:pt x="53" y="259"/>
                </a:lnTo>
                <a:lnTo>
                  <a:pt x="55" y="259"/>
                </a:lnTo>
                <a:lnTo>
                  <a:pt x="116" y="301"/>
                </a:lnTo>
                <a:lnTo>
                  <a:pt x="118" y="301"/>
                </a:lnTo>
                <a:lnTo>
                  <a:pt x="116" y="301"/>
                </a:lnTo>
                <a:lnTo>
                  <a:pt x="116" y="299"/>
                </a:lnTo>
                <a:lnTo>
                  <a:pt x="116" y="299"/>
                </a:lnTo>
                <a:lnTo>
                  <a:pt x="99" y="284"/>
                </a:lnTo>
                <a:lnTo>
                  <a:pt x="87" y="264"/>
                </a:lnTo>
                <a:lnTo>
                  <a:pt x="87" y="264"/>
                </a:lnTo>
                <a:lnTo>
                  <a:pt x="89" y="263"/>
                </a:lnTo>
                <a:lnTo>
                  <a:pt x="91" y="263"/>
                </a:lnTo>
                <a:lnTo>
                  <a:pt x="95" y="264"/>
                </a:lnTo>
                <a:lnTo>
                  <a:pt x="116" y="272"/>
                </a:lnTo>
                <a:lnTo>
                  <a:pt x="137" y="282"/>
                </a:lnTo>
                <a:lnTo>
                  <a:pt x="158" y="293"/>
                </a:lnTo>
                <a:lnTo>
                  <a:pt x="154" y="289"/>
                </a:lnTo>
                <a:lnTo>
                  <a:pt x="154" y="287"/>
                </a:lnTo>
                <a:lnTo>
                  <a:pt x="152" y="285"/>
                </a:lnTo>
                <a:lnTo>
                  <a:pt x="150" y="285"/>
                </a:lnTo>
                <a:lnTo>
                  <a:pt x="146" y="284"/>
                </a:lnTo>
                <a:lnTo>
                  <a:pt x="146" y="282"/>
                </a:lnTo>
                <a:lnTo>
                  <a:pt x="146" y="282"/>
                </a:lnTo>
                <a:lnTo>
                  <a:pt x="148" y="284"/>
                </a:lnTo>
                <a:lnTo>
                  <a:pt x="150" y="284"/>
                </a:lnTo>
                <a:lnTo>
                  <a:pt x="146" y="280"/>
                </a:lnTo>
                <a:lnTo>
                  <a:pt x="146" y="280"/>
                </a:lnTo>
                <a:lnTo>
                  <a:pt x="146" y="282"/>
                </a:lnTo>
                <a:lnTo>
                  <a:pt x="145" y="282"/>
                </a:lnTo>
                <a:lnTo>
                  <a:pt x="145" y="282"/>
                </a:lnTo>
                <a:lnTo>
                  <a:pt x="143" y="280"/>
                </a:lnTo>
                <a:lnTo>
                  <a:pt x="139" y="276"/>
                </a:lnTo>
                <a:lnTo>
                  <a:pt x="139" y="274"/>
                </a:lnTo>
                <a:lnTo>
                  <a:pt x="137" y="274"/>
                </a:lnTo>
                <a:lnTo>
                  <a:pt x="137" y="274"/>
                </a:lnTo>
                <a:lnTo>
                  <a:pt x="137" y="274"/>
                </a:lnTo>
                <a:lnTo>
                  <a:pt x="137" y="272"/>
                </a:lnTo>
                <a:lnTo>
                  <a:pt x="135" y="272"/>
                </a:lnTo>
                <a:lnTo>
                  <a:pt x="131" y="268"/>
                </a:lnTo>
                <a:lnTo>
                  <a:pt x="127" y="263"/>
                </a:lnTo>
                <a:lnTo>
                  <a:pt x="127" y="261"/>
                </a:lnTo>
                <a:lnTo>
                  <a:pt x="129" y="261"/>
                </a:lnTo>
                <a:lnTo>
                  <a:pt x="131" y="261"/>
                </a:lnTo>
                <a:lnTo>
                  <a:pt x="137" y="261"/>
                </a:lnTo>
                <a:lnTo>
                  <a:pt x="143" y="263"/>
                </a:lnTo>
                <a:lnTo>
                  <a:pt x="145" y="263"/>
                </a:lnTo>
                <a:lnTo>
                  <a:pt x="145" y="263"/>
                </a:lnTo>
                <a:lnTo>
                  <a:pt x="146" y="263"/>
                </a:lnTo>
                <a:lnTo>
                  <a:pt x="146" y="263"/>
                </a:lnTo>
                <a:lnTo>
                  <a:pt x="146" y="263"/>
                </a:lnTo>
                <a:lnTo>
                  <a:pt x="145" y="261"/>
                </a:lnTo>
                <a:lnTo>
                  <a:pt x="145" y="259"/>
                </a:lnTo>
                <a:lnTo>
                  <a:pt x="146" y="259"/>
                </a:lnTo>
                <a:lnTo>
                  <a:pt x="150" y="257"/>
                </a:lnTo>
                <a:lnTo>
                  <a:pt x="152" y="255"/>
                </a:lnTo>
                <a:lnTo>
                  <a:pt x="154" y="251"/>
                </a:lnTo>
                <a:lnTo>
                  <a:pt x="158" y="249"/>
                </a:lnTo>
                <a:lnTo>
                  <a:pt x="160" y="244"/>
                </a:lnTo>
                <a:lnTo>
                  <a:pt x="162" y="238"/>
                </a:lnTo>
                <a:lnTo>
                  <a:pt x="164" y="232"/>
                </a:lnTo>
                <a:lnTo>
                  <a:pt x="165" y="226"/>
                </a:lnTo>
                <a:lnTo>
                  <a:pt x="165" y="219"/>
                </a:lnTo>
                <a:lnTo>
                  <a:pt x="169" y="213"/>
                </a:lnTo>
                <a:lnTo>
                  <a:pt x="169" y="211"/>
                </a:lnTo>
                <a:lnTo>
                  <a:pt x="169" y="209"/>
                </a:lnTo>
                <a:lnTo>
                  <a:pt x="171" y="207"/>
                </a:lnTo>
                <a:lnTo>
                  <a:pt x="171" y="207"/>
                </a:lnTo>
                <a:lnTo>
                  <a:pt x="171" y="207"/>
                </a:lnTo>
                <a:lnTo>
                  <a:pt x="171" y="205"/>
                </a:lnTo>
                <a:lnTo>
                  <a:pt x="171" y="204"/>
                </a:lnTo>
                <a:lnTo>
                  <a:pt x="173" y="200"/>
                </a:lnTo>
                <a:lnTo>
                  <a:pt x="173" y="198"/>
                </a:lnTo>
                <a:lnTo>
                  <a:pt x="175" y="198"/>
                </a:lnTo>
                <a:lnTo>
                  <a:pt x="177" y="196"/>
                </a:lnTo>
                <a:lnTo>
                  <a:pt x="175" y="205"/>
                </a:lnTo>
                <a:lnTo>
                  <a:pt x="171" y="215"/>
                </a:lnTo>
                <a:lnTo>
                  <a:pt x="169" y="223"/>
                </a:lnTo>
                <a:lnTo>
                  <a:pt x="165" y="238"/>
                </a:lnTo>
                <a:lnTo>
                  <a:pt x="160" y="251"/>
                </a:lnTo>
                <a:lnTo>
                  <a:pt x="152" y="263"/>
                </a:lnTo>
                <a:lnTo>
                  <a:pt x="152" y="264"/>
                </a:lnTo>
                <a:lnTo>
                  <a:pt x="152" y="266"/>
                </a:lnTo>
                <a:lnTo>
                  <a:pt x="150" y="266"/>
                </a:lnTo>
                <a:lnTo>
                  <a:pt x="145" y="266"/>
                </a:lnTo>
                <a:lnTo>
                  <a:pt x="139" y="264"/>
                </a:lnTo>
                <a:lnTo>
                  <a:pt x="133" y="264"/>
                </a:lnTo>
                <a:lnTo>
                  <a:pt x="146" y="278"/>
                </a:lnTo>
                <a:lnTo>
                  <a:pt x="160" y="291"/>
                </a:lnTo>
                <a:lnTo>
                  <a:pt x="162" y="293"/>
                </a:lnTo>
                <a:lnTo>
                  <a:pt x="162" y="293"/>
                </a:lnTo>
                <a:lnTo>
                  <a:pt x="162" y="295"/>
                </a:lnTo>
                <a:lnTo>
                  <a:pt x="160" y="297"/>
                </a:lnTo>
                <a:lnTo>
                  <a:pt x="158" y="297"/>
                </a:lnTo>
                <a:lnTo>
                  <a:pt x="141" y="291"/>
                </a:lnTo>
                <a:lnTo>
                  <a:pt x="125" y="282"/>
                </a:lnTo>
                <a:lnTo>
                  <a:pt x="125" y="280"/>
                </a:lnTo>
                <a:lnTo>
                  <a:pt x="125" y="280"/>
                </a:lnTo>
                <a:lnTo>
                  <a:pt x="124" y="280"/>
                </a:lnTo>
                <a:lnTo>
                  <a:pt x="122" y="278"/>
                </a:lnTo>
                <a:lnTo>
                  <a:pt x="118" y="276"/>
                </a:lnTo>
                <a:lnTo>
                  <a:pt x="116" y="274"/>
                </a:lnTo>
                <a:lnTo>
                  <a:pt x="112" y="272"/>
                </a:lnTo>
                <a:lnTo>
                  <a:pt x="106" y="270"/>
                </a:lnTo>
                <a:lnTo>
                  <a:pt x="103" y="270"/>
                </a:lnTo>
                <a:lnTo>
                  <a:pt x="97" y="268"/>
                </a:lnTo>
                <a:lnTo>
                  <a:pt x="93" y="268"/>
                </a:lnTo>
                <a:lnTo>
                  <a:pt x="114" y="291"/>
                </a:lnTo>
                <a:lnTo>
                  <a:pt x="137" y="310"/>
                </a:lnTo>
                <a:lnTo>
                  <a:pt x="162" y="327"/>
                </a:lnTo>
                <a:lnTo>
                  <a:pt x="165" y="329"/>
                </a:lnTo>
                <a:lnTo>
                  <a:pt x="167" y="333"/>
                </a:lnTo>
                <a:lnTo>
                  <a:pt x="169" y="335"/>
                </a:lnTo>
                <a:lnTo>
                  <a:pt x="167" y="337"/>
                </a:lnTo>
                <a:lnTo>
                  <a:pt x="164" y="337"/>
                </a:lnTo>
                <a:lnTo>
                  <a:pt x="162" y="335"/>
                </a:lnTo>
                <a:lnTo>
                  <a:pt x="118" y="308"/>
                </a:lnTo>
                <a:lnTo>
                  <a:pt x="76" y="278"/>
                </a:lnTo>
                <a:lnTo>
                  <a:pt x="78" y="278"/>
                </a:lnTo>
                <a:lnTo>
                  <a:pt x="78" y="278"/>
                </a:lnTo>
                <a:lnTo>
                  <a:pt x="80" y="278"/>
                </a:lnTo>
                <a:lnTo>
                  <a:pt x="78" y="276"/>
                </a:lnTo>
                <a:lnTo>
                  <a:pt x="76" y="274"/>
                </a:lnTo>
                <a:lnTo>
                  <a:pt x="74" y="272"/>
                </a:lnTo>
                <a:lnTo>
                  <a:pt x="74" y="274"/>
                </a:lnTo>
                <a:lnTo>
                  <a:pt x="72" y="274"/>
                </a:lnTo>
                <a:lnTo>
                  <a:pt x="68" y="270"/>
                </a:lnTo>
                <a:lnTo>
                  <a:pt x="65" y="266"/>
                </a:lnTo>
                <a:lnTo>
                  <a:pt x="59" y="264"/>
                </a:lnTo>
                <a:lnTo>
                  <a:pt x="61" y="266"/>
                </a:lnTo>
                <a:lnTo>
                  <a:pt x="61" y="266"/>
                </a:lnTo>
                <a:lnTo>
                  <a:pt x="95" y="304"/>
                </a:lnTo>
                <a:lnTo>
                  <a:pt x="135" y="339"/>
                </a:lnTo>
                <a:lnTo>
                  <a:pt x="135" y="337"/>
                </a:lnTo>
                <a:lnTo>
                  <a:pt x="135" y="339"/>
                </a:lnTo>
                <a:lnTo>
                  <a:pt x="137" y="339"/>
                </a:lnTo>
                <a:lnTo>
                  <a:pt x="135" y="339"/>
                </a:lnTo>
                <a:lnTo>
                  <a:pt x="137" y="339"/>
                </a:lnTo>
                <a:lnTo>
                  <a:pt x="137" y="341"/>
                </a:lnTo>
                <a:lnTo>
                  <a:pt x="139" y="343"/>
                </a:lnTo>
                <a:lnTo>
                  <a:pt x="167" y="360"/>
                </a:lnTo>
                <a:lnTo>
                  <a:pt x="192" y="352"/>
                </a:lnTo>
                <a:lnTo>
                  <a:pt x="221" y="346"/>
                </a:lnTo>
                <a:lnTo>
                  <a:pt x="223" y="346"/>
                </a:lnTo>
                <a:lnTo>
                  <a:pt x="223" y="346"/>
                </a:lnTo>
                <a:lnTo>
                  <a:pt x="224" y="346"/>
                </a:lnTo>
                <a:lnTo>
                  <a:pt x="224" y="344"/>
                </a:lnTo>
                <a:lnTo>
                  <a:pt x="207" y="327"/>
                </a:lnTo>
                <a:lnTo>
                  <a:pt x="192" y="310"/>
                </a:lnTo>
                <a:lnTo>
                  <a:pt x="190" y="306"/>
                </a:lnTo>
                <a:lnTo>
                  <a:pt x="190" y="304"/>
                </a:lnTo>
                <a:lnTo>
                  <a:pt x="192" y="295"/>
                </a:lnTo>
                <a:lnTo>
                  <a:pt x="196" y="287"/>
                </a:lnTo>
                <a:lnTo>
                  <a:pt x="200" y="282"/>
                </a:lnTo>
                <a:lnTo>
                  <a:pt x="213" y="261"/>
                </a:lnTo>
                <a:lnTo>
                  <a:pt x="228" y="242"/>
                </a:lnTo>
                <a:lnTo>
                  <a:pt x="253" y="215"/>
                </a:lnTo>
                <a:lnTo>
                  <a:pt x="282" y="192"/>
                </a:lnTo>
                <a:lnTo>
                  <a:pt x="301" y="177"/>
                </a:lnTo>
                <a:lnTo>
                  <a:pt x="322" y="164"/>
                </a:lnTo>
                <a:lnTo>
                  <a:pt x="343" y="148"/>
                </a:lnTo>
                <a:lnTo>
                  <a:pt x="365" y="139"/>
                </a:lnTo>
                <a:lnTo>
                  <a:pt x="394" y="133"/>
                </a:lnTo>
                <a:lnTo>
                  <a:pt x="426" y="133"/>
                </a:lnTo>
                <a:lnTo>
                  <a:pt x="430" y="133"/>
                </a:lnTo>
                <a:lnTo>
                  <a:pt x="434" y="133"/>
                </a:lnTo>
                <a:lnTo>
                  <a:pt x="438" y="133"/>
                </a:lnTo>
                <a:lnTo>
                  <a:pt x="442" y="133"/>
                </a:lnTo>
                <a:lnTo>
                  <a:pt x="443" y="133"/>
                </a:lnTo>
                <a:lnTo>
                  <a:pt x="443" y="135"/>
                </a:lnTo>
                <a:lnTo>
                  <a:pt x="453" y="135"/>
                </a:lnTo>
                <a:lnTo>
                  <a:pt x="455" y="133"/>
                </a:lnTo>
                <a:lnTo>
                  <a:pt x="455" y="131"/>
                </a:lnTo>
                <a:lnTo>
                  <a:pt x="457" y="131"/>
                </a:lnTo>
                <a:lnTo>
                  <a:pt x="459" y="133"/>
                </a:lnTo>
                <a:lnTo>
                  <a:pt x="459" y="135"/>
                </a:lnTo>
                <a:lnTo>
                  <a:pt x="461" y="135"/>
                </a:lnTo>
                <a:lnTo>
                  <a:pt x="478" y="139"/>
                </a:lnTo>
                <a:lnTo>
                  <a:pt x="491" y="145"/>
                </a:lnTo>
                <a:lnTo>
                  <a:pt x="493" y="143"/>
                </a:lnTo>
                <a:lnTo>
                  <a:pt x="493" y="141"/>
                </a:lnTo>
                <a:lnTo>
                  <a:pt x="495" y="141"/>
                </a:lnTo>
                <a:lnTo>
                  <a:pt x="497" y="141"/>
                </a:lnTo>
                <a:lnTo>
                  <a:pt x="497" y="141"/>
                </a:lnTo>
                <a:lnTo>
                  <a:pt x="497" y="143"/>
                </a:lnTo>
                <a:lnTo>
                  <a:pt x="497" y="145"/>
                </a:lnTo>
                <a:lnTo>
                  <a:pt x="497" y="146"/>
                </a:lnTo>
                <a:lnTo>
                  <a:pt x="499" y="146"/>
                </a:lnTo>
                <a:lnTo>
                  <a:pt x="499" y="145"/>
                </a:lnTo>
                <a:lnTo>
                  <a:pt x="497" y="143"/>
                </a:lnTo>
                <a:lnTo>
                  <a:pt x="501" y="110"/>
                </a:lnTo>
                <a:lnTo>
                  <a:pt x="499" y="118"/>
                </a:lnTo>
                <a:lnTo>
                  <a:pt x="495" y="125"/>
                </a:lnTo>
                <a:lnTo>
                  <a:pt x="493" y="125"/>
                </a:lnTo>
                <a:lnTo>
                  <a:pt x="491" y="125"/>
                </a:lnTo>
                <a:lnTo>
                  <a:pt x="491" y="124"/>
                </a:lnTo>
                <a:lnTo>
                  <a:pt x="491" y="101"/>
                </a:lnTo>
                <a:lnTo>
                  <a:pt x="493" y="80"/>
                </a:lnTo>
                <a:lnTo>
                  <a:pt x="491" y="82"/>
                </a:lnTo>
                <a:lnTo>
                  <a:pt x="491" y="84"/>
                </a:lnTo>
                <a:lnTo>
                  <a:pt x="491" y="84"/>
                </a:lnTo>
                <a:lnTo>
                  <a:pt x="489" y="86"/>
                </a:lnTo>
                <a:lnTo>
                  <a:pt x="489" y="86"/>
                </a:lnTo>
                <a:lnTo>
                  <a:pt x="491" y="86"/>
                </a:lnTo>
                <a:lnTo>
                  <a:pt x="483" y="105"/>
                </a:lnTo>
                <a:lnTo>
                  <a:pt x="476" y="122"/>
                </a:lnTo>
                <a:lnTo>
                  <a:pt x="474" y="122"/>
                </a:lnTo>
                <a:lnTo>
                  <a:pt x="472" y="124"/>
                </a:lnTo>
                <a:lnTo>
                  <a:pt x="470" y="122"/>
                </a:lnTo>
                <a:lnTo>
                  <a:pt x="470" y="120"/>
                </a:lnTo>
                <a:lnTo>
                  <a:pt x="470" y="116"/>
                </a:lnTo>
                <a:lnTo>
                  <a:pt x="468" y="87"/>
                </a:lnTo>
                <a:lnTo>
                  <a:pt x="470" y="55"/>
                </a:lnTo>
                <a:lnTo>
                  <a:pt x="468" y="61"/>
                </a:lnTo>
                <a:lnTo>
                  <a:pt x="468" y="66"/>
                </a:lnTo>
                <a:lnTo>
                  <a:pt x="468" y="70"/>
                </a:lnTo>
                <a:lnTo>
                  <a:pt x="466" y="72"/>
                </a:lnTo>
                <a:lnTo>
                  <a:pt x="466" y="72"/>
                </a:lnTo>
                <a:lnTo>
                  <a:pt x="464" y="82"/>
                </a:lnTo>
                <a:lnTo>
                  <a:pt x="463" y="91"/>
                </a:lnTo>
                <a:lnTo>
                  <a:pt x="457" y="101"/>
                </a:lnTo>
                <a:lnTo>
                  <a:pt x="457" y="103"/>
                </a:lnTo>
                <a:lnTo>
                  <a:pt x="455" y="106"/>
                </a:lnTo>
                <a:lnTo>
                  <a:pt x="451" y="106"/>
                </a:lnTo>
                <a:lnTo>
                  <a:pt x="447" y="103"/>
                </a:lnTo>
                <a:lnTo>
                  <a:pt x="443" y="97"/>
                </a:lnTo>
                <a:lnTo>
                  <a:pt x="442" y="93"/>
                </a:lnTo>
                <a:lnTo>
                  <a:pt x="426" y="46"/>
                </a:lnTo>
                <a:lnTo>
                  <a:pt x="424" y="49"/>
                </a:lnTo>
                <a:lnTo>
                  <a:pt x="423" y="53"/>
                </a:lnTo>
                <a:lnTo>
                  <a:pt x="423" y="57"/>
                </a:lnTo>
                <a:lnTo>
                  <a:pt x="421" y="66"/>
                </a:lnTo>
                <a:lnTo>
                  <a:pt x="419" y="72"/>
                </a:lnTo>
                <a:lnTo>
                  <a:pt x="415" y="80"/>
                </a:lnTo>
                <a:lnTo>
                  <a:pt x="411" y="86"/>
                </a:lnTo>
                <a:lnTo>
                  <a:pt x="409" y="87"/>
                </a:lnTo>
                <a:lnTo>
                  <a:pt x="407" y="87"/>
                </a:lnTo>
                <a:lnTo>
                  <a:pt x="407" y="86"/>
                </a:lnTo>
                <a:lnTo>
                  <a:pt x="398" y="72"/>
                </a:lnTo>
                <a:lnTo>
                  <a:pt x="388" y="59"/>
                </a:lnTo>
                <a:lnTo>
                  <a:pt x="388" y="65"/>
                </a:lnTo>
                <a:lnTo>
                  <a:pt x="386" y="70"/>
                </a:lnTo>
                <a:lnTo>
                  <a:pt x="386" y="74"/>
                </a:lnTo>
                <a:lnTo>
                  <a:pt x="384" y="78"/>
                </a:lnTo>
                <a:lnTo>
                  <a:pt x="384" y="82"/>
                </a:lnTo>
                <a:lnTo>
                  <a:pt x="381" y="84"/>
                </a:lnTo>
                <a:lnTo>
                  <a:pt x="379" y="84"/>
                </a:lnTo>
                <a:lnTo>
                  <a:pt x="373" y="80"/>
                </a:lnTo>
                <a:lnTo>
                  <a:pt x="369" y="76"/>
                </a:lnTo>
                <a:lnTo>
                  <a:pt x="363" y="72"/>
                </a:lnTo>
                <a:lnTo>
                  <a:pt x="362" y="72"/>
                </a:lnTo>
                <a:lnTo>
                  <a:pt x="362" y="74"/>
                </a:lnTo>
                <a:lnTo>
                  <a:pt x="360" y="76"/>
                </a:lnTo>
                <a:lnTo>
                  <a:pt x="358" y="76"/>
                </a:lnTo>
                <a:lnTo>
                  <a:pt x="358" y="76"/>
                </a:lnTo>
                <a:lnTo>
                  <a:pt x="346" y="76"/>
                </a:lnTo>
                <a:lnTo>
                  <a:pt x="339" y="78"/>
                </a:lnTo>
                <a:lnTo>
                  <a:pt x="331" y="80"/>
                </a:lnTo>
                <a:lnTo>
                  <a:pt x="327" y="84"/>
                </a:lnTo>
                <a:lnTo>
                  <a:pt x="322" y="87"/>
                </a:lnTo>
                <a:lnTo>
                  <a:pt x="314" y="89"/>
                </a:lnTo>
                <a:lnTo>
                  <a:pt x="325" y="80"/>
                </a:lnTo>
                <a:lnTo>
                  <a:pt x="341" y="72"/>
                </a:lnTo>
                <a:lnTo>
                  <a:pt x="358" y="70"/>
                </a:lnTo>
                <a:lnTo>
                  <a:pt x="358" y="68"/>
                </a:lnTo>
                <a:lnTo>
                  <a:pt x="360" y="68"/>
                </a:lnTo>
                <a:lnTo>
                  <a:pt x="360" y="66"/>
                </a:lnTo>
                <a:lnTo>
                  <a:pt x="365" y="68"/>
                </a:lnTo>
                <a:lnTo>
                  <a:pt x="369" y="70"/>
                </a:lnTo>
                <a:lnTo>
                  <a:pt x="373" y="72"/>
                </a:lnTo>
                <a:lnTo>
                  <a:pt x="375" y="76"/>
                </a:lnTo>
                <a:lnTo>
                  <a:pt x="377" y="76"/>
                </a:lnTo>
                <a:lnTo>
                  <a:pt x="377" y="78"/>
                </a:lnTo>
                <a:lnTo>
                  <a:pt x="379" y="78"/>
                </a:lnTo>
                <a:lnTo>
                  <a:pt x="379" y="78"/>
                </a:lnTo>
                <a:lnTo>
                  <a:pt x="383" y="70"/>
                </a:lnTo>
                <a:lnTo>
                  <a:pt x="384" y="63"/>
                </a:lnTo>
                <a:lnTo>
                  <a:pt x="386" y="53"/>
                </a:lnTo>
                <a:lnTo>
                  <a:pt x="386" y="53"/>
                </a:lnTo>
                <a:lnTo>
                  <a:pt x="388" y="51"/>
                </a:lnTo>
                <a:lnTo>
                  <a:pt x="390" y="53"/>
                </a:lnTo>
                <a:lnTo>
                  <a:pt x="394" y="57"/>
                </a:lnTo>
                <a:lnTo>
                  <a:pt x="396" y="61"/>
                </a:lnTo>
                <a:lnTo>
                  <a:pt x="398" y="63"/>
                </a:lnTo>
                <a:lnTo>
                  <a:pt x="396" y="65"/>
                </a:lnTo>
                <a:lnTo>
                  <a:pt x="396" y="66"/>
                </a:lnTo>
                <a:lnTo>
                  <a:pt x="398" y="65"/>
                </a:lnTo>
                <a:lnTo>
                  <a:pt x="398" y="65"/>
                </a:lnTo>
                <a:lnTo>
                  <a:pt x="398" y="66"/>
                </a:lnTo>
                <a:lnTo>
                  <a:pt x="403" y="72"/>
                </a:lnTo>
                <a:lnTo>
                  <a:pt x="407" y="80"/>
                </a:lnTo>
                <a:lnTo>
                  <a:pt x="409" y="82"/>
                </a:lnTo>
                <a:lnTo>
                  <a:pt x="409" y="80"/>
                </a:lnTo>
                <a:lnTo>
                  <a:pt x="417" y="61"/>
                </a:lnTo>
                <a:lnTo>
                  <a:pt x="424" y="42"/>
                </a:lnTo>
                <a:lnTo>
                  <a:pt x="424" y="40"/>
                </a:lnTo>
                <a:lnTo>
                  <a:pt x="426" y="40"/>
                </a:lnTo>
                <a:lnTo>
                  <a:pt x="428" y="42"/>
                </a:lnTo>
                <a:lnTo>
                  <a:pt x="430" y="42"/>
                </a:lnTo>
                <a:lnTo>
                  <a:pt x="432" y="44"/>
                </a:lnTo>
                <a:lnTo>
                  <a:pt x="436" y="61"/>
                </a:lnTo>
                <a:lnTo>
                  <a:pt x="442" y="78"/>
                </a:lnTo>
                <a:lnTo>
                  <a:pt x="442" y="80"/>
                </a:lnTo>
                <a:lnTo>
                  <a:pt x="442" y="80"/>
                </a:lnTo>
                <a:lnTo>
                  <a:pt x="443" y="80"/>
                </a:lnTo>
                <a:lnTo>
                  <a:pt x="442" y="82"/>
                </a:lnTo>
                <a:lnTo>
                  <a:pt x="442" y="82"/>
                </a:lnTo>
                <a:lnTo>
                  <a:pt x="443" y="84"/>
                </a:lnTo>
                <a:lnTo>
                  <a:pt x="443" y="86"/>
                </a:lnTo>
                <a:lnTo>
                  <a:pt x="447" y="93"/>
                </a:lnTo>
                <a:lnTo>
                  <a:pt x="451" y="101"/>
                </a:lnTo>
                <a:lnTo>
                  <a:pt x="459" y="89"/>
                </a:lnTo>
                <a:lnTo>
                  <a:pt x="464" y="66"/>
                </a:lnTo>
                <a:lnTo>
                  <a:pt x="468" y="42"/>
                </a:lnTo>
                <a:lnTo>
                  <a:pt x="472" y="42"/>
                </a:lnTo>
                <a:lnTo>
                  <a:pt x="474" y="42"/>
                </a:lnTo>
                <a:lnTo>
                  <a:pt x="474" y="44"/>
                </a:lnTo>
                <a:lnTo>
                  <a:pt x="474" y="70"/>
                </a:lnTo>
                <a:lnTo>
                  <a:pt x="474" y="99"/>
                </a:lnTo>
                <a:lnTo>
                  <a:pt x="474" y="103"/>
                </a:lnTo>
                <a:lnTo>
                  <a:pt x="472" y="106"/>
                </a:lnTo>
                <a:lnTo>
                  <a:pt x="472" y="106"/>
                </a:lnTo>
                <a:lnTo>
                  <a:pt x="472" y="108"/>
                </a:lnTo>
                <a:lnTo>
                  <a:pt x="472" y="110"/>
                </a:lnTo>
                <a:lnTo>
                  <a:pt x="474" y="112"/>
                </a:lnTo>
                <a:lnTo>
                  <a:pt x="474" y="112"/>
                </a:lnTo>
                <a:lnTo>
                  <a:pt x="474" y="114"/>
                </a:lnTo>
                <a:lnTo>
                  <a:pt x="474" y="114"/>
                </a:lnTo>
                <a:lnTo>
                  <a:pt x="483" y="91"/>
                </a:lnTo>
                <a:lnTo>
                  <a:pt x="491" y="66"/>
                </a:lnTo>
                <a:lnTo>
                  <a:pt x="495" y="47"/>
                </a:lnTo>
                <a:lnTo>
                  <a:pt x="497" y="28"/>
                </a:lnTo>
                <a:lnTo>
                  <a:pt x="499" y="28"/>
                </a:lnTo>
                <a:lnTo>
                  <a:pt x="501" y="30"/>
                </a:lnTo>
                <a:lnTo>
                  <a:pt x="503" y="32"/>
                </a:lnTo>
                <a:lnTo>
                  <a:pt x="499" y="65"/>
                </a:lnTo>
                <a:lnTo>
                  <a:pt x="497" y="99"/>
                </a:lnTo>
                <a:lnTo>
                  <a:pt x="497" y="103"/>
                </a:lnTo>
                <a:lnTo>
                  <a:pt x="495" y="106"/>
                </a:lnTo>
                <a:lnTo>
                  <a:pt x="493" y="108"/>
                </a:lnTo>
                <a:lnTo>
                  <a:pt x="493" y="110"/>
                </a:lnTo>
                <a:lnTo>
                  <a:pt x="493" y="112"/>
                </a:lnTo>
                <a:lnTo>
                  <a:pt x="495" y="114"/>
                </a:lnTo>
                <a:lnTo>
                  <a:pt x="495" y="114"/>
                </a:lnTo>
                <a:lnTo>
                  <a:pt x="495" y="112"/>
                </a:lnTo>
                <a:lnTo>
                  <a:pt x="497" y="110"/>
                </a:lnTo>
                <a:lnTo>
                  <a:pt x="497" y="110"/>
                </a:lnTo>
                <a:lnTo>
                  <a:pt x="504" y="78"/>
                </a:lnTo>
                <a:lnTo>
                  <a:pt x="508" y="40"/>
                </a:lnTo>
                <a:lnTo>
                  <a:pt x="508" y="38"/>
                </a:lnTo>
                <a:lnTo>
                  <a:pt x="508" y="34"/>
                </a:lnTo>
                <a:lnTo>
                  <a:pt x="510" y="30"/>
                </a:lnTo>
                <a:lnTo>
                  <a:pt x="510" y="28"/>
                </a:lnTo>
                <a:lnTo>
                  <a:pt x="512" y="28"/>
                </a:lnTo>
                <a:lnTo>
                  <a:pt x="514" y="28"/>
                </a:lnTo>
                <a:lnTo>
                  <a:pt x="514" y="30"/>
                </a:lnTo>
                <a:lnTo>
                  <a:pt x="514" y="32"/>
                </a:lnTo>
                <a:lnTo>
                  <a:pt x="514" y="38"/>
                </a:lnTo>
                <a:lnTo>
                  <a:pt x="514" y="46"/>
                </a:lnTo>
                <a:lnTo>
                  <a:pt x="510" y="72"/>
                </a:lnTo>
                <a:lnTo>
                  <a:pt x="506" y="101"/>
                </a:lnTo>
                <a:lnTo>
                  <a:pt x="506" y="110"/>
                </a:lnTo>
                <a:lnTo>
                  <a:pt x="506" y="120"/>
                </a:lnTo>
                <a:lnTo>
                  <a:pt x="504" y="127"/>
                </a:lnTo>
                <a:lnTo>
                  <a:pt x="504" y="129"/>
                </a:lnTo>
                <a:lnTo>
                  <a:pt x="503" y="131"/>
                </a:lnTo>
                <a:lnTo>
                  <a:pt x="503" y="131"/>
                </a:lnTo>
                <a:lnTo>
                  <a:pt x="504" y="133"/>
                </a:lnTo>
                <a:lnTo>
                  <a:pt x="510" y="105"/>
                </a:lnTo>
                <a:lnTo>
                  <a:pt x="516" y="76"/>
                </a:lnTo>
                <a:lnTo>
                  <a:pt x="518" y="44"/>
                </a:lnTo>
                <a:lnTo>
                  <a:pt x="520" y="44"/>
                </a:lnTo>
                <a:lnTo>
                  <a:pt x="522" y="44"/>
                </a:lnTo>
                <a:lnTo>
                  <a:pt x="523" y="44"/>
                </a:lnTo>
                <a:lnTo>
                  <a:pt x="523" y="44"/>
                </a:lnTo>
                <a:lnTo>
                  <a:pt x="525" y="36"/>
                </a:lnTo>
                <a:lnTo>
                  <a:pt x="527" y="30"/>
                </a:lnTo>
                <a:lnTo>
                  <a:pt x="516" y="25"/>
                </a:lnTo>
                <a:lnTo>
                  <a:pt x="503" y="21"/>
                </a:lnTo>
                <a:lnTo>
                  <a:pt x="501" y="21"/>
                </a:lnTo>
                <a:lnTo>
                  <a:pt x="499" y="19"/>
                </a:lnTo>
                <a:lnTo>
                  <a:pt x="497" y="19"/>
                </a:lnTo>
                <a:lnTo>
                  <a:pt x="495" y="19"/>
                </a:lnTo>
                <a:lnTo>
                  <a:pt x="495" y="19"/>
                </a:lnTo>
                <a:lnTo>
                  <a:pt x="495" y="19"/>
                </a:lnTo>
                <a:lnTo>
                  <a:pt x="495" y="19"/>
                </a:lnTo>
                <a:lnTo>
                  <a:pt x="493" y="17"/>
                </a:lnTo>
                <a:lnTo>
                  <a:pt x="489" y="17"/>
                </a:lnTo>
                <a:lnTo>
                  <a:pt x="482" y="17"/>
                </a:lnTo>
                <a:lnTo>
                  <a:pt x="482" y="17"/>
                </a:lnTo>
                <a:lnTo>
                  <a:pt x="480" y="17"/>
                </a:lnTo>
                <a:lnTo>
                  <a:pt x="478" y="15"/>
                </a:lnTo>
                <a:lnTo>
                  <a:pt x="478" y="15"/>
                </a:lnTo>
                <a:lnTo>
                  <a:pt x="476" y="15"/>
                </a:lnTo>
                <a:lnTo>
                  <a:pt x="440" y="11"/>
                </a:lnTo>
                <a:lnTo>
                  <a:pt x="440" y="11"/>
                </a:lnTo>
                <a:lnTo>
                  <a:pt x="438" y="11"/>
                </a:lnTo>
                <a:lnTo>
                  <a:pt x="438" y="11"/>
                </a:lnTo>
                <a:lnTo>
                  <a:pt x="438" y="13"/>
                </a:lnTo>
                <a:lnTo>
                  <a:pt x="434" y="13"/>
                </a:lnTo>
                <a:lnTo>
                  <a:pt x="430" y="11"/>
                </a:lnTo>
                <a:lnTo>
                  <a:pt x="426" y="11"/>
                </a:lnTo>
                <a:lnTo>
                  <a:pt x="423" y="13"/>
                </a:lnTo>
                <a:lnTo>
                  <a:pt x="423" y="13"/>
                </a:lnTo>
                <a:lnTo>
                  <a:pt x="423" y="13"/>
                </a:lnTo>
                <a:lnTo>
                  <a:pt x="423" y="11"/>
                </a:lnTo>
                <a:lnTo>
                  <a:pt x="423" y="11"/>
                </a:lnTo>
                <a:lnTo>
                  <a:pt x="421" y="11"/>
                </a:lnTo>
                <a:lnTo>
                  <a:pt x="419" y="11"/>
                </a:lnTo>
                <a:lnTo>
                  <a:pt x="417" y="13"/>
                </a:lnTo>
                <a:lnTo>
                  <a:pt x="417" y="11"/>
                </a:lnTo>
                <a:lnTo>
                  <a:pt x="417" y="11"/>
                </a:lnTo>
                <a:lnTo>
                  <a:pt x="417" y="9"/>
                </a:lnTo>
                <a:lnTo>
                  <a:pt x="415" y="9"/>
                </a:lnTo>
                <a:lnTo>
                  <a:pt x="415" y="11"/>
                </a:lnTo>
                <a:lnTo>
                  <a:pt x="415" y="9"/>
                </a:lnTo>
                <a:lnTo>
                  <a:pt x="409" y="9"/>
                </a:lnTo>
                <a:lnTo>
                  <a:pt x="403" y="11"/>
                </a:lnTo>
                <a:lnTo>
                  <a:pt x="402" y="11"/>
                </a:lnTo>
                <a:lnTo>
                  <a:pt x="398" y="11"/>
                </a:lnTo>
                <a:lnTo>
                  <a:pt x="394" y="11"/>
                </a:lnTo>
                <a:lnTo>
                  <a:pt x="396" y="11"/>
                </a:lnTo>
                <a:lnTo>
                  <a:pt x="398" y="13"/>
                </a:lnTo>
                <a:lnTo>
                  <a:pt x="384" y="15"/>
                </a:lnTo>
                <a:lnTo>
                  <a:pt x="371" y="17"/>
                </a:lnTo>
                <a:lnTo>
                  <a:pt x="375" y="15"/>
                </a:lnTo>
                <a:lnTo>
                  <a:pt x="371" y="15"/>
                </a:lnTo>
                <a:lnTo>
                  <a:pt x="369" y="17"/>
                </a:lnTo>
                <a:lnTo>
                  <a:pt x="367" y="17"/>
                </a:lnTo>
                <a:lnTo>
                  <a:pt x="367" y="17"/>
                </a:lnTo>
                <a:lnTo>
                  <a:pt x="365" y="15"/>
                </a:lnTo>
                <a:lnTo>
                  <a:pt x="327" y="26"/>
                </a:lnTo>
                <a:lnTo>
                  <a:pt x="293" y="40"/>
                </a:lnTo>
                <a:lnTo>
                  <a:pt x="261" y="57"/>
                </a:lnTo>
                <a:lnTo>
                  <a:pt x="255" y="61"/>
                </a:lnTo>
                <a:lnTo>
                  <a:pt x="251" y="65"/>
                </a:lnTo>
                <a:lnTo>
                  <a:pt x="230" y="80"/>
                </a:lnTo>
                <a:lnTo>
                  <a:pt x="209" y="97"/>
                </a:lnTo>
                <a:lnTo>
                  <a:pt x="204" y="103"/>
                </a:lnTo>
                <a:lnTo>
                  <a:pt x="196" y="106"/>
                </a:lnTo>
                <a:lnTo>
                  <a:pt x="190" y="112"/>
                </a:lnTo>
                <a:lnTo>
                  <a:pt x="122" y="192"/>
                </a:lnTo>
                <a:lnTo>
                  <a:pt x="112" y="209"/>
                </a:lnTo>
                <a:lnTo>
                  <a:pt x="103" y="230"/>
                </a:lnTo>
                <a:lnTo>
                  <a:pt x="93" y="228"/>
                </a:lnTo>
                <a:lnTo>
                  <a:pt x="84" y="226"/>
                </a:lnTo>
                <a:lnTo>
                  <a:pt x="78" y="221"/>
                </a:lnTo>
                <a:lnTo>
                  <a:pt x="70" y="217"/>
                </a:lnTo>
                <a:lnTo>
                  <a:pt x="63" y="213"/>
                </a:lnTo>
                <a:lnTo>
                  <a:pt x="55" y="209"/>
                </a:lnTo>
                <a:lnTo>
                  <a:pt x="51" y="245"/>
                </a:lnTo>
                <a:lnTo>
                  <a:pt x="47" y="282"/>
                </a:lnTo>
                <a:lnTo>
                  <a:pt x="78" y="301"/>
                </a:lnTo>
                <a:lnTo>
                  <a:pt x="105" y="320"/>
                </a:lnTo>
                <a:close/>
                <a:moveTo>
                  <a:pt x="379" y="0"/>
                </a:moveTo>
                <a:lnTo>
                  <a:pt x="423" y="0"/>
                </a:lnTo>
                <a:lnTo>
                  <a:pt x="466" y="2"/>
                </a:lnTo>
                <a:lnTo>
                  <a:pt x="508" y="9"/>
                </a:lnTo>
                <a:lnTo>
                  <a:pt x="542" y="21"/>
                </a:lnTo>
                <a:lnTo>
                  <a:pt x="544" y="17"/>
                </a:lnTo>
                <a:lnTo>
                  <a:pt x="546" y="13"/>
                </a:lnTo>
                <a:lnTo>
                  <a:pt x="548" y="13"/>
                </a:lnTo>
                <a:lnTo>
                  <a:pt x="552" y="13"/>
                </a:lnTo>
                <a:lnTo>
                  <a:pt x="552" y="13"/>
                </a:lnTo>
                <a:lnTo>
                  <a:pt x="556" y="17"/>
                </a:lnTo>
                <a:lnTo>
                  <a:pt x="558" y="23"/>
                </a:lnTo>
                <a:lnTo>
                  <a:pt x="556" y="26"/>
                </a:lnTo>
                <a:lnTo>
                  <a:pt x="554" y="30"/>
                </a:lnTo>
                <a:lnTo>
                  <a:pt x="554" y="34"/>
                </a:lnTo>
                <a:lnTo>
                  <a:pt x="554" y="40"/>
                </a:lnTo>
                <a:lnTo>
                  <a:pt x="552" y="38"/>
                </a:lnTo>
                <a:lnTo>
                  <a:pt x="552" y="40"/>
                </a:lnTo>
                <a:lnTo>
                  <a:pt x="550" y="42"/>
                </a:lnTo>
                <a:lnTo>
                  <a:pt x="539" y="89"/>
                </a:lnTo>
                <a:lnTo>
                  <a:pt x="525" y="135"/>
                </a:lnTo>
                <a:lnTo>
                  <a:pt x="525" y="141"/>
                </a:lnTo>
                <a:lnTo>
                  <a:pt x="523" y="146"/>
                </a:lnTo>
                <a:lnTo>
                  <a:pt x="520" y="152"/>
                </a:lnTo>
                <a:lnTo>
                  <a:pt x="522" y="150"/>
                </a:lnTo>
                <a:lnTo>
                  <a:pt x="525" y="150"/>
                </a:lnTo>
                <a:lnTo>
                  <a:pt x="527" y="150"/>
                </a:lnTo>
                <a:lnTo>
                  <a:pt x="531" y="148"/>
                </a:lnTo>
                <a:lnTo>
                  <a:pt x="537" y="146"/>
                </a:lnTo>
                <a:lnTo>
                  <a:pt x="541" y="146"/>
                </a:lnTo>
                <a:lnTo>
                  <a:pt x="544" y="148"/>
                </a:lnTo>
                <a:lnTo>
                  <a:pt x="546" y="152"/>
                </a:lnTo>
                <a:lnTo>
                  <a:pt x="544" y="152"/>
                </a:lnTo>
                <a:lnTo>
                  <a:pt x="529" y="162"/>
                </a:lnTo>
                <a:lnTo>
                  <a:pt x="514" y="169"/>
                </a:lnTo>
                <a:lnTo>
                  <a:pt x="514" y="171"/>
                </a:lnTo>
                <a:lnTo>
                  <a:pt x="512" y="173"/>
                </a:lnTo>
                <a:lnTo>
                  <a:pt x="512" y="175"/>
                </a:lnTo>
                <a:lnTo>
                  <a:pt x="510" y="177"/>
                </a:lnTo>
                <a:lnTo>
                  <a:pt x="508" y="175"/>
                </a:lnTo>
                <a:lnTo>
                  <a:pt x="504" y="175"/>
                </a:lnTo>
                <a:lnTo>
                  <a:pt x="503" y="175"/>
                </a:lnTo>
                <a:lnTo>
                  <a:pt x="499" y="177"/>
                </a:lnTo>
                <a:lnTo>
                  <a:pt x="493" y="179"/>
                </a:lnTo>
                <a:lnTo>
                  <a:pt x="489" y="183"/>
                </a:lnTo>
                <a:lnTo>
                  <a:pt x="482" y="185"/>
                </a:lnTo>
                <a:lnTo>
                  <a:pt x="476" y="190"/>
                </a:lnTo>
                <a:lnTo>
                  <a:pt x="476" y="190"/>
                </a:lnTo>
                <a:lnTo>
                  <a:pt x="476" y="190"/>
                </a:lnTo>
                <a:lnTo>
                  <a:pt x="474" y="190"/>
                </a:lnTo>
                <a:lnTo>
                  <a:pt x="470" y="194"/>
                </a:lnTo>
                <a:lnTo>
                  <a:pt x="466" y="198"/>
                </a:lnTo>
                <a:lnTo>
                  <a:pt x="457" y="200"/>
                </a:lnTo>
                <a:lnTo>
                  <a:pt x="455" y="198"/>
                </a:lnTo>
                <a:lnTo>
                  <a:pt x="453" y="198"/>
                </a:lnTo>
                <a:lnTo>
                  <a:pt x="451" y="194"/>
                </a:lnTo>
                <a:lnTo>
                  <a:pt x="447" y="188"/>
                </a:lnTo>
                <a:lnTo>
                  <a:pt x="447" y="188"/>
                </a:lnTo>
                <a:lnTo>
                  <a:pt x="443" y="188"/>
                </a:lnTo>
                <a:lnTo>
                  <a:pt x="442" y="188"/>
                </a:lnTo>
                <a:lnTo>
                  <a:pt x="438" y="188"/>
                </a:lnTo>
                <a:lnTo>
                  <a:pt x="432" y="186"/>
                </a:lnTo>
                <a:lnTo>
                  <a:pt x="426" y="186"/>
                </a:lnTo>
                <a:lnTo>
                  <a:pt x="424" y="185"/>
                </a:lnTo>
                <a:lnTo>
                  <a:pt x="424" y="185"/>
                </a:lnTo>
                <a:lnTo>
                  <a:pt x="423" y="183"/>
                </a:lnTo>
                <a:lnTo>
                  <a:pt x="421" y="185"/>
                </a:lnTo>
                <a:lnTo>
                  <a:pt x="421" y="185"/>
                </a:lnTo>
                <a:lnTo>
                  <a:pt x="419" y="186"/>
                </a:lnTo>
                <a:lnTo>
                  <a:pt x="417" y="186"/>
                </a:lnTo>
                <a:lnTo>
                  <a:pt x="417" y="186"/>
                </a:lnTo>
                <a:lnTo>
                  <a:pt x="415" y="185"/>
                </a:lnTo>
                <a:lnTo>
                  <a:pt x="411" y="185"/>
                </a:lnTo>
                <a:lnTo>
                  <a:pt x="407" y="185"/>
                </a:lnTo>
                <a:lnTo>
                  <a:pt x="407" y="188"/>
                </a:lnTo>
                <a:lnTo>
                  <a:pt x="403" y="192"/>
                </a:lnTo>
                <a:lnTo>
                  <a:pt x="403" y="190"/>
                </a:lnTo>
                <a:lnTo>
                  <a:pt x="402" y="190"/>
                </a:lnTo>
                <a:lnTo>
                  <a:pt x="402" y="188"/>
                </a:lnTo>
                <a:lnTo>
                  <a:pt x="402" y="185"/>
                </a:lnTo>
                <a:lnTo>
                  <a:pt x="398" y="185"/>
                </a:lnTo>
                <a:lnTo>
                  <a:pt x="394" y="186"/>
                </a:lnTo>
                <a:lnTo>
                  <a:pt x="392" y="186"/>
                </a:lnTo>
                <a:lnTo>
                  <a:pt x="392" y="188"/>
                </a:lnTo>
                <a:lnTo>
                  <a:pt x="392" y="188"/>
                </a:lnTo>
                <a:lnTo>
                  <a:pt x="390" y="186"/>
                </a:lnTo>
                <a:lnTo>
                  <a:pt x="384" y="188"/>
                </a:lnTo>
                <a:lnTo>
                  <a:pt x="381" y="190"/>
                </a:lnTo>
                <a:lnTo>
                  <a:pt x="381" y="192"/>
                </a:lnTo>
                <a:lnTo>
                  <a:pt x="379" y="192"/>
                </a:lnTo>
                <a:lnTo>
                  <a:pt x="377" y="194"/>
                </a:lnTo>
                <a:lnTo>
                  <a:pt x="375" y="194"/>
                </a:lnTo>
                <a:lnTo>
                  <a:pt x="375" y="194"/>
                </a:lnTo>
                <a:lnTo>
                  <a:pt x="375" y="192"/>
                </a:lnTo>
                <a:lnTo>
                  <a:pt x="373" y="190"/>
                </a:lnTo>
                <a:lnTo>
                  <a:pt x="343" y="204"/>
                </a:lnTo>
                <a:lnTo>
                  <a:pt x="316" y="219"/>
                </a:lnTo>
                <a:lnTo>
                  <a:pt x="287" y="245"/>
                </a:lnTo>
                <a:lnTo>
                  <a:pt x="261" y="276"/>
                </a:lnTo>
                <a:lnTo>
                  <a:pt x="238" y="306"/>
                </a:lnTo>
                <a:lnTo>
                  <a:pt x="232" y="314"/>
                </a:lnTo>
                <a:lnTo>
                  <a:pt x="226" y="322"/>
                </a:lnTo>
                <a:lnTo>
                  <a:pt x="230" y="323"/>
                </a:lnTo>
                <a:lnTo>
                  <a:pt x="234" y="325"/>
                </a:lnTo>
                <a:lnTo>
                  <a:pt x="238" y="325"/>
                </a:lnTo>
                <a:lnTo>
                  <a:pt x="238" y="323"/>
                </a:lnTo>
                <a:lnTo>
                  <a:pt x="240" y="322"/>
                </a:lnTo>
                <a:lnTo>
                  <a:pt x="242" y="320"/>
                </a:lnTo>
                <a:lnTo>
                  <a:pt x="242" y="316"/>
                </a:lnTo>
                <a:lnTo>
                  <a:pt x="244" y="314"/>
                </a:lnTo>
                <a:lnTo>
                  <a:pt x="245" y="301"/>
                </a:lnTo>
                <a:lnTo>
                  <a:pt x="247" y="299"/>
                </a:lnTo>
                <a:lnTo>
                  <a:pt x="249" y="299"/>
                </a:lnTo>
                <a:lnTo>
                  <a:pt x="251" y="299"/>
                </a:lnTo>
                <a:lnTo>
                  <a:pt x="251" y="301"/>
                </a:lnTo>
                <a:lnTo>
                  <a:pt x="251" y="303"/>
                </a:lnTo>
                <a:lnTo>
                  <a:pt x="249" y="306"/>
                </a:lnTo>
                <a:lnTo>
                  <a:pt x="249" y="310"/>
                </a:lnTo>
                <a:lnTo>
                  <a:pt x="247" y="314"/>
                </a:lnTo>
                <a:lnTo>
                  <a:pt x="247" y="322"/>
                </a:lnTo>
                <a:lnTo>
                  <a:pt x="245" y="331"/>
                </a:lnTo>
                <a:lnTo>
                  <a:pt x="244" y="337"/>
                </a:lnTo>
                <a:lnTo>
                  <a:pt x="244" y="339"/>
                </a:lnTo>
                <a:lnTo>
                  <a:pt x="244" y="341"/>
                </a:lnTo>
                <a:lnTo>
                  <a:pt x="245" y="343"/>
                </a:lnTo>
                <a:lnTo>
                  <a:pt x="245" y="344"/>
                </a:lnTo>
                <a:lnTo>
                  <a:pt x="245" y="344"/>
                </a:lnTo>
                <a:lnTo>
                  <a:pt x="245" y="346"/>
                </a:lnTo>
                <a:lnTo>
                  <a:pt x="245" y="348"/>
                </a:lnTo>
                <a:lnTo>
                  <a:pt x="255" y="356"/>
                </a:lnTo>
                <a:lnTo>
                  <a:pt x="264" y="363"/>
                </a:lnTo>
                <a:lnTo>
                  <a:pt x="264" y="365"/>
                </a:lnTo>
                <a:lnTo>
                  <a:pt x="263" y="367"/>
                </a:lnTo>
                <a:lnTo>
                  <a:pt x="261" y="367"/>
                </a:lnTo>
                <a:lnTo>
                  <a:pt x="255" y="363"/>
                </a:lnTo>
                <a:lnTo>
                  <a:pt x="251" y="360"/>
                </a:lnTo>
                <a:lnTo>
                  <a:pt x="244" y="356"/>
                </a:lnTo>
                <a:lnTo>
                  <a:pt x="234" y="400"/>
                </a:lnTo>
                <a:lnTo>
                  <a:pt x="230" y="402"/>
                </a:lnTo>
                <a:lnTo>
                  <a:pt x="228" y="403"/>
                </a:lnTo>
                <a:lnTo>
                  <a:pt x="224" y="405"/>
                </a:lnTo>
                <a:lnTo>
                  <a:pt x="224" y="405"/>
                </a:lnTo>
                <a:lnTo>
                  <a:pt x="223" y="403"/>
                </a:lnTo>
                <a:lnTo>
                  <a:pt x="223" y="402"/>
                </a:lnTo>
                <a:lnTo>
                  <a:pt x="223" y="400"/>
                </a:lnTo>
                <a:lnTo>
                  <a:pt x="221" y="398"/>
                </a:lnTo>
                <a:lnTo>
                  <a:pt x="221" y="398"/>
                </a:lnTo>
                <a:lnTo>
                  <a:pt x="219" y="398"/>
                </a:lnTo>
                <a:lnTo>
                  <a:pt x="217" y="398"/>
                </a:lnTo>
                <a:lnTo>
                  <a:pt x="186" y="407"/>
                </a:lnTo>
                <a:lnTo>
                  <a:pt x="156" y="419"/>
                </a:lnTo>
                <a:lnTo>
                  <a:pt x="156" y="421"/>
                </a:lnTo>
                <a:lnTo>
                  <a:pt x="156" y="423"/>
                </a:lnTo>
                <a:lnTo>
                  <a:pt x="154" y="424"/>
                </a:lnTo>
                <a:lnTo>
                  <a:pt x="152" y="423"/>
                </a:lnTo>
                <a:lnTo>
                  <a:pt x="150" y="423"/>
                </a:lnTo>
                <a:lnTo>
                  <a:pt x="148" y="421"/>
                </a:lnTo>
                <a:lnTo>
                  <a:pt x="148" y="423"/>
                </a:lnTo>
                <a:lnTo>
                  <a:pt x="146" y="424"/>
                </a:lnTo>
                <a:lnTo>
                  <a:pt x="146" y="426"/>
                </a:lnTo>
                <a:lnTo>
                  <a:pt x="146" y="428"/>
                </a:lnTo>
                <a:lnTo>
                  <a:pt x="146" y="430"/>
                </a:lnTo>
                <a:lnTo>
                  <a:pt x="143" y="430"/>
                </a:lnTo>
                <a:lnTo>
                  <a:pt x="141" y="428"/>
                </a:lnTo>
                <a:lnTo>
                  <a:pt x="139" y="426"/>
                </a:lnTo>
                <a:lnTo>
                  <a:pt x="127" y="430"/>
                </a:lnTo>
                <a:lnTo>
                  <a:pt x="118" y="432"/>
                </a:lnTo>
                <a:lnTo>
                  <a:pt x="118" y="434"/>
                </a:lnTo>
                <a:lnTo>
                  <a:pt x="118" y="436"/>
                </a:lnTo>
                <a:lnTo>
                  <a:pt x="116" y="436"/>
                </a:lnTo>
                <a:lnTo>
                  <a:pt x="114" y="438"/>
                </a:lnTo>
                <a:lnTo>
                  <a:pt x="112" y="436"/>
                </a:lnTo>
                <a:lnTo>
                  <a:pt x="110" y="436"/>
                </a:lnTo>
                <a:lnTo>
                  <a:pt x="108" y="436"/>
                </a:lnTo>
                <a:lnTo>
                  <a:pt x="80" y="445"/>
                </a:lnTo>
                <a:lnTo>
                  <a:pt x="84" y="449"/>
                </a:lnTo>
                <a:lnTo>
                  <a:pt x="85" y="453"/>
                </a:lnTo>
                <a:lnTo>
                  <a:pt x="89" y="457"/>
                </a:lnTo>
                <a:lnTo>
                  <a:pt x="87" y="457"/>
                </a:lnTo>
                <a:lnTo>
                  <a:pt x="85" y="457"/>
                </a:lnTo>
                <a:lnTo>
                  <a:pt x="85" y="455"/>
                </a:lnTo>
                <a:lnTo>
                  <a:pt x="84" y="455"/>
                </a:lnTo>
                <a:lnTo>
                  <a:pt x="84" y="457"/>
                </a:lnTo>
                <a:lnTo>
                  <a:pt x="84" y="457"/>
                </a:lnTo>
                <a:lnTo>
                  <a:pt x="84" y="457"/>
                </a:lnTo>
                <a:lnTo>
                  <a:pt x="82" y="455"/>
                </a:lnTo>
                <a:lnTo>
                  <a:pt x="80" y="455"/>
                </a:lnTo>
                <a:lnTo>
                  <a:pt x="80" y="453"/>
                </a:lnTo>
                <a:lnTo>
                  <a:pt x="80" y="451"/>
                </a:lnTo>
                <a:lnTo>
                  <a:pt x="78" y="451"/>
                </a:lnTo>
                <a:lnTo>
                  <a:pt x="76" y="453"/>
                </a:lnTo>
                <a:lnTo>
                  <a:pt x="74" y="453"/>
                </a:lnTo>
                <a:lnTo>
                  <a:pt x="72" y="453"/>
                </a:lnTo>
                <a:lnTo>
                  <a:pt x="68" y="451"/>
                </a:lnTo>
                <a:lnTo>
                  <a:pt x="66" y="449"/>
                </a:lnTo>
                <a:lnTo>
                  <a:pt x="63" y="449"/>
                </a:lnTo>
                <a:lnTo>
                  <a:pt x="59" y="451"/>
                </a:lnTo>
                <a:lnTo>
                  <a:pt x="57" y="449"/>
                </a:lnTo>
                <a:lnTo>
                  <a:pt x="55" y="447"/>
                </a:lnTo>
                <a:lnTo>
                  <a:pt x="53" y="445"/>
                </a:lnTo>
                <a:lnTo>
                  <a:pt x="51" y="445"/>
                </a:lnTo>
                <a:lnTo>
                  <a:pt x="49" y="445"/>
                </a:lnTo>
                <a:lnTo>
                  <a:pt x="47" y="443"/>
                </a:lnTo>
                <a:lnTo>
                  <a:pt x="47" y="442"/>
                </a:lnTo>
                <a:lnTo>
                  <a:pt x="47" y="440"/>
                </a:lnTo>
                <a:lnTo>
                  <a:pt x="47" y="440"/>
                </a:lnTo>
                <a:lnTo>
                  <a:pt x="32" y="430"/>
                </a:lnTo>
                <a:lnTo>
                  <a:pt x="32" y="434"/>
                </a:lnTo>
                <a:lnTo>
                  <a:pt x="32" y="438"/>
                </a:lnTo>
                <a:lnTo>
                  <a:pt x="30" y="442"/>
                </a:lnTo>
                <a:lnTo>
                  <a:pt x="28" y="443"/>
                </a:lnTo>
                <a:lnTo>
                  <a:pt x="26" y="442"/>
                </a:lnTo>
                <a:lnTo>
                  <a:pt x="26" y="440"/>
                </a:lnTo>
                <a:lnTo>
                  <a:pt x="25" y="438"/>
                </a:lnTo>
                <a:lnTo>
                  <a:pt x="25" y="434"/>
                </a:lnTo>
                <a:lnTo>
                  <a:pt x="25" y="434"/>
                </a:lnTo>
                <a:lnTo>
                  <a:pt x="23" y="426"/>
                </a:lnTo>
                <a:lnTo>
                  <a:pt x="21" y="421"/>
                </a:lnTo>
                <a:lnTo>
                  <a:pt x="19" y="413"/>
                </a:lnTo>
                <a:lnTo>
                  <a:pt x="17" y="409"/>
                </a:lnTo>
                <a:lnTo>
                  <a:pt x="15" y="405"/>
                </a:lnTo>
                <a:lnTo>
                  <a:pt x="11" y="402"/>
                </a:lnTo>
                <a:lnTo>
                  <a:pt x="7" y="398"/>
                </a:lnTo>
                <a:lnTo>
                  <a:pt x="4" y="396"/>
                </a:lnTo>
                <a:lnTo>
                  <a:pt x="2" y="394"/>
                </a:lnTo>
                <a:lnTo>
                  <a:pt x="0" y="392"/>
                </a:lnTo>
                <a:lnTo>
                  <a:pt x="0" y="390"/>
                </a:lnTo>
                <a:lnTo>
                  <a:pt x="0" y="388"/>
                </a:lnTo>
                <a:lnTo>
                  <a:pt x="2" y="388"/>
                </a:lnTo>
                <a:lnTo>
                  <a:pt x="5" y="388"/>
                </a:lnTo>
                <a:lnTo>
                  <a:pt x="9" y="388"/>
                </a:lnTo>
                <a:lnTo>
                  <a:pt x="11" y="388"/>
                </a:lnTo>
                <a:lnTo>
                  <a:pt x="15" y="390"/>
                </a:lnTo>
                <a:lnTo>
                  <a:pt x="19" y="392"/>
                </a:lnTo>
                <a:lnTo>
                  <a:pt x="17" y="367"/>
                </a:lnTo>
                <a:lnTo>
                  <a:pt x="15" y="341"/>
                </a:lnTo>
                <a:lnTo>
                  <a:pt x="15" y="339"/>
                </a:lnTo>
                <a:lnTo>
                  <a:pt x="13" y="337"/>
                </a:lnTo>
                <a:lnTo>
                  <a:pt x="11" y="335"/>
                </a:lnTo>
                <a:lnTo>
                  <a:pt x="11" y="333"/>
                </a:lnTo>
                <a:lnTo>
                  <a:pt x="13" y="331"/>
                </a:lnTo>
                <a:lnTo>
                  <a:pt x="15" y="331"/>
                </a:lnTo>
                <a:lnTo>
                  <a:pt x="17" y="333"/>
                </a:lnTo>
                <a:lnTo>
                  <a:pt x="17" y="327"/>
                </a:lnTo>
                <a:lnTo>
                  <a:pt x="17" y="322"/>
                </a:lnTo>
                <a:lnTo>
                  <a:pt x="17" y="322"/>
                </a:lnTo>
                <a:lnTo>
                  <a:pt x="15" y="320"/>
                </a:lnTo>
                <a:lnTo>
                  <a:pt x="15" y="318"/>
                </a:lnTo>
                <a:lnTo>
                  <a:pt x="15" y="316"/>
                </a:lnTo>
                <a:lnTo>
                  <a:pt x="17" y="316"/>
                </a:lnTo>
                <a:lnTo>
                  <a:pt x="19" y="291"/>
                </a:lnTo>
                <a:lnTo>
                  <a:pt x="19" y="289"/>
                </a:lnTo>
                <a:lnTo>
                  <a:pt x="19" y="289"/>
                </a:lnTo>
                <a:lnTo>
                  <a:pt x="19" y="289"/>
                </a:lnTo>
                <a:lnTo>
                  <a:pt x="23" y="245"/>
                </a:lnTo>
                <a:lnTo>
                  <a:pt x="23" y="202"/>
                </a:lnTo>
                <a:lnTo>
                  <a:pt x="23" y="200"/>
                </a:lnTo>
                <a:lnTo>
                  <a:pt x="25" y="198"/>
                </a:lnTo>
                <a:lnTo>
                  <a:pt x="26" y="198"/>
                </a:lnTo>
                <a:lnTo>
                  <a:pt x="28" y="198"/>
                </a:lnTo>
                <a:lnTo>
                  <a:pt x="30" y="200"/>
                </a:lnTo>
                <a:lnTo>
                  <a:pt x="30" y="198"/>
                </a:lnTo>
                <a:lnTo>
                  <a:pt x="32" y="196"/>
                </a:lnTo>
                <a:lnTo>
                  <a:pt x="34" y="194"/>
                </a:lnTo>
                <a:lnTo>
                  <a:pt x="34" y="192"/>
                </a:lnTo>
                <a:lnTo>
                  <a:pt x="34" y="190"/>
                </a:lnTo>
                <a:lnTo>
                  <a:pt x="34" y="186"/>
                </a:lnTo>
                <a:lnTo>
                  <a:pt x="34" y="185"/>
                </a:lnTo>
                <a:lnTo>
                  <a:pt x="34" y="181"/>
                </a:lnTo>
                <a:lnTo>
                  <a:pt x="36" y="175"/>
                </a:lnTo>
                <a:lnTo>
                  <a:pt x="36" y="167"/>
                </a:lnTo>
                <a:lnTo>
                  <a:pt x="38" y="162"/>
                </a:lnTo>
                <a:lnTo>
                  <a:pt x="38" y="162"/>
                </a:lnTo>
                <a:lnTo>
                  <a:pt x="38" y="162"/>
                </a:lnTo>
                <a:lnTo>
                  <a:pt x="40" y="162"/>
                </a:lnTo>
                <a:lnTo>
                  <a:pt x="42" y="162"/>
                </a:lnTo>
                <a:lnTo>
                  <a:pt x="44" y="148"/>
                </a:lnTo>
                <a:lnTo>
                  <a:pt x="47" y="137"/>
                </a:lnTo>
                <a:lnTo>
                  <a:pt x="47" y="137"/>
                </a:lnTo>
                <a:lnTo>
                  <a:pt x="49" y="137"/>
                </a:lnTo>
                <a:lnTo>
                  <a:pt x="49" y="139"/>
                </a:lnTo>
                <a:lnTo>
                  <a:pt x="49" y="145"/>
                </a:lnTo>
                <a:lnTo>
                  <a:pt x="51" y="148"/>
                </a:lnTo>
                <a:lnTo>
                  <a:pt x="51" y="150"/>
                </a:lnTo>
                <a:lnTo>
                  <a:pt x="51" y="152"/>
                </a:lnTo>
                <a:lnTo>
                  <a:pt x="51" y="156"/>
                </a:lnTo>
                <a:lnTo>
                  <a:pt x="51" y="162"/>
                </a:lnTo>
                <a:lnTo>
                  <a:pt x="51" y="165"/>
                </a:lnTo>
                <a:lnTo>
                  <a:pt x="57" y="150"/>
                </a:lnTo>
                <a:lnTo>
                  <a:pt x="59" y="133"/>
                </a:lnTo>
                <a:lnTo>
                  <a:pt x="61" y="131"/>
                </a:lnTo>
                <a:lnTo>
                  <a:pt x="61" y="131"/>
                </a:lnTo>
                <a:lnTo>
                  <a:pt x="63" y="131"/>
                </a:lnTo>
                <a:lnTo>
                  <a:pt x="63" y="133"/>
                </a:lnTo>
                <a:lnTo>
                  <a:pt x="63" y="141"/>
                </a:lnTo>
                <a:lnTo>
                  <a:pt x="63" y="148"/>
                </a:lnTo>
                <a:lnTo>
                  <a:pt x="61" y="156"/>
                </a:lnTo>
                <a:lnTo>
                  <a:pt x="59" y="194"/>
                </a:lnTo>
                <a:lnTo>
                  <a:pt x="59" y="196"/>
                </a:lnTo>
                <a:lnTo>
                  <a:pt x="59" y="196"/>
                </a:lnTo>
                <a:lnTo>
                  <a:pt x="59" y="198"/>
                </a:lnTo>
                <a:lnTo>
                  <a:pt x="72" y="205"/>
                </a:lnTo>
                <a:lnTo>
                  <a:pt x="85" y="215"/>
                </a:lnTo>
                <a:lnTo>
                  <a:pt x="87" y="215"/>
                </a:lnTo>
                <a:lnTo>
                  <a:pt x="87" y="213"/>
                </a:lnTo>
                <a:lnTo>
                  <a:pt x="89" y="211"/>
                </a:lnTo>
                <a:lnTo>
                  <a:pt x="89" y="209"/>
                </a:lnTo>
                <a:lnTo>
                  <a:pt x="106" y="188"/>
                </a:lnTo>
                <a:lnTo>
                  <a:pt x="106" y="188"/>
                </a:lnTo>
                <a:lnTo>
                  <a:pt x="108" y="186"/>
                </a:lnTo>
                <a:lnTo>
                  <a:pt x="108" y="186"/>
                </a:lnTo>
                <a:lnTo>
                  <a:pt x="118" y="177"/>
                </a:lnTo>
                <a:lnTo>
                  <a:pt x="127" y="165"/>
                </a:lnTo>
                <a:lnTo>
                  <a:pt x="127" y="164"/>
                </a:lnTo>
                <a:lnTo>
                  <a:pt x="127" y="164"/>
                </a:lnTo>
                <a:lnTo>
                  <a:pt x="129" y="164"/>
                </a:lnTo>
                <a:lnTo>
                  <a:pt x="146" y="139"/>
                </a:lnTo>
                <a:lnTo>
                  <a:pt x="165" y="116"/>
                </a:lnTo>
                <a:lnTo>
                  <a:pt x="194" y="86"/>
                </a:lnTo>
                <a:lnTo>
                  <a:pt x="194" y="84"/>
                </a:lnTo>
                <a:lnTo>
                  <a:pt x="196" y="84"/>
                </a:lnTo>
                <a:lnTo>
                  <a:pt x="196" y="84"/>
                </a:lnTo>
                <a:lnTo>
                  <a:pt x="219" y="63"/>
                </a:lnTo>
                <a:lnTo>
                  <a:pt x="242" y="46"/>
                </a:lnTo>
                <a:lnTo>
                  <a:pt x="270" y="30"/>
                </a:lnTo>
                <a:lnTo>
                  <a:pt x="303" y="15"/>
                </a:lnTo>
                <a:lnTo>
                  <a:pt x="337" y="6"/>
                </a:lnTo>
                <a:lnTo>
                  <a:pt x="375" y="0"/>
                </a:lnTo>
                <a:lnTo>
                  <a:pt x="377" y="0"/>
                </a:lnTo>
                <a:lnTo>
                  <a:pt x="379" y="0"/>
                </a:lnTo>
                <a:close/>
              </a:path>
            </a:pathLst>
          </a:custGeom>
          <a:solidFill>
            <a:schemeClr val="accent1"/>
          </a:solidFill>
          <a:ln w="0">
            <a:solidFill>
              <a:schemeClr val="accent1"/>
            </a:solidFill>
            <a:prstDash val="solid"/>
            <a:round/>
          </a:ln>
        </p:spPr>
        <p:txBody>
          <a:bodyPr vert="horz" wrap="square" lIns="68580" tIns="34290" rIns="68580" bIns="34290" numCol="1" anchor="t" anchorCtr="0" compatLnSpc="1"/>
          <a:lstStyle/>
          <a:p>
            <a:endParaRPr lang="zh-CN" altLang="en-US"/>
          </a:p>
        </p:txBody>
      </p:sp>
      <p:sp>
        <p:nvSpPr>
          <p:cNvPr id="8" name="矩形 7"/>
          <p:cNvSpPr/>
          <p:nvPr/>
        </p:nvSpPr>
        <p:spPr>
          <a:xfrm>
            <a:off x="2771800" y="2176500"/>
            <a:ext cx="435950" cy="436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anose="020B0503020204020204" pitchFamily="34" charset="-122"/>
                <a:ea typeface="微软雅黑" panose="020B0503020204020204" pitchFamily="34" charset="-122"/>
              </a:rPr>
              <a:t>1</a:t>
            </a:r>
            <a:endParaRPr lang="zh-CN" altLang="en-US" sz="21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79512" y="2688604"/>
            <a:ext cx="2488082"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0" name="文本框 9"/>
          <p:cNvSpPr txBox="1"/>
          <p:nvPr/>
        </p:nvSpPr>
        <p:spPr>
          <a:xfrm>
            <a:off x="503548" y="2280069"/>
            <a:ext cx="1985159" cy="346249"/>
          </a:xfrm>
          <a:prstGeom prst="rect">
            <a:avLst/>
          </a:prstGeom>
          <a:noFill/>
        </p:spPr>
        <p:txBody>
          <a:bodyPr wrap="none" lIns="68580" tIns="34290" rIns="68580" bIns="34290"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11" name="矩形 10"/>
          <p:cNvSpPr/>
          <p:nvPr/>
        </p:nvSpPr>
        <p:spPr>
          <a:xfrm>
            <a:off x="5968198" y="2223078"/>
            <a:ext cx="435950" cy="4360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100" dirty="0">
                <a:latin typeface="微软雅黑" panose="020B0503020204020204" pitchFamily="34" charset="-122"/>
                <a:ea typeface="微软雅黑" panose="020B0503020204020204" pitchFamily="34" charset="-122"/>
              </a:rPr>
              <a:t>2</a:t>
            </a:r>
            <a:endParaRPr lang="zh-CN" altLang="en-US" sz="2100"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336196" y="2676478"/>
            <a:ext cx="2484277" cy="789447"/>
          </a:xfrm>
          <a:prstGeom prst="rect">
            <a:avLst/>
          </a:prstGeom>
          <a:noFill/>
        </p:spPr>
        <p:txBody>
          <a:bodyPr wrap="square" lIns="68580" tIns="34290" rIns="68580" bIns="34290" rtlCol="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3" name="文本框 12"/>
          <p:cNvSpPr txBox="1"/>
          <p:nvPr/>
        </p:nvSpPr>
        <p:spPr>
          <a:xfrm>
            <a:off x="6404147" y="2267942"/>
            <a:ext cx="1985159" cy="346249"/>
          </a:xfrm>
          <a:prstGeom prst="rect">
            <a:avLst/>
          </a:prstGeom>
          <a:noFill/>
        </p:spPr>
        <p:txBody>
          <a:bodyPr wrap="none" lIns="68580" tIns="34290" rIns="68580" bIns="34290"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单击此处添加标题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9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6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lide(fromBottom)">
                                      <p:cBhvr>
                                        <p:cTn id="18" dur="500"/>
                                        <p:tgtEl>
                                          <p:spTgt spid="8"/>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600"/>
                            </p:stCondLst>
                            <p:childTnLst>
                              <p:par>
                                <p:cTn id="24" presetID="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3100"/>
                            </p:stCondLst>
                            <p:childTnLst>
                              <p:par>
                                <p:cTn id="29" presetID="1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100"/>
                            </p:stCondLst>
                            <p:childTnLst>
                              <p:par>
                                <p:cTn id="37" presetID="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animBg="1"/>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7277030" y="2895439"/>
            <a:ext cx="1426450" cy="1719657"/>
            <a:chOff x="3388" y="1644"/>
            <a:chExt cx="938" cy="1037"/>
          </a:xfrm>
          <a:solidFill>
            <a:schemeClr val="accent2"/>
          </a:solidFill>
        </p:grpSpPr>
        <p:sp>
          <p:nvSpPr>
            <p:cNvPr id="22" name="Freeform 5"/>
            <p:cNvSpPr/>
            <p:nvPr/>
          </p:nvSpPr>
          <p:spPr bwMode="auto">
            <a:xfrm>
              <a:off x="3702" y="1708"/>
              <a:ext cx="624" cy="485"/>
            </a:xfrm>
            <a:custGeom>
              <a:avLst/>
              <a:gdLst>
                <a:gd name="T0" fmla="*/ 94 w 262"/>
                <a:gd name="T1" fmla="*/ 17 h 204"/>
                <a:gd name="T2" fmla="*/ 28 w 262"/>
                <a:gd name="T3" fmla="*/ 137 h 204"/>
                <a:gd name="T4" fmla="*/ 101 w 262"/>
                <a:gd name="T5" fmla="*/ 186 h 204"/>
                <a:gd name="T6" fmla="*/ 195 w 262"/>
                <a:gd name="T7" fmla="*/ 189 h 204"/>
                <a:gd name="T8" fmla="*/ 233 w 262"/>
                <a:gd name="T9" fmla="*/ 45 h 204"/>
                <a:gd name="T10" fmla="*/ 156 w 262"/>
                <a:gd name="T11" fmla="*/ 3 h 204"/>
                <a:gd name="T12" fmla="*/ 71 w 262"/>
                <a:gd name="T13" fmla="*/ 30 h 204"/>
                <a:gd name="T14" fmla="*/ 73 w 262"/>
                <a:gd name="T15" fmla="*/ 36 h 204"/>
                <a:gd name="T16" fmla="*/ 212 w 262"/>
                <a:gd name="T17" fmla="*/ 34 h 204"/>
                <a:gd name="T18" fmla="*/ 198 w 262"/>
                <a:gd name="T19" fmla="*/ 179 h 204"/>
                <a:gd name="T20" fmla="*/ 117 w 262"/>
                <a:gd name="T21" fmla="*/ 183 h 204"/>
                <a:gd name="T22" fmla="*/ 51 w 262"/>
                <a:gd name="T23" fmla="*/ 154 h 204"/>
                <a:gd name="T24" fmla="*/ 31 w 262"/>
                <a:gd name="T25" fmla="*/ 79 h 204"/>
                <a:gd name="T26" fmla="*/ 94 w 262"/>
                <a:gd name="T27" fmla="*/ 24 h 204"/>
                <a:gd name="T28" fmla="*/ 94 w 262"/>
                <a:gd name="T29" fmla="*/ 1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204">
                  <a:moveTo>
                    <a:pt x="94" y="17"/>
                  </a:moveTo>
                  <a:cubicBezTo>
                    <a:pt x="49" y="37"/>
                    <a:pt x="0" y="83"/>
                    <a:pt x="28" y="137"/>
                  </a:cubicBezTo>
                  <a:cubicBezTo>
                    <a:pt x="43" y="166"/>
                    <a:pt x="72" y="178"/>
                    <a:pt x="101" y="186"/>
                  </a:cubicBezTo>
                  <a:cubicBezTo>
                    <a:pt x="133" y="195"/>
                    <a:pt x="163" y="204"/>
                    <a:pt x="195" y="189"/>
                  </a:cubicBezTo>
                  <a:cubicBezTo>
                    <a:pt x="246" y="164"/>
                    <a:pt x="262" y="91"/>
                    <a:pt x="233" y="45"/>
                  </a:cubicBezTo>
                  <a:cubicBezTo>
                    <a:pt x="216" y="19"/>
                    <a:pt x="186" y="6"/>
                    <a:pt x="156" y="3"/>
                  </a:cubicBezTo>
                  <a:cubicBezTo>
                    <a:pt x="124" y="0"/>
                    <a:pt x="97" y="12"/>
                    <a:pt x="71" y="30"/>
                  </a:cubicBezTo>
                  <a:cubicBezTo>
                    <a:pt x="68" y="32"/>
                    <a:pt x="69" y="39"/>
                    <a:pt x="73" y="36"/>
                  </a:cubicBezTo>
                  <a:cubicBezTo>
                    <a:pt x="116" y="6"/>
                    <a:pt x="170" y="0"/>
                    <a:pt x="212" y="34"/>
                  </a:cubicBezTo>
                  <a:cubicBezTo>
                    <a:pt x="260" y="72"/>
                    <a:pt x="245" y="147"/>
                    <a:pt x="198" y="179"/>
                  </a:cubicBezTo>
                  <a:cubicBezTo>
                    <a:pt x="174" y="196"/>
                    <a:pt x="143" y="191"/>
                    <a:pt x="117" y="183"/>
                  </a:cubicBezTo>
                  <a:cubicBezTo>
                    <a:pt x="94" y="177"/>
                    <a:pt x="70" y="169"/>
                    <a:pt x="51" y="154"/>
                  </a:cubicBezTo>
                  <a:cubicBezTo>
                    <a:pt x="29" y="137"/>
                    <a:pt x="22" y="105"/>
                    <a:pt x="31" y="79"/>
                  </a:cubicBezTo>
                  <a:cubicBezTo>
                    <a:pt x="41" y="51"/>
                    <a:pt x="70" y="35"/>
                    <a:pt x="94" y="24"/>
                  </a:cubicBezTo>
                  <a:cubicBezTo>
                    <a:pt x="98" y="22"/>
                    <a:pt x="99" y="15"/>
                    <a:pt x="94" y="1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3" name="Freeform 6"/>
            <p:cNvSpPr/>
            <p:nvPr/>
          </p:nvSpPr>
          <p:spPr bwMode="auto">
            <a:xfrm>
              <a:off x="3728" y="2115"/>
              <a:ext cx="345" cy="340"/>
            </a:xfrm>
            <a:custGeom>
              <a:avLst/>
              <a:gdLst>
                <a:gd name="T0" fmla="*/ 63 w 145"/>
                <a:gd name="T1" fmla="*/ 4 h 143"/>
                <a:gd name="T2" fmla="*/ 8 w 145"/>
                <a:gd name="T3" fmla="*/ 88 h 143"/>
                <a:gd name="T4" fmla="*/ 52 w 145"/>
                <a:gd name="T5" fmla="*/ 139 h 143"/>
                <a:gd name="T6" fmla="*/ 120 w 145"/>
                <a:gd name="T7" fmla="*/ 111 h 143"/>
                <a:gd name="T8" fmla="*/ 143 w 145"/>
                <a:gd name="T9" fmla="*/ 24 h 143"/>
                <a:gd name="T10" fmla="*/ 137 w 145"/>
                <a:gd name="T11" fmla="*/ 25 h 143"/>
                <a:gd name="T12" fmla="*/ 128 w 145"/>
                <a:gd name="T13" fmla="*/ 82 h 143"/>
                <a:gd name="T14" fmla="*/ 66 w 145"/>
                <a:gd name="T15" fmla="*/ 132 h 143"/>
                <a:gd name="T16" fmla="*/ 31 w 145"/>
                <a:gd name="T17" fmla="*/ 122 h 143"/>
                <a:gd name="T18" fmla="*/ 26 w 145"/>
                <a:gd name="T19" fmla="*/ 64 h 143"/>
                <a:gd name="T20" fmla="*/ 68 w 145"/>
                <a:gd name="T21" fmla="*/ 8 h 143"/>
                <a:gd name="T22" fmla="*/ 63 w 145"/>
                <a:gd name="T23" fmla="*/ 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43">
                  <a:moveTo>
                    <a:pt x="63" y="4"/>
                  </a:moveTo>
                  <a:cubicBezTo>
                    <a:pt x="43" y="30"/>
                    <a:pt x="18" y="56"/>
                    <a:pt x="8" y="88"/>
                  </a:cubicBezTo>
                  <a:cubicBezTo>
                    <a:pt x="0" y="116"/>
                    <a:pt x="29" y="135"/>
                    <a:pt x="52" y="139"/>
                  </a:cubicBezTo>
                  <a:cubicBezTo>
                    <a:pt x="78" y="143"/>
                    <a:pt x="104" y="130"/>
                    <a:pt x="120" y="111"/>
                  </a:cubicBezTo>
                  <a:cubicBezTo>
                    <a:pt x="142" y="87"/>
                    <a:pt x="135" y="53"/>
                    <a:pt x="143" y="24"/>
                  </a:cubicBezTo>
                  <a:cubicBezTo>
                    <a:pt x="145" y="19"/>
                    <a:pt x="138" y="21"/>
                    <a:pt x="137" y="25"/>
                  </a:cubicBezTo>
                  <a:cubicBezTo>
                    <a:pt x="131" y="43"/>
                    <a:pt x="133" y="63"/>
                    <a:pt x="128" y="82"/>
                  </a:cubicBezTo>
                  <a:cubicBezTo>
                    <a:pt x="122" y="112"/>
                    <a:pt x="94" y="130"/>
                    <a:pt x="66" y="132"/>
                  </a:cubicBezTo>
                  <a:cubicBezTo>
                    <a:pt x="53" y="133"/>
                    <a:pt x="41" y="129"/>
                    <a:pt x="31" y="122"/>
                  </a:cubicBezTo>
                  <a:cubicBezTo>
                    <a:pt x="8" y="108"/>
                    <a:pt x="14" y="83"/>
                    <a:pt x="26" y="64"/>
                  </a:cubicBezTo>
                  <a:cubicBezTo>
                    <a:pt x="38" y="44"/>
                    <a:pt x="53" y="26"/>
                    <a:pt x="68" y="8"/>
                  </a:cubicBezTo>
                  <a:cubicBezTo>
                    <a:pt x="72" y="4"/>
                    <a:pt x="67" y="0"/>
                    <a:pt x="63"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4" name="Freeform 7"/>
            <p:cNvSpPr/>
            <p:nvPr/>
          </p:nvSpPr>
          <p:spPr bwMode="auto">
            <a:xfrm>
              <a:off x="3766" y="2429"/>
              <a:ext cx="176" cy="243"/>
            </a:xfrm>
            <a:custGeom>
              <a:avLst/>
              <a:gdLst>
                <a:gd name="T0" fmla="*/ 23 w 74"/>
                <a:gd name="T1" fmla="*/ 7 h 102"/>
                <a:gd name="T2" fmla="*/ 35 w 74"/>
                <a:gd name="T3" fmla="*/ 43 h 102"/>
                <a:gd name="T4" fmla="*/ 52 w 74"/>
                <a:gd name="T5" fmla="*/ 75 h 102"/>
                <a:gd name="T6" fmla="*/ 55 w 74"/>
                <a:gd name="T7" fmla="*/ 68 h 102"/>
                <a:gd name="T8" fmla="*/ 10 w 74"/>
                <a:gd name="T9" fmla="*/ 80 h 102"/>
                <a:gd name="T10" fmla="*/ 22 w 74"/>
                <a:gd name="T11" fmla="*/ 99 h 102"/>
                <a:gd name="T12" fmla="*/ 66 w 74"/>
                <a:gd name="T13" fmla="*/ 84 h 102"/>
                <a:gd name="T14" fmla="*/ 51 w 74"/>
                <a:gd name="T15" fmla="*/ 65 h 102"/>
                <a:gd name="T16" fmla="*/ 49 w 74"/>
                <a:gd name="T17" fmla="*/ 72 h 102"/>
                <a:gd name="T18" fmla="*/ 51 w 74"/>
                <a:gd name="T19" fmla="*/ 87 h 102"/>
                <a:gd name="T20" fmla="*/ 35 w 74"/>
                <a:gd name="T21" fmla="*/ 92 h 102"/>
                <a:gd name="T22" fmla="*/ 30 w 74"/>
                <a:gd name="T23" fmla="*/ 92 h 102"/>
                <a:gd name="T24" fmla="*/ 19 w 74"/>
                <a:gd name="T25" fmla="*/ 82 h 102"/>
                <a:gd name="T26" fmla="*/ 54 w 74"/>
                <a:gd name="T27" fmla="*/ 76 h 102"/>
                <a:gd name="T28" fmla="*/ 57 w 74"/>
                <a:gd name="T29" fmla="*/ 69 h 102"/>
                <a:gd name="T30" fmla="*/ 28 w 74"/>
                <a:gd name="T31" fmla="*/ 2 h 102"/>
                <a:gd name="T32" fmla="*/ 25 w 74"/>
                <a:gd name="T33" fmla="*/ 0 h 102"/>
                <a:gd name="T34" fmla="*/ 24 w 74"/>
                <a:gd name="T35" fmla="*/ 0 h 102"/>
                <a:gd name="T36" fmla="*/ 23 w 74"/>
                <a:gd name="T37"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102">
                  <a:moveTo>
                    <a:pt x="23" y="7"/>
                  </a:moveTo>
                  <a:cubicBezTo>
                    <a:pt x="22" y="7"/>
                    <a:pt x="34" y="40"/>
                    <a:pt x="35" y="43"/>
                  </a:cubicBezTo>
                  <a:cubicBezTo>
                    <a:pt x="40" y="54"/>
                    <a:pt x="46" y="64"/>
                    <a:pt x="52" y="75"/>
                  </a:cubicBezTo>
                  <a:cubicBezTo>
                    <a:pt x="53" y="73"/>
                    <a:pt x="54" y="70"/>
                    <a:pt x="55" y="68"/>
                  </a:cubicBezTo>
                  <a:cubicBezTo>
                    <a:pt x="42" y="69"/>
                    <a:pt x="20" y="70"/>
                    <a:pt x="10" y="80"/>
                  </a:cubicBezTo>
                  <a:cubicBezTo>
                    <a:pt x="0" y="90"/>
                    <a:pt x="15" y="97"/>
                    <a:pt x="22" y="99"/>
                  </a:cubicBezTo>
                  <a:cubicBezTo>
                    <a:pt x="35" y="102"/>
                    <a:pt x="58" y="95"/>
                    <a:pt x="66" y="84"/>
                  </a:cubicBezTo>
                  <a:cubicBezTo>
                    <a:pt x="74" y="72"/>
                    <a:pt x="60" y="65"/>
                    <a:pt x="51" y="65"/>
                  </a:cubicBezTo>
                  <a:cubicBezTo>
                    <a:pt x="47" y="65"/>
                    <a:pt x="45" y="72"/>
                    <a:pt x="49" y="72"/>
                  </a:cubicBezTo>
                  <a:cubicBezTo>
                    <a:pt x="50" y="77"/>
                    <a:pt x="50" y="82"/>
                    <a:pt x="51" y="87"/>
                  </a:cubicBezTo>
                  <a:cubicBezTo>
                    <a:pt x="46" y="89"/>
                    <a:pt x="41" y="91"/>
                    <a:pt x="35" y="92"/>
                  </a:cubicBezTo>
                  <a:cubicBezTo>
                    <a:pt x="33" y="92"/>
                    <a:pt x="31" y="92"/>
                    <a:pt x="30" y="92"/>
                  </a:cubicBezTo>
                  <a:cubicBezTo>
                    <a:pt x="21" y="94"/>
                    <a:pt x="18" y="90"/>
                    <a:pt x="19" y="82"/>
                  </a:cubicBezTo>
                  <a:cubicBezTo>
                    <a:pt x="30" y="78"/>
                    <a:pt x="42" y="76"/>
                    <a:pt x="54" y="76"/>
                  </a:cubicBezTo>
                  <a:cubicBezTo>
                    <a:pt x="57" y="76"/>
                    <a:pt x="59" y="72"/>
                    <a:pt x="57" y="69"/>
                  </a:cubicBezTo>
                  <a:cubicBezTo>
                    <a:pt x="46" y="47"/>
                    <a:pt x="34" y="26"/>
                    <a:pt x="28" y="2"/>
                  </a:cubicBezTo>
                  <a:cubicBezTo>
                    <a:pt x="27" y="0"/>
                    <a:pt x="26" y="0"/>
                    <a:pt x="25" y="0"/>
                  </a:cubicBezTo>
                  <a:cubicBezTo>
                    <a:pt x="25" y="0"/>
                    <a:pt x="24" y="0"/>
                    <a:pt x="24" y="0"/>
                  </a:cubicBezTo>
                  <a:cubicBezTo>
                    <a:pt x="20" y="0"/>
                    <a:pt x="18" y="7"/>
                    <a:pt x="23"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6" name="Freeform 8"/>
            <p:cNvSpPr/>
            <p:nvPr/>
          </p:nvSpPr>
          <p:spPr bwMode="auto">
            <a:xfrm>
              <a:off x="3923" y="2407"/>
              <a:ext cx="222" cy="274"/>
            </a:xfrm>
            <a:custGeom>
              <a:avLst/>
              <a:gdLst>
                <a:gd name="T0" fmla="*/ 9 w 93"/>
                <a:gd name="T1" fmla="*/ 8 h 115"/>
                <a:gd name="T2" fmla="*/ 36 w 93"/>
                <a:gd name="T3" fmla="*/ 53 h 115"/>
                <a:gd name="T4" fmla="*/ 47 w 93"/>
                <a:gd name="T5" fmla="*/ 69 h 115"/>
                <a:gd name="T6" fmla="*/ 34 w 93"/>
                <a:gd name="T7" fmla="*/ 79 h 115"/>
                <a:gd name="T8" fmla="*/ 18 w 93"/>
                <a:gd name="T9" fmla="*/ 107 h 115"/>
                <a:gd name="T10" fmla="*/ 80 w 93"/>
                <a:gd name="T11" fmla="*/ 97 h 115"/>
                <a:gd name="T12" fmla="*/ 39 w 93"/>
                <a:gd name="T13" fmla="*/ 81 h 115"/>
                <a:gd name="T14" fmla="*/ 38 w 93"/>
                <a:gd name="T15" fmla="*/ 88 h 115"/>
                <a:gd name="T16" fmla="*/ 70 w 93"/>
                <a:gd name="T17" fmla="*/ 90 h 115"/>
                <a:gd name="T18" fmla="*/ 62 w 93"/>
                <a:gd name="T19" fmla="*/ 99 h 115"/>
                <a:gd name="T20" fmla="*/ 38 w 93"/>
                <a:gd name="T21" fmla="*/ 103 h 115"/>
                <a:gd name="T22" fmla="*/ 25 w 93"/>
                <a:gd name="T23" fmla="*/ 91 h 115"/>
                <a:gd name="T24" fmla="*/ 52 w 93"/>
                <a:gd name="T25" fmla="*/ 82 h 115"/>
                <a:gd name="T26" fmla="*/ 57 w 93"/>
                <a:gd name="T27" fmla="*/ 77 h 115"/>
                <a:gd name="T28" fmla="*/ 42 w 93"/>
                <a:gd name="T29" fmla="*/ 48 h 115"/>
                <a:gd name="T30" fmla="*/ 26 w 93"/>
                <a:gd name="T31" fmla="*/ 19 h 115"/>
                <a:gd name="T32" fmla="*/ 12 w 93"/>
                <a:gd name="T33" fmla="*/ 1 h 115"/>
                <a:gd name="T34" fmla="*/ 9 w 93"/>
                <a:gd name="T35" fmla="*/ 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 h="115">
                  <a:moveTo>
                    <a:pt x="9" y="8"/>
                  </a:moveTo>
                  <a:cubicBezTo>
                    <a:pt x="20" y="11"/>
                    <a:pt x="30" y="43"/>
                    <a:pt x="36" y="53"/>
                  </a:cubicBezTo>
                  <a:cubicBezTo>
                    <a:pt x="39" y="59"/>
                    <a:pt x="43" y="64"/>
                    <a:pt x="47" y="69"/>
                  </a:cubicBezTo>
                  <a:cubicBezTo>
                    <a:pt x="53" y="78"/>
                    <a:pt x="40" y="77"/>
                    <a:pt x="34" y="79"/>
                  </a:cubicBezTo>
                  <a:cubicBezTo>
                    <a:pt x="24" y="82"/>
                    <a:pt x="0" y="98"/>
                    <a:pt x="18" y="107"/>
                  </a:cubicBezTo>
                  <a:cubicBezTo>
                    <a:pt x="32" y="115"/>
                    <a:pt x="70" y="111"/>
                    <a:pt x="80" y="97"/>
                  </a:cubicBezTo>
                  <a:cubicBezTo>
                    <a:pt x="93" y="79"/>
                    <a:pt x="44" y="81"/>
                    <a:pt x="39" y="81"/>
                  </a:cubicBezTo>
                  <a:cubicBezTo>
                    <a:pt x="35" y="81"/>
                    <a:pt x="33" y="88"/>
                    <a:pt x="38" y="88"/>
                  </a:cubicBezTo>
                  <a:cubicBezTo>
                    <a:pt x="48" y="88"/>
                    <a:pt x="59" y="88"/>
                    <a:pt x="70" y="90"/>
                  </a:cubicBezTo>
                  <a:cubicBezTo>
                    <a:pt x="71" y="96"/>
                    <a:pt x="68" y="99"/>
                    <a:pt x="62" y="99"/>
                  </a:cubicBezTo>
                  <a:cubicBezTo>
                    <a:pt x="55" y="102"/>
                    <a:pt x="46" y="103"/>
                    <a:pt x="38" y="103"/>
                  </a:cubicBezTo>
                  <a:cubicBezTo>
                    <a:pt x="27" y="106"/>
                    <a:pt x="23" y="102"/>
                    <a:pt x="25" y="91"/>
                  </a:cubicBezTo>
                  <a:cubicBezTo>
                    <a:pt x="34" y="86"/>
                    <a:pt x="42" y="84"/>
                    <a:pt x="52" y="82"/>
                  </a:cubicBezTo>
                  <a:cubicBezTo>
                    <a:pt x="54" y="82"/>
                    <a:pt x="56" y="79"/>
                    <a:pt x="57" y="77"/>
                  </a:cubicBezTo>
                  <a:cubicBezTo>
                    <a:pt x="60" y="69"/>
                    <a:pt x="45" y="54"/>
                    <a:pt x="42" y="48"/>
                  </a:cubicBezTo>
                  <a:cubicBezTo>
                    <a:pt x="36" y="38"/>
                    <a:pt x="31" y="29"/>
                    <a:pt x="26" y="19"/>
                  </a:cubicBezTo>
                  <a:cubicBezTo>
                    <a:pt x="22" y="12"/>
                    <a:pt x="21" y="3"/>
                    <a:pt x="12" y="1"/>
                  </a:cubicBezTo>
                  <a:cubicBezTo>
                    <a:pt x="8" y="0"/>
                    <a:pt x="5" y="7"/>
                    <a:pt x="9"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7" name="Freeform 9"/>
            <p:cNvSpPr/>
            <p:nvPr/>
          </p:nvSpPr>
          <p:spPr bwMode="auto">
            <a:xfrm>
              <a:off x="3557" y="1996"/>
              <a:ext cx="285" cy="219"/>
            </a:xfrm>
            <a:custGeom>
              <a:avLst/>
              <a:gdLst>
                <a:gd name="T0" fmla="*/ 115 w 120"/>
                <a:gd name="T1" fmla="*/ 85 h 92"/>
                <a:gd name="T2" fmla="*/ 57 w 120"/>
                <a:gd name="T3" fmla="*/ 70 h 92"/>
                <a:gd name="T4" fmla="*/ 8 w 120"/>
                <a:gd name="T5" fmla="*/ 4 h 92"/>
                <a:gd name="T6" fmla="*/ 1 w 120"/>
                <a:gd name="T7" fmla="*/ 8 h 92"/>
                <a:gd name="T8" fmla="*/ 48 w 120"/>
                <a:gd name="T9" fmla="*/ 73 h 92"/>
                <a:gd name="T10" fmla="*/ 79 w 120"/>
                <a:gd name="T11" fmla="*/ 85 h 92"/>
                <a:gd name="T12" fmla="*/ 114 w 120"/>
                <a:gd name="T13" fmla="*/ 92 h 92"/>
                <a:gd name="T14" fmla="*/ 115 w 120"/>
                <a:gd name="T15" fmla="*/ 85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92">
                  <a:moveTo>
                    <a:pt x="115" y="85"/>
                  </a:moveTo>
                  <a:cubicBezTo>
                    <a:pt x="98" y="85"/>
                    <a:pt x="73" y="78"/>
                    <a:pt x="57" y="70"/>
                  </a:cubicBezTo>
                  <a:cubicBezTo>
                    <a:pt x="35" y="58"/>
                    <a:pt x="17" y="27"/>
                    <a:pt x="8" y="4"/>
                  </a:cubicBezTo>
                  <a:cubicBezTo>
                    <a:pt x="6" y="0"/>
                    <a:pt x="0" y="5"/>
                    <a:pt x="1" y="8"/>
                  </a:cubicBezTo>
                  <a:cubicBezTo>
                    <a:pt x="12" y="33"/>
                    <a:pt x="27" y="55"/>
                    <a:pt x="48" y="73"/>
                  </a:cubicBezTo>
                  <a:cubicBezTo>
                    <a:pt x="57" y="81"/>
                    <a:pt x="69" y="83"/>
                    <a:pt x="79" y="85"/>
                  </a:cubicBezTo>
                  <a:cubicBezTo>
                    <a:pt x="91" y="88"/>
                    <a:pt x="102" y="92"/>
                    <a:pt x="114" y="92"/>
                  </a:cubicBezTo>
                  <a:cubicBezTo>
                    <a:pt x="118" y="92"/>
                    <a:pt x="120" y="85"/>
                    <a:pt x="115" y="8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8" name="Freeform 10"/>
            <p:cNvSpPr/>
            <p:nvPr/>
          </p:nvSpPr>
          <p:spPr bwMode="auto">
            <a:xfrm>
              <a:off x="3511" y="1915"/>
              <a:ext cx="119" cy="102"/>
            </a:xfrm>
            <a:custGeom>
              <a:avLst/>
              <a:gdLst>
                <a:gd name="T0" fmla="*/ 13 w 50"/>
                <a:gd name="T1" fmla="*/ 33 h 43"/>
                <a:gd name="T2" fmla="*/ 29 w 50"/>
                <a:gd name="T3" fmla="*/ 41 h 43"/>
                <a:gd name="T4" fmla="*/ 43 w 50"/>
                <a:gd name="T5" fmla="*/ 28 h 43"/>
                <a:gd name="T6" fmla="*/ 28 w 50"/>
                <a:gd name="T7" fmla="*/ 1 h 43"/>
                <a:gd name="T8" fmla="*/ 1 w 50"/>
                <a:gd name="T9" fmla="*/ 26 h 43"/>
                <a:gd name="T10" fmla="*/ 6 w 50"/>
                <a:gd name="T11" fmla="*/ 37 h 43"/>
                <a:gd name="T12" fmla="*/ 30 w 50"/>
                <a:gd name="T13" fmla="*/ 25 h 43"/>
                <a:gd name="T14" fmla="*/ 28 w 50"/>
                <a:gd name="T15" fmla="*/ 19 h 43"/>
                <a:gd name="T16" fmla="*/ 16 w 50"/>
                <a:gd name="T17" fmla="*/ 27 h 43"/>
                <a:gd name="T18" fmla="*/ 9 w 50"/>
                <a:gd name="T19" fmla="*/ 30 h 43"/>
                <a:gd name="T20" fmla="*/ 7 w 50"/>
                <a:gd name="T21" fmla="*/ 25 h 43"/>
                <a:gd name="T22" fmla="*/ 23 w 50"/>
                <a:gd name="T23" fmla="*/ 9 h 43"/>
                <a:gd name="T24" fmla="*/ 39 w 50"/>
                <a:gd name="T25" fmla="*/ 20 h 43"/>
                <a:gd name="T26" fmla="*/ 33 w 50"/>
                <a:gd name="T27" fmla="*/ 32 h 43"/>
                <a:gd name="T28" fmla="*/ 19 w 50"/>
                <a:gd name="T29" fmla="*/ 27 h 43"/>
                <a:gd name="T30" fmla="*/ 13 w 50"/>
                <a:gd name="T31" fmla="*/ 3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43">
                  <a:moveTo>
                    <a:pt x="13" y="33"/>
                  </a:moveTo>
                  <a:cubicBezTo>
                    <a:pt x="17" y="37"/>
                    <a:pt x="23" y="43"/>
                    <a:pt x="29" y="41"/>
                  </a:cubicBezTo>
                  <a:cubicBezTo>
                    <a:pt x="36" y="40"/>
                    <a:pt x="40" y="34"/>
                    <a:pt x="43" y="28"/>
                  </a:cubicBezTo>
                  <a:cubicBezTo>
                    <a:pt x="50" y="15"/>
                    <a:pt x="43" y="0"/>
                    <a:pt x="28" y="1"/>
                  </a:cubicBezTo>
                  <a:cubicBezTo>
                    <a:pt x="15" y="2"/>
                    <a:pt x="3" y="14"/>
                    <a:pt x="1" y="26"/>
                  </a:cubicBezTo>
                  <a:cubicBezTo>
                    <a:pt x="0" y="30"/>
                    <a:pt x="1" y="37"/>
                    <a:pt x="6" y="37"/>
                  </a:cubicBezTo>
                  <a:cubicBezTo>
                    <a:pt x="15" y="38"/>
                    <a:pt x="23" y="30"/>
                    <a:pt x="30" y="25"/>
                  </a:cubicBezTo>
                  <a:cubicBezTo>
                    <a:pt x="34" y="23"/>
                    <a:pt x="33" y="16"/>
                    <a:pt x="28" y="19"/>
                  </a:cubicBezTo>
                  <a:cubicBezTo>
                    <a:pt x="24" y="22"/>
                    <a:pt x="21" y="25"/>
                    <a:pt x="16" y="27"/>
                  </a:cubicBezTo>
                  <a:cubicBezTo>
                    <a:pt x="14" y="28"/>
                    <a:pt x="11" y="29"/>
                    <a:pt x="9" y="30"/>
                  </a:cubicBezTo>
                  <a:cubicBezTo>
                    <a:pt x="7" y="30"/>
                    <a:pt x="7" y="25"/>
                    <a:pt x="7" y="25"/>
                  </a:cubicBezTo>
                  <a:cubicBezTo>
                    <a:pt x="9" y="18"/>
                    <a:pt x="16" y="12"/>
                    <a:pt x="23" y="9"/>
                  </a:cubicBezTo>
                  <a:cubicBezTo>
                    <a:pt x="31" y="6"/>
                    <a:pt x="39" y="11"/>
                    <a:pt x="39" y="20"/>
                  </a:cubicBezTo>
                  <a:cubicBezTo>
                    <a:pt x="39" y="24"/>
                    <a:pt x="37" y="29"/>
                    <a:pt x="33" y="32"/>
                  </a:cubicBezTo>
                  <a:cubicBezTo>
                    <a:pt x="28" y="37"/>
                    <a:pt x="22" y="31"/>
                    <a:pt x="19" y="27"/>
                  </a:cubicBezTo>
                  <a:cubicBezTo>
                    <a:pt x="16" y="24"/>
                    <a:pt x="11" y="30"/>
                    <a:pt x="13" y="3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29" name="Freeform 11"/>
            <p:cNvSpPr/>
            <p:nvPr/>
          </p:nvSpPr>
          <p:spPr bwMode="auto">
            <a:xfrm>
              <a:off x="3997" y="2148"/>
              <a:ext cx="269" cy="143"/>
            </a:xfrm>
            <a:custGeom>
              <a:avLst/>
              <a:gdLst>
                <a:gd name="T0" fmla="*/ 4 w 113"/>
                <a:gd name="T1" fmla="*/ 49 h 60"/>
                <a:gd name="T2" fmla="*/ 12 w 113"/>
                <a:gd name="T3" fmla="*/ 48 h 60"/>
                <a:gd name="T4" fmla="*/ 40 w 113"/>
                <a:gd name="T5" fmla="*/ 54 h 60"/>
                <a:gd name="T6" fmla="*/ 107 w 113"/>
                <a:gd name="T7" fmla="*/ 60 h 60"/>
                <a:gd name="T8" fmla="*/ 110 w 113"/>
                <a:gd name="T9" fmla="*/ 53 h 60"/>
                <a:gd name="T10" fmla="*/ 72 w 113"/>
                <a:gd name="T11" fmla="*/ 34 h 60"/>
                <a:gd name="T12" fmla="*/ 39 w 113"/>
                <a:gd name="T13" fmla="*/ 11 h 60"/>
                <a:gd name="T14" fmla="*/ 14 w 113"/>
                <a:gd name="T15" fmla="*/ 13 h 60"/>
                <a:gd name="T16" fmla="*/ 33 w 113"/>
                <a:gd name="T17" fmla="*/ 6 h 60"/>
                <a:gd name="T18" fmla="*/ 28 w 113"/>
                <a:gd name="T19" fmla="*/ 12 h 60"/>
                <a:gd name="T20" fmla="*/ 38 w 113"/>
                <a:gd name="T21" fmla="*/ 24 h 60"/>
                <a:gd name="T22" fmla="*/ 57 w 113"/>
                <a:gd name="T23" fmla="*/ 35 h 60"/>
                <a:gd name="T24" fmla="*/ 106 w 113"/>
                <a:gd name="T25" fmla="*/ 60 h 60"/>
                <a:gd name="T26" fmla="*/ 109 w 113"/>
                <a:gd name="T27" fmla="*/ 53 h 60"/>
                <a:gd name="T28" fmla="*/ 37 w 113"/>
                <a:gd name="T29" fmla="*/ 45 h 60"/>
                <a:gd name="T30" fmla="*/ 12 w 113"/>
                <a:gd name="T31" fmla="*/ 40 h 60"/>
                <a:gd name="T32" fmla="*/ 6 w 113"/>
                <a:gd name="T33" fmla="*/ 41 h 60"/>
                <a:gd name="T34" fmla="*/ 4 w 113"/>
                <a:gd name="T35"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60">
                  <a:moveTo>
                    <a:pt x="4" y="49"/>
                  </a:moveTo>
                  <a:cubicBezTo>
                    <a:pt x="8" y="49"/>
                    <a:pt x="7" y="47"/>
                    <a:pt x="12" y="48"/>
                  </a:cubicBezTo>
                  <a:cubicBezTo>
                    <a:pt x="21" y="50"/>
                    <a:pt x="31" y="52"/>
                    <a:pt x="40" y="54"/>
                  </a:cubicBezTo>
                  <a:cubicBezTo>
                    <a:pt x="61" y="59"/>
                    <a:pt x="86" y="60"/>
                    <a:pt x="107" y="60"/>
                  </a:cubicBezTo>
                  <a:cubicBezTo>
                    <a:pt x="110" y="60"/>
                    <a:pt x="113" y="55"/>
                    <a:pt x="110" y="53"/>
                  </a:cubicBezTo>
                  <a:cubicBezTo>
                    <a:pt x="99" y="44"/>
                    <a:pt x="85" y="41"/>
                    <a:pt x="72" y="34"/>
                  </a:cubicBezTo>
                  <a:cubicBezTo>
                    <a:pt x="61" y="29"/>
                    <a:pt x="44" y="22"/>
                    <a:pt x="39" y="11"/>
                  </a:cubicBezTo>
                  <a:cubicBezTo>
                    <a:pt x="34" y="0"/>
                    <a:pt x="18" y="1"/>
                    <a:pt x="14" y="13"/>
                  </a:cubicBezTo>
                  <a:cubicBezTo>
                    <a:pt x="4" y="43"/>
                    <a:pt x="56" y="21"/>
                    <a:pt x="33" y="6"/>
                  </a:cubicBezTo>
                  <a:cubicBezTo>
                    <a:pt x="30" y="4"/>
                    <a:pt x="25" y="10"/>
                    <a:pt x="28" y="12"/>
                  </a:cubicBezTo>
                  <a:cubicBezTo>
                    <a:pt x="33" y="16"/>
                    <a:pt x="34" y="22"/>
                    <a:pt x="38" y="24"/>
                  </a:cubicBezTo>
                  <a:cubicBezTo>
                    <a:pt x="45" y="28"/>
                    <a:pt x="51" y="31"/>
                    <a:pt x="57" y="35"/>
                  </a:cubicBezTo>
                  <a:cubicBezTo>
                    <a:pt x="72" y="44"/>
                    <a:pt x="92" y="49"/>
                    <a:pt x="106" y="60"/>
                  </a:cubicBezTo>
                  <a:cubicBezTo>
                    <a:pt x="107" y="58"/>
                    <a:pt x="108" y="55"/>
                    <a:pt x="109" y="53"/>
                  </a:cubicBezTo>
                  <a:cubicBezTo>
                    <a:pt x="86" y="52"/>
                    <a:pt x="60" y="50"/>
                    <a:pt x="37" y="45"/>
                  </a:cubicBezTo>
                  <a:cubicBezTo>
                    <a:pt x="29" y="43"/>
                    <a:pt x="20" y="42"/>
                    <a:pt x="12" y="40"/>
                  </a:cubicBezTo>
                  <a:cubicBezTo>
                    <a:pt x="10" y="40"/>
                    <a:pt x="4" y="41"/>
                    <a:pt x="6" y="41"/>
                  </a:cubicBezTo>
                  <a:cubicBezTo>
                    <a:pt x="2" y="41"/>
                    <a:pt x="0" y="49"/>
                    <a:pt x="4" y="49"/>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0" name="Freeform 12"/>
            <p:cNvSpPr/>
            <p:nvPr/>
          </p:nvSpPr>
          <p:spPr bwMode="auto">
            <a:xfrm>
              <a:off x="3588" y="1951"/>
              <a:ext cx="464" cy="216"/>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1" name="Freeform 13"/>
            <p:cNvSpPr/>
            <p:nvPr/>
          </p:nvSpPr>
          <p:spPr bwMode="auto">
            <a:xfrm>
              <a:off x="3388" y="1860"/>
              <a:ext cx="161" cy="86"/>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2" name="Freeform 14"/>
            <p:cNvSpPr/>
            <p:nvPr/>
          </p:nvSpPr>
          <p:spPr bwMode="auto">
            <a:xfrm>
              <a:off x="3583" y="1644"/>
              <a:ext cx="321" cy="290"/>
            </a:xfrm>
            <a:custGeom>
              <a:avLst/>
              <a:gdLst>
                <a:gd name="T0" fmla="*/ 8 w 135"/>
                <a:gd name="T1" fmla="*/ 118 h 122"/>
                <a:gd name="T2" fmla="*/ 58 w 135"/>
                <a:gd name="T3" fmla="*/ 52 h 122"/>
                <a:gd name="T4" fmla="*/ 132 w 135"/>
                <a:gd name="T5" fmla="*/ 8 h 122"/>
                <a:gd name="T6" fmla="*/ 135 w 135"/>
                <a:gd name="T7" fmla="*/ 3 h 122"/>
                <a:gd name="T8" fmla="*/ 135 w 135"/>
                <a:gd name="T9" fmla="*/ 3 h 122"/>
                <a:gd name="T10" fmla="*/ 130 w 135"/>
                <a:gd name="T11" fmla="*/ 1 h 122"/>
                <a:gd name="T12" fmla="*/ 129 w 135"/>
                <a:gd name="T13" fmla="*/ 2 h 122"/>
                <a:gd name="T14" fmla="*/ 133 w 135"/>
                <a:gd name="T15" fmla="*/ 7 h 122"/>
                <a:gd name="T16" fmla="*/ 133 w 135"/>
                <a:gd name="T17" fmla="*/ 6 h 122"/>
                <a:gd name="T18" fmla="*/ 128 w 135"/>
                <a:gd name="T19" fmla="*/ 5 h 122"/>
                <a:gd name="T20" fmla="*/ 92 w 135"/>
                <a:gd name="T21" fmla="*/ 18 h 122"/>
                <a:gd name="T22" fmla="*/ 57 w 135"/>
                <a:gd name="T23" fmla="*/ 43 h 122"/>
                <a:gd name="T24" fmla="*/ 2 w 135"/>
                <a:gd name="T25" fmla="*/ 116 h 122"/>
                <a:gd name="T26" fmla="*/ 8 w 135"/>
                <a:gd name="T2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122">
                  <a:moveTo>
                    <a:pt x="8" y="118"/>
                  </a:moveTo>
                  <a:cubicBezTo>
                    <a:pt x="21" y="93"/>
                    <a:pt x="41" y="73"/>
                    <a:pt x="58" y="52"/>
                  </a:cubicBezTo>
                  <a:cubicBezTo>
                    <a:pt x="78" y="26"/>
                    <a:pt x="106" y="23"/>
                    <a:pt x="132" y="8"/>
                  </a:cubicBezTo>
                  <a:cubicBezTo>
                    <a:pt x="134" y="7"/>
                    <a:pt x="135" y="5"/>
                    <a:pt x="135" y="3"/>
                  </a:cubicBezTo>
                  <a:cubicBezTo>
                    <a:pt x="135" y="3"/>
                    <a:pt x="135" y="3"/>
                    <a:pt x="135" y="3"/>
                  </a:cubicBezTo>
                  <a:cubicBezTo>
                    <a:pt x="135" y="0"/>
                    <a:pt x="132" y="0"/>
                    <a:pt x="130" y="1"/>
                  </a:cubicBezTo>
                  <a:cubicBezTo>
                    <a:pt x="130" y="2"/>
                    <a:pt x="129" y="2"/>
                    <a:pt x="129" y="2"/>
                  </a:cubicBezTo>
                  <a:cubicBezTo>
                    <a:pt x="126" y="5"/>
                    <a:pt x="129" y="11"/>
                    <a:pt x="133" y="7"/>
                  </a:cubicBezTo>
                  <a:cubicBezTo>
                    <a:pt x="133" y="7"/>
                    <a:pt x="133" y="7"/>
                    <a:pt x="133" y="6"/>
                  </a:cubicBezTo>
                  <a:cubicBezTo>
                    <a:pt x="132" y="6"/>
                    <a:pt x="130" y="6"/>
                    <a:pt x="128" y="5"/>
                  </a:cubicBezTo>
                  <a:cubicBezTo>
                    <a:pt x="128" y="4"/>
                    <a:pt x="97" y="15"/>
                    <a:pt x="92" y="18"/>
                  </a:cubicBezTo>
                  <a:cubicBezTo>
                    <a:pt x="79" y="24"/>
                    <a:pt x="67" y="32"/>
                    <a:pt x="57" y="43"/>
                  </a:cubicBezTo>
                  <a:cubicBezTo>
                    <a:pt x="38" y="66"/>
                    <a:pt x="16" y="89"/>
                    <a:pt x="2" y="116"/>
                  </a:cubicBezTo>
                  <a:cubicBezTo>
                    <a:pt x="0" y="121"/>
                    <a:pt x="6" y="122"/>
                    <a:pt x="8" y="11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3" name="Freeform 15"/>
            <p:cNvSpPr/>
            <p:nvPr/>
          </p:nvSpPr>
          <p:spPr bwMode="auto">
            <a:xfrm>
              <a:off x="3599" y="1658"/>
              <a:ext cx="284" cy="297"/>
            </a:xfrm>
            <a:custGeom>
              <a:avLst/>
              <a:gdLst>
                <a:gd name="T0" fmla="*/ 7 w 119"/>
                <a:gd name="T1" fmla="*/ 122 h 125"/>
                <a:gd name="T2" fmla="*/ 33 w 119"/>
                <a:gd name="T3" fmla="*/ 80 h 125"/>
                <a:gd name="T4" fmla="*/ 65 w 119"/>
                <a:gd name="T5" fmla="*/ 38 h 125"/>
                <a:gd name="T6" fmla="*/ 114 w 119"/>
                <a:gd name="T7" fmla="*/ 9 h 125"/>
                <a:gd name="T8" fmla="*/ 114 w 119"/>
                <a:gd name="T9" fmla="*/ 2 h 125"/>
                <a:gd name="T10" fmla="*/ 42 w 119"/>
                <a:gd name="T11" fmla="*/ 57 h 125"/>
                <a:gd name="T12" fmla="*/ 20 w 119"/>
                <a:gd name="T13" fmla="*/ 90 h 125"/>
                <a:gd name="T14" fmla="*/ 3 w 119"/>
                <a:gd name="T15" fmla="*/ 117 h 125"/>
                <a:gd name="T16" fmla="*/ 7 w 119"/>
                <a:gd name="T17"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25">
                  <a:moveTo>
                    <a:pt x="7" y="122"/>
                  </a:moveTo>
                  <a:cubicBezTo>
                    <a:pt x="18" y="110"/>
                    <a:pt x="23" y="93"/>
                    <a:pt x="33" y="80"/>
                  </a:cubicBezTo>
                  <a:cubicBezTo>
                    <a:pt x="44" y="66"/>
                    <a:pt x="52" y="51"/>
                    <a:pt x="65" y="38"/>
                  </a:cubicBezTo>
                  <a:cubicBezTo>
                    <a:pt x="78" y="25"/>
                    <a:pt x="98" y="16"/>
                    <a:pt x="114" y="9"/>
                  </a:cubicBezTo>
                  <a:cubicBezTo>
                    <a:pt x="118" y="7"/>
                    <a:pt x="119" y="0"/>
                    <a:pt x="114" y="2"/>
                  </a:cubicBezTo>
                  <a:cubicBezTo>
                    <a:pt x="85" y="15"/>
                    <a:pt x="58" y="29"/>
                    <a:pt x="42" y="57"/>
                  </a:cubicBezTo>
                  <a:cubicBezTo>
                    <a:pt x="36" y="68"/>
                    <a:pt x="26" y="78"/>
                    <a:pt x="20" y="90"/>
                  </a:cubicBezTo>
                  <a:cubicBezTo>
                    <a:pt x="15" y="98"/>
                    <a:pt x="11" y="109"/>
                    <a:pt x="3" y="117"/>
                  </a:cubicBezTo>
                  <a:cubicBezTo>
                    <a:pt x="0" y="120"/>
                    <a:pt x="3" y="125"/>
                    <a:pt x="7" y="1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4" name="Freeform 16"/>
            <p:cNvSpPr/>
            <p:nvPr/>
          </p:nvSpPr>
          <p:spPr bwMode="auto">
            <a:xfrm>
              <a:off x="3457" y="1996"/>
              <a:ext cx="102" cy="323"/>
            </a:xfrm>
            <a:custGeom>
              <a:avLst/>
              <a:gdLst>
                <a:gd name="T0" fmla="*/ 35 w 43"/>
                <a:gd name="T1" fmla="*/ 5 h 136"/>
                <a:gd name="T2" fmla="*/ 11 w 43"/>
                <a:gd name="T3" fmla="*/ 69 h 136"/>
                <a:gd name="T4" fmla="*/ 6 w 43"/>
                <a:gd name="T5" fmla="*/ 94 h 136"/>
                <a:gd name="T6" fmla="*/ 3 w 43"/>
                <a:gd name="T7" fmla="*/ 127 h 136"/>
                <a:gd name="T8" fmla="*/ 5 w 43"/>
                <a:gd name="T9" fmla="*/ 133 h 136"/>
                <a:gd name="T10" fmla="*/ 12 w 43"/>
                <a:gd name="T11" fmla="*/ 121 h 136"/>
                <a:gd name="T12" fmla="*/ 15 w 43"/>
                <a:gd name="T13" fmla="*/ 77 h 136"/>
                <a:gd name="T14" fmla="*/ 27 w 43"/>
                <a:gd name="T15" fmla="*/ 39 h 136"/>
                <a:gd name="T16" fmla="*/ 41 w 43"/>
                <a:gd name="T17" fmla="*/ 5 h 136"/>
                <a:gd name="T18" fmla="*/ 35 w 43"/>
                <a:gd name="T19"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6">
                  <a:moveTo>
                    <a:pt x="35" y="5"/>
                  </a:moveTo>
                  <a:cubicBezTo>
                    <a:pt x="29" y="27"/>
                    <a:pt x="16" y="47"/>
                    <a:pt x="11" y="69"/>
                  </a:cubicBezTo>
                  <a:cubicBezTo>
                    <a:pt x="9" y="78"/>
                    <a:pt x="6" y="85"/>
                    <a:pt x="6" y="94"/>
                  </a:cubicBezTo>
                  <a:cubicBezTo>
                    <a:pt x="5" y="100"/>
                    <a:pt x="8" y="124"/>
                    <a:pt x="3" y="127"/>
                  </a:cubicBezTo>
                  <a:cubicBezTo>
                    <a:pt x="0" y="129"/>
                    <a:pt x="1" y="136"/>
                    <a:pt x="5" y="133"/>
                  </a:cubicBezTo>
                  <a:cubicBezTo>
                    <a:pt x="10" y="130"/>
                    <a:pt x="12" y="127"/>
                    <a:pt x="12" y="121"/>
                  </a:cubicBezTo>
                  <a:cubicBezTo>
                    <a:pt x="12" y="108"/>
                    <a:pt x="10" y="91"/>
                    <a:pt x="15" y="77"/>
                  </a:cubicBezTo>
                  <a:cubicBezTo>
                    <a:pt x="19" y="65"/>
                    <a:pt x="22" y="52"/>
                    <a:pt x="27" y="39"/>
                  </a:cubicBezTo>
                  <a:cubicBezTo>
                    <a:pt x="31" y="28"/>
                    <a:pt x="38" y="16"/>
                    <a:pt x="41" y="5"/>
                  </a:cubicBezTo>
                  <a:cubicBezTo>
                    <a:pt x="43" y="0"/>
                    <a:pt x="36" y="1"/>
                    <a:pt x="35"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5" name="Freeform 17"/>
            <p:cNvSpPr/>
            <p:nvPr/>
          </p:nvSpPr>
          <p:spPr bwMode="auto">
            <a:xfrm>
              <a:off x="3466" y="1996"/>
              <a:ext cx="117" cy="307"/>
            </a:xfrm>
            <a:custGeom>
              <a:avLst/>
              <a:gdLst>
                <a:gd name="T0" fmla="*/ 41 w 49"/>
                <a:gd name="T1" fmla="*/ 4 h 129"/>
                <a:gd name="T2" fmla="*/ 14 w 49"/>
                <a:gd name="T3" fmla="*/ 76 h 129"/>
                <a:gd name="T4" fmla="*/ 1 w 49"/>
                <a:gd name="T5" fmla="*/ 123 h 129"/>
                <a:gd name="T6" fmla="*/ 7 w 49"/>
                <a:gd name="T7" fmla="*/ 124 h 129"/>
                <a:gd name="T8" fmla="*/ 19 w 49"/>
                <a:gd name="T9" fmla="*/ 80 h 129"/>
                <a:gd name="T10" fmla="*/ 28 w 49"/>
                <a:gd name="T11" fmla="*/ 49 h 129"/>
                <a:gd name="T12" fmla="*/ 47 w 49"/>
                <a:gd name="T13" fmla="*/ 5 h 129"/>
                <a:gd name="T14" fmla="*/ 41 w 49"/>
                <a:gd name="T15" fmla="*/ 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29">
                  <a:moveTo>
                    <a:pt x="41" y="4"/>
                  </a:moveTo>
                  <a:cubicBezTo>
                    <a:pt x="31" y="28"/>
                    <a:pt x="19" y="50"/>
                    <a:pt x="14" y="76"/>
                  </a:cubicBezTo>
                  <a:cubicBezTo>
                    <a:pt x="11" y="92"/>
                    <a:pt x="6" y="107"/>
                    <a:pt x="1" y="123"/>
                  </a:cubicBezTo>
                  <a:cubicBezTo>
                    <a:pt x="0" y="128"/>
                    <a:pt x="6" y="129"/>
                    <a:pt x="7" y="124"/>
                  </a:cubicBezTo>
                  <a:cubicBezTo>
                    <a:pt x="12" y="110"/>
                    <a:pt x="15" y="95"/>
                    <a:pt x="19" y="80"/>
                  </a:cubicBezTo>
                  <a:cubicBezTo>
                    <a:pt x="23" y="70"/>
                    <a:pt x="24" y="60"/>
                    <a:pt x="28" y="49"/>
                  </a:cubicBezTo>
                  <a:cubicBezTo>
                    <a:pt x="33" y="34"/>
                    <a:pt x="41" y="20"/>
                    <a:pt x="47" y="5"/>
                  </a:cubicBezTo>
                  <a:cubicBezTo>
                    <a:pt x="49" y="1"/>
                    <a:pt x="43" y="0"/>
                    <a:pt x="41" y="4"/>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6" name="Freeform 18"/>
            <p:cNvSpPr/>
            <p:nvPr/>
          </p:nvSpPr>
          <p:spPr bwMode="auto">
            <a:xfrm>
              <a:off x="3864" y="1653"/>
              <a:ext cx="174" cy="528"/>
            </a:xfrm>
            <a:custGeom>
              <a:avLst/>
              <a:gdLst>
                <a:gd name="T0" fmla="*/ 1 w 73"/>
                <a:gd name="T1" fmla="*/ 8 h 222"/>
                <a:gd name="T2" fmla="*/ 26 w 73"/>
                <a:gd name="T3" fmla="*/ 110 h 222"/>
                <a:gd name="T4" fmla="*/ 40 w 73"/>
                <a:gd name="T5" fmla="*/ 160 h 222"/>
                <a:gd name="T6" fmla="*/ 65 w 73"/>
                <a:gd name="T7" fmla="*/ 217 h 222"/>
                <a:gd name="T8" fmla="*/ 71 w 73"/>
                <a:gd name="T9" fmla="*/ 213 h 222"/>
                <a:gd name="T10" fmla="*/ 32 w 73"/>
                <a:gd name="T11" fmla="*/ 106 h 222"/>
                <a:gd name="T12" fmla="*/ 7 w 73"/>
                <a:gd name="T13" fmla="*/ 4 h 222"/>
                <a:gd name="T14" fmla="*/ 1 w 73"/>
                <a:gd name="T15" fmla="*/ 8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222">
                  <a:moveTo>
                    <a:pt x="1" y="8"/>
                  </a:moveTo>
                  <a:cubicBezTo>
                    <a:pt x="7" y="42"/>
                    <a:pt x="14" y="79"/>
                    <a:pt x="26" y="110"/>
                  </a:cubicBezTo>
                  <a:cubicBezTo>
                    <a:pt x="32" y="126"/>
                    <a:pt x="34" y="144"/>
                    <a:pt x="40" y="160"/>
                  </a:cubicBezTo>
                  <a:cubicBezTo>
                    <a:pt x="47" y="180"/>
                    <a:pt x="57" y="198"/>
                    <a:pt x="65" y="217"/>
                  </a:cubicBezTo>
                  <a:cubicBezTo>
                    <a:pt x="67" y="222"/>
                    <a:pt x="73" y="217"/>
                    <a:pt x="71" y="213"/>
                  </a:cubicBezTo>
                  <a:cubicBezTo>
                    <a:pt x="56" y="178"/>
                    <a:pt x="41" y="145"/>
                    <a:pt x="32" y="106"/>
                  </a:cubicBezTo>
                  <a:cubicBezTo>
                    <a:pt x="25" y="72"/>
                    <a:pt x="13" y="39"/>
                    <a:pt x="7" y="4"/>
                  </a:cubicBezTo>
                  <a:cubicBezTo>
                    <a:pt x="7" y="0"/>
                    <a:pt x="0" y="5"/>
                    <a:pt x="1" y="8"/>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7" name="Freeform 19"/>
            <p:cNvSpPr/>
            <p:nvPr/>
          </p:nvSpPr>
          <p:spPr bwMode="auto">
            <a:xfrm>
              <a:off x="3478" y="2146"/>
              <a:ext cx="569" cy="159"/>
            </a:xfrm>
            <a:custGeom>
              <a:avLst/>
              <a:gdLst>
                <a:gd name="T0" fmla="*/ 0 w 239"/>
                <a:gd name="T1" fmla="*/ 63 h 67"/>
                <a:gd name="T2" fmla="*/ 0 w 239"/>
                <a:gd name="T3" fmla="*/ 64 h 67"/>
                <a:gd name="T4" fmla="*/ 3 w 239"/>
                <a:gd name="T5" fmla="*/ 67 h 67"/>
                <a:gd name="T6" fmla="*/ 105 w 239"/>
                <a:gd name="T7" fmla="*/ 46 h 67"/>
                <a:gd name="T8" fmla="*/ 175 w 239"/>
                <a:gd name="T9" fmla="*/ 26 h 67"/>
                <a:gd name="T10" fmla="*/ 234 w 239"/>
                <a:gd name="T11" fmla="*/ 8 h 67"/>
                <a:gd name="T12" fmla="*/ 234 w 239"/>
                <a:gd name="T13" fmla="*/ 1 h 67"/>
                <a:gd name="T14" fmla="*/ 182 w 239"/>
                <a:gd name="T15" fmla="*/ 17 h 67"/>
                <a:gd name="T16" fmla="*/ 112 w 239"/>
                <a:gd name="T17" fmla="*/ 37 h 67"/>
                <a:gd name="T18" fmla="*/ 7 w 239"/>
                <a:gd name="T19" fmla="*/ 61 h 67"/>
                <a:gd name="T20" fmla="*/ 0 w 239"/>
                <a:gd name="T21"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7">
                  <a:moveTo>
                    <a:pt x="0" y="63"/>
                  </a:moveTo>
                  <a:cubicBezTo>
                    <a:pt x="0" y="64"/>
                    <a:pt x="0" y="64"/>
                    <a:pt x="0" y="64"/>
                  </a:cubicBezTo>
                  <a:cubicBezTo>
                    <a:pt x="0" y="65"/>
                    <a:pt x="1" y="67"/>
                    <a:pt x="3" y="67"/>
                  </a:cubicBezTo>
                  <a:cubicBezTo>
                    <a:pt x="37" y="61"/>
                    <a:pt x="72" y="54"/>
                    <a:pt x="105" y="46"/>
                  </a:cubicBezTo>
                  <a:cubicBezTo>
                    <a:pt x="128" y="40"/>
                    <a:pt x="152" y="33"/>
                    <a:pt x="175" y="26"/>
                  </a:cubicBezTo>
                  <a:cubicBezTo>
                    <a:pt x="195" y="21"/>
                    <a:pt x="214" y="14"/>
                    <a:pt x="234" y="8"/>
                  </a:cubicBezTo>
                  <a:cubicBezTo>
                    <a:pt x="238" y="8"/>
                    <a:pt x="239" y="0"/>
                    <a:pt x="234" y="1"/>
                  </a:cubicBezTo>
                  <a:cubicBezTo>
                    <a:pt x="216" y="6"/>
                    <a:pt x="199" y="12"/>
                    <a:pt x="182" y="17"/>
                  </a:cubicBezTo>
                  <a:cubicBezTo>
                    <a:pt x="159" y="24"/>
                    <a:pt x="135" y="30"/>
                    <a:pt x="112" y="37"/>
                  </a:cubicBezTo>
                  <a:cubicBezTo>
                    <a:pt x="104" y="39"/>
                    <a:pt x="7" y="54"/>
                    <a:pt x="7" y="61"/>
                  </a:cubicBezTo>
                  <a:cubicBezTo>
                    <a:pt x="7" y="56"/>
                    <a:pt x="0" y="60"/>
                    <a:pt x="0" y="63"/>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8" name="Freeform 20"/>
            <p:cNvSpPr/>
            <p:nvPr/>
          </p:nvSpPr>
          <p:spPr bwMode="auto">
            <a:xfrm>
              <a:off x="3804" y="1917"/>
              <a:ext cx="105" cy="65"/>
            </a:xfrm>
            <a:custGeom>
              <a:avLst/>
              <a:gdLst>
                <a:gd name="T0" fmla="*/ 7 w 44"/>
                <a:gd name="T1" fmla="*/ 5 h 27"/>
                <a:gd name="T2" fmla="*/ 7 w 44"/>
                <a:gd name="T3" fmla="*/ 5 h 27"/>
                <a:gd name="T4" fmla="*/ 0 w 44"/>
                <a:gd name="T5" fmla="*/ 7 h 27"/>
                <a:gd name="T6" fmla="*/ 39 w 44"/>
                <a:gd name="T7" fmla="*/ 21 h 27"/>
                <a:gd name="T8" fmla="*/ 39 w 44"/>
                <a:gd name="T9" fmla="*/ 14 h 27"/>
                <a:gd name="T10" fmla="*/ 7 w 44"/>
                <a:gd name="T11" fmla="*/ 5 h 27"/>
                <a:gd name="T12" fmla="*/ 0 w 44"/>
                <a:gd name="T13" fmla="*/ 7 h 27"/>
                <a:gd name="T14" fmla="*/ 0 w 44"/>
                <a:gd name="T15" fmla="*/ 8 h 27"/>
                <a:gd name="T16" fmla="*/ 7 w 44"/>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7">
                  <a:moveTo>
                    <a:pt x="7" y="5"/>
                  </a:moveTo>
                  <a:cubicBezTo>
                    <a:pt x="7" y="5"/>
                    <a:pt x="7" y="5"/>
                    <a:pt x="7" y="5"/>
                  </a:cubicBezTo>
                  <a:cubicBezTo>
                    <a:pt x="7" y="0"/>
                    <a:pt x="0" y="3"/>
                    <a:pt x="0" y="7"/>
                  </a:cubicBezTo>
                  <a:cubicBezTo>
                    <a:pt x="0" y="27"/>
                    <a:pt x="26" y="25"/>
                    <a:pt x="39" y="21"/>
                  </a:cubicBezTo>
                  <a:cubicBezTo>
                    <a:pt x="43" y="20"/>
                    <a:pt x="44" y="13"/>
                    <a:pt x="39" y="14"/>
                  </a:cubicBezTo>
                  <a:cubicBezTo>
                    <a:pt x="30" y="17"/>
                    <a:pt x="6" y="20"/>
                    <a:pt x="7" y="5"/>
                  </a:cubicBezTo>
                  <a:cubicBezTo>
                    <a:pt x="4" y="6"/>
                    <a:pt x="2" y="6"/>
                    <a:pt x="0" y="7"/>
                  </a:cubicBezTo>
                  <a:cubicBezTo>
                    <a:pt x="0" y="7"/>
                    <a:pt x="0" y="7"/>
                    <a:pt x="0" y="8"/>
                  </a:cubicBezTo>
                  <a:cubicBezTo>
                    <a:pt x="0" y="13"/>
                    <a:pt x="7" y="9"/>
                    <a:pt x="7"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39" name="Freeform 21"/>
            <p:cNvSpPr/>
            <p:nvPr/>
          </p:nvSpPr>
          <p:spPr bwMode="auto">
            <a:xfrm>
              <a:off x="3819" y="1865"/>
              <a:ext cx="21" cy="33"/>
            </a:xfrm>
            <a:custGeom>
              <a:avLst/>
              <a:gdLst>
                <a:gd name="T0" fmla="*/ 8 w 9"/>
                <a:gd name="T1" fmla="*/ 5 h 14"/>
                <a:gd name="T2" fmla="*/ 8 w 9"/>
                <a:gd name="T3" fmla="*/ 5 h 14"/>
                <a:gd name="T4" fmla="*/ 7 w 9"/>
                <a:gd name="T5" fmla="*/ 7 h 14"/>
                <a:gd name="T6" fmla="*/ 9 w 9"/>
                <a:gd name="T7" fmla="*/ 4 h 14"/>
                <a:gd name="T8" fmla="*/ 4 w 9"/>
                <a:gd name="T9" fmla="*/ 1 h 14"/>
                <a:gd name="T10" fmla="*/ 0 w 9"/>
                <a:gd name="T11" fmla="*/ 11 h 14"/>
                <a:gd name="T12" fmla="*/ 3 w 9"/>
                <a:gd name="T13" fmla="*/ 13 h 14"/>
                <a:gd name="T14" fmla="*/ 7 w 9"/>
                <a:gd name="T15" fmla="*/ 10 h 14"/>
                <a:gd name="T16" fmla="*/ 7 w 9"/>
                <a:gd name="T17" fmla="*/ 10 h 14"/>
                <a:gd name="T18" fmla="*/ 8 w 9"/>
                <a:gd name="T19" fmla="*/ 9 h 14"/>
                <a:gd name="T20" fmla="*/ 9 w 9"/>
                <a:gd name="T21" fmla="*/ 5 h 14"/>
                <a:gd name="T22" fmla="*/ 3 w 9"/>
                <a:gd name="T23" fmla="*/ 6 h 14"/>
                <a:gd name="T24" fmla="*/ 3 w 9"/>
                <a:gd name="T25" fmla="*/ 5 h 14"/>
                <a:gd name="T26" fmla="*/ 3 w 9"/>
                <a:gd name="T27" fmla="*/ 6 h 14"/>
                <a:gd name="T28" fmla="*/ 1 w 9"/>
                <a:gd name="T29" fmla="*/ 8 h 14"/>
                <a:gd name="T30" fmla="*/ 8 w 9"/>
                <a:gd name="T31" fmla="*/ 8 h 14"/>
                <a:gd name="T32" fmla="*/ 8 w 9"/>
                <a:gd name="T33" fmla="*/ 9 h 14"/>
                <a:gd name="T34" fmla="*/ 8 w 9"/>
                <a:gd name="T35" fmla="*/ 8 h 14"/>
                <a:gd name="T36" fmla="*/ 9 w 9"/>
                <a:gd name="T37" fmla="*/ 5 h 14"/>
                <a:gd name="T38" fmla="*/ 7 w 9"/>
                <a:gd name="T39" fmla="*/ 2 h 14"/>
                <a:gd name="T40" fmla="*/ 3 w 9"/>
                <a:gd name="T41" fmla="*/ 6 h 14"/>
                <a:gd name="T42" fmla="*/ 2 w 9"/>
                <a:gd name="T43" fmla="*/ 7 h 14"/>
                <a:gd name="T44" fmla="*/ 4 w 9"/>
                <a:gd name="T45" fmla="*/ 4 h 14"/>
                <a:gd name="T46" fmla="*/ 1 w 9"/>
                <a:gd name="T47" fmla="*/ 9 h 14"/>
                <a:gd name="T48" fmla="*/ 7 w 9"/>
                <a:gd name="T49" fmla="*/ 8 h 14"/>
                <a:gd name="T50" fmla="*/ 7 w 9"/>
                <a:gd name="T51" fmla="*/ 7 h 14"/>
                <a:gd name="T52" fmla="*/ 7 w 9"/>
                <a:gd name="T53" fmla="*/ 6 h 14"/>
                <a:gd name="T54" fmla="*/ 6 w 9"/>
                <a:gd name="T55" fmla="*/ 7 h 14"/>
                <a:gd name="T56" fmla="*/ 2 w 9"/>
                <a:gd name="T57" fmla="*/ 4 h 14"/>
                <a:gd name="T58" fmla="*/ 2 w 9"/>
                <a:gd name="T59" fmla="*/ 5 h 14"/>
                <a:gd name="T60" fmla="*/ 3 w 9"/>
                <a:gd name="T61" fmla="*/ 3 h 14"/>
                <a:gd name="T62" fmla="*/ 1 w 9"/>
                <a:gd name="T63" fmla="*/ 6 h 14"/>
                <a:gd name="T64" fmla="*/ 4 w 9"/>
                <a:gd name="T65" fmla="*/ 9 h 14"/>
                <a:gd name="T66" fmla="*/ 8 w 9"/>
                <a:gd name="T6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 h="14">
                  <a:moveTo>
                    <a:pt x="8" y="5"/>
                  </a:moveTo>
                  <a:cubicBezTo>
                    <a:pt x="8" y="5"/>
                    <a:pt x="8" y="5"/>
                    <a:pt x="8" y="5"/>
                  </a:cubicBezTo>
                  <a:cubicBezTo>
                    <a:pt x="8" y="5"/>
                    <a:pt x="8" y="6"/>
                    <a:pt x="7" y="7"/>
                  </a:cubicBezTo>
                  <a:cubicBezTo>
                    <a:pt x="8" y="6"/>
                    <a:pt x="8" y="5"/>
                    <a:pt x="9" y="4"/>
                  </a:cubicBezTo>
                  <a:cubicBezTo>
                    <a:pt x="9" y="1"/>
                    <a:pt x="7" y="0"/>
                    <a:pt x="4" y="1"/>
                  </a:cubicBezTo>
                  <a:cubicBezTo>
                    <a:pt x="1" y="3"/>
                    <a:pt x="0" y="7"/>
                    <a:pt x="0" y="11"/>
                  </a:cubicBezTo>
                  <a:cubicBezTo>
                    <a:pt x="0" y="12"/>
                    <a:pt x="1" y="13"/>
                    <a:pt x="3" y="13"/>
                  </a:cubicBezTo>
                  <a:cubicBezTo>
                    <a:pt x="5" y="13"/>
                    <a:pt x="6" y="12"/>
                    <a:pt x="7" y="10"/>
                  </a:cubicBezTo>
                  <a:cubicBezTo>
                    <a:pt x="7" y="10"/>
                    <a:pt x="7" y="9"/>
                    <a:pt x="7" y="10"/>
                  </a:cubicBezTo>
                  <a:cubicBezTo>
                    <a:pt x="6" y="12"/>
                    <a:pt x="8" y="9"/>
                    <a:pt x="8" y="9"/>
                  </a:cubicBezTo>
                  <a:cubicBezTo>
                    <a:pt x="8" y="8"/>
                    <a:pt x="9" y="6"/>
                    <a:pt x="9" y="5"/>
                  </a:cubicBezTo>
                  <a:cubicBezTo>
                    <a:pt x="7" y="5"/>
                    <a:pt x="5" y="5"/>
                    <a:pt x="3" y="6"/>
                  </a:cubicBezTo>
                  <a:cubicBezTo>
                    <a:pt x="3" y="5"/>
                    <a:pt x="3" y="5"/>
                    <a:pt x="3" y="5"/>
                  </a:cubicBezTo>
                  <a:cubicBezTo>
                    <a:pt x="3" y="5"/>
                    <a:pt x="3" y="5"/>
                    <a:pt x="3" y="6"/>
                  </a:cubicBezTo>
                  <a:cubicBezTo>
                    <a:pt x="2" y="7"/>
                    <a:pt x="2" y="7"/>
                    <a:pt x="1" y="8"/>
                  </a:cubicBezTo>
                  <a:cubicBezTo>
                    <a:pt x="1" y="14"/>
                    <a:pt x="7" y="12"/>
                    <a:pt x="8" y="8"/>
                  </a:cubicBezTo>
                  <a:cubicBezTo>
                    <a:pt x="8" y="8"/>
                    <a:pt x="8" y="8"/>
                    <a:pt x="8" y="9"/>
                  </a:cubicBezTo>
                  <a:cubicBezTo>
                    <a:pt x="8" y="8"/>
                    <a:pt x="8" y="8"/>
                    <a:pt x="8" y="8"/>
                  </a:cubicBezTo>
                  <a:cubicBezTo>
                    <a:pt x="9" y="7"/>
                    <a:pt x="9" y="6"/>
                    <a:pt x="9" y="5"/>
                  </a:cubicBezTo>
                  <a:cubicBezTo>
                    <a:pt x="9" y="3"/>
                    <a:pt x="9" y="2"/>
                    <a:pt x="7" y="2"/>
                  </a:cubicBezTo>
                  <a:cubicBezTo>
                    <a:pt x="5" y="2"/>
                    <a:pt x="3" y="4"/>
                    <a:pt x="3" y="6"/>
                  </a:cubicBezTo>
                  <a:cubicBezTo>
                    <a:pt x="3" y="6"/>
                    <a:pt x="2" y="7"/>
                    <a:pt x="2" y="7"/>
                  </a:cubicBezTo>
                  <a:cubicBezTo>
                    <a:pt x="3" y="6"/>
                    <a:pt x="4" y="5"/>
                    <a:pt x="4" y="4"/>
                  </a:cubicBezTo>
                  <a:cubicBezTo>
                    <a:pt x="2" y="5"/>
                    <a:pt x="2" y="7"/>
                    <a:pt x="1" y="9"/>
                  </a:cubicBezTo>
                  <a:cubicBezTo>
                    <a:pt x="3" y="9"/>
                    <a:pt x="5" y="8"/>
                    <a:pt x="7" y="8"/>
                  </a:cubicBezTo>
                  <a:cubicBezTo>
                    <a:pt x="7" y="8"/>
                    <a:pt x="7" y="8"/>
                    <a:pt x="7" y="7"/>
                  </a:cubicBezTo>
                  <a:cubicBezTo>
                    <a:pt x="7" y="7"/>
                    <a:pt x="7" y="7"/>
                    <a:pt x="7" y="6"/>
                  </a:cubicBezTo>
                  <a:cubicBezTo>
                    <a:pt x="7" y="6"/>
                    <a:pt x="8" y="6"/>
                    <a:pt x="6" y="7"/>
                  </a:cubicBezTo>
                  <a:cubicBezTo>
                    <a:pt x="5" y="6"/>
                    <a:pt x="3" y="5"/>
                    <a:pt x="2" y="4"/>
                  </a:cubicBezTo>
                  <a:cubicBezTo>
                    <a:pt x="2" y="5"/>
                    <a:pt x="2" y="5"/>
                    <a:pt x="2" y="5"/>
                  </a:cubicBezTo>
                  <a:cubicBezTo>
                    <a:pt x="2" y="4"/>
                    <a:pt x="3" y="3"/>
                    <a:pt x="3" y="3"/>
                  </a:cubicBezTo>
                  <a:cubicBezTo>
                    <a:pt x="2" y="4"/>
                    <a:pt x="2" y="5"/>
                    <a:pt x="1" y="6"/>
                  </a:cubicBezTo>
                  <a:cubicBezTo>
                    <a:pt x="1" y="7"/>
                    <a:pt x="2" y="9"/>
                    <a:pt x="4" y="9"/>
                  </a:cubicBezTo>
                  <a:cubicBezTo>
                    <a:pt x="6" y="9"/>
                    <a:pt x="8" y="7"/>
                    <a:pt x="8" y="5"/>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0" name="Freeform 22"/>
            <p:cNvSpPr/>
            <p:nvPr/>
          </p:nvSpPr>
          <p:spPr bwMode="auto">
            <a:xfrm>
              <a:off x="3861" y="1889"/>
              <a:ext cx="53" cy="31"/>
            </a:xfrm>
            <a:custGeom>
              <a:avLst/>
              <a:gdLst>
                <a:gd name="T0" fmla="*/ 7 w 22"/>
                <a:gd name="T1" fmla="*/ 6 h 13"/>
                <a:gd name="T2" fmla="*/ 5 w 22"/>
                <a:gd name="T3" fmla="*/ 8 h 13"/>
                <a:gd name="T4" fmla="*/ 6 w 22"/>
                <a:gd name="T5" fmla="*/ 9 h 13"/>
                <a:gd name="T6" fmla="*/ 8 w 22"/>
                <a:gd name="T7" fmla="*/ 9 h 13"/>
                <a:gd name="T8" fmla="*/ 9 w 22"/>
                <a:gd name="T9" fmla="*/ 10 h 13"/>
                <a:gd name="T10" fmla="*/ 16 w 22"/>
                <a:gd name="T11" fmla="*/ 13 h 13"/>
                <a:gd name="T12" fmla="*/ 18 w 22"/>
                <a:gd name="T13" fmla="*/ 6 h 13"/>
                <a:gd name="T14" fmla="*/ 13 w 22"/>
                <a:gd name="T15" fmla="*/ 3 h 13"/>
                <a:gd name="T16" fmla="*/ 9 w 22"/>
                <a:gd name="T17" fmla="*/ 1 h 13"/>
                <a:gd name="T18" fmla="*/ 1 w 22"/>
                <a:gd name="T19" fmla="*/ 6 h 13"/>
                <a:gd name="T20" fmla="*/ 7 w 22"/>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3">
                  <a:moveTo>
                    <a:pt x="7" y="6"/>
                  </a:moveTo>
                  <a:cubicBezTo>
                    <a:pt x="4" y="7"/>
                    <a:pt x="3" y="8"/>
                    <a:pt x="5" y="8"/>
                  </a:cubicBezTo>
                  <a:cubicBezTo>
                    <a:pt x="5" y="8"/>
                    <a:pt x="6" y="9"/>
                    <a:pt x="6" y="9"/>
                  </a:cubicBezTo>
                  <a:cubicBezTo>
                    <a:pt x="7" y="9"/>
                    <a:pt x="8" y="9"/>
                    <a:pt x="8" y="9"/>
                  </a:cubicBezTo>
                  <a:cubicBezTo>
                    <a:pt x="8" y="9"/>
                    <a:pt x="9" y="10"/>
                    <a:pt x="9" y="10"/>
                  </a:cubicBezTo>
                  <a:cubicBezTo>
                    <a:pt x="12" y="11"/>
                    <a:pt x="13" y="13"/>
                    <a:pt x="16" y="13"/>
                  </a:cubicBezTo>
                  <a:cubicBezTo>
                    <a:pt x="20" y="13"/>
                    <a:pt x="22" y="6"/>
                    <a:pt x="18" y="6"/>
                  </a:cubicBezTo>
                  <a:cubicBezTo>
                    <a:pt x="16" y="5"/>
                    <a:pt x="15" y="4"/>
                    <a:pt x="13" y="3"/>
                  </a:cubicBezTo>
                  <a:cubicBezTo>
                    <a:pt x="12" y="2"/>
                    <a:pt x="11" y="2"/>
                    <a:pt x="9" y="1"/>
                  </a:cubicBezTo>
                  <a:cubicBezTo>
                    <a:pt x="5" y="0"/>
                    <a:pt x="1" y="2"/>
                    <a:pt x="1" y="6"/>
                  </a:cubicBezTo>
                  <a:cubicBezTo>
                    <a:pt x="0" y="11"/>
                    <a:pt x="7" y="10"/>
                    <a:pt x="7" y="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1" name="Freeform 23"/>
            <p:cNvSpPr/>
            <p:nvPr/>
          </p:nvSpPr>
          <p:spPr bwMode="auto">
            <a:xfrm>
              <a:off x="4021" y="2015"/>
              <a:ext cx="109" cy="59"/>
            </a:xfrm>
            <a:custGeom>
              <a:avLst/>
              <a:gdLst>
                <a:gd name="T0" fmla="*/ 0 w 46"/>
                <a:gd name="T1" fmla="*/ 22 h 25"/>
                <a:gd name="T2" fmla="*/ 0 w 46"/>
                <a:gd name="T3" fmla="*/ 22 h 25"/>
                <a:gd name="T4" fmla="*/ 3 w 46"/>
                <a:gd name="T5" fmla="*/ 25 h 25"/>
                <a:gd name="T6" fmla="*/ 42 w 46"/>
                <a:gd name="T7" fmla="*/ 9 h 25"/>
                <a:gd name="T8" fmla="*/ 40 w 46"/>
                <a:gd name="T9" fmla="*/ 3 h 25"/>
                <a:gd name="T10" fmla="*/ 5 w 46"/>
                <a:gd name="T11" fmla="*/ 17 h 25"/>
                <a:gd name="T12" fmla="*/ 7 w 46"/>
                <a:gd name="T13" fmla="*/ 20 h 25"/>
                <a:gd name="T14" fmla="*/ 7 w 46"/>
                <a:gd name="T15" fmla="*/ 19 h 25"/>
                <a:gd name="T16" fmla="*/ 0 w 46"/>
                <a:gd name="T1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25">
                  <a:moveTo>
                    <a:pt x="0" y="22"/>
                  </a:moveTo>
                  <a:cubicBezTo>
                    <a:pt x="0" y="22"/>
                    <a:pt x="0" y="22"/>
                    <a:pt x="0" y="22"/>
                  </a:cubicBezTo>
                  <a:cubicBezTo>
                    <a:pt x="0" y="24"/>
                    <a:pt x="1" y="25"/>
                    <a:pt x="3" y="25"/>
                  </a:cubicBezTo>
                  <a:cubicBezTo>
                    <a:pt x="17" y="25"/>
                    <a:pt x="31" y="17"/>
                    <a:pt x="42" y="9"/>
                  </a:cubicBezTo>
                  <a:cubicBezTo>
                    <a:pt x="46" y="7"/>
                    <a:pt x="45" y="0"/>
                    <a:pt x="40" y="3"/>
                  </a:cubicBezTo>
                  <a:cubicBezTo>
                    <a:pt x="30" y="10"/>
                    <a:pt x="17" y="17"/>
                    <a:pt x="5" y="17"/>
                  </a:cubicBezTo>
                  <a:cubicBezTo>
                    <a:pt x="5" y="18"/>
                    <a:pt x="6" y="19"/>
                    <a:pt x="7" y="20"/>
                  </a:cubicBezTo>
                  <a:cubicBezTo>
                    <a:pt x="7" y="20"/>
                    <a:pt x="7" y="20"/>
                    <a:pt x="7" y="19"/>
                  </a:cubicBezTo>
                  <a:cubicBezTo>
                    <a:pt x="7" y="14"/>
                    <a:pt x="0" y="18"/>
                    <a:pt x="0" y="22"/>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2" name="Freeform 24"/>
            <p:cNvSpPr/>
            <p:nvPr/>
          </p:nvSpPr>
          <p:spPr bwMode="auto">
            <a:xfrm>
              <a:off x="4050" y="2008"/>
              <a:ext cx="121" cy="100"/>
            </a:xfrm>
            <a:custGeom>
              <a:avLst/>
              <a:gdLst>
                <a:gd name="T0" fmla="*/ 5 w 51"/>
                <a:gd name="T1" fmla="*/ 26 h 42"/>
                <a:gd name="T2" fmla="*/ 5 w 51"/>
                <a:gd name="T3" fmla="*/ 26 h 42"/>
                <a:gd name="T4" fmla="*/ 3 w 51"/>
                <a:gd name="T5" fmla="*/ 24 h 42"/>
                <a:gd name="T6" fmla="*/ 20 w 51"/>
                <a:gd name="T7" fmla="*/ 39 h 42"/>
                <a:gd name="T8" fmla="*/ 42 w 51"/>
                <a:gd name="T9" fmla="*/ 39 h 42"/>
                <a:gd name="T10" fmla="*/ 50 w 51"/>
                <a:gd name="T11" fmla="*/ 23 h 42"/>
                <a:gd name="T12" fmla="*/ 43 w 51"/>
                <a:gd name="T13" fmla="*/ 12 h 42"/>
                <a:gd name="T14" fmla="*/ 36 w 51"/>
                <a:gd name="T15" fmla="*/ 2 h 42"/>
                <a:gd name="T16" fmla="*/ 32 w 51"/>
                <a:gd name="T17" fmla="*/ 8 h 42"/>
                <a:gd name="T18" fmla="*/ 36 w 51"/>
                <a:gd name="T19" fmla="*/ 15 h 42"/>
                <a:gd name="T20" fmla="*/ 38 w 51"/>
                <a:gd name="T21" fmla="*/ 33 h 42"/>
                <a:gd name="T22" fmla="*/ 9 w 51"/>
                <a:gd name="T23" fmla="*/ 20 h 42"/>
                <a:gd name="T24" fmla="*/ 7 w 51"/>
                <a:gd name="T25" fmla="*/ 19 h 42"/>
                <a:gd name="T26" fmla="*/ 6 w 51"/>
                <a:gd name="T27" fmla="*/ 19 h 42"/>
                <a:gd name="T28" fmla="*/ 5 w 51"/>
                <a:gd name="T29"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42">
                  <a:moveTo>
                    <a:pt x="5" y="26"/>
                  </a:moveTo>
                  <a:cubicBezTo>
                    <a:pt x="5" y="26"/>
                    <a:pt x="5" y="26"/>
                    <a:pt x="5" y="26"/>
                  </a:cubicBezTo>
                  <a:cubicBezTo>
                    <a:pt x="5" y="26"/>
                    <a:pt x="4" y="25"/>
                    <a:pt x="3" y="24"/>
                  </a:cubicBezTo>
                  <a:cubicBezTo>
                    <a:pt x="6" y="32"/>
                    <a:pt x="12" y="37"/>
                    <a:pt x="20" y="39"/>
                  </a:cubicBezTo>
                  <a:cubicBezTo>
                    <a:pt x="25" y="41"/>
                    <a:pt x="37" y="42"/>
                    <a:pt x="42" y="39"/>
                  </a:cubicBezTo>
                  <a:cubicBezTo>
                    <a:pt x="47" y="35"/>
                    <a:pt x="51" y="29"/>
                    <a:pt x="50" y="23"/>
                  </a:cubicBezTo>
                  <a:cubicBezTo>
                    <a:pt x="49" y="18"/>
                    <a:pt x="46" y="15"/>
                    <a:pt x="43" y="12"/>
                  </a:cubicBezTo>
                  <a:cubicBezTo>
                    <a:pt x="41" y="9"/>
                    <a:pt x="39" y="4"/>
                    <a:pt x="36" y="2"/>
                  </a:cubicBezTo>
                  <a:cubicBezTo>
                    <a:pt x="33" y="0"/>
                    <a:pt x="28" y="6"/>
                    <a:pt x="32" y="8"/>
                  </a:cubicBezTo>
                  <a:cubicBezTo>
                    <a:pt x="33" y="9"/>
                    <a:pt x="35" y="14"/>
                    <a:pt x="36" y="15"/>
                  </a:cubicBezTo>
                  <a:cubicBezTo>
                    <a:pt x="39" y="19"/>
                    <a:pt x="49" y="31"/>
                    <a:pt x="38" y="33"/>
                  </a:cubicBezTo>
                  <a:cubicBezTo>
                    <a:pt x="27" y="35"/>
                    <a:pt x="14" y="31"/>
                    <a:pt x="9" y="20"/>
                  </a:cubicBezTo>
                  <a:cubicBezTo>
                    <a:pt x="9" y="19"/>
                    <a:pt x="8" y="19"/>
                    <a:pt x="7" y="19"/>
                  </a:cubicBezTo>
                  <a:cubicBezTo>
                    <a:pt x="7" y="19"/>
                    <a:pt x="7" y="19"/>
                    <a:pt x="6" y="19"/>
                  </a:cubicBezTo>
                  <a:cubicBezTo>
                    <a:pt x="3" y="19"/>
                    <a:pt x="0" y="26"/>
                    <a:pt x="5" y="26"/>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43" name="Freeform 25"/>
            <p:cNvSpPr/>
            <p:nvPr/>
          </p:nvSpPr>
          <p:spPr bwMode="auto">
            <a:xfrm>
              <a:off x="4090" y="2039"/>
              <a:ext cx="40" cy="42"/>
            </a:xfrm>
            <a:custGeom>
              <a:avLst/>
              <a:gdLst>
                <a:gd name="T0" fmla="*/ 2 w 17"/>
                <a:gd name="T1" fmla="*/ 7 h 18"/>
                <a:gd name="T2" fmla="*/ 8 w 17"/>
                <a:gd name="T3" fmla="*/ 12 h 18"/>
                <a:gd name="T4" fmla="*/ 12 w 17"/>
                <a:gd name="T5" fmla="*/ 17 h 18"/>
                <a:gd name="T6" fmla="*/ 17 w 17"/>
                <a:gd name="T7" fmla="*/ 14 h 18"/>
                <a:gd name="T8" fmla="*/ 15 w 17"/>
                <a:gd name="T9" fmla="*/ 10 h 18"/>
                <a:gd name="T10" fmla="*/ 15 w 17"/>
                <a:gd name="T11" fmla="*/ 9 h 18"/>
                <a:gd name="T12" fmla="*/ 14 w 17"/>
                <a:gd name="T13" fmla="*/ 8 h 18"/>
                <a:gd name="T14" fmla="*/ 13 w 17"/>
                <a:gd name="T15" fmla="*/ 5 h 18"/>
                <a:gd name="T16" fmla="*/ 7 w 17"/>
                <a:gd name="T17" fmla="*/ 1 h 18"/>
                <a:gd name="T18" fmla="*/ 2 w 17"/>
                <a:gd name="T19" fmla="*/ 3 h 18"/>
                <a:gd name="T20" fmla="*/ 2 w 17"/>
                <a:gd name="T2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8">
                  <a:moveTo>
                    <a:pt x="2" y="7"/>
                  </a:moveTo>
                  <a:cubicBezTo>
                    <a:pt x="4" y="9"/>
                    <a:pt x="7" y="10"/>
                    <a:pt x="8" y="12"/>
                  </a:cubicBezTo>
                  <a:cubicBezTo>
                    <a:pt x="9" y="14"/>
                    <a:pt x="10" y="16"/>
                    <a:pt x="12" y="17"/>
                  </a:cubicBezTo>
                  <a:cubicBezTo>
                    <a:pt x="14" y="18"/>
                    <a:pt x="16" y="16"/>
                    <a:pt x="17" y="14"/>
                  </a:cubicBezTo>
                  <a:cubicBezTo>
                    <a:pt x="17" y="12"/>
                    <a:pt x="17" y="11"/>
                    <a:pt x="15" y="10"/>
                  </a:cubicBezTo>
                  <a:cubicBezTo>
                    <a:pt x="16" y="10"/>
                    <a:pt x="15" y="10"/>
                    <a:pt x="15" y="9"/>
                  </a:cubicBezTo>
                  <a:cubicBezTo>
                    <a:pt x="15" y="9"/>
                    <a:pt x="15" y="8"/>
                    <a:pt x="14" y="8"/>
                  </a:cubicBezTo>
                  <a:cubicBezTo>
                    <a:pt x="14" y="7"/>
                    <a:pt x="13" y="6"/>
                    <a:pt x="13" y="5"/>
                  </a:cubicBezTo>
                  <a:cubicBezTo>
                    <a:pt x="11" y="3"/>
                    <a:pt x="9" y="2"/>
                    <a:pt x="7" y="1"/>
                  </a:cubicBezTo>
                  <a:cubicBezTo>
                    <a:pt x="5" y="0"/>
                    <a:pt x="3" y="1"/>
                    <a:pt x="2" y="3"/>
                  </a:cubicBezTo>
                  <a:cubicBezTo>
                    <a:pt x="1" y="4"/>
                    <a:pt x="0" y="7"/>
                    <a:pt x="2" y="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grpSp>
        <p:nvGrpSpPr>
          <p:cNvPr id="3" name="组合 58"/>
          <p:cNvGrpSpPr/>
          <p:nvPr/>
        </p:nvGrpSpPr>
        <p:grpSpPr>
          <a:xfrm rot="20175543">
            <a:off x="1085586" y="1988384"/>
            <a:ext cx="1100052" cy="510407"/>
            <a:chOff x="4024313" y="3409951"/>
            <a:chExt cx="954881" cy="442913"/>
          </a:xfrm>
          <a:solidFill>
            <a:schemeClr val="accent2"/>
          </a:solidFill>
        </p:grpSpPr>
        <p:sp>
          <p:nvSpPr>
            <p:cNvPr id="60"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61"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68" name="文本框 67"/>
          <p:cNvSpPr txBox="1"/>
          <p:nvPr/>
        </p:nvSpPr>
        <p:spPr>
          <a:xfrm rot="199847">
            <a:off x="1384284" y="189523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69" name="文本框 68"/>
          <p:cNvSpPr txBox="1"/>
          <p:nvPr/>
        </p:nvSpPr>
        <p:spPr>
          <a:xfrm>
            <a:off x="1069785" y="2374933"/>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 name="组合 69"/>
          <p:cNvGrpSpPr/>
          <p:nvPr/>
        </p:nvGrpSpPr>
        <p:grpSpPr>
          <a:xfrm rot="20175543">
            <a:off x="2668321" y="2511186"/>
            <a:ext cx="1100052" cy="510407"/>
            <a:chOff x="4024313" y="3409951"/>
            <a:chExt cx="954881" cy="442913"/>
          </a:xfrm>
          <a:solidFill>
            <a:schemeClr val="accent2"/>
          </a:solidFill>
        </p:grpSpPr>
        <p:sp>
          <p:nvSpPr>
            <p:cNvPr id="7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3" name="文本框 72"/>
          <p:cNvSpPr txBox="1"/>
          <p:nvPr/>
        </p:nvSpPr>
        <p:spPr>
          <a:xfrm rot="199847">
            <a:off x="3004464" y="243529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74" name="文本框 73"/>
          <p:cNvSpPr txBox="1"/>
          <p:nvPr/>
        </p:nvSpPr>
        <p:spPr>
          <a:xfrm>
            <a:off x="2652520" y="2897735"/>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74"/>
          <p:cNvGrpSpPr/>
          <p:nvPr/>
        </p:nvGrpSpPr>
        <p:grpSpPr>
          <a:xfrm rot="20175543">
            <a:off x="4183562" y="1809762"/>
            <a:ext cx="1100052" cy="510407"/>
            <a:chOff x="4024313" y="3409951"/>
            <a:chExt cx="954881" cy="442913"/>
          </a:xfrm>
          <a:solidFill>
            <a:schemeClr val="accent2"/>
          </a:solidFill>
        </p:grpSpPr>
        <p:sp>
          <p:nvSpPr>
            <p:cNvPr id="76"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77"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78" name="文本框 77"/>
          <p:cNvSpPr txBox="1"/>
          <p:nvPr/>
        </p:nvSpPr>
        <p:spPr>
          <a:xfrm rot="199847">
            <a:off x="4470563" y="1716274"/>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79" name="文本框 78"/>
          <p:cNvSpPr txBox="1"/>
          <p:nvPr/>
        </p:nvSpPr>
        <p:spPr>
          <a:xfrm>
            <a:off x="4167761" y="2196311"/>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79"/>
          <p:cNvGrpSpPr/>
          <p:nvPr/>
        </p:nvGrpSpPr>
        <p:grpSpPr>
          <a:xfrm rot="20175543">
            <a:off x="5732753" y="2348761"/>
            <a:ext cx="1100052" cy="510407"/>
            <a:chOff x="4024313" y="3409951"/>
            <a:chExt cx="954881" cy="442913"/>
          </a:xfrm>
          <a:solidFill>
            <a:schemeClr val="accent2"/>
          </a:solidFill>
        </p:grpSpPr>
        <p:sp>
          <p:nvSpPr>
            <p:cNvPr id="81" name="Freeform 12"/>
            <p:cNvSpPr/>
            <p:nvPr/>
          </p:nvSpPr>
          <p:spPr bwMode="auto">
            <a:xfrm>
              <a:off x="4242594" y="3509964"/>
              <a:ext cx="736600" cy="342900"/>
            </a:xfrm>
            <a:custGeom>
              <a:avLst/>
              <a:gdLst>
                <a:gd name="T0" fmla="*/ 188 w 195"/>
                <a:gd name="T1" fmla="*/ 91 h 91"/>
                <a:gd name="T2" fmla="*/ 189 w 195"/>
                <a:gd name="T3" fmla="*/ 91 h 91"/>
                <a:gd name="T4" fmla="*/ 192 w 195"/>
                <a:gd name="T5" fmla="*/ 84 h 91"/>
                <a:gd name="T6" fmla="*/ 95 w 195"/>
                <a:gd name="T7" fmla="*/ 40 h 91"/>
                <a:gd name="T8" fmla="*/ 8 w 195"/>
                <a:gd name="T9" fmla="*/ 2 h 91"/>
                <a:gd name="T10" fmla="*/ 3 w 195"/>
                <a:gd name="T11" fmla="*/ 9 h 91"/>
                <a:gd name="T12" fmla="*/ 90 w 195"/>
                <a:gd name="T13" fmla="*/ 46 h 91"/>
                <a:gd name="T14" fmla="*/ 188 w 195"/>
                <a:gd name="T15" fmla="*/ 91 h 91"/>
                <a:gd name="T16" fmla="*/ 191 w 195"/>
                <a:gd name="T17" fmla="*/ 84 h 91"/>
                <a:gd name="T18" fmla="*/ 189 w 195"/>
                <a:gd name="T19" fmla="*/ 84 h 91"/>
                <a:gd name="T20" fmla="*/ 188 w 195"/>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91">
                  <a:moveTo>
                    <a:pt x="188" y="91"/>
                  </a:moveTo>
                  <a:cubicBezTo>
                    <a:pt x="188" y="91"/>
                    <a:pt x="189" y="91"/>
                    <a:pt x="189" y="91"/>
                  </a:cubicBezTo>
                  <a:cubicBezTo>
                    <a:pt x="192" y="91"/>
                    <a:pt x="195" y="86"/>
                    <a:pt x="192" y="84"/>
                  </a:cubicBezTo>
                  <a:cubicBezTo>
                    <a:pt x="160" y="69"/>
                    <a:pt x="127" y="55"/>
                    <a:pt x="95" y="40"/>
                  </a:cubicBezTo>
                  <a:cubicBezTo>
                    <a:pt x="67" y="26"/>
                    <a:pt x="34" y="19"/>
                    <a:pt x="8" y="2"/>
                  </a:cubicBezTo>
                  <a:cubicBezTo>
                    <a:pt x="5" y="0"/>
                    <a:pt x="0" y="6"/>
                    <a:pt x="3" y="9"/>
                  </a:cubicBezTo>
                  <a:cubicBezTo>
                    <a:pt x="30" y="26"/>
                    <a:pt x="62" y="32"/>
                    <a:pt x="90" y="46"/>
                  </a:cubicBezTo>
                  <a:cubicBezTo>
                    <a:pt x="122" y="62"/>
                    <a:pt x="155" y="76"/>
                    <a:pt x="188" y="91"/>
                  </a:cubicBezTo>
                  <a:cubicBezTo>
                    <a:pt x="189" y="89"/>
                    <a:pt x="190" y="86"/>
                    <a:pt x="191" y="84"/>
                  </a:cubicBezTo>
                  <a:cubicBezTo>
                    <a:pt x="190" y="84"/>
                    <a:pt x="190" y="84"/>
                    <a:pt x="189" y="84"/>
                  </a:cubicBezTo>
                  <a:cubicBezTo>
                    <a:pt x="186" y="84"/>
                    <a:pt x="183" y="91"/>
                    <a:pt x="188" y="91"/>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sp>
          <p:nvSpPr>
            <p:cNvPr id="82" name="Freeform 13"/>
            <p:cNvSpPr/>
            <p:nvPr/>
          </p:nvSpPr>
          <p:spPr bwMode="auto">
            <a:xfrm>
              <a:off x="4024313" y="3409951"/>
              <a:ext cx="255588" cy="136525"/>
            </a:xfrm>
            <a:custGeom>
              <a:avLst/>
              <a:gdLst>
                <a:gd name="T0" fmla="*/ 64 w 68"/>
                <a:gd name="T1" fmla="*/ 27 h 36"/>
                <a:gd name="T2" fmla="*/ 7 w 68"/>
                <a:gd name="T3" fmla="*/ 2 h 36"/>
                <a:gd name="T4" fmla="*/ 3 w 68"/>
                <a:gd name="T5" fmla="*/ 9 h 36"/>
                <a:gd name="T6" fmla="*/ 28 w 68"/>
                <a:gd name="T7" fmla="*/ 33 h 36"/>
                <a:gd name="T8" fmla="*/ 35 w 68"/>
                <a:gd name="T9" fmla="*/ 28 h 36"/>
                <a:gd name="T10" fmla="*/ 7 w 68"/>
                <a:gd name="T11" fmla="*/ 4 h 36"/>
                <a:gd name="T12" fmla="*/ 3 w 68"/>
                <a:gd name="T13" fmla="*/ 11 h 36"/>
                <a:gd name="T14" fmla="*/ 26 w 68"/>
                <a:gd name="T15" fmla="*/ 17 h 36"/>
                <a:gd name="T16" fmla="*/ 52 w 68"/>
                <a:gd name="T17" fmla="*/ 17 h 36"/>
                <a:gd name="T18" fmla="*/ 53 w 68"/>
                <a:gd name="T19" fmla="*/ 9 h 36"/>
                <a:gd name="T20" fmla="*/ 31 w 68"/>
                <a:gd name="T21" fmla="*/ 9 h 36"/>
                <a:gd name="T22" fmla="*/ 7 w 68"/>
                <a:gd name="T23" fmla="*/ 4 h 36"/>
                <a:gd name="T24" fmla="*/ 3 w 68"/>
                <a:gd name="T25" fmla="*/ 11 h 36"/>
                <a:gd name="T26" fmla="*/ 29 w 68"/>
                <a:gd name="T27" fmla="*/ 33 h 36"/>
                <a:gd name="T28" fmla="*/ 35 w 68"/>
                <a:gd name="T29" fmla="*/ 29 h 36"/>
                <a:gd name="T30" fmla="*/ 7 w 68"/>
                <a:gd name="T31" fmla="*/ 1 h 36"/>
                <a:gd name="T32" fmla="*/ 3 w 68"/>
                <a:gd name="T33" fmla="*/ 8 h 36"/>
                <a:gd name="T34" fmla="*/ 59 w 68"/>
                <a:gd name="T35" fmla="*/ 34 h 36"/>
                <a:gd name="T36" fmla="*/ 64 w 68"/>
                <a:gd name="T37"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36">
                  <a:moveTo>
                    <a:pt x="64" y="27"/>
                  </a:moveTo>
                  <a:cubicBezTo>
                    <a:pt x="45" y="18"/>
                    <a:pt x="26" y="11"/>
                    <a:pt x="7" y="2"/>
                  </a:cubicBezTo>
                  <a:cubicBezTo>
                    <a:pt x="6" y="4"/>
                    <a:pt x="5" y="6"/>
                    <a:pt x="3" y="9"/>
                  </a:cubicBezTo>
                  <a:cubicBezTo>
                    <a:pt x="12" y="12"/>
                    <a:pt x="26" y="23"/>
                    <a:pt x="28" y="33"/>
                  </a:cubicBezTo>
                  <a:cubicBezTo>
                    <a:pt x="30" y="31"/>
                    <a:pt x="32" y="29"/>
                    <a:pt x="35" y="28"/>
                  </a:cubicBezTo>
                  <a:cubicBezTo>
                    <a:pt x="26" y="19"/>
                    <a:pt x="17" y="12"/>
                    <a:pt x="7" y="4"/>
                  </a:cubicBezTo>
                  <a:cubicBezTo>
                    <a:pt x="6" y="6"/>
                    <a:pt x="5" y="9"/>
                    <a:pt x="3" y="11"/>
                  </a:cubicBezTo>
                  <a:cubicBezTo>
                    <a:pt x="11" y="12"/>
                    <a:pt x="18" y="16"/>
                    <a:pt x="26" y="17"/>
                  </a:cubicBezTo>
                  <a:cubicBezTo>
                    <a:pt x="34" y="18"/>
                    <a:pt x="43" y="17"/>
                    <a:pt x="52" y="17"/>
                  </a:cubicBezTo>
                  <a:cubicBezTo>
                    <a:pt x="55" y="17"/>
                    <a:pt x="58" y="9"/>
                    <a:pt x="53" y="9"/>
                  </a:cubicBezTo>
                  <a:cubicBezTo>
                    <a:pt x="46" y="9"/>
                    <a:pt x="39" y="9"/>
                    <a:pt x="31" y="9"/>
                  </a:cubicBezTo>
                  <a:cubicBezTo>
                    <a:pt x="23" y="9"/>
                    <a:pt x="15" y="5"/>
                    <a:pt x="7" y="4"/>
                  </a:cubicBezTo>
                  <a:cubicBezTo>
                    <a:pt x="3" y="3"/>
                    <a:pt x="0" y="8"/>
                    <a:pt x="3" y="11"/>
                  </a:cubicBezTo>
                  <a:cubicBezTo>
                    <a:pt x="12" y="18"/>
                    <a:pt x="21" y="25"/>
                    <a:pt x="29" y="33"/>
                  </a:cubicBezTo>
                  <a:cubicBezTo>
                    <a:pt x="31" y="36"/>
                    <a:pt x="36" y="32"/>
                    <a:pt x="35" y="29"/>
                  </a:cubicBezTo>
                  <a:cubicBezTo>
                    <a:pt x="32" y="17"/>
                    <a:pt x="17" y="6"/>
                    <a:pt x="7" y="1"/>
                  </a:cubicBezTo>
                  <a:cubicBezTo>
                    <a:pt x="3" y="0"/>
                    <a:pt x="0" y="7"/>
                    <a:pt x="3" y="8"/>
                  </a:cubicBezTo>
                  <a:cubicBezTo>
                    <a:pt x="21" y="17"/>
                    <a:pt x="41" y="25"/>
                    <a:pt x="59" y="34"/>
                  </a:cubicBezTo>
                  <a:cubicBezTo>
                    <a:pt x="63" y="36"/>
                    <a:pt x="68" y="29"/>
                    <a:pt x="64" y="27"/>
                  </a:cubicBezTo>
                  <a:close/>
                </a:path>
              </a:pathLst>
            </a:custGeom>
            <a:grpFill/>
            <a:ln>
              <a:solidFill>
                <a:schemeClr val="accent2"/>
              </a:solidFill>
            </a:ln>
          </p:spPr>
          <p:txBody>
            <a:bodyPr vert="horz" wrap="square" lIns="91440" tIns="45720" rIns="91440" bIns="45720" numCol="1" anchor="t" anchorCtr="0" compatLnSpc="1"/>
            <a:lstStyle/>
            <a:p>
              <a:endParaRPr lang="zh-CN" altLang="en-US"/>
            </a:p>
          </p:txBody>
        </p:sp>
      </p:grpSp>
      <p:sp>
        <p:nvSpPr>
          <p:cNvPr id="83" name="文本框 82"/>
          <p:cNvSpPr txBox="1"/>
          <p:nvPr/>
        </p:nvSpPr>
        <p:spPr>
          <a:xfrm rot="199847">
            <a:off x="6019754" y="2255272"/>
            <a:ext cx="948893" cy="253916"/>
          </a:xfrm>
          <a:prstGeom prst="rect">
            <a:avLst/>
          </a:prstGeom>
          <a:noFill/>
        </p:spPr>
        <p:txBody>
          <a:bodyPr wrap="square" lIns="68580" tIns="34290" rIns="68580" bIns="34290" rtlCol="0">
            <a:spAutoFit/>
          </a:bodyPr>
          <a:lstStyle/>
          <a:p>
            <a:r>
              <a:rPr lang="zh-CN" altLang="en-US" sz="1200" b="1" dirty="0">
                <a:solidFill>
                  <a:schemeClr val="accent2"/>
                </a:solidFill>
                <a:latin typeface="微软雅黑" panose="020B0503020204020204" pitchFamily="34" charset="-122"/>
                <a:ea typeface="微软雅黑" panose="020B0503020204020204" pitchFamily="34" charset="-122"/>
              </a:rPr>
              <a:t>小标题</a:t>
            </a:r>
          </a:p>
        </p:txBody>
      </p:sp>
      <p:sp>
        <p:nvSpPr>
          <p:cNvPr id="84" name="文本框 83"/>
          <p:cNvSpPr txBox="1"/>
          <p:nvPr/>
        </p:nvSpPr>
        <p:spPr>
          <a:xfrm>
            <a:off x="5716952" y="2735310"/>
            <a:ext cx="1451427" cy="761747"/>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请在此添加文字请在此添加文字请在此添加文字请在此添加文字请在此添加文字请在此添加文字</a:t>
            </a:r>
          </a:p>
          <a:p>
            <a:pPr algn="ct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2" fill="hold" nodeType="with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12" presetClass="entr" presetSubtype="4" fill="hold" grpId="0" nodeType="withEffect">
                                  <p:stCondLst>
                                    <p:cond delay="600"/>
                                  </p:stCondLst>
                                  <p:childTnLst>
                                    <p:set>
                                      <p:cBhvr>
                                        <p:cTn id="13" dur="1" fill="hold">
                                          <p:stCondLst>
                                            <p:cond delay="0"/>
                                          </p:stCondLst>
                                        </p:cTn>
                                        <p:tgtEl>
                                          <p:spTgt spid="68"/>
                                        </p:tgtEl>
                                        <p:attrNameLst>
                                          <p:attrName>style.visibility</p:attrName>
                                        </p:attrNameLst>
                                      </p:cBhvr>
                                      <p:to>
                                        <p:strVal val="visible"/>
                                      </p:to>
                                    </p:set>
                                    <p:animEffect transition="in" filter="slide(fromBottom)">
                                      <p:cBhvr>
                                        <p:cTn id="14" dur="500"/>
                                        <p:tgtEl>
                                          <p:spTgt spid="68"/>
                                        </p:tgtEl>
                                      </p:cBhvr>
                                    </p:animEffect>
                                  </p:childTnLst>
                                </p:cTn>
                              </p:par>
                              <p:par>
                                <p:cTn id="15" presetID="12" presetClass="entr" presetSubtype="1" fill="hold" grpId="0" nodeType="withEffect">
                                  <p:stCondLst>
                                    <p:cond delay="90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500"/>
                                        <p:tgtEl>
                                          <p:spTgt spid="69"/>
                                        </p:tgtEl>
                                      </p:cBhvr>
                                    </p:animEffect>
                                  </p:childTnLst>
                                </p:cTn>
                              </p:par>
                              <p:par>
                                <p:cTn id="18" presetID="22" presetClass="entr" presetSubtype="2" fill="hold" nodeType="withEffect">
                                  <p:stCondLst>
                                    <p:cond delay="120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73"/>
                                        </p:tgtEl>
                                        <p:attrNameLst>
                                          <p:attrName>style.visibility</p:attrName>
                                        </p:attrNameLst>
                                      </p:cBhvr>
                                      <p:to>
                                        <p:strVal val="visible"/>
                                      </p:to>
                                    </p:set>
                                    <p:animEffect transition="in" filter="slide(fromBottom)">
                                      <p:cBhvr>
                                        <p:cTn id="23" dur="500"/>
                                        <p:tgtEl>
                                          <p:spTgt spid="73"/>
                                        </p:tgtEl>
                                      </p:cBhvr>
                                    </p:animEffect>
                                  </p:childTnLst>
                                </p:cTn>
                              </p:par>
                              <p:par>
                                <p:cTn id="24" presetID="12" presetClass="entr" presetSubtype="1" fill="hold" grpId="0" nodeType="withEffect">
                                  <p:stCondLst>
                                    <p:cond delay="1800"/>
                                  </p:stCondLst>
                                  <p:childTnLst>
                                    <p:set>
                                      <p:cBhvr>
                                        <p:cTn id="25" dur="1" fill="hold">
                                          <p:stCondLst>
                                            <p:cond delay="0"/>
                                          </p:stCondLst>
                                        </p:cTn>
                                        <p:tgtEl>
                                          <p:spTgt spid="74"/>
                                        </p:tgtEl>
                                        <p:attrNameLst>
                                          <p:attrName>style.visibility</p:attrName>
                                        </p:attrNameLst>
                                      </p:cBhvr>
                                      <p:to>
                                        <p:strVal val="visible"/>
                                      </p:to>
                                    </p:set>
                                    <p:animEffect transition="in" filter="slide(fromTop)">
                                      <p:cBhvr>
                                        <p:cTn id="26" dur="500"/>
                                        <p:tgtEl>
                                          <p:spTgt spid="74"/>
                                        </p:tgtEl>
                                      </p:cBhvr>
                                    </p:animEffect>
                                  </p:childTnLst>
                                </p:cTn>
                              </p:par>
                              <p:par>
                                <p:cTn id="27" presetID="22" presetClass="entr" presetSubtype="2" fill="hold" nodeType="withEffect">
                                  <p:stCondLst>
                                    <p:cond delay="210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12" presetClass="entr" presetSubtype="4" fill="hold" grpId="0" nodeType="withEffect">
                                  <p:stCondLst>
                                    <p:cond delay="2400"/>
                                  </p:stCondLst>
                                  <p:childTnLst>
                                    <p:set>
                                      <p:cBhvr>
                                        <p:cTn id="31" dur="1" fill="hold">
                                          <p:stCondLst>
                                            <p:cond delay="0"/>
                                          </p:stCondLst>
                                        </p:cTn>
                                        <p:tgtEl>
                                          <p:spTgt spid="78"/>
                                        </p:tgtEl>
                                        <p:attrNameLst>
                                          <p:attrName>style.visibility</p:attrName>
                                        </p:attrNameLst>
                                      </p:cBhvr>
                                      <p:to>
                                        <p:strVal val="visible"/>
                                      </p:to>
                                    </p:set>
                                    <p:animEffect transition="in" filter="slide(fromBottom)">
                                      <p:cBhvr>
                                        <p:cTn id="32" dur="500"/>
                                        <p:tgtEl>
                                          <p:spTgt spid="78"/>
                                        </p:tgtEl>
                                      </p:cBhvr>
                                    </p:animEffect>
                                  </p:childTnLst>
                                </p:cTn>
                              </p:par>
                              <p:par>
                                <p:cTn id="33" presetID="12" presetClass="entr" presetSubtype="1" fill="hold" grpId="0" nodeType="withEffect">
                                  <p:stCondLst>
                                    <p:cond delay="2700"/>
                                  </p:stCondLst>
                                  <p:childTnLst>
                                    <p:set>
                                      <p:cBhvr>
                                        <p:cTn id="34" dur="1" fill="hold">
                                          <p:stCondLst>
                                            <p:cond delay="0"/>
                                          </p:stCondLst>
                                        </p:cTn>
                                        <p:tgtEl>
                                          <p:spTgt spid="79"/>
                                        </p:tgtEl>
                                        <p:attrNameLst>
                                          <p:attrName>style.visibility</p:attrName>
                                        </p:attrNameLst>
                                      </p:cBhvr>
                                      <p:to>
                                        <p:strVal val="visible"/>
                                      </p:to>
                                    </p:set>
                                    <p:animEffect transition="in" filter="slide(fromTop)">
                                      <p:cBhvr>
                                        <p:cTn id="35" dur="500"/>
                                        <p:tgtEl>
                                          <p:spTgt spid="79"/>
                                        </p:tgtEl>
                                      </p:cBhvr>
                                    </p:animEffect>
                                  </p:childTnLst>
                                </p:cTn>
                              </p:par>
                              <p:par>
                                <p:cTn id="36" presetID="22" presetClass="entr" presetSubtype="2" fill="hold" nodeType="withEffect">
                                  <p:stCondLst>
                                    <p:cond delay="300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par>
                                <p:cTn id="39" presetID="12" presetClass="entr" presetSubtype="4" fill="hold" grpId="0" nodeType="withEffect">
                                  <p:stCondLst>
                                    <p:cond delay="3300"/>
                                  </p:stCondLst>
                                  <p:childTnLst>
                                    <p:set>
                                      <p:cBhvr>
                                        <p:cTn id="40" dur="1" fill="hold">
                                          <p:stCondLst>
                                            <p:cond delay="0"/>
                                          </p:stCondLst>
                                        </p:cTn>
                                        <p:tgtEl>
                                          <p:spTgt spid="83"/>
                                        </p:tgtEl>
                                        <p:attrNameLst>
                                          <p:attrName>style.visibility</p:attrName>
                                        </p:attrNameLst>
                                      </p:cBhvr>
                                      <p:to>
                                        <p:strVal val="visible"/>
                                      </p:to>
                                    </p:set>
                                    <p:animEffect transition="in" filter="slide(fromBottom)">
                                      <p:cBhvr>
                                        <p:cTn id="41" dur="500"/>
                                        <p:tgtEl>
                                          <p:spTgt spid="83"/>
                                        </p:tgtEl>
                                      </p:cBhvr>
                                    </p:animEffect>
                                  </p:childTnLst>
                                </p:cTn>
                              </p:par>
                              <p:par>
                                <p:cTn id="42" presetID="12" presetClass="entr" presetSubtype="1" fill="hold" grpId="0" nodeType="withEffect">
                                  <p:stCondLst>
                                    <p:cond delay="3600"/>
                                  </p:stCondLst>
                                  <p:childTnLst>
                                    <p:set>
                                      <p:cBhvr>
                                        <p:cTn id="43" dur="1" fill="hold">
                                          <p:stCondLst>
                                            <p:cond delay="0"/>
                                          </p:stCondLst>
                                        </p:cTn>
                                        <p:tgtEl>
                                          <p:spTgt spid="84"/>
                                        </p:tgtEl>
                                        <p:attrNameLst>
                                          <p:attrName>style.visibility</p:attrName>
                                        </p:attrNameLst>
                                      </p:cBhvr>
                                      <p:to>
                                        <p:strVal val="visible"/>
                                      </p:to>
                                    </p:set>
                                    <p:animEffect transition="in" filter="slide(fromTop)">
                                      <p:cBhvr>
                                        <p:cTn id="44"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3" grpId="0"/>
      <p:bldP spid="74" grpId="0"/>
      <p:bldP spid="78" grpId="0"/>
      <p:bldP spid="79" grpId="0"/>
      <p:bldP spid="83" grpId="0"/>
      <p:bldP spid="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0"/>
          <p:cNvGrpSpPr/>
          <p:nvPr/>
        </p:nvGrpSpPr>
        <p:grpSpPr>
          <a:xfrm>
            <a:off x="905622" y="2358578"/>
            <a:ext cx="1045190" cy="2554226"/>
            <a:chOff x="7856538" y="5075238"/>
            <a:chExt cx="274638" cy="635000"/>
          </a:xfrm>
          <a:solidFill>
            <a:schemeClr val="accent2"/>
          </a:solidFill>
        </p:grpSpPr>
        <p:sp>
          <p:nvSpPr>
            <p:cNvPr id="3" name="Freeform 2073"/>
            <p:cNvSpPr>
              <a:spLocks noEditPoints="1"/>
            </p:cNvSpPr>
            <p:nvPr/>
          </p:nvSpPr>
          <p:spPr bwMode="auto">
            <a:xfrm>
              <a:off x="7878763" y="5076825"/>
              <a:ext cx="168275" cy="187325"/>
            </a:xfrm>
            <a:custGeom>
              <a:avLst/>
              <a:gdLst>
                <a:gd name="T0" fmla="*/ 54 w 106"/>
                <a:gd name="T1" fmla="*/ 4 h 118"/>
                <a:gd name="T2" fmla="*/ 38 w 106"/>
                <a:gd name="T3" fmla="*/ 7 h 118"/>
                <a:gd name="T4" fmla="*/ 25 w 106"/>
                <a:gd name="T5" fmla="*/ 15 h 118"/>
                <a:gd name="T6" fmla="*/ 15 w 106"/>
                <a:gd name="T7" fmla="*/ 26 h 118"/>
                <a:gd name="T8" fmla="*/ 7 w 106"/>
                <a:gd name="T9" fmla="*/ 42 h 118"/>
                <a:gd name="T10" fmla="*/ 4 w 106"/>
                <a:gd name="T11" fmla="*/ 59 h 118"/>
                <a:gd name="T12" fmla="*/ 7 w 106"/>
                <a:gd name="T13" fmla="*/ 76 h 118"/>
                <a:gd name="T14" fmla="*/ 15 w 106"/>
                <a:gd name="T15" fmla="*/ 92 h 118"/>
                <a:gd name="T16" fmla="*/ 25 w 106"/>
                <a:gd name="T17" fmla="*/ 104 h 118"/>
                <a:gd name="T18" fmla="*/ 38 w 106"/>
                <a:gd name="T19" fmla="*/ 111 h 118"/>
                <a:gd name="T20" fmla="*/ 54 w 106"/>
                <a:gd name="T21" fmla="*/ 114 h 118"/>
                <a:gd name="T22" fmla="*/ 70 w 106"/>
                <a:gd name="T23" fmla="*/ 111 h 118"/>
                <a:gd name="T24" fmla="*/ 83 w 106"/>
                <a:gd name="T25" fmla="*/ 104 h 118"/>
                <a:gd name="T26" fmla="*/ 93 w 106"/>
                <a:gd name="T27" fmla="*/ 92 h 118"/>
                <a:gd name="T28" fmla="*/ 100 w 106"/>
                <a:gd name="T29" fmla="*/ 76 h 118"/>
                <a:gd name="T30" fmla="*/ 102 w 106"/>
                <a:gd name="T31" fmla="*/ 59 h 118"/>
                <a:gd name="T32" fmla="*/ 100 w 106"/>
                <a:gd name="T33" fmla="*/ 42 h 118"/>
                <a:gd name="T34" fmla="*/ 93 w 106"/>
                <a:gd name="T35" fmla="*/ 26 h 118"/>
                <a:gd name="T36" fmla="*/ 83 w 106"/>
                <a:gd name="T37" fmla="*/ 15 h 118"/>
                <a:gd name="T38" fmla="*/ 70 w 106"/>
                <a:gd name="T39" fmla="*/ 7 h 118"/>
                <a:gd name="T40" fmla="*/ 54 w 106"/>
                <a:gd name="T41" fmla="*/ 4 h 118"/>
                <a:gd name="T42" fmla="*/ 54 w 106"/>
                <a:gd name="T43" fmla="*/ 0 h 118"/>
                <a:gd name="T44" fmla="*/ 71 w 106"/>
                <a:gd name="T45" fmla="*/ 3 h 118"/>
                <a:gd name="T46" fmla="*/ 85 w 106"/>
                <a:gd name="T47" fmla="*/ 12 h 118"/>
                <a:gd name="T48" fmla="*/ 96 w 106"/>
                <a:gd name="T49" fmla="*/ 24 h 118"/>
                <a:gd name="T50" fmla="*/ 104 w 106"/>
                <a:gd name="T51" fmla="*/ 41 h 118"/>
                <a:gd name="T52" fmla="*/ 106 w 106"/>
                <a:gd name="T53" fmla="*/ 59 h 118"/>
                <a:gd name="T54" fmla="*/ 104 w 106"/>
                <a:gd name="T55" fmla="*/ 77 h 118"/>
                <a:gd name="T56" fmla="*/ 96 w 106"/>
                <a:gd name="T57" fmla="*/ 94 h 118"/>
                <a:gd name="T58" fmla="*/ 85 w 106"/>
                <a:gd name="T59" fmla="*/ 106 h 118"/>
                <a:gd name="T60" fmla="*/ 71 w 106"/>
                <a:gd name="T61" fmla="*/ 115 h 118"/>
                <a:gd name="T62" fmla="*/ 54 w 106"/>
                <a:gd name="T63" fmla="*/ 118 h 118"/>
                <a:gd name="T64" fmla="*/ 37 w 106"/>
                <a:gd name="T65" fmla="*/ 115 h 118"/>
                <a:gd name="T66" fmla="*/ 23 w 106"/>
                <a:gd name="T67" fmla="*/ 106 h 118"/>
                <a:gd name="T68" fmla="*/ 11 w 106"/>
                <a:gd name="T69" fmla="*/ 94 h 118"/>
                <a:gd name="T70" fmla="*/ 4 w 106"/>
                <a:gd name="T71" fmla="*/ 77 h 118"/>
                <a:gd name="T72" fmla="*/ 0 w 106"/>
                <a:gd name="T73" fmla="*/ 59 h 118"/>
                <a:gd name="T74" fmla="*/ 4 w 106"/>
                <a:gd name="T75" fmla="*/ 41 h 118"/>
                <a:gd name="T76" fmla="*/ 11 w 106"/>
                <a:gd name="T77" fmla="*/ 24 h 118"/>
                <a:gd name="T78" fmla="*/ 23 w 106"/>
                <a:gd name="T79" fmla="*/ 12 h 118"/>
                <a:gd name="T80" fmla="*/ 37 w 106"/>
                <a:gd name="T81" fmla="*/ 3 h 118"/>
                <a:gd name="T82" fmla="*/ 54 w 106"/>
                <a:gd name="T8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18">
                  <a:moveTo>
                    <a:pt x="54" y="4"/>
                  </a:moveTo>
                  <a:lnTo>
                    <a:pt x="38" y="7"/>
                  </a:lnTo>
                  <a:lnTo>
                    <a:pt x="25" y="15"/>
                  </a:lnTo>
                  <a:lnTo>
                    <a:pt x="15" y="26"/>
                  </a:lnTo>
                  <a:lnTo>
                    <a:pt x="7" y="42"/>
                  </a:lnTo>
                  <a:lnTo>
                    <a:pt x="4" y="59"/>
                  </a:lnTo>
                  <a:lnTo>
                    <a:pt x="7" y="76"/>
                  </a:lnTo>
                  <a:lnTo>
                    <a:pt x="15" y="92"/>
                  </a:lnTo>
                  <a:lnTo>
                    <a:pt x="25" y="104"/>
                  </a:lnTo>
                  <a:lnTo>
                    <a:pt x="38" y="111"/>
                  </a:lnTo>
                  <a:lnTo>
                    <a:pt x="54" y="114"/>
                  </a:lnTo>
                  <a:lnTo>
                    <a:pt x="70" y="111"/>
                  </a:lnTo>
                  <a:lnTo>
                    <a:pt x="83" y="104"/>
                  </a:lnTo>
                  <a:lnTo>
                    <a:pt x="93" y="92"/>
                  </a:lnTo>
                  <a:lnTo>
                    <a:pt x="100" y="76"/>
                  </a:lnTo>
                  <a:lnTo>
                    <a:pt x="102" y="59"/>
                  </a:lnTo>
                  <a:lnTo>
                    <a:pt x="100" y="42"/>
                  </a:lnTo>
                  <a:lnTo>
                    <a:pt x="93" y="26"/>
                  </a:lnTo>
                  <a:lnTo>
                    <a:pt x="83" y="15"/>
                  </a:lnTo>
                  <a:lnTo>
                    <a:pt x="70" y="7"/>
                  </a:lnTo>
                  <a:lnTo>
                    <a:pt x="54" y="4"/>
                  </a:lnTo>
                  <a:close/>
                  <a:moveTo>
                    <a:pt x="54" y="0"/>
                  </a:moveTo>
                  <a:lnTo>
                    <a:pt x="71" y="3"/>
                  </a:lnTo>
                  <a:lnTo>
                    <a:pt x="85" y="12"/>
                  </a:lnTo>
                  <a:lnTo>
                    <a:pt x="96" y="24"/>
                  </a:lnTo>
                  <a:lnTo>
                    <a:pt x="104" y="41"/>
                  </a:lnTo>
                  <a:lnTo>
                    <a:pt x="106" y="59"/>
                  </a:lnTo>
                  <a:lnTo>
                    <a:pt x="104" y="77"/>
                  </a:lnTo>
                  <a:lnTo>
                    <a:pt x="96" y="94"/>
                  </a:lnTo>
                  <a:lnTo>
                    <a:pt x="85" y="106"/>
                  </a:lnTo>
                  <a:lnTo>
                    <a:pt x="71" y="115"/>
                  </a:lnTo>
                  <a:lnTo>
                    <a:pt x="54" y="118"/>
                  </a:lnTo>
                  <a:lnTo>
                    <a:pt x="37" y="115"/>
                  </a:lnTo>
                  <a:lnTo>
                    <a:pt x="23" y="106"/>
                  </a:lnTo>
                  <a:lnTo>
                    <a:pt x="11" y="94"/>
                  </a:lnTo>
                  <a:lnTo>
                    <a:pt x="4" y="77"/>
                  </a:lnTo>
                  <a:lnTo>
                    <a:pt x="0" y="59"/>
                  </a:lnTo>
                  <a:lnTo>
                    <a:pt x="4" y="41"/>
                  </a:lnTo>
                  <a:lnTo>
                    <a:pt x="11" y="24"/>
                  </a:lnTo>
                  <a:lnTo>
                    <a:pt x="23" y="12"/>
                  </a:lnTo>
                  <a:lnTo>
                    <a:pt x="37" y="3"/>
                  </a:lnTo>
                  <a:lnTo>
                    <a:pt x="5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5" name="Freeform 2075"/>
            <p:cNvSpPr/>
            <p:nvPr/>
          </p:nvSpPr>
          <p:spPr bwMode="auto">
            <a:xfrm>
              <a:off x="7915276" y="5114925"/>
              <a:ext cx="14288" cy="6350"/>
            </a:xfrm>
            <a:custGeom>
              <a:avLst/>
              <a:gdLst>
                <a:gd name="T0" fmla="*/ 1 w 9"/>
                <a:gd name="T1" fmla="*/ 0 h 4"/>
                <a:gd name="T2" fmla="*/ 7 w 9"/>
                <a:gd name="T3" fmla="*/ 0 h 4"/>
                <a:gd name="T4" fmla="*/ 9 w 9"/>
                <a:gd name="T5" fmla="*/ 1 h 4"/>
                <a:gd name="T6" fmla="*/ 9 w 9"/>
                <a:gd name="T7" fmla="*/ 2 h 4"/>
                <a:gd name="T8" fmla="*/ 9 w 9"/>
                <a:gd name="T9" fmla="*/ 4 h 4"/>
                <a:gd name="T10" fmla="*/ 7 w 9"/>
                <a:gd name="T11" fmla="*/ 4 h 4"/>
                <a:gd name="T12" fmla="*/ 1 w 9"/>
                <a:gd name="T13" fmla="*/ 4 h 4"/>
                <a:gd name="T14" fmla="*/ 0 w 9"/>
                <a:gd name="T15" fmla="*/ 4 h 4"/>
                <a:gd name="T16" fmla="*/ 0 w 9"/>
                <a:gd name="T17" fmla="*/ 2 h 4"/>
                <a:gd name="T18" fmla="*/ 0 w 9"/>
                <a:gd name="T19" fmla="*/ 1 h 4"/>
                <a:gd name="T20" fmla="*/ 1 w 9"/>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4">
                  <a:moveTo>
                    <a:pt x="1" y="0"/>
                  </a:moveTo>
                  <a:lnTo>
                    <a:pt x="7" y="0"/>
                  </a:lnTo>
                  <a:lnTo>
                    <a:pt x="9" y="1"/>
                  </a:lnTo>
                  <a:lnTo>
                    <a:pt x="9" y="2"/>
                  </a:lnTo>
                  <a:lnTo>
                    <a:pt x="9" y="4"/>
                  </a:lnTo>
                  <a:lnTo>
                    <a:pt x="7" y="4"/>
                  </a:lnTo>
                  <a:lnTo>
                    <a:pt x="1" y="4"/>
                  </a:lnTo>
                  <a:lnTo>
                    <a:pt x="0" y="4"/>
                  </a:lnTo>
                  <a:lnTo>
                    <a:pt x="0" y="2"/>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2076"/>
            <p:cNvSpPr>
              <a:spLocks noEditPoints="1"/>
            </p:cNvSpPr>
            <p:nvPr/>
          </p:nvSpPr>
          <p:spPr bwMode="auto">
            <a:xfrm>
              <a:off x="7912101" y="5111750"/>
              <a:ext cx="19050" cy="11113"/>
            </a:xfrm>
            <a:custGeom>
              <a:avLst/>
              <a:gdLst>
                <a:gd name="T0" fmla="*/ 3 w 12"/>
                <a:gd name="T1" fmla="*/ 3 h 7"/>
                <a:gd name="T2" fmla="*/ 3 w 12"/>
                <a:gd name="T3" fmla="*/ 4 h 7"/>
                <a:gd name="T4" fmla="*/ 3 w 12"/>
                <a:gd name="T5" fmla="*/ 4 h 7"/>
                <a:gd name="T6" fmla="*/ 9 w 12"/>
                <a:gd name="T7" fmla="*/ 4 h 7"/>
                <a:gd name="T8" fmla="*/ 9 w 12"/>
                <a:gd name="T9" fmla="*/ 4 h 7"/>
                <a:gd name="T10" fmla="*/ 9 w 12"/>
                <a:gd name="T11" fmla="*/ 3 h 7"/>
                <a:gd name="T12" fmla="*/ 3 w 12"/>
                <a:gd name="T13" fmla="*/ 3 h 7"/>
                <a:gd name="T14" fmla="*/ 3 w 12"/>
                <a:gd name="T15" fmla="*/ 0 h 7"/>
                <a:gd name="T16" fmla="*/ 9 w 12"/>
                <a:gd name="T17" fmla="*/ 0 h 7"/>
                <a:gd name="T18" fmla="*/ 11 w 12"/>
                <a:gd name="T19" fmla="*/ 0 h 7"/>
                <a:gd name="T20" fmla="*/ 12 w 12"/>
                <a:gd name="T21" fmla="*/ 2 h 7"/>
                <a:gd name="T22" fmla="*/ 12 w 12"/>
                <a:gd name="T23" fmla="*/ 4 h 7"/>
                <a:gd name="T24" fmla="*/ 12 w 12"/>
                <a:gd name="T25" fmla="*/ 6 h 7"/>
                <a:gd name="T26" fmla="*/ 11 w 12"/>
                <a:gd name="T27" fmla="*/ 7 h 7"/>
                <a:gd name="T28" fmla="*/ 9 w 12"/>
                <a:gd name="T29" fmla="*/ 7 h 7"/>
                <a:gd name="T30" fmla="*/ 3 w 12"/>
                <a:gd name="T31" fmla="*/ 7 h 7"/>
                <a:gd name="T32" fmla="*/ 2 w 12"/>
                <a:gd name="T33" fmla="*/ 7 h 7"/>
                <a:gd name="T34" fmla="*/ 0 w 12"/>
                <a:gd name="T35" fmla="*/ 6 h 7"/>
                <a:gd name="T36" fmla="*/ 0 w 12"/>
                <a:gd name="T37" fmla="*/ 4 h 7"/>
                <a:gd name="T38" fmla="*/ 0 w 12"/>
                <a:gd name="T39" fmla="*/ 2 h 7"/>
                <a:gd name="T40" fmla="*/ 2 w 12"/>
                <a:gd name="T41" fmla="*/ 0 h 7"/>
                <a:gd name="T42" fmla="*/ 3 w 12"/>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7">
                  <a:moveTo>
                    <a:pt x="3" y="3"/>
                  </a:moveTo>
                  <a:lnTo>
                    <a:pt x="3" y="4"/>
                  </a:lnTo>
                  <a:lnTo>
                    <a:pt x="3" y="4"/>
                  </a:lnTo>
                  <a:lnTo>
                    <a:pt x="9" y="4"/>
                  </a:lnTo>
                  <a:lnTo>
                    <a:pt x="9" y="4"/>
                  </a:lnTo>
                  <a:lnTo>
                    <a:pt x="9" y="3"/>
                  </a:lnTo>
                  <a:lnTo>
                    <a:pt x="3" y="3"/>
                  </a:lnTo>
                  <a:close/>
                  <a:moveTo>
                    <a:pt x="3" y="0"/>
                  </a:moveTo>
                  <a:lnTo>
                    <a:pt x="9" y="0"/>
                  </a:lnTo>
                  <a:lnTo>
                    <a:pt x="11" y="0"/>
                  </a:lnTo>
                  <a:lnTo>
                    <a:pt x="12" y="2"/>
                  </a:lnTo>
                  <a:lnTo>
                    <a:pt x="12" y="4"/>
                  </a:lnTo>
                  <a:lnTo>
                    <a:pt x="12" y="6"/>
                  </a:lnTo>
                  <a:lnTo>
                    <a:pt x="11" y="7"/>
                  </a:lnTo>
                  <a:lnTo>
                    <a:pt x="9" y="7"/>
                  </a:lnTo>
                  <a:lnTo>
                    <a:pt x="3" y="7"/>
                  </a:lnTo>
                  <a:lnTo>
                    <a:pt x="2" y="7"/>
                  </a:lnTo>
                  <a:lnTo>
                    <a:pt x="0" y="6"/>
                  </a:lnTo>
                  <a:lnTo>
                    <a:pt x="0" y="4"/>
                  </a:lnTo>
                  <a:lnTo>
                    <a:pt x="0" y="2"/>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2077"/>
            <p:cNvSpPr/>
            <p:nvPr/>
          </p:nvSpPr>
          <p:spPr bwMode="auto">
            <a:xfrm>
              <a:off x="7985126" y="5102225"/>
              <a:ext cx="11113" cy="6350"/>
            </a:xfrm>
            <a:custGeom>
              <a:avLst/>
              <a:gdLst>
                <a:gd name="T0" fmla="*/ 1 w 7"/>
                <a:gd name="T1" fmla="*/ 0 h 4"/>
                <a:gd name="T2" fmla="*/ 4 w 7"/>
                <a:gd name="T3" fmla="*/ 0 h 4"/>
                <a:gd name="T4" fmla="*/ 5 w 7"/>
                <a:gd name="T5" fmla="*/ 0 h 4"/>
                <a:gd name="T6" fmla="*/ 7 w 7"/>
                <a:gd name="T7" fmla="*/ 1 h 4"/>
                <a:gd name="T8" fmla="*/ 5 w 7"/>
                <a:gd name="T9" fmla="*/ 2 h 4"/>
                <a:gd name="T10" fmla="*/ 4 w 7"/>
                <a:gd name="T11" fmla="*/ 4 h 4"/>
                <a:gd name="T12" fmla="*/ 1 w 7"/>
                <a:gd name="T13" fmla="*/ 4 h 4"/>
                <a:gd name="T14" fmla="*/ 0 w 7"/>
                <a:gd name="T15" fmla="*/ 2 h 4"/>
                <a:gd name="T16" fmla="*/ 0 w 7"/>
                <a:gd name="T17" fmla="*/ 1 h 4"/>
                <a:gd name="T18" fmla="*/ 0 w 7"/>
                <a:gd name="T19" fmla="*/ 0 h 4"/>
                <a:gd name="T20" fmla="*/ 1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1" y="0"/>
                  </a:moveTo>
                  <a:lnTo>
                    <a:pt x="4" y="0"/>
                  </a:lnTo>
                  <a:lnTo>
                    <a:pt x="5" y="0"/>
                  </a:lnTo>
                  <a:lnTo>
                    <a:pt x="7" y="1"/>
                  </a:lnTo>
                  <a:lnTo>
                    <a:pt x="5" y="2"/>
                  </a:lnTo>
                  <a:lnTo>
                    <a:pt x="4" y="4"/>
                  </a:lnTo>
                  <a:lnTo>
                    <a:pt x="1" y="4"/>
                  </a:lnTo>
                  <a:lnTo>
                    <a:pt x="0" y="2"/>
                  </a:lnTo>
                  <a:lnTo>
                    <a:pt x="0" y="1"/>
                  </a:lnTo>
                  <a:lnTo>
                    <a:pt x="0" y="0"/>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2078"/>
            <p:cNvSpPr>
              <a:spLocks noEditPoints="1"/>
            </p:cNvSpPr>
            <p:nvPr/>
          </p:nvSpPr>
          <p:spPr bwMode="auto">
            <a:xfrm>
              <a:off x="7981951" y="5100638"/>
              <a:ext cx="15875" cy="9525"/>
            </a:xfrm>
            <a:custGeom>
              <a:avLst/>
              <a:gdLst>
                <a:gd name="T0" fmla="*/ 3 w 10"/>
                <a:gd name="T1" fmla="*/ 2 h 6"/>
                <a:gd name="T2" fmla="*/ 3 w 10"/>
                <a:gd name="T3" fmla="*/ 2 h 6"/>
                <a:gd name="T4" fmla="*/ 3 w 10"/>
                <a:gd name="T5" fmla="*/ 3 h 6"/>
                <a:gd name="T6" fmla="*/ 6 w 10"/>
                <a:gd name="T7" fmla="*/ 3 h 6"/>
                <a:gd name="T8" fmla="*/ 6 w 10"/>
                <a:gd name="T9" fmla="*/ 2 h 6"/>
                <a:gd name="T10" fmla="*/ 6 w 10"/>
                <a:gd name="T11" fmla="*/ 2 h 6"/>
                <a:gd name="T12" fmla="*/ 3 w 10"/>
                <a:gd name="T13" fmla="*/ 2 h 6"/>
                <a:gd name="T14" fmla="*/ 3 w 10"/>
                <a:gd name="T15" fmla="*/ 0 h 6"/>
                <a:gd name="T16" fmla="*/ 6 w 10"/>
                <a:gd name="T17" fmla="*/ 0 h 6"/>
                <a:gd name="T18" fmla="*/ 7 w 10"/>
                <a:gd name="T19" fmla="*/ 0 h 6"/>
                <a:gd name="T20" fmla="*/ 9 w 10"/>
                <a:gd name="T21" fmla="*/ 1 h 6"/>
                <a:gd name="T22" fmla="*/ 10 w 10"/>
                <a:gd name="T23" fmla="*/ 2 h 6"/>
                <a:gd name="T24" fmla="*/ 9 w 10"/>
                <a:gd name="T25" fmla="*/ 5 h 6"/>
                <a:gd name="T26" fmla="*/ 7 w 10"/>
                <a:gd name="T27" fmla="*/ 6 h 6"/>
                <a:gd name="T28" fmla="*/ 6 w 10"/>
                <a:gd name="T29" fmla="*/ 6 h 6"/>
                <a:gd name="T30" fmla="*/ 3 w 10"/>
                <a:gd name="T31" fmla="*/ 6 h 6"/>
                <a:gd name="T32" fmla="*/ 2 w 10"/>
                <a:gd name="T33" fmla="*/ 6 h 6"/>
                <a:gd name="T34" fmla="*/ 1 w 10"/>
                <a:gd name="T35" fmla="*/ 5 h 6"/>
                <a:gd name="T36" fmla="*/ 0 w 10"/>
                <a:gd name="T37" fmla="*/ 2 h 6"/>
                <a:gd name="T38" fmla="*/ 1 w 10"/>
                <a:gd name="T39" fmla="*/ 1 h 6"/>
                <a:gd name="T40" fmla="*/ 2 w 10"/>
                <a:gd name="T41" fmla="*/ 0 h 6"/>
                <a:gd name="T42" fmla="*/ 3 w 10"/>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6">
                  <a:moveTo>
                    <a:pt x="3" y="2"/>
                  </a:moveTo>
                  <a:lnTo>
                    <a:pt x="3" y="2"/>
                  </a:lnTo>
                  <a:lnTo>
                    <a:pt x="3" y="3"/>
                  </a:lnTo>
                  <a:lnTo>
                    <a:pt x="6" y="3"/>
                  </a:lnTo>
                  <a:lnTo>
                    <a:pt x="6" y="2"/>
                  </a:lnTo>
                  <a:lnTo>
                    <a:pt x="6" y="2"/>
                  </a:lnTo>
                  <a:lnTo>
                    <a:pt x="3" y="2"/>
                  </a:lnTo>
                  <a:close/>
                  <a:moveTo>
                    <a:pt x="3" y="0"/>
                  </a:moveTo>
                  <a:lnTo>
                    <a:pt x="6" y="0"/>
                  </a:lnTo>
                  <a:lnTo>
                    <a:pt x="7" y="0"/>
                  </a:lnTo>
                  <a:lnTo>
                    <a:pt x="9" y="1"/>
                  </a:lnTo>
                  <a:lnTo>
                    <a:pt x="10" y="2"/>
                  </a:lnTo>
                  <a:lnTo>
                    <a:pt x="9" y="5"/>
                  </a:lnTo>
                  <a:lnTo>
                    <a:pt x="7" y="6"/>
                  </a:lnTo>
                  <a:lnTo>
                    <a:pt x="6" y="6"/>
                  </a:lnTo>
                  <a:lnTo>
                    <a:pt x="3" y="6"/>
                  </a:lnTo>
                  <a:lnTo>
                    <a:pt x="2" y="6"/>
                  </a:lnTo>
                  <a:lnTo>
                    <a:pt x="1" y="5"/>
                  </a:lnTo>
                  <a:lnTo>
                    <a:pt x="0" y="2"/>
                  </a:lnTo>
                  <a:lnTo>
                    <a:pt x="1" y="1"/>
                  </a:lnTo>
                  <a:lnTo>
                    <a:pt x="2"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2079"/>
            <p:cNvSpPr/>
            <p:nvPr/>
          </p:nvSpPr>
          <p:spPr bwMode="auto">
            <a:xfrm>
              <a:off x="7902576" y="5130800"/>
              <a:ext cx="96838" cy="47625"/>
            </a:xfrm>
            <a:custGeom>
              <a:avLst/>
              <a:gdLst>
                <a:gd name="T0" fmla="*/ 60 w 61"/>
                <a:gd name="T1" fmla="*/ 0 h 30"/>
                <a:gd name="T2" fmla="*/ 60 w 61"/>
                <a:gd name="T3" fmla="*/ 1 h 30"/>
                <a:gd name="T4" fmla="*/ 61 w 61"/>
                <a:gd name="T5" fmla="*/ 3 h 30"/>
                <a:gd name="T6" fmla="*/ 60 w 61"/>
                <a:gd name="T7" fmla="*/ 4 h 30"/>
                <a:gd name="T8" fmla="*/ 59 w 61"/>
                <a:gd name="T9" fmla="*/ 7 h 30"/>
                <a:gd name="T10" fmla="*/ 57 w 61"/>
                <a:gd name="T11" fmla="*/ 9 h 30"/>
                <a:gd name="T12" fmla="*/ 53 w 61"/>
                <a:gd name="T13" fmla="*/ 13 h 30"/>
                <a:gd name="T14" fmla="*/ 48 w 61"/>
                <a:gd name="T15" fmla="*/ 18 h 30"/>
                <a:gd name="T16" fmla="*/ 38 w 61"/>
                <a:gd name="T17" fmla="*/ 26 h 30"/>
                <a:gd name="T18" fmla="*/ 27 w 61"/>
                <a:gd name="T19" fmla="*/ 30 h 30"/>
                <a:gd name="T20" fmla="*/ 18 w 61"/>
                <a:gd name="T21" fmla="*/ 28 h 30"/>
                <a:gd name="T22" fmla="*/ 9 w 61"/>
                <a:gd name="T23" fmla="*/ 24 h 30"/>
                <a:gd name="T24" fmla="*/ 4 w 61"/>
                <a:gd name="T25" fmla="*/ 20 h 30"/>
                <a:gd name="T26" fmla="*/ 1 w 61"/>
                <a:gd name="T27" fmla="*/ 18 h 30"/>
                <a:gd name="T28" fmla="*/ 0 w 61"/>
                <a:gd name="T29" fmla="*/ 17 h 30"/>
                <a:gd name="T30" fmla="*/ 1 w 61"/>
                <a:gd name="T31" fmla="*/ 16 h 30"/>
                <a:gd name="T32" fmla="*/ 2 w 61"/>
                <a:gd name="T33" fmla="*/ 16 h 30"/>
                <a:gd name="T34" fmla="*/ 4 w 61"/>
                <a:gd name="T35" fmla="*/ 16 h 30"/>
                <a:gd name="T36" fmla="*/ 4 w 61"/>
                <a:gd name="T37" fmla="*/ 16 h 30"/>
                <a:gd name="T38" fmla="*/ 5 w 61"/>
                <a:gd name="T39" fmla="*/ 17 h 30"/>
                <a:gd name="T40" fmla="*/ 8 w 61"/>
                <a:gd name="T41" fmla="*/ 18 h 30"/>
                <a:gd name="T42" fmla="*/ 12 w 61"/>
                <a:gd name="T43" fmla="*/ 21 h 30"/>
                <a:gd name="T44" fmla="*/ 15 w 61"/>
                <a:gd name="T45" fmla="*/ 24 h 30"/>
                <a:gd name="T46" fmla="*/ 22 w 61"/>
                <a:gd name="T47" fmla="*/ 25 h 30"/>
                <a:gd name="T48" fmla="*/ 27 w 61"/>
                <a:gd name="T49" fmla="*/ 26 h 30"/>
                <a:gd name="T50" fmla="*/ 30 w 61"/>
                <a:gd name="T51" fmla="*/ 26 h 30"/>
                <a:gd name="T52" fmla="*/ 34 w 61"/>
                <a:gd name="T53" fmla="*/ 24 h 30"/>
                <a:gd name="T54" fmla="*/ 38 w 61"/>
                <a:gd name="T55" fmla="*/ 22 h 30"/>
                <a:gd name="T56" fmla="*/ 42 w 61"/>
                <a:gd name="T57" fmla="*/ 20 h 30"/>
                <a:gd name="T58" fmla="*/ 44 w 61"/>
                <a:gd name="T59" fmla="*/ 16 h 30"/>
                <a:gd name="T60" fmla="*/ 48 w 61"/>
                <a:gd name="T61" fmla="*/ 13 h 30"/>
                <a:gd name="T62" fmla="*/ 52 w 61"/>
                <a:gd name="T63" fmla="*/ 9 h 30"/>
                <a:gd name="T64" fmla="*/ 55 w 61"/>
                <a:gd name="T65" fmla="*/ 7 h 30"/>
                <a:gd name="T66" fmla="*/ 56 w 61"/>
                <a:gd name="T67" fmla="*/ 4 h 30"/>
                <a:gd name="T68" fmla="*/ 57 w 61"/>
                <a:gd name="T69" fmla="*/ 3 h 30"/>
                <a:gd name="T70" fmla="*/ 57 w 61"/>
                <a:gd name="T71" fmla="*/ 3 h 30"/>
                <a:gd name="T72" fmla="*/ 57 w 61"/>
                <a:gd name="T73" fmla="*/ 1 h 30"/>
                <a:gd name="T74" fmla="*/ 60 w 61"/>
                <a:gd name="T7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30">
                  <a:moveTo>
                    <a:pt x="60" y="0"/>
                  </a:moveTo>
                  <a:lnTo>
                    <a:pt x="60" y="1"/>
                  </a:lnTo>
                  <a:lnTo>
                    <a:pt x="61" y="3"/>
                  </a:lnTo>
                  <a:lnTo>
                    <a:pt x="60" y="4"/>
                  </a:lnTo>
                  <a:lnTo>
                    <a:pt x="59" y="7"/>
                  </a:lnTo>
                  <a:lnTo>
                    <a:pt x="57" y="9"/>
                  </a:lnTo>
                  <a:lnTo>
                    <a:pt x="53" y="13"/>
                  </a:lnTo>
                  <a:lnTo>
                    <a:pt x="48" y="18"/>
                  </a:lnTo>
                  <a:lnTo>
                    <a:pt x="38" y="26"/>
                  </a:lnTo>
                  <a:lnTo>
                    <a:pt x="27" y="30"/>
                  </a:lnTo>
                  <a:lnTo>
                    <a:pt x="18" y="28"/>
                  </a:lnTo>
                  <a:lnTo>
                    <a:pt x="9" y="24"/>
                  </a:lnTo>
                  <a:lnTo>
                    <a:pt x="4" y="20"/>
                  </a:lnTo>
                  <a:lnTo>
                    <a:pt x="1" y="18"/>
                  </a:lnTo>
                  <a:lnTo>
                    <a:pt x="0" y="17"/>
                  </a:lnTo>
                  <a:lnTo>
                    <a:pt x="1" y="16"/>
                  </a:lnTo>
                  <a:lnTo>
                    <a:pt x="2" y="16"/>
                  </a:lnTo>
                  <a:lnTo>
                    <a:pt x="4" y="16"/>
                  </a:lnTo>
                  <a:lnTo>
                    <a:pt x="4" y="16"/>
                  </a:lnTo>
                  <a:lnTo>
                    <a:pt x="5" y="17"/>
                  </a:lnTo>
                  <a:lnTo>
                    <a:pt x="8" y="18"/>
                  </a:lnTo>
                  <a:lnTo>
                    <a:pt x="12" y="21"/>
                  </a:lnTo>
                  <a:lnTo>
                    <a:pt x="15" y="24"/>
                  </a:lnTo>
                  <a:lnTo>
                    <a:pt x="22" y="25"/>
                  </a:lnTo>
                  <a:lnTo>
                    <a:pt x="27" y="26"/>
                  </a:lnTo>
                  <a:lnTo>
                    <a:pt x="30" y="26"/>
                  </a:lnTo>
                  <a:lnTo>
                    <a:pt x="34" y="24"/>
                  </a:lnTo>
                  <a:lnTo>
                    <a:pt x="38" y="22"/>
                  </a:lnTo>
                  <a:lnTo>
                    <a:pt x="42" y="20"/>
                  </a:lnTo>
                  <a:lnTo>
                    <a:pt x="44" y="16"/>
                  </a:lnTo>
                  <a:lnTo>
                    <a:pt x="48" y="13"/>
                  </a:lnTo>
                  <a:lnTo>
                    <a:pt x="52" y="9"/>
                  </a:lnTo>
                  <a:lnTo>
                    <a:pt x="55" y="7"/>
                  </a:lnTo>
                  <a:lnTo>
                    <a:pt x="56" y="4"/>
                  </a:lnTo>
                  <a:lnTo>
                    <a:pt x="57" y="3"/>
                  </a:lnTo>
                  <a:lnTo>
                    <a:pt x="57" y="3"/>
                  </a:lnTo>
                  <a:lnTo>
                    <a:pt x="57" y="1"/>
                  </a:lnTo>
                  <a:lnTo>
                    <a:pt x="6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2081"/>
            <p:cNvSpPr/>
            <p:nvPr/>
          </p:nvSpPr>
          <p:spPr bwMode="auto">
            <a:xfrm>
              <a:off x="7986713" y="5127625"/>
              <a:ext cx="19050" cy="9525"/>
            </a:xfrm>
            <a:custGeom>
              <a:avLst/>
              <a:gdLst>
                <a:gd name="T0" fmla="*/ 3 w 12"/>
                <a:gd name="T1" fmla="*/ 0 h 6"/>
                <a:gd name="T2" fmla="*/ 11 w 12"/>
                <a:gd name="T3" fmla="*/ 2 h 6"/>
                <a:gd name="T4" fmla="*/ 12 w 12"/>
                <a:gd name="T5" fmla="*/ 3 h 6"/>
                <a:gd name="T6" fmla="*/ 12 w 12"/>
                <a:gd name="T7" fmla="*/ 5 h 6"/>
                <a:gd name="T8" fmla="*/ 12 w 12"/>
                <a:gd name="T9" fmla="*/ 6 h 6"/>
                <a:gd name="T10" fmla="*/ 11 w 12"/>
                <a:gd name="T11" fmla="*/ 6 h 6"/>
                <a:gd name="T12" fmla="*/ 11 w 12"/>
                <a:gd name="T13" fmla="*/ 6 h 6"/>
                <a:gd name="T14" fmla="*/ 2 w 12"/>
                <a:gd name="T15" fmla="*/ 3 h 6"/>
                <a:gd name="T16" fmla="*/ 0 w 12"/>
                <a:gd name="T17" fmla="*/ 2 h 6"/>
                <a:gd name="T18" fmla="*/ 0 w 12"/>
                <a:gd name="T19" fmla="*/ 1 h 6"/>
                <a:gd name="T20" fmla="*/ 0 w 12"/>
                <a:gd name="T21" fmla="*/ 0 h 6"/>
                <a:gd name="T22" fmla="*/ 3 w 12"/>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6">
                  <a:moveTo>
                    <a:pt x="3" y="0"/>
                  </a:moveTo>
                  <a:lnTo>
                    <a:pt x="11" y="2"/>
                  </a:lnTo>
                  <a:lnTo>
                    <a:pt x="12" y="3"/>
                  </a:lnTo>
                  <a:lnTo>
                    <a:pt x="12" y="5"/>
                  </a:lnTo>
                  <a:lnTo>
                    <a:pt x="12" y="6"/>
                  </a:lnTo>
                  <a:lnTo>
                    <a:pt x="11" y="6"/>
                  </a:lnTo>
                  <a:lnTo>
                    <a:pt x="11" y="6"/>
                  </a:lnTo>
                  <a:lnTo>
                    <a:pt x="2" y="3"/>
                  </a:lnTo>
                  <a:lnTo>
                    <a:pt x="0" y="2"/>
                  </a:lnTo>
                  <a:lnTo>
                    <a:pt x="0" y="1"/>
                  </a:lnTo>
                  <a:lnTo>
                    <a:pt x="0"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2082"/>
            <p:cNvSpPr>
              <a:spLocks noEditPoints="1"/>
            </p:cNvSpPr>
            <p:nvPr/>
          </p:nvSpPr>
          <p:spPr bwMode="auto">
            <a:xfrm>
              <a:off x="7985126" y="5124450"/>
              <a:ext cx="25400" cy="14288"/>
            </a:xfrm>
            <a:custGeom>
              <a:avLst/>
              <a:gdLst>
                <a:gd name="T0" fmla="*/ 3 w 16"/>
                <a:gd name="T1" fmla="*/ 3 h 9"/>
                <a:gd name="T2" fmla="*/ 3 w 16"/>
                <a:gd name="T3" fmla="*/ 4 h 9"/>
                <a:gd name="T4" fmla="*/ 3 w 16"/>
                <a:gd name="T5" fmla="*/ 4 h 9"/>
                <a:gd name="T6" fmla="*/ 3 w 16"/>
                <a:gd name="T7" fmla="*/ 4 h 9"/>
                <a:gd name="T8" fmla="*/ 12 w 16"/>
                <a:gd name="T9" fmla="*/ 7 h 9"/>
                <a:gd name="T10" fmla="*/ 12 w 16"/>
                <a:gd name="T11" fmla="*/ 8 h 9"/>
                <a:gd name="T12" fmla="*/ 12 w 16"/>
                <a:gd name="T13" fmla="*/ 7 h 9"/>
                <a:gd name="T14" fmla="*/ 12 w 16"/>
                <a:gd name="T15" fmla="*/ 7 h 9"/>
                <a:gd name="T16" fmla="*/ 12 w 16"/>
                <a:gd name="T17" fmla="*/ 7 h 9"/>
                <a:gd name="T18" fmla="*/ 12 w 16"/>
                <a:gd name="T19" fmla="*/ 7 h 9"/>
                <a:gd name="T20" fmla="*/ 12 w 16"/>
                <a:gd name="T21" fmla="*/ 7 h 9"/>
                <a:gd name="T22" fmla="*/ 3 w 16"/>
                <a:gd name="T23" fmla="*/ 3 h 9"/>
                <a:gd name="T24" fmla="*/ 3 w 16"/>
                <a:gd name="T25" fmla="*/ 3 h 9"/>
                <a:gd name="T26" fmla="*/ 3 w 16"/>
                <a:gd name="T27" fmla="*/ 0 h 9"/>
                <a:gd name="T28" fmla="*/ 4 w 16"/>
                <a:gd name="T29" fmla="*/ 0 h 9"/>
                <a:gd name="T30" fmla="*/ 13 w 16"/>
                <a:gd name="T31" fmla="*/ 3 h 9"/>
                <a:gd name="T32" fmla="*/ 15 w 16"/>
                <a:gd name="T33" fmla="*/ 4 h 9"/>
                <a:gd name="T34" fmla="*/ 16 w 16"/>
                <a:gd name="T35" fmla="*/ 7 h 9"/>
                <a:gd name="T36" fmla="*/ 15 w 16"/>
                <a:gd name="T37" fmla="*/ 8 h 9"/>
                <a:gd name="T38" fmla="*/ 13 w 16"/>
                <a:gd name="T39" fmla="*/ 9 h 9"/>
                <a:gd name="T40" fmla="*/ 12 w 16"/>
                <a:gd name="T41" fmla="*/ 9 h 9"/>
                <a:gd name="T42" fmla="*/ 12 w 16"/>
                <a:gd name="T43" fmla="*/ 9 h 9"/>
                <a:gd name="T44" fmla="*/ 11 w 16"/>
                <a:gd name="T45" fmla="*/ 9 h 9"/>
                <a:gd name="T46" fmla="*/ 1 w 16"/>
                <a:gd name="T47" fmla="*/ 7 h 9"/>
                <a:gd name="T48" fmla="*/ 0 w 16"/>
                <a:gd name="T49" fmla="*/ 5 h 9"/>
                <a:gd name="T50" fmla="*/ 0 w 16"/>
                <a:gd name="T51" fmla="*/ 4 h 9"/>
                <a:gd name="T52" fmla="*/ 0 w 16"/>
                <a:gd name="T53" fmla="*/ 3 h 9"/>
                <a:gd name="T54" fmla="*/ 1 w 16"/>
                <a:gd name="T55" fmla="*/ 2 h 9"/>
                <a:gd name="T56" fmla="*/ 3 w 16"/>
                <a:gd name="T5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9">
                  <a:moveTo>
                    <a:pt x="3" y="3"/>
                  </a:moveTo>
                  <a:lnTo>
                    <a:pt x="3" y="4"/>
                  </a:lnTo>
                  <a:lnTo>
                    <a:pt x="3" y="4"/>
                  </a:lnTo>
                  <a:lnTo>
                    <a:pt x="3" y="4"/>
                  </a:lnTo>
                  <a:lnTo>
                    <a:pt x="12" y="7"/>
                  </a:lnTo>
                  <a:lnTo>
                    <a:pt x="12" y="8"/>
                  </a:lnTo>
                  <a:lnTo>
                    <a:pt x="12" y="7"/>
                  </a:lnTo>
                  <a:lnTo>
                    <a:pt x="12" y="7"/>
                  </a:lnTo>
                  <a:lnTo>
                    <a:pt x="12" y="7"/>
                  </a:lnTo>
                  <a:lnTo>
                    <a:pt x="12" y="7"/>
                  </a:lnTo>
                  <a:lnTo>
                    <a:pt x="12" y="7"/>
                  </a:lnTo>
                  <a:lnTo>
                    <a:pt x="3" y="3"/>
                  </a:lnTo>
                  <a:lnTo>
                    <a:pt x="3" y="3"/>
                  </a:lnTo>
                  <a:close/>
                  <a:moveTo>
                    <a:pt x="3" y="0"/>
                  </a:moveTo>
                  <a:lnTo>
                    <a:pt x="4" y="0"/>
                  </a:lnTo>
                  <a:lnTo>
                    <a:pt x="13" y="3"/>
                  </a:lnTo>
                  <a:lnTo>
                    <a:pt x="15" y="4"/>
                  </a:lnTo>
                  <a:lnTo>
                    <a:pt x="16" y="7"/>
                  </a:lnTo>
                  <a:lnTo>
                    <a:pt x="15" y="8"/>
                  </a:lnTo>
                  <a:lnTo>
                    <a:pt x="13" y="9"/>
                  </a:lnTo>
                  <a:lnTo>
                    <a:pt x="12" y="9"/>
                  </a:lnTo>
                  <a:lnTo>
                    <a:pt x="12" y="9"/>
                  </a:lnTo>
                  <a:lnTo>
                    <a:pt x="11" y="9"/>
                  </a:lnTo>
                  <a:lnTo>
                    <a:pt x="1" y="7"/>
                  </a:lnTo>
                  <a:lnTo>
                    <a:pt x="0" y="5"/>
                  </a:lnTo>
                  <a:lnTo>
                    <a:pt x="0" y="4"/>
                  </a:lnTo>
                  <a:lnTo>
                    <a:pt x="0" y="3"/>
                  </a:lnTo>
                  <a:lnTo>
                    <a:pt x="1" y="2"/>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2083"/>
            <p:cNvSpPr/>
            <p:nvPr/>
          </p:nvSpPr>
          <p:spPr bwMode="auto">
            <a:xfrm>
              <a:off x="7902576" y="5145088"/>
              <a:ext cx="12700" cy="20638"/>
            </a:xfrm>
            <a:custGeom>
              <a:avLst/>
              <a:gdLst>
                <a:gd name="T0" fmla="*/ 5 w 8"/>
                <a:gd name="T1" fmla="*/ 0 h 13"/>
                <a:gd name="T2" fmla="*/ 8 w 8"/>
                <a:gd name="T3" fmla="*/ 0 h 13"/>
                <a:gd name="T4" fmla="*/ 8 w 8"/>
                <a:gd name="T5" fmla="*/ 2 h 13"/>
                <a:gd name="T6" fmla="*/ 8 w 8"/>
                <a:gd name="T7" fmla="*/ 3 h 13"/>
                <a:gd name="T8" fmla="*/ 4 w 8"/>
                <a:gd name="T9" fmla="*/ 12 h 13"/>
                <a:gd name="T10" fmla="*/ 2 w 8"/>
                <a:gd name="T11" fmla="*/ 13 h 13"/>
                <a:gd name="T12" fmla="*/ 2 w 8"/>
                <a:gd name="T13" fmla="*/ 13 h 13"/>
                <a:gd name="T14" fmla="*/ 1 w 8"/>
                <a:gd name="T15" fmla="*/ 13 h 13"/>
                <a:gd name="T16" fmla="*/ 0 w 8"/>
                <a:gd name="T17" fmla="*/ 12 h 13"/>
                <a:gd name="T18" fmla="*/ 0 w 8"/>
                <a:gd name="T19" fmla="*/ 11 h 13"/>
                <a:gd name="T20" fmla="*/ 5 w 8"/>
                <a:gd name="T21" fmla="*/ 2 h 13"/>
                <a:gd name="T22" fmla="*/ 5 w 8"/>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5" y="0"/>
                  </a:moveTo>
                  <a:lnTo>
                    <a:pt x="8" y="0"/>
                  </a:lnTo>
                  <a:lnTo>
                    <a:pt x="8" y="2"/>
                  </a:lnTo>
                  <a:lnTo>
                    <a:pt x="8" y="3"/>
                  </a:lnTo>
                  <a:lnTo>
                    <a:pt x="4" y="12"/>
                  </a:lnTo>
                  <a:lnTo>
                    <a:pt x="2" y="13"/>
                  </a:lnTo>
                  <a:lnTo>
                    <a:pt x="2" y="13"/>
                  </a:lnTo>
                  <a:lnTo>
                    <a:pt x="1" y="13"/>
                  </a:lnTo>
                  <a:lnTo>
                    <a:pt x="0" y="12"/>
                  </a:lnTo>
                  <a:lnTo>
                    <a:pt x="0" y="11"/>
                  </a:lnTo>
                  <a:lnTo>
                    <a:pt x="5" y="2"/>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2084"/>
            <p:cNvSpPr>
              <a:spLocks noEditPoints="1"/>
            </p:cNvSpPr>
            <p:nvPr/>
          </p:nvSpPr>
          <p:spPr bwMode="auto">
            <a:xfrm>
              <a:off x="7899401" y="5143500"/>
              <a:ext cx="19050" cy="25400"/>
            </a:xfrm>
            <a:custGeom>
              <a:avLst/>
              <a:gdLst>
                <a:gd name="T0" fmla="*/ 8 w 12"/>
                <a:gd name="T1" fmla="*/ 3 h 16"/>
                <a:gd name="T2" fmla="*/ 8 w 12"/>
                <a:gd name="T3" fmla="*/ 4 h 16"/>
                <a:gd name="T4" fmla="*/ 3 w 12"/>
                <a:gd name="T5" fmla="*/ 12 h 16"/>
                <a:gd name="T6" fmla="*/ 3 w 12"/>
                <a:gd name="T7" fmla="*/ 13 h 16"/>
                <a:gd name="T8" fmla="*/ 4 w 12"/>
                <a:gd name="T9" fmla="*/ 13 h 16"/>
                <a:gd name="T10" fmla="*/ 4 w 12"/>
                <a:gd name="T11" fmla="*/ 13 h 16"/>
                <a:gd name="T12" fmla="*/ 4 w 12"/>
                <a:gd name="T13" fmla="*/ 13 h 16"/>
                <a:gd name="T14" fmla="*/ 8 w 12"/>
                <a:gd name="T15" fmla="*/ 4 h 16"/>
                <a:gd name="T16" fmla="*/ 8 w 12"/>
                <a:gd name="T17" fmla="*/ 4 h 16"/>
                <a:gd name="T18" fmla="*/ 8 w 12"/>
                <a:gd name="T19" fmla="*/ 3 h 16"/>
                <a:gd name="T20" fmla="*/ 8 w 12"/>
                <a:gd name="T21" fmla="*/ 3 h 16"/>
                <a:gd name="T22" fmla="*/ 8 w 12"/>
                <a:gd name="T23" fmla="*/ 0 h 16"/>
                <a:gd name="T24" fmla="*/ 10 w 12"/>
                <a:gd name="T25" fmla="*/ 0 h 16"/>
                <a:gd name="T26" fmla="*/ 11 w 12"/>
                <a:gd name="T27" fmla="*/ 1 h 16"/>
                <a:gd name="T28" fmla="*/ 12 w 12"/>
                <a:gd name="T29" fmla="*/ 4 h 16"/>
                <a:gd name="T30" fmla="*/ 11 w 12"/>
                <a:gd name="T31" fmla="*/ 5 h 16"/>
                <a:gd name="T32" fmla="*/ 7 w 12"/>
                <a:gd name="T33" fmla="*/ 14 h 16"/>
                <a:gd name="T34" fmla="*/ 6 w 12"/>
                <a:gd name="T35" fmla="*/ 16 h 16"/>
                <a:gd name="T36" fmla="*/ 4 w 12"/>
                <a:gd name="T37" fmla="*/ 16 h 16"/>
                <a:gd name="T38" fmla="*/ 3 w 12"/>
                <a:gd name="T39" fmla="*/ 16 h 16"/>
                <a:gd name="T40" fmla="*/ 2 w 12"/>
                <a:gd name="T41" fmla="*/ 14 h 16"/>
                <a:gd name="T42" fmla="*/ 0 w 12"/>
                <a:gd name="T43" fmla="*/ 13 h 16"/>
                <a:gd name="T44" fmla="*/ 0 w 12"/>
                <a:gd name="T45" fmla="*/ 10 h 16"/>
                <a:gd name="T46" fmla="*/ 6 w 12"/>
                <a:gd name="T47" fmla="*/ 3 h 16"/>
                <a:gd name="T48" fmla="*/ 7 w 12"/>
                <a:gd name="T49" fmla="*/ 0 h 16"/>
                <a:gd name="T50" fmla="*/ 8 w 12"/>
                <a:gd name="T5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16">
                  <a:moveTo>
                    <a:pt x="8" y="3"/>
                  </a:moveTo>
                  <a:lnTo>
                    <a:pt x="8" y="4"/>
                  </a:lnTo>
                  <a:lnTo>
                    <a:pt x="3" y="12"/>
                  </a:lnTo>
                  <a:lnTo>
                    <a:pt x="3" y="13"/>
                  </a:lnTo>
                  <a:lnTo>
                    <a:pt x="4" y="13"/>
                  </a:lnTo>
                  <a:lnTo>
                    <a:pt x="4" y="13"/>
                  </a:lnTo>
                  <a:lnTo>
                    <a:pt x="4" y="13"/>
                  </a:lnTo>
                  <a:lnTo>
                    <a:pt x="8" y="4"/>
                  </a:lnTo>
                  <a:lnTo>
                    <a:pt x="8" y="4"/>
                  </a:lnTo>
                  <a:lnTo>
                    <a:pt x="8" y="3"/>
                  </a:lnTo>
                  <a:lnTo>
                    <a:pt x="8" y="3"/>
                  </a:lnTo>
                  <a:close/>
                  <a:moveTo>
                    <a:pt x="8" y="0"/>
                  </a:moveTo>
                  <a:lnTo>
                    <a:pt x="10" y="0"/>
                  </a:lnTo>
                  <a:lnTo>
                    <a:pt x="11" y="1"/>
                  </a:lnTo>
                  <a:lnTo>
                    <a:pt x="12" y="4"/>
                  </a:lnTo>
                  <a:lnTo>
                    <a:pt x="11" y="5"/>
                  </a:lnTo>
                  <a:lnTo>
                    <a:pt x="7" y="14"/>
                  </a:lnTo>
                  <a:lnTo>
                    <a:pt x="6" y="16"/>
                  </a:lnTo>
                  <a:lnTo>
                    <a:pt x="4" y="16"/>
                  </a:lnTo>
                  <a:lnTo>
                    <a:pt x="3" y="16"/>
                  </a:lnTo>
                  <a:lnTo>
                    <a:pt x="2" y="14"/>
                  </a:lnTo>
                  <a:lnTo>
                    <a:pt x="0" y="13"/>
                  </a:lnTo>
                  <a:lnTo>
                    <a:pt x="0" y="10"/>
                  </a:lnTo>
                  <a:lnTo>
                    <a:pt x="6" y="3"/>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2085"/>
            <p:cNvSpPr/>
            <p:nvPr/>
          </p:nvSpPr>
          <p:spPr bwMode="auto">
            <a:xfrm>
              <a:off x="7958138" y="5257800"/>
              <a:ext cx="4763" cy="28575"/>
            </a:xfrm>
            <a:custGeom>
              <a:avLst/>
              <a:gdLst>
                <a:gd name="T0" fmla="*/ 1 w 3"/>
                <a:gd name="T1" fmla="*/ 0 h 18"/>
                <a:gd name="T2" fmla="*/ 3 w 3"/>
                <a:gd name="T3" fmla="*/ 1 h 18"/>
                <a:gd name="T4" fmla="*/ 3 w 3"/>
                <a:gd name="T5" fmla="*/ 3 h 18"/>
                <a:gd name="T6" fmla="*/ 3 w 3"/>
                <a:gd name="T7" fmla="*/ 17 h 18"/>
                <a:gd name="T8" fmla="*/ 3 w 3"/>
                <a:gd name="T9" fmla="*/ 18 h 18"/>
                <a:gd name="T10" fmla="*/ 1 w 3"/>
                <a:gd name="T11" fmla="*/ 18 h 18"/>
                <a:gd name="T12" fmla="*/ 0 w 3"/>
                <a:gd name="T13" fmla="*/ 18 h 18"/>
                <a:gd name="T14" fmla="*/ 0 w 3"/>
                <a:gd name="T15" fmla="*/ 17 h 18"/>
                <a:gd name="T16" fmla="*/ 0 w 3"/>
                <a:gd name="T17" fmla="*/ 3 h 18"/>
                <a:gd name="T18" fmla="*/ 0 w 3"/>
                <a:gd name="T19" fmla="*/ 1 h 18"/>
                <a:gd name="T20" fmla="*/ 1 w 3"/>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1" y="0"/>
                  </a:moveTo>
                  <a:lnTo>
                    <a:pt x="3" y="1"/>
                  </a:lnTo>
                  <a:lnTo>
                    <a:pt x="3" y="3"/>
                  </a:lnTo>
                  <a:lnTo>
                    <a:pt x="3" y="17"/>
                  </a:lnTo>
                  <a:lnTo>
                    <a:pt x="3" y="18"/>
                  </a:lnTo>
                  <a:lnTo>
                    <a:pt x="1" y="18"/>
                  </a:lnTo>
                  <a:lnTo>
                    <a:pt x="0" y="18"/>
                  </a:lnTo>
                  <a:lnTo>
                    <a:pt x="0" y="17"/>
                  </a:lnTo>
                  <a:lnTo>
                    <a:pt x="0" y="3"/>
                  </a:lnTo>
                  <a:lnTo>
                    <a:pt x="0" y="1"/>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2086"/>
            <p:cNvSpPr>
              <a:spLocks noEditPoints="1"/>
            </p:cNvSpPr>
            <p:nvPr/>
          </p:nvSpPr>
          <p:spPr bwMode="auto">
            <a:xfrm>
              <a:off x="7953376" y="5256213"/>
              <a:ext cx="12700" cy="34925"/>
            </a:xfrm>
            <a:custGeom>
              <a:avLst/>
              <a:gdLst>
                <a:gd name="T0" fmla="*/ 4 w 8"/>
                <a:gd name="T1" fmla="*/ 4 h 22"/>
                <a:gd name="T2" fmla="*/ 4 w 8"/>
                <a:gd name="T3" fmla="*/ 4 h 22"/>
                <a:gd name="T4" fmla="*/ 4 w 8"/>
                <a:gd name="T5" fmla="*/ 18 h 22"/>
                <a:gd name="T6" fmla="*/ 4 w 8"/>
                <a:gd name="T7" fmla="*/ 18 h 22"/>
                <a:gd name="T8" fmla="*/ 4 w 8"/>
                <a:gd name="T9" fmla="*/ 18 h 22"/>
                <a:gd name="T10" fmla="*/ 4 w 8"/>
                <a:gd name="T11" fmla="*/ 4 h 22"/>
                <a:gd name="T12" fmla="*/ 4 w 8"/>
                <a:gd name="T13" fmla="*/ 4 h 22"/>
                <a:gd name="T14" fmla="*/ 4 w 8"/>
                <a:gd name="T15" fmla="*/ 0 h 22"/>
                <a:gd name="T16" fmla="*/ 6 w 8"/>
                <a:gd name="T17" fmla="*/ 1 h 22"/>
                <a:gd name="T18" fmla="*/ 7 w 8"/>
                <a:gd name="T19" fmla="*/ 1 h 22"/>
                <a:gd name="T20" fmla="*/ 8 w 8"/>
                <a:gd name="T21" fmla="*/ 4 h 22"/>
                <a:gd name="T22" fmla="*/ 8 w 8"/>
                <a:gd name="T23" fmla="*/ 18 h 22"/>
                <a:gd name="T24" fmla="*/ 7 w 8"/>
                <a:gd name="T25" fmla="*/ 19 h 22"/>
                <a:gd name="T26" fmla="*/ 6 w 8"/>
                <a:gd name="T27" fmla="*/ 21 h 22"/>
                <a:gd name="T28" fmla="*/ 4 w 8"/>
                <a:gd name="T29" fmla="*/ 22 h 22"/>
                <a:gd name="T30" fmla="*/ 3 w 8"/>
                <a:gd name="T31" fmla="*/ 21 h 22"/>
                <a:gd name="T32" fmla="*/ 2 w 8"/>
                <a:gd name="T33" fmla="*/ 19 h 22"/>
                <a:gd name="T34" fmla="*/ 0 w 8"/>
                <a:gd name="T35" fmla="*/ 18 h 22"/>
                <a:gd name="T36" fmla="*/ 0 w 8"/>
                <a:gd name="T37" fmla="*/ 4 h 22"/>
                <a:gd name="T38" fmla="*/ 2 w 8"/>
                <a:gd name="T39" fmla="*/ 1 h 22"/>
                <a:gd name="T40" fmla="*/ 3 w 8"/>
                <a:gd name="T41" fmla="*/ 1 h 22"/>
                <a:gd name="T42" fmla="*/ 4 w 8"/>
                <a:gd name="T4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 h="22">
                  <a:moveTo>
                    <a:pt x="4" y="4"/>
                  </a:moveTo>
                  <a:lnTo>
                    <a:pt x="4" y="4"/>
                  </a:lnTo>
                  <a:lnTo>
                    <a:pt x="4" y="18"/>
                  </a:lnTo>
                  <a:lnTo>
                    <a:pt x="4" y="18"/>
                  </a:lnTo>
                  <a:lnTo>
                    <a:pt x="4" y="18"/>
                  </a:lnTo>
                  <a:lnTo>
                    <a:pt x="4" y="4"/>
                  </a:lnTo>
                  <a:lnTo>
                    <a:pt x="4" y="4"/>
                  </a:lnTo>
                  <a:close/>
                  <a:moveTo>
                    <a:pt x="4" y="0"/>
                  </a:moveTo>
                  <a:lnTo>
                    <a:pt x="6" y="1"/>
                  </a:lnTo>
                  <a:lnTo>
                    <a:pt x="7" y="1"/>
                  </a:lnTo>
                  <a:lnTo>
                    <a:pt x="8" y="4"/>
                  </a:lnTo>
                  <a:lnTo>
                    <a:pt x="8" y="18"/>
                  </a:lnTo>
                  <a:lnTo>
                    <a:pt x="7" y="19"/>
                  </a:lnTo>
                  <a:lnTo>
                    <a:pt x="6" y="21"/>
                  </a:lnTo>
                  <a:lnTo>
                    <a:pt x="4" y="22"/>
                  </a:lnTo>
                  <a:lnTo>
                    <a:pt x="3" y="21"/>
                  </a:lnTo>
                  <a:lnTo>
                    <a:pt x="2" y="19"/>
                  </a:lnTo>
                  <a:lnTo>
                    <a:pt x="0" y="18"/>
                  </a:lnTo>
                  <a:lnTo>
                    <a:pt x="0" y="4"/>
                  </a:lnTo>
                  <a:lnTo>
                    <a:pt x="2" y="1"/>
                  </a:lnTo>
                  <a:lnTo>
                    <a:pt x="3" y="1"/>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2087"/>
            <p:cNvSpPr>
              <a:spLocks noEditPoints="1"/>
            </p:cNvSpPr>
            <p:nvPr/>
          </p:nvSpPr>
          <p:spPr bwMode="auto">
            <a:xfrm>
              <a:off x="7902576" y="5276850"/>
              <a:ext cx="117475" cy="184150"/>
            </a:xfrm>
            <a:custGeom>
              <a:avLst/>
              <a:gdLst>
                <a:gd name="T0" fmla="*/ 38 w 74"/>
                <a:gd name="T1" fmla="*/ 4 h 116"/>
                <a:gd name="T2" fmla="*/ 27 w 74"/>
                <a:gd name="T3" fmla="*/ 5 h 116"/>
                <a:gd name="T4" fmla="*/ 18 w 74"/>
                <a:gd name="T5" fmla="*/ 9 h 116"/>
                <a:gd name="T6" fmla="*/ 10 w 74"/>
                <a:gd name="T7" fmla="*/ 17 h 116"/>
                <a:gd name="T8" fmla="*/ 6 w 74"/>
                <a:gd name="T9" fmla="*/ 27 h 116"/>
                <a:gd name="T10" fmla="*/ 4 w 74"/>
                <a:gd name="T11" fmla="*/ 43 h 116"/>
                <a:gd name="T12" fmla="*/ 6 w 74"/>
                <a:gd name="T13" fmla="*/ 68 h 116"/>
                <a:gd name="T14" fmla="*/ 14 w 74"/>
                <a:gd name="T15" fmla="*/ 90 h 116"/>
                <a:gd name="T16" fmla="*/ 22 w 74"/>
                <a:gd name="T17" fmla="*/ 102 h 116"/>
                <a:gd name="T18" fmla="*/ 30 w 74"/>
                <a:gd name="T19" fmla="*/ 110 h 116"/>
                <a:gd name="T20" fmla="*/ 38 w 74"/>
                <a:gd name="T21" fmla="*/ 112 h 116"/>
                <a:gd name="T22" fmla="*/ 47 w 74"/>
                <a:gd name="T23" fmla="*/ 110 h 116"/>
                <a:gd name="T24" fmla="*/ 53 w 74"/>
                <a:gd name="T25" fmla="*/ 102 h 116"/>
                <a:gd name="T26" fmla="*/ 61 w 74"/>
                <a:gd name="T27" fmla="*/ 90 h 116"/>
                <a:gd name="T28" fmla="*/ 68 w 74"/>
                <a:gd name="T29" fmla="*/ 68 h 116"/>
                <a:gd name="T30" fmla="*/ 70 w 74"/>
                <a:gd name="T31" fmla="*/ 43 h 116"/>
                <a:gd name="T32" fmla="*/ 69 w 74"/>
                <a:gd name="T33" fmla="*/ 27 h 116"/>
                <a:gd name="T34" fmla="*/ 64 w 74"/>
                <a:gd name="T35" fmla="*/ 17 h 116"/>
                <a:gd name="T36" fmla="*/ 57 w 74"/>
                <a:gd name="T37" fmla="*/ 9 h 116"/>
                <a:gd name="T38" fmla="*/ 48 w 74"/>
                <a:gd name="T39" fmla="*/ 5 h 116"/>
                <a:gd name="T40" fmla="*/ 38 w 74"/>
                <a:gd name="T41" fmla="*/ 4 h 116"/>
                <a:gd name="T42" fmla="*/ 38 w 74"/>
                <a:gd name="T43" fmla="*/ 0 h 116"/>
                <a:gd name="T44" fmla="*/ 52 w 74"/>
                <a:gd name="T45" fmla="*/ 2 h 116"/>
                <a:gd name="T46" fmla="*/ 64 w 74"/>
                <a:gd name="T47" fmla="*/ 10 h 116"/>
                <a:gd name="T48" fmla="*/ 69 w 74"/>
                <a:gd name="T49" fmla="*/ 18 h 116"/>
                <a:gd name="T50" fmla="*/ 73 w 74"/>
                <a:gd name="T51" fmla="*/ 30 h 116"/>
                <a:gd name="T52" fmla="*/ 74 w 74"/>
                <a:gd name="T53" fmla="*/ 43 h 116"/>
                <a:gd name="T54" fmla="*/ 72 w 74"/>
                <a:gd name="T55" fmla="*/ 68 h 116"/>
                <a:gd name="T56" fmla="*/ 64 w 74"/>
                <a:gd name="T57" fmla="*/ 91 h 116"/>
                <a:gd name="T58" fmla="*/ 57 w 74"/>
                <a:gd name="T59" fmla="*/ 103 h 116"/>
                <a:gd name="T60" fmla="*/ 48 w 74"/>
                <a:gd name="T61" fmla="*/ 112 h 116"/>
                <a:gd name="T62" fmla="*/ 38 w 74"/>
                <a:gd name="T63" fmla="*/ 116 h 116"/>
                <a:gd name="T64" fmla="*/ 29 w 74"/>
                <a:gd name="T65" fmla="*/ 112 h 116"/>
                <a:gd name="T66" fmla="*/ 19 w 74"/>
                <a:gd name="T67" fmla="*/ 103 h 116"/>
                <a:gd name="T68" fmla="*/ 12 w 74"/>
                <a:gd name="T69" fmla="*/ 91 h 116"/>
                <a:gd name="T70" fmla="*/ 4 w 74"/>
                <a:gd name="T71" fmla="*/ 68 h 116"/>
                <a:gd name="T72" fmla="*/ 0 w 74"/>
                <a:gd name="T73" fmla="*/ 43 h 116"/>
                <a:gd name="T74" fmla="*/ 1 w 74"/>
                <a:gd name="T75" fmla="*/ 30 h 116"/>
                <a:gd name="T76" fmla="*/ 5 w 74"/>
                <a:gd name="T77" fmla="*/ 18 h 116"/>
                <a:gd name="T78" fmla="*/ 12 w 74"/>
                <a:gd name="T79" fmla="*/ 10 h 116"/>
                <a:gd name="T80" fmla="*/ 25 w 74"/>
                <a:gd name="T81" fmla="*/ 2 h 116"/>
                <a:gd name="T82" fmla="*/ 38 w 74"/>
                <a:gd name="T8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 h="116">
                  <a:moveTo>
                    <a:pt x="38" y="4"/>
                  </a:moveTo>
                  <a:lnTo>
                    <a:pt x="27" y="5"/>
                  </a:lnTo>
                  <a:lnTo>
                    <a:pt x="18" y="9"/>
                  </a:lnTo>
                  <a:lnTo>
                    <a:pt x="10" y="17"/>
                  </a:lnTo>
                  <a:lnTo>
                    <a:pt x="6" y="27"/>
                  </a:lnTo>
                  <a:lnTo>
                    <a:pt x="4" y="43"/>
                  </a:lnTo>
                  <a:lnTo>
                    <a:pt x="6" y="68"/>
                  </a:lnTo>
                  <a:lnTo>
                    <a:pt x="14" y="90"/>
                  </a:lnTo>
                  <a:lnTo>
                    <a:pt x="22" y="102"/>
                  </a:lnTo>
                  <a:lnTo>
                    <a:pt x="30" y="110"/>
                  </a:lnTo>
                  <a:lnTo>
                    <a:pt x="38" y="112"/>
                  </a:lnTo>
                  <a:lnTo>
                    <a:pt x="47" y="110"/>
                  </a:lnTo>
                  <a:lnTo>
                    <a:pt x="53" y="102"/>
                  </a:lnTo>
                  <a:lnTo>
                    <a:pt x="61" y="90"/>
                  </a:lnTo>
                  <a:lnTo>
                    <a:pt x="68" y="68"/>
                  </a:lnTo>
                  <a:lnTo>
                    <a:pt x="70" y="43"/>
                  </a:lnTo>
                  <a:lnTo>
                    <a:pt x="69" y="27"/>
                  </a:lnTo>
                  <a:lnTo>
                    <a:pt x="64" y="17"/>
                  </a:lnTo>
                  <a:lnTo>
                    <a:pt x="57" y="9"/>
                  </a:lnTo>
                  <a:lnTo>
                    <a:pt x="48" y="5"/>
                  </a:lnTo>
                  <a:lnTo>
                    <a:pt x="38" y="4"/>
                  </a:lnTo>
                  <a:close/>
                  <a:moveTo>
                    <a:pt x="38" y="0"/>
                  </a:moveTo>
                  <a:lnTo>
                    <a:pt x="52" y="2"/>
                  </a:lnTo>
                  <a:lnTo>
                    <a:pt x="64" y="10"/>
                  </a:lnTo>
                  <a:lnTo>
                    <a:pt x="69" y="18"/>
                  </a:lnTo>
                  <a:lnTo>
                    <a:pt x="73" y="30"/>
                  </a:lnTo>
                  <a:lnTo>
                    <a:pt x="74" y="43"/>
                  </a:lnTo>
                  <a:lnTo>
                    <a:pt x="72" y="68"/>
                  </a:lnTo>
                  <a:lnTo>
                    <a:pt x="64" y="91"/>
                  </a:lnTo>
                  <a:lnTo>
                    <a:pt x="57" y="103"/>
                  </a:lnTo>
                  <a:lnTo>
                    <a:pt x="48" y="112"/>
                  </a:lnTo>
                  <a:lnTo>
                    <a:pt x="38" y="116"/>
                  </a:lnTo>
                  <a:lnTo>
                    <a:pt x="29" y="112"/>
                  </a:lnTo>
                  <a:lnTo>
                    <a:pt x="19" y="103"/>
                  </a:lnTo>
                  <a:lnTo>
                    <a:pt x="12" y="91"/>
                  </a:lnTo>
                  <a:lnTo>
                    <a:pt x="4" y="68"/>
                  </a:lnTo>
                  <a:lnTo>
                    <a:pt x="0" y="43"/>
                  </a:lnTo>
                  <a:lnTo>
                    <a:pt x="1" y="30"/>
                  </a:lnTo>
                  <a:lnTo>
                    <a:pt x="5" y="18"/>
                  </a:lnTo>
                  <a:lnTo>
                    <a:pt x="12" y="10"/>
                  </a:lnTo>
                  <a:lnTo>
                    <a:pt x="25" y="2"/>
                  </a:lnTo>
                  <a:lnTo>
                    <a:pt x="3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2089"/>
            <p:cNvSpPr/>
            <p:nvPr/>
          </p:nvSpPr>
          <p:spPr bwMode="auto">
            <a:xfrm>
              <a:off x="7929563" y="5278438"/>
              <a:ext cx="55563" cy="34925"/>
            </a:xfrm>
            <a:custGeom>
              <a:avLst/>
              <a:gdLst>
                <a:gd name="T0" fmla="*/ 17 w 35"/>
                <a:gd name="T1" fmla="*/ 0 h 22"/>
                <a:gd name="T2" fmla="*/ 26 w 35"/>
                <a:gd name="T3" fmla="*/ 13 h 22"/>
                <a:gd name="T4" fmla="*/ 31 w 35"/>
                <a:gd name="T5" fmla="*/ 3 h 22"/>
                <a:gd name="T6" fmla="*/ 33 w 35"/>
                <a:gd name="T7" fmla="*/ 3 h 22"/>
                <a:gd name="T8" fmla="*/ 34 w 35"/>
                <a:gd name="T9" fmla="*/ 3 h 22"/>
                <a:gd name="T10" fmla="*/ 35 w 35"/>
                <a:gd name="T11" fmla="*/ 4 h 22"/>
                <a:gd name="T12" fmla="*/ 34 w 35"/>
                <a:gd name="T13" fmla="*/ 5 h 22"/>
                <a:gd name="T14" fmla="*/ 26 w 35"/>
                <a:gd name="T15" fmla="*/ 20 h 22"/>
                <a:gd name="T16" fmla="*/ 17 w 35"/>
                <a:gd name="T17" fmla="*/ 8 h 22"/>
                <a:gd name="T18" fmla="*/ 9 w 35"/>
                <a:gd name="T19" fmla="*/ 22 h 22"/>
                <a:gd name="T20" fmla="*/ 1 w 35"/>
                <a:gd name="T21" fmla="*/ 12 h 22"/>
                <a:gd name="T22" fmla="*/ 0 w 35"/>
                <a:gd name="T23" fmla="*/ 9 h 22"/>
                <a:gd name="T24" fmla="*/ 1 w 35"/>
                <a:gd name="T25" fmla="*/ 9 h 22"/>
                <a:gd name="T26" fmla="*/ 2 w 35"/>
                <a:gd name="T27" fmla="*/ 8 h 22"/>
                <a:gd name="T28" fmla="*/ 4 w 35"/>
                <a:gd name="T29" fmla="*/ 9 h 22"/>
                <a:gd name="T30" fmla="*/ 9 w 35"/>
                <a:gd name="T31" fmla="*/ 16 h 22"/>
                <a:gd name="T32" fmla="*/ 17 w 35"/>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2">
                  <a:moveTo>
                    <a:pt x="17" y="0"/>
                  </a:moveTo>
                  <a:lnTo>
                    <a:pt x="26" y="13"/>
                  </a:lnTo>
                  <a:lnTo>
                    <a:pt x="31" y="3"/>
                  </a:lnTo>
                  <a:lnTo>
                    <a:pt x="33" y="3"/>
                  </a:lnTo>
                  <a:lnTo>
                    <a:pt x="34" y="3"/>
                  </a:lnTo>
                  <a:lnTo>
                    <a:pt x="35" y="4"/>
                  </a:lnTo>
                  <a:lnTo>
                    <a:pt x="34" y="5"/>
                  </a:lnTo>
                  <a:lnTo>
                    <a:pt x="26" y="20"/>
                  </a:lnTo>
                  <a:lnTo>
                    <a:pt x="17" y="8"/>
                  </a:lnTo>
                  <a:lnTo>
                    <a:pt x="9" y="22"/>
                  </a:lnTo>
                  <a:lnTo>
                    <a:pt x="1" y="12"/>
                  </a:lnTo>
                  <a:lnTo>
                    <a:pt x="0" y="9"/>
                  </a:lnTo>
                  <a:lnTo>
                    <a:pt x="1" y="9"/>
                  </a:lnTo>
                  <a:lnTo>
                    <a:pt x="2" y="8"/>
                  </a:lnTo>
                  <a:lnTo>
                    <a:pt x="4" y="9"/>
                  </a:lnTo>
                  <a:lnTo>
                    <a:pt x="9" y="16"/>
                  </a:lnTo>
                  <a:lnTo>
                    <a:pt x="1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2091"/>
            <p:cNvSpPr>
              <a:spLocks noEditPoints="1"/>
            </p:cNvSpPr>
            <p:nvPr/>
          </p:nvSpPr>
          <p:spPr bwMode="auto">
            <a:xfrm>
              <a:off x="7939088" y="5284788"/>
              <a:ext cx="46038" cy="142875"/>
            </a:xfrm>
            <a:custGeom>
              <a:avLst/>
              <a:gdLst>
                <a:gd name="T0" fmla="*/ 12 w 29"/>
                <a:gd name="T1" fmla="*/ 9 h 90"/>
                <a:gd name="T2" fmla="*/ 4 w 29"/>
                <a:gd name="T3" fmla="*/ 64 h 90"/>
                <a:gd name="T4" fmla="*/ 13 w 29"/>
                <a:gd name="T5" fmla="*/ 82 h 90"/>
                <a:gd name="T6" fmla="*/ 25 w 29"/>
                <a:gd name="T7" fmla="*/ 60 h 90"/>
                <a:gd name="T8" fmla="*/ 12 w 29"/>
                <a:gd name="T9" fmla="*/ 9 h 90"/>
                <a:gd name="T10" fmla="*/ 13 w 29"/>
                <a:gd name="T11" fmla="*/ 0 h 90"/>
                <a:gd name="T12" fmla="*/ 29 w 29"/>
                <a:gd name="T13" fmla="*/ 60 h 90"/>
                <a:gd name="T14" fmla="*/ 13 w 29"/>
                <a:gd name="T15" fmla="*/ 90 h 90"/>
                <a:gd name="T16" fmla="*/ 2 w 29"/>
                <a:gd name="T17" fmla="*/ 69 h 90"/>
                <a:gd name="T18" fmla="*/ 2 w 29"/>
                <a:gd name="T19" fmla="*/ 69 h 90"/>
                <a:gd name="T20" fmla="*/ 0 w 29"/>
                <a:gd name="T21" fmla="*/ 68 h 90"/>
                <a:gd name="T22" fmla="*/ 0 w 29"/>
                <a:gd name="T23" fmla="*/ 67 h 90"/>
                <a:gd name="T24" fmla="*/ 0 w 29"/>
                <a:gd name="T25" fmla="*/ 65 h 90"/>
                <a:gd name="T26" fmla="*/ 0 w 29"/>
                <a:gd name="T27" fmla="*/ 65 h 90"/>
                <a:gd name="T28" fmla="*/ 0 w 29"/>
                <a:gd name="T29" fmla="*/ 64 h 90"/>
                <a:gd name="T30" fmla="*/ 0 w 29"/>
                <a:gd name="T31" fmla="*/ 63 h 90"/>
                <a:gd name="T32" fmla="*/ 9 w 29"/>
                <a:gd name="T33" fmla="*/ 0 h 90"/>
                <a:gd name="T34" fmla="*/ 13 w 29"/>
                <a:gd name="T3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90">
                  <a:moveTo>
                    <a:pt x="12" y="9"/>
                  </a:moveTo>
                  <a:lnTo>
                    <a:pt x="4" y="64"/>
                  </a:lnTo>
                  <a:lnTo>
                    <a:pt x="13" y="82"/>
                  </a:lnTo>
                  <a:lnTo>
                    <a:pt x="25" y="60"/>
                  </a:lnTo>
                  <a:lnTo>
                    <a:pt x="12" y="9"/>
                  </a:lnTo>
                  <a:close/>
                  <a:moveTo>
                    <a:pt x="13" y="0"/>
                  </a:moveTo>
                  <a:lnTo>
                    <a:pt x="29" y="60"/>
                  </a:lnTo>
                  <a:lnTo>
                    <a:pt x="13" y="90"/>
                  </a:lnTo>
                  <a:lnTo>
                    <a:pt x="2" y="69"/>
                  </a:lnTo>
                  <a:lnTo>
                    <a:pt x="2" y="69"/>
                  </a:lnTo>
                  <a:lnTo>
                    <a:pt x="0" y="68"/>
                  </a:lnTo>
                  <a:lnTo>
                    <a:pt x="0" y="67"/>
                  </a:lnTo>
                  <a:lnTo>
                    <a:pt x="0" y="65"/>
                  </a:lnTo>
                  <a:lnTo>
                    <a:pt x="0" y="65"/>
                  </a:lnTo>
                  <a:lnTo>
                    <a:pt x="0" y="64"/>
                  </a:lnTo>
                  <a:lnTo>
                    <a:pt x="0" y="63"/>
                  </a:lnTo>
                  <a:lnTo>
                    <a:pt x="9" y="0"/>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3" name="Freeform 2093"/>
            <p:cNvSpPr/>
            <p:nvPr/>
          </p:nvSpPr>
          <p:spPr bwMode="auto">
            <a:xfrm>
              <a:off x="7856538" y="5311775"/>
              <a:ext cx="52388" cy="93663"/>
            </a:xfrm>
            <a:custGeom>
              <a:avLst/>
              <a:gdLst>
                <a:gd name="T0" fmla="*/ 3 w 33"/>
                <a:gd name="T1" fmla="*/ 0 h 59"/>
                <a:gd name="T2" fmla="*/ 4 w 33"/>
                <a:gd name="T3" fmla="*/ 0 h 59"/>
                <a:gd name="T4" fmla="*/ 10 w 33"/>
                <a:gd name="T5" fmla="*/ 13 h 59"/>
                <a:gd name="T6" fmla="*/ 9 w 33"/>
                <a:gd name="T7" fmla="*/ 21 h 59"/>
                <a:gd name="T8" fmla="*/ 9 w 33"/>
                <a:gd name="T9" fmla="*/ 25 h 59"/>
                <a:gd name="T10" fmla="*/ 9 w 33"/>
                <a:gd name="T11" fmla="*/ 30 h 59"/>
                <a:gd name="T12" fmla="*/ 10 w 33"/>
                <a:gd name="T13" fmla="*/ 37 h 59"/>
                <a:gd name="T14" fmla="*/ 12 w 33"/>
                <a:gd name="T15" fmla="*/ 43 h 59"/>
                <a:gd name="T16" fmla="*/ 13 w 33"/>
                <a:gd name="T17" fmla="*/ 48 h 59"/>
                <a:gd name="T18" fmla="*/ 14 w 33"/>
                <a:gd name="T19" fmla="*/ 52 h 59"/>
                <a:gd name="T20" fmla="*/ 16 w 33"/>
                <a:gd name="T21" fmla="*/ 54 h 59"/>
                <a:gd name="T22" fmla="*/ 17 w 33"/>
                <a:gd name="T23" fmla="*/ 55 h 59"/>
                <a:gd name="T24" fmla="*/ 17 w 33"/>
                <a:gd name="T25" fmla="*/ 55 h 59"/>
                <a:gd name="T26" fmla="*/ 17 w 33"/>
                <a:gd name="T27" fmla="*/ 55 h 59"/>
                <a:gd name="T28" fmla="*/ 18 w 33"/>
                <a:gd name="T29" fmla="*/ 54 h 59"/>
                <a:gd name="T30" fmla="*/ 20 w 33"/>
                <a:gd name="T31" fmla="*/ 52 h 59"/>
                <a:gd name="T32" fmla="*/ 21 w 33"/>
                <a:gd name="T33" fmla="*/ 50 h 59"/>
                <a:gd name="T34" fmla="*/ 24 w 33"/>
                <a:gd name="T35" fmla="*/ 45 h 59"/>
                <a:gd name="T36" fmla="*/ 25 w 33"/>
                <a:gd name="T37" fmla="*/ 37 h 59"/>
                <a:gd name="T38" fmla="*/ 26 w 33"/>
                <a:gd name="T39" fmla="*/ 33 h 59"/>
                <a:gd name="T40" fmla="*/ 27 w 33"/>
                <a:gd name="T41" fmla="*/ 28 h 59"/>
                <a:gd name="T42" fmla="*/ 27 w 33"/>
                <a:gd name="T43" fmla="*/ 24 h 59"/>
                <a:gd name="T44" fmla="*/ 29 w 33"/>
                <a:gd name="T45" fmla="*/ 21 h 59"/>
                <a:gd name="T46" fmla="*/ 29 w 33"/>
                <a:gd name="T47" fmla="*/ 18 h 59"/>
                <a:gd name="T48" fmla="*/ 29 w 33"/>
                <a:gd name="T49" fmla="*/ 17 h 59"/>
                <a:gd name="T50" fmla="*/ 30 w 33"/>
                <a:gd name="T51" fmla="*/ 16 h 59"/>
                <a:gd name="T52" fmla="*/ 31 w 33"/>
                <a:gd name="T53" fmla="*/ 16 h 59"/>
                <a:gd name="T54" fmla="*/ 33 w 33"/>
                <a:gd name="T55" fmla="*/ 17 h 59"/>
                <a:gd name="T56" fmla="*/ 33 w 33"/>
                <a:gd name="T57" fmla="*/ 18 h 59"/>
                <a:gd name="T58" fmla="*/ 33 w 33"/>
                <a:gd name="T59" fmla="*/ 22 h 59"/>
                <a:gd name="T60" fmla="*/ 30 w 33"/>
                <a:gd name="T61" fmla="*/ 30 h 59"/>
                <a:gd name="T62" fmla="*/ 27 w 33"/>
                <a:gd name="T63" fmla="*/ 42 h 59"/>
                <a:gd name="T64" fmla="*/ 24 w 33"/>
                <a:gd name="T65" fmla="*/ 51 h 59"/>
                <a:gd name="T66" fmla="*/ 22 w 33"/>
                <a:gd name="T67" fmla="*/ 54 h 59"/>
                <a:gd name="T68" fmla="*/ 21 w 33"/>
                <a:gd name="T69" fmla="*/ 56 h 59"/>
                <a:gd name="T70" fmla="*/ 20 w 33"/>
                <a:gd name="T71" fmla="*/ 58 h 59"/>
                <a:gd name="T72" fmla="*/ 17 w 33"/>
                <a:gd name="T73" fmla="*/ 59 h 59"/>
                <a:gd name="T74" fmla="*/ 17 w 33"/>
                <a:gd name="T75" fmla="*/ 59 h 59"/>
                <a:gd name="T76" fmla="*/ 14 w 33"/>
                <a:gd name="T77" fmla="*/ 58 h 59"/>
                <a:gd name="T78" fmla="*/ 12 w 33"/>
                <a:gd name="T79" fmla="*/ 55 h 59"/>
                <a:gd name="T80" fmla="*/ 10 w 33"/>
                <a:gd name="T81" fmla="*/ 52 h 59"/>
                <a:gd name="T82" fmla="*/ 9 w 33"/>
                <a:gd name="T83" fmla="*/ 48 h 59"/>
                <a:gd name="T84" fmla="*/ 8 w 33"/>
                <a:gd name="T85" fmla="*/ 45 h 59"/>
                <a:gd name="T86" fmla="*/ 6 w 33"/>
                <a:gd name="T87" fmla="*/ 37 h 59"/>
                <a:gd name="T88" fmla="*/ 6 w 33"/>
                <a:gd name="T89" fmla="*/ 30 h 59"/>
                <a:gd name="T90" fmla="*/ 6 w 33"/>
                <a:gd name="T91" fmla="*/ 25 h 59"/>
                <a:gd name="T92" fmla="*/ 6 w 33"/>
                <a:gd name="T93" fmla="*/ 21 h 59"/>
                <a:gd name="T94" fmla="*/ 6 w 33"/>
                <a:gd name="T95" fmla="*/ 13 h 59"/>
                <a:gd name="T96" fmla="*/ 1 w 33"/>
                <a:gd name="T97" fmla="*/ 3 h 59"/>
                <a:gd name="T98" fmla="*/ 0 w 33"/>
                <a:gd name="T99" fmla="*/ 1 h 59"/>
                <a:gd name="T100" fmla="*/ 1 w 33"/>
                <a:gd name="T101" fmla="*/ 0 h 59"/>
                <a:gd name="T102" fmla="*/ 3 w 33"/>
                <a:gd name="T10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59">
                  <a:moveTo>
                    <a:pt x="3" y="0"/>
                  </a:moveTo>
                  <a:lnTo>
                    <a:pt x="4" y="0"/>
                  </a:lnTo>
                  <a:lnTo>
                    <a:pt x="10" y="13"/>
                  </a:lnTo>
                  <a:lnTo>
                    <a:pt x="9" y="21"/>
                  </a:lnTo>
                  <a:lnTo>
                    <a:pt x="9" y="25"/>
                  </a:lnTo>
                  <a:lnTo>
                    <a:pt x="9" y="30"/>
                  </a:lnTo>
                  <a:lnTo>
                    <a:pt x="10" y="37"/>
                  </a:lnTo>
                  <a:lnTo>
                    <a:pt x="12" y="43"/>
                  </a:lnTo>
                  <a:lnTo>
                    <a:pt x="13" y="48"/>
                  </a:lnTo>
                  <a:lnTo>
                    <a:pt x="14" y="52"/>
                  </a:lnTo>
                  <a:lnTo>
                    <a:pt x="16" y="54"/>
                  </a:lnTo>
                  <a:lnTo>
                    <a:pt x="17" y="55"/>
                  </a:lnTo>
                  <a:lnTo>
                    <a:pt x="17" y="55"/>
                  </a:lnTo>
                  <a:lnTo>
                    <a:pt x="17" y="55"/>
                  </a:lnTo>
                  <a:lnTo>
                    <a:pt x="18" y="54"/>
                  </a:lnTo>
                  <a:lnTo>
                    <a:pt x="20" y="52"/>
                  </a:lnTo>
                  <a:lnTo>
                    <a:pt x="21" y="50"/>
                  </a:lnTo>
                  <a:lnTo>
                    <a:pt x="24" y="45"/>
                  </a:lnTo>
                  <a:lnTo>
                    <a:pt x="25" y="37"/>
                  </a:lnTo>
                  <a:lnTo>
                    <a:pt x="26" y="33"/>
                  </a:lnTo>
                  <a:lnTo>
                    <a:pt x="27" y="28"/>
                  </a:lnTo>
                  <a:lnTo>
                    <a:pt x="27" y="24"/>
                  </a:lnTo>
                  <a:lnTo>
                    <a:pt x="29" y="21"/>
                  </a:lnTo>
                  <a:lnTo>
                    <a:pt x="29" y="18"/>
                  </a:lnTo>
                  <a:lnTo>
                    <a:pt x="29" y="17"/>
                  </a:lnTo>
                  <a:lnTo>
                    <a:pt x="30" y="16"/>
                  </a:lnTo>
                  <a:lnTo>
                    <a:pt x="31" y="16"/>
                  </a:lnTo>
                  <a:lnTo>
                    <a:pt x="33" y="17"/>
                  </a:lnTo>
                  <a:lnTo>
                    <a:pt x="33" y="18"/>
                  </a:lnTo>
                  <a:lnTo>
                    <a:pt x="33" y="22"/>
                  </a:lnTo>
                  <a:lnTo>
                    <a:pt x="30" y="30"/>
                  </a:lnTo>
                  <a:lnTo>
                    <a:pt x="27" y="42"/>
                  </a:lnTo>
                  <a:lnTo>
                    <a:pt x="24" y="51"/>
                  </a:lnTo>
                  <a:lnTo>
                    <a:pt x="22" y="54"/>
                  </a:lnTo>
                  <a:lnTo>
                    <a:pt x="21" y="56"/>
                  </a:lnTo>
                  <a:lnTo>
                    <a:pt x="20" y="58"/>
                  </a:lnTo>
                  <a:lnTo>
                    <a:pt x="17" y="59"/>
                  </a:lnTo>
                  <a:lnTo>
                    <a:pt x="17" y="59"/>
                  </a:lnTo>
                  <a:lnTo>
                    <a:pt x="14" y="58"/>
                  </a:lnTo>
                  <a:lnTo>
                    <a:pt x="12" y="55"/>
                  </a:lnTo>
                  <a:lnTo>
                    <a:pt x="10" y="52"/>
                  </a:lnTo>
                  <a:lnTo>
                    <a:pt x="9" y="48"/>
                  </a:lnTo>
                  <a:lnTo>
                    <a:pt x="8" y="45"/>
                  </a:lnTo>
                  <a:lnTo>
                    <a:pt x="6" y="37"/>
                  </a:lnTo>
                  <a:lnTo>
                    <a:pt x="6" y="30"/>
                  </a:lnTo>
                  <a:lnTo>
                    <a:pt x="6" y="25"/>
                  </a:lnTo>
                  <a:lnTo>
                    <a:pt x="6" y="21"/>
                  </a:lnTo>
                  <a:lnTo>
                    <a:pt x="6" y="13"/>
                  </a:lnTo>
                  <a:lnTo>
                    <a:pt x="1" y="3"/>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5" name="Freeform 2095"/>
            <p:cNvSpPr/>
            <p:nvPr/>
          </p:nvSpPr>
          <p:spPr bwMode="auto">
            <a:xfrm>
              <a:off x="7866063" y="5311775"/>
              <a:ext cx="15875" cy="26988"/>
            </a:xfrm>
            <a:custGeom>
              <a:avLst/>
              <a:gdLst>
                <a:gd name="T0" fmla="*/ 8 w 10"/>
                <a:gd name="T1" fmla="*/ 0 h 17"/>
                <a:gd name="T2" fmla="*/ 10 w 10"/>
                <a:gd name="T3" fmla="*/ 0 h 17"/>
                <a:gd name="T4" fmla="*/ 10 w 10"/>
                <a:gd name="T5" fmla="*/ 1 h 17"/>
                <a:gd name="T6" fmla="*/ 4 w 10"/>
                <a:gd name="T7" fmla="*/ 16 h 17"/>
                <a:gd name="T8" fmla="*/ 3 w 10"/>
                <a:gd name="T9" fmla="*/ 17 h 17"/>
                <a:gd name="T10" fmla="*/ 3 w 10"/>
                <a:gd name="T11" fmla="*/ 17 h 17"/>
                <a:gd name="T12" fmla="*/ 2 w 10"/>
                <a:gd name="T13" fmla="*/ 17 h 17"/>
                <a:gd name="T14" fmla="*/ 0 w 10"/>
                <a:gd name="T15" fmla="*/ 16 h 17"/>
                <a:gd name="T16" fmla="*/ 0 w 10"/>
                <a:gd name="T17" fmla="*/ 14 h 17"/>
                <a:gd name="T18" fmla="*/ 6 w 10"/>
                <a:gd name="T19" fmla="*/ 1 h 17"/>
                <a:gd name="T20" fmla="*/ 7 w 10"/>
                <a:gd name="T21" fmla="*/ 0 h 17"/>
                <a:gd name="T22" fmla="*/ 8 w 10"/>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7">
                  <a:moveTo>
                    <a:pt x="8" y="0"/>
                  </a:moveTo>
                  <a:lnTo>
                    <a:pt x="10" y="0"/>
                  </a:lnTo>
                  <a:lnTo>
                    <a:pt x="10" y="1"/>
                  </a:lnTo>
                  <a:lnTo>
                    <a:pt x="4" y="16"/>
                  </a:lnTo>
                  <a:lnTo>
                    <a:pt x="3" y="17"/>
                  </a:lnTo>
                  <a:lnTo>
                    <a:pt x="3" y="17"/>
                  </a:lnTo>
                  <a:lnTo>
                    <a:pt x="2" y="17"/>
                  </a:lnTo>
                  <a:lnTo>
                    <a:pt x="0" y="16"/>
                  </a:lnTo>
                  <a:lnTo>
                    <a:pt x="0" y="14"/>
                  </a:lnTo>
                  <a:lnTo>
                    <a:pt x="6" y="1"/>
                  </a:lnTo>
                  <a:lnTo>
                    <a:pt x="7"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6" name="Freeform 2096"/>
            <p:cNvSpPr>
              <a:spLocks noEditPoints="1"/>
            </p:cNvSpPr>
            <p:nvPr/>
          </p:nvSpPr>
          <p:spPr bwMode="auto">
            <a:xfrm>
              <a:off x="7864476" y="5307013"/>
              <a:ext cx="19050" cy="33338"/>
            </a:xfrm>
            <a:custGeom>
              <a:avLst/>
              <a:gdLst>
                <a:gd name="T0" fmla="*/ 8 w 12"/>
                <a:gd name="T1" fmla="*/ 4 h 21"/>
                <a:gd name="T2" fmla="*/ 8 w 12"/>
                <a:gd name="T3" fmla="*/ 4 h 21"/>
                <a:gd name="T4" fmla="*/ 3 w 12"/>
                <a:gd name="T5" fmla="*/ 17 h 21"/>
                <a:gd name="T6" fmla="*/ 3 w 12"/>
                <a:gd name="T7" fmla="*/ 17 h 21"/>
                <a:gd name="T8" fmla="*/ 3 w 12"/>
                <a:gd name="T9" fmla="*/ 19 h 21"/>
                <a:gd name="T10" fmla="*/ 3 w 12"/>
                <a:gd name="T11" fmla="*/ 20 h 21"/>
                <a:gd name="T12" fmla="*/ 4 w 12"/>
                <a:gd name="T13" fmla="*/ 19 h 21"/>
                <a:gd name="T14" fmla="*/ 4 w 12"/>
                <a:gd name="T15" fmla="*/ 19 h 21"/>
                <a:gd name="T16" fmla="*/ 4 w 12"/>
                <a:gd name="T17" fmla="*/ 19 h 21"/>
                <a:gd name="T18" fmla="*/ 9 w 12"/>
                <a:gd name="T19" fmla="*/ 4 h 21"/>
                <a:gd name="T20" fmla="*/ 9 w 12"/>
                <a:gd name="T21" fmla="*/ 4 h 21"/>
                <a:gd name="T22" fmla="*/ 8 w 12"/>
                <a:gd name="T23" fmla="*/ 4 h 21"/>
                <a:gd name="T24" fmla="*/ 8 w 12"/>
                <a:gd name="T25" fmla="*/ 4 h 21"/>
                <a:gd name="T26" fmla="*/ 8 w 12"/>
                <a:gd name="T27" fmla="*/ 0 h 21"/>
                <a:gd name="T28" fmla="*/ 9 w 12"/>
                <a:gd name="T29" fmla="*/ 2 h 21"/>
                <a:gd name="T30" fmla="*/ 11 w 12"/>
                <a:gd name="T31" fmla="*/ 3 h 21"/>
                <a:gd name="T32" fmla="*/ 12 w 12"/>
                <a:gd name="T33" fmla="*/ 4 h 21"/>
                <a:gd name="T34" fmla="*/ 12 w 12"/>
                <a:gd name="T35" fmla="*/ 6 h 21"/>
                <a:gd name="T36" fmla="*/ 7 w 12"/>
                <a:gd name="T37" fmla="*/ 19 h 21"/>
                <a:gd name="T38" fmla="*/ 5 w 12"/>
                <a:gd name="T39" fmla="*/ 21 h 21"/>
                <a:gd name="T40" fmla="*/ 4 w 12"/>
                <a:gd name="T41" fmla="*/ 21 h 21"/>
                <a:gd name="T42" fmla="*/ 3 w 12"/>
                <a:gd name="T43" fmla="*/ 21 h 21"/>
                <a:gd name="T44" fmla="*/ 0 w 12"/>
                <a:gd name="T45" fmla="*/ 20 h 21"/>
                <a:gd name="T46" fmla="*/ 0 w 12"/>
                <a:gd name="T47" fmla="*/ 17 h 21"/>
                <a:gd name="T48" fmla="*/ 0 w 12"/>
                <a:gd name="T49" fmla="*/ 17 h 21"/>
                <a:gd name="T50" fmla="*/ 5 w 12"/>
                <a:gd name="T51" fmla="*/ 3 h 21"/>
                <a:gd name="T52" fmla="*/ 7 w 12"/>
                <a:gd name="T53" fmla="*/ 2 h 21"/>
                <a:gd name="T54" fmla="*/ 8 w 12"/>
                <a:gd name="T5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21">
                  <a:moveTo>
                    <a:pt x="8" y="4"/>
                  </a:moveTo>
                  <a:lnTo>
                    <a:pt x="8" y="4"/>
                  </a:lnTo>
                  <a:lnTo>
                    <a:pt x="3" y="17"/>
                  </a:lnTo>
                  <a:lnTo>
                    <a:pt x="3" y="17"/>
                  </a:lnTo>
                  <a:lnTo>
                    <a:pt x="3" y="19"/>
                  </a:lnTo>
                  <a:lnTo>
                    <a:pt x="3" y="20"/>
                  </a:lnTo>
                  <a:lnTo>
                    <a:pt x="4" y="19"/>
                  </a:lnTo>
                  <a:lnTo>
                    <a:pt x="4" y="19"/>
                  </a:lnTo>
                  <a:lnTo>
                    <a:pt x="4" y="19"/>
                  </a:lnTo>
                  <a:lnTo>
                    <a:pt x="9" y="4"/>
                  </a:lnTo>
                  <a:lnTo>
                    <a:pt x="9" y="4"/>
                  </a:lnTo>
                  <a:lnTo>
                    <a:pt x="8" y="4"/>
                  </a:lnTo>
                  <a:lnTo>
                    <a:pt x="8" y="4"/>
                  </a:lnTo>
                  <a:close/>
                  <a:moveTo>
                    <a:pt x="8" y="0"/>
                  </a:moveTo>
                  <a:lnTo>
                    <a:pt x="9" y="2"/>
                  </a:lnTo>
                  <a:lnTo>
                    <a:pt x="11" y="3"/>
                  </a:lnTo>
                  <a:lnTo>
                    <a:pt x="12" y="4"/>
                  </a:lnTo>
                  <a:lnTo>
                    <a:pt x="12" y="6"/>
                  </a:lnTo>
                  <a:lnTo>
                    <a:pt x="7" y="19"/>
                  </a:lnTo>
                  <a:lnTo>
                    <a:pt x="5" y="21"/>
                  </a:lnTo>
                  <a:lnTo>
                    <a:pt x="4" y="21"/>
                  </a:lnTo>
                  <a:lnTo>
                    <a:pt x="3" y="21"/>
                  </a:lnTo>
                  <a:lnTo>
                    <a:pt x="0" y="20"/>
                  </a:lnTo>
                  <a:lnTo>
                    <a:pt x="0" y="17"/>
                  </a:lnTo>
                  <a:lnTo>
                    <a:pt x="0" y="17"/>
                  </a:lnTo>
                  <a:lnTo>
                    <a:pt x="5" y="3"/>
                  </a:lnTo>
                  <a:lnTo>
                    <a:pt x="7" y="2"/>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7" name="Freeform 2097"/>
            <p:cNvSpPr/>
            <p:nvPr/>
          </p:nvSpPr>
          <p:spPr bwMode="auto">
            <a:xfrm>
              <a:off x="7866063" y="5305425"/>
              <a:ext cx="9525" cy="26988"/>
            </a:xfrm>
            <a:custGeom>
              <a:avLst/>
              <a:gdLst>
                <a:gd name="T0" fmla="*/ 2 w 6"/>
                <a:gd name="T1" fmla="*/ 0 h 17"/>
                <a:gd name="T2" fmla="*/ 3 w 6"/>
                <a:gd name="T3" fmla="*/ 0 h 17"/>
                <a:gd name="T4" fmla="*/ 4 w 6"/>
                <a:gd name="T5" fmla="*/ 1 h 17"/>
                <a:gd name="T6" fmla="*/ 6 w 6"/>
                <a:gd name="T7" fmla="*/ 15 h 17"/>
                <a:gd name="T8" fmla="*/ 6 w 6"/>
                <a:gd name="T9" fmla="*/ 16 h 17"/>
                <a:gd name="T10" fmla="*/ 4 w 6"/>
                <a:gd name="T11" fmla="*/ 17 h 17"/>
                <a:gd name="T12" fmla="*/ 4 w 6"/>
                <a:gd name="T13" fmla="*/ 17 h 17"/>
                <a:gd name="T14" fmla="*/ 3 w 6"/>
                <a:gd name="T15" fmla="*/ 17 h 17"/>
                <a:gd name="T16" fmla="*/ 2 w 6"/>
                <a:gd name="T17" fmla="*/ 16 h 17"/>
                <a:gd name="T18" fmla="*/ 0 w 6"/>
                <a:gd name="T19" fmla="*/ 3 h 17"/>
                <a:gd name="T20" fmla="*/ 0 w 6"/>
                <a:gd name="T21" fmla="*/ 1 h 17"/>
                <a:gd name="T22" fmla="*/ 2 w 6"/>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7">
                  <a:moveTo>
                    <a:pt x="2" y="0"/>
                  </a:moveTo>
                  <a:lnTo>
                    <a:pt x="3" y="0"/>
                  </a:lnTo>
                  <a:lnTo>
                    <a:pt x="4" y="1"/>
                  </a:lnTo>
                  <a:lnTo>
                    <a:pt x="6" y="15"/>
                  </a:lnTo>
                  <a:lnTo>
                    <a:pt x="6" y="16"/>
                  </a:lnTo>
                  <a:lnTo>
                    <a:pt x="4" y="17"/>
                  </a:lnTo>
                  <a:lnTo>
                    <a:pt x="4" y="17"/>
                  </a:lnTo>
                  <a:lnTo>
                    <a:pt x="3" y="17"/>
                  </a:lnTo>
                  <a:lnTo>
                    <a:pt x="2" y="16"/>
                  </a:lnTo>
                  <a:lnTo>
                    <a:pt x="0" y="3"/>
                  </a:lnTo>
                  <a:lnTo>
                    <a:pt x="0" y="1"/>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8" name="Freeform 2098"/>
            <p:cNvSpPr>
              <a:spLocks noEditPoints="1"/>
            </p:cNvSpPr>
            <p:nvPr/>
          </p:nvSpPr>
          <p:spPr bwMode="auto">
            <a:xfrm>
              <a:off x="7864476" y="5303838"/>
              <a:ext cx="12700" cy="30163"/>
            </a:xfrm>
            <a:custGeom>
              <a:avLst/>
              <a:gdLst>
                <a:gd name="T0" fmla="*/ 4 w 8"/>
                <a:gd name="T1" fmla="*/ 2 h 19"/>
                <a:gd name="T2" fmla="*/ 4 w 8"/>
                <a:gd name="T3" fmla="*/ 2 h 19"/>
                <a:gd name="T4" fmla="*/ 3 w 8"/>
                <a:gd name="T5" fmla="*/ 2 h 19"/>
                <a:gd name="T6" fmla="*/ 3 w 8"/>
                <a:gd name="T7" fmla="*/ 2 h 19"/>
                <a:gd name="T8" fmla="*/ 4 w 8"/>
                <a:gd name="T9" fmla="*/ 17 h 19"/>
                <a:gd name="T10" fmla="*/ 5 w 8"/>
                <a:gd name="T11" fmla="*/ 17 h 19"/>
                <a:gd name="T12" fmla="*/ 5 w 8"/>
                <a:gd name="T13" fmla="*/ 17 h 19"/>
                <a:gd name="T14" fmla="*/ 5 w 8"/>
                <a:gd name="T15" fmla="*/ 16 h 19"/>
                <a:gd name="T16" fmla="*/ 4 w 8"/>
                <a:gd name="T17" fmla="*/ 2 h 19"/>
                <a:gd name="T18" fmla="*/ 4 w 8"/>
                <a:gd name="T19" fmla="*/ 2 h 19"/>
                <a:gd name="T20" fmla="*/ 4 w 8"/>
                <a:gd name="T21" fmla="*/ 2 h 19"/>
                <a:gd name="T22" fmla="*/ 4 w 8"/>
                <a:gd name="T23" fmla="*/ 0 h 19"/>
                <a:gd name="T24" fmla="*/ 5 w 8"/>
                <a:gd name="T25" fmla="*/ 1 h 19"/>
                <a:gd name="T26" fmla="*/ 7 w 8"/>
                <a:gd name="T27" fmla="*/ 2 h 19"/>
                <a:gd name="T28" fmla="*/ 8 w 8"/>
                <a:gd name="T29" fmla="*/ 16 h 19"/>
                <a:gd name="T30" fmla="*/ 8 w 8"/>
                <a:gd name="T31" fmla="*/ 17 h 19"/>
                <a:gd name="T32" fmla="*/ 8 w 8"/>
                <a:gd name="T33" fmla="*/ 18 h 19"/>
                <a:gd name="T34" fmla="*/ 5 w 8"/>
                <a:gd name="T35" fmla="*/ 19 h 19"/>
                <a:gd name="T36" fmla="*/ 5 w 8"/>
                <a:gd name="T37" fmla="*/ 19 h 19"/>
                <a:gd name="T38" fmla="*/ 3 w 8"/>
                <a:gd name="T39" fmla="*/ 18 h 19"/>
                <a:gd name="T40" fmla="*/ 1 w 8"/>
                <a:gd name="T41" fmla="*/ 17 h 19"/>
                <a:gd name="T42" fmla="*/ 3 w 8"/>
                <a:gd name="T43" fmla="*/ 17 h 19"/>
                <a:gd name="T44" fmla="*/ 1 w 8"/>
                <a:gd name="T45" fmla="*/ 17 h 19"/>
                <a:gd name="T46" fmla="*/ 0 w 8"/>
                <a:gd name="T47" fmla="*/ 4 h 19"/>
                <a:gd name="T48" fmla="*/ 0 w 8"/>
                <a:gd name="T49" fmla="*/ 2 h 19"/>
                <a:gd name="T50" fmla="*/ 1 w 8"/>
                <a:gd name="T51" fmla="*/ 1 h 19"/>
                <a:gd name="T52" fmla="*/ 3 w 8"/>
                <a:gd name="T53" fmla="*/ 0 h 19"/>
                <a:gd name="T54" fmla="*/ 4 w 8"/>
                <a:gd name="T5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19">
                  <a:moveTo>
                    <a:pt x="4" y="2"/>
                  </a:moveTo>
                  <a:lnTo>
                    <a:pt x="4" y="2"/>
                  </a:lnTo>
                  <a:lnTo>
                    <a:pt x="3" y="2"/>
                  </a:lnTo>
                  <a:lnTo>
                    <a:pt x="3" y="2"/>
                  </a:lnTo>
                  <a:lnTo>
                    <a:pt x="4" y="17"/>
                  </a:lnTo>
                  <a:lnTo>
                    <a:pt x="5" y="17"/>
                  </a:lnTo>
                  <a:lnTo>
                    <a:pt x="5" y="17"/>
                  </a:lnTo>
                  <a:lnTo>
                    <a:pt x="5" y="16"/>
                  </a:lnTo>
                  <a:lnTo>
                    <a:pt x="4" y="2"/>
                  </a:lnTo>
                  <a:lnTo>
                    <a:pt x="4" y="2"/>
                  </a:lnTo>
                  <a:lnTo>
                    <a:pt x="4" y="2"/>
                  </a:lnTo>
                  <a:close/>
                  <a:moveTo>
                    <a:pt x="4" y="0"/>
                  </a:moveTo>
                  <a:lnTo>
                    <a:pt x="5" y="1"/>
                  </a:lnTo>
                  <a:lnTo>
                    <a:pt x="7" y="2"/>
                  </a:lnTo>
                  <a:lnTo>
                    <a:pt x="8" y="16"/>
                  </a:lnTo>
                  <a:lnTo>
                    <a:pt x="8" y="17"/>
                  </a:lnTo>
                  <a:lnTo>
                    <a:pt x="8" y="18"/>
                  </a:lnTo>
                  <a:lnTo>
                    <a:pt x="5" y="19"/>
                  </a:lnTo>
                  <a:lnTo>
                    <a:pt x="5" y="19"/>
                  </a:lnTo>
                  <a:lnTo>
                    <a:pt x="3" y="18"/>
                  </a:lnTo>
                  <a:lnTo>
                    <a:pt x="1" y="17"/>
                  </a:lnTo>
                  <a:lnTo>
                    <a:pt x="3" y="17"/>
                  </a:lnTo>
                  <a:lnTo>
                    <a:pt x="1" y="17"/>
                  </a:lnTo>
                  <a:lnTo>
                    <a:pt x="0" y="4"/>
                  </a:lnTo>
                  <a:lnTo>
                    <a:pt x="0" y="2"/>
                  </a:lnTo>
                  <a:lnTo>
                    <a:pt x="1" y="1"/>
                  </a:lnTo>
                  <a:lnTo>
                    <a:pt x="3"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9" name="Freeform 2099"/>
            <p:cNvSpPr/>
            <p:nvPr/>
          </p:nvSpPr>
          <p:spPr bwMode="auto">
            <a:xfrm>
              <a:off x="7993063" y="5102225"/>
              <a:ext cx="120650" cy="184150"/>
            </a:xfrm>
            <a:custGeom>
              <a:avLst/>
              <a:gdLst>
                <a:gd name="T0" fmla="*/ 74 w 76"/>
                <a:gd name="T1" fmla="*/ 0 h 116"/>
                <a:gd name="T2" fmla="*/ 75 w 76"/>
                <a:gd name="T3" fmla="*/ 0 h 116"/>
                <a:gd name="T4" fmla="*/ 76 w 76"/>
                <a:gd name="T5" fmla="*/ 1 h 116"/>
                <a:gd name="T6" fmla="*/ 76 w 76"/>
                <a:gd name="T7" fmla="*/ 2 h 116"/>
                <a:gd name="T8" fmla="*/ 75 w 76"/>
                <a:gd name="T9" fmla="*/ 5 h 116"/>
                <a:gd name="T10" fmla="*/ 71 w 76"/>
                <a:gd name="T11" fmla="*/ 13 h 116"/>
                <a:gd name="T12" fmla="*/ 67 w 76"/>
                <a:gd name="T13" fmla="*/ 22 h 116"/>
                <a:gd name="T14" fmla="*/ 61 w 76"/>
                <a:gd name="T15" fmla="*/ 34 h 116"/>
                <a:gd name="T16" fmla="*/ 55 w 76"/>
                <a:gd name="T17" fmla="*/ 46 h 116"/>
                <a:gd name="T18" fmla="*/ 50 w 76"/>
                <a:gd name="T19" fmla="*/ 56 h 116"/>
                <a:gd name="T20" fmla="*/ 46 w 76"/>
                <a:gd name="T21" fmla="*/ 63 h 116"/>
                <a:gd name="T22" fmla="*/ 41 w 76"/>
                <a:gd name="T23" fmla="*/ 69 h 116"/>
                <a:gd name="T24" fmla="*/ 34 w 76"/>
                <a:gd name="T25" fmla="*/ 78 h 116"/>
                <a:gd name="T26" fmla="*/ 27 w 76"/>
                <a:gd name="T27" fmla="*/ 89 h 116"/>
                <a:gd name="T28" fmla="*/ 17 w 76"/>
                <a:gd name="T29" fmla="*/ 99 h 116"/>
                <a:gd name="T30" fmla="*/ 11 w 76"/>
                <a:gd name="T31" fmla="*/ 107 h 116"/>
                <a:gd name="T32" fmla="*/ 6 w 76"/>
                <a:gd name="T33" fmla="*/ 114 h 116"/>
                <a:gd name="T34" fmla="*/ 3 w 76"/>
                <a:gd name="T35" fmla="*/ 116 h 116"/>
                <a:gd name="T36" fmla="*/ 2 w 76"/>
                <a:gd name="T37" fmla="*/ 116 h 116"/>
                <a:gd name="T38" fmla="*/ 0 w 76"/>
                <a:gd name="T39" fmla="*/ 116 h 116"/>
                <a:gd name="T40" fmla="*/ 0 w 76"/>
                <a:gd name="T41" fmla="*/ 115 h 116"/>
                <a:gd name="T42" fmla="*/ 0 w 76"/>
                <a:gd name="T43" fmla="*/ 114 h 116"/>
                <a:gd name="T44" fmla="*/ 3 w 76"/>
                <a:gd name="T45" fmla="*/ 111 h 116"/>
                <a:gd name="T46" fmla="*/ 8 w 76"/>
                <a:gd name="T47" fmla="*/ 106 h 116"/>
                <a:gd name="T48" fmla="*/ 15 w 76"/>
                <a:gd name="T49" fmla="*/ 97 h 116"/>
                <a:gd name="T50" fmla="*/ 24 w 76"/>
                <a:gd name="T51" fmla="*/ 86 h 116"/>
                <a:gd name="T52" fmla="*/ 32 w 76"/>
                <a:gd name="T53" fmla="*/ 77 h 116"/>
                <a:gd name="T54" fmla="*/ 38 w 76"/>
                <a:gd name="T55" fmla="*/ 68 h 116"/>
                <a:gd name="T56" fmla="*/ 44 w 76"/>
                <a:gd name="T57" fmla="*/ 61 h 116"/>
                <a:gd name="T58" fmla="*/ 47 w 76"/>
                <a:gd name="T59" fmla="*/ 53 h 116"/>
                <a:gd name="T60" fmla="*/ 53 w 76"/>
                <a:gd name="T61" fmla="*/ 44 h 116"/>
                <a:gd name="T62" fmla="*/ 58 w 76"/>
                <a:gd name="T63" fmla="*/ 33 h 116"/>
                <a:gd name="T64" fmla="*/ 63 w 76"/>
                <a:gd name="T65" fmla="*/ 21 h 116"/>
                <a:gd name="T66" fmla="*/ 68 w 76"/>
                <a:gd name="T67" fmla="*/ 10 h 116"/>
                <a:gd name="T68" fmla="*/ 71 w 76"/>
                <a:gd name="T69" fmla="*/ 4 h 116"/>
                <a:gd name="T70" fmla="*/ 72 w 76"/>
                <a:gd name="T71" fmla="*/ 1 h 116"/>
                <a:gd name="T72" fmla="*/ 74 w 76"/>
                <a:gd name="T7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6">
                  <a:moveTo>
                    <a:pt x="74" y="0"/>
                  </a:moveTo>
                  <a:lnTo>
                    <a:pt x="75" y="0"/>
                  </a:lnTo>
                  <a:lnTo>
                    <a:pt x="76" y="1"/>
                  </a:lnTo>
                  <a:lnTo>
                    <a:pt x="76" y="2"/>
                  </a:lnTo>
                  <a:lnTo>
                    <a:pt x="75" y="5"/>
                  </a:lnTo>
                  <a:lnTo>
                    <a:pt x="71" y="13"/>
                  </a:lnTo>
                  <a:lnTo>
                    <a:pt x="67" y="22"/>
                  </a:lnTo>
                  <a:lnTo>
                    <a:pt x="61" y="34"/>
                  </a:lnTo>
                  <a:lnTo>
                    <a:pt x="55" y="46"/>
                  </a:lnTo>
                  <a:lnTo>
                    <a:pt x="50" y="56"/>
                  </a:lnTo>
                  <a:lnTo>
                    <a:pt x="46" y="63"/>
                  </a:lnTo>
                  <a:lnTo>
                    <a:pt x="41" y="69"/>
                  </a:lnTo>
                  <a:lnTo>
                    <a:pt x="34" y="78"/>
                  </a:lnTo>
                  <a:lnTo>
                    <a:pt x="27" y="89"/>
                  </a:lnTo>
                  <a:lnTo>
                    <a:pt x="17" y="99"/>
                  </a:lnTo>
                  <a:lnTo>
                    <a:pt x="11" y="107"/>
                  </a:lnTo>
                  <a:lnTo>
                    <a:pt x="6" y="114"/>
                  </a:lnTo>
                  <a:lnTo>
                    <a:pt x="3" y="116"/>
                  </a:lnTo>
                  <a:lnTo>
                    <a:pt x="2" y="116"/>
                  </a:lnTo>
                  <a:lnTo>
                    <a:pt x="0" y="116"/>
                  </a:lnTo>
                  <a:lnTo>
                    <a:pt x="0" y="115"/>
                  </a:lnTo>
                  <a:lnTo>
                    <a:pt x="0" y="114"/>
                  </a:lnTo>
                  <a:lnTo>
                    <a:pt x="3" y="111"/>
                  </a:lnTo>
                  <a:lnTo>
                    <a:pt x="8" y="106"/>
                  </a:lnTo>
                  <a:lnTo>
                    <a:pt x="15" y="97"/>
                  </a:lnTo>
                  <a:lnTo>
                    <a:pt x="24" y="86"/>
                  </a:lnTo>
                  <a:lnTo>
                    <a:pt x="32" y="77"/>
                  </a:lnTo>
                  <a:lnTo>
                    <a:pt x="38" y="68"/>
                  </a:lnTo>
                  <a:lnTo>
                    <a:pt x="44" y="61"/>
                  </a:lnTo>
                  <a:lnTo>
                    <a:pt x="47" y="53"/>
                  </a:lnTo>
                  <a:lnTo>
                    <a:pt x="53" y="44"/>
                  </a:lnTo>
                  <a:lnTo>
                    <a:pt x="58" y="33"/>
                  </a:lnTo>
                  <a:lnTo>
                    <a:pt x="63" y="21"/>
                  </a:lnTo>
                  <a:lnTo>
                    <a:pt x="68" y="10"/>
                  </a:lnTo>
                  <a:lnTo>
                    <a:pt x="71" y="4"/>
                  </a:lnTo>
                  <a:lnTo>
                    <a:pt x="72" y="1"/>
                  </a:lnTo>
                  <a:lnTo>
                    <a:pt x="7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1" name="Freeform 2101"/>
            <p:cNvSpPr/>
            <p:nvPr/>
          </p:nvSpPr>
          <p:spPr bwMode="auto">
            <a:xfrm>
              <a:off x="8099426" y="5084763"/>
              <a:ext cx="14288" cy="26988"/>
            </a:xfrm>
            <a:custGeom>
              <a:avLst/>
              <a:gdLst>
                <a:gd name="T0" fmla="*/ 1 w 9"/>
                <a:gd name="T1" fmla="*/ 0 h 17"/>
                <a:gd name="T2" fmla="*/ 3 w 9"/>
                <a:gd name="T3" fmla="*/ 0 h 17"/>
                <a:gd name="T4" fmla="*/ 4 w 9"/>
                <a:gd name="T5" fmla="*/ 2 h 17"/>
                <a:gd name="T6" fmla="*/ 9 w 9"/>
                <a:gd name="T7" fmla="*/ 15 h 17"/>
                <a:gd name="T8" fmla="*/ 9 w 9"/>
                <a:gd name="T9" fmla="*/ 16 h 17"/>
                <a:gd name="T10" fmla="*/ 8 w 9"/>
                <a:gd name="T11" fmla="*/ 17 h 17"/>
                <a:gd name="T12" fmla="*/ 8 w 9"/>
                <a:gd name="T13" fmla="*/ 17 h 17"/>
                <a:gd name="T14" fmla="*/ 7 w 9"/>
                <a:gd name="T15" fmla="*/ 17 h 17"/>
                <a:gd name="T16" fmla="*/ 5 w 9"/>
                <a:gd name="T17" fmla="*/ 16 h 17"/>
                <a:gd name="T18" fmla="*/ 0 w 9"/>
                <a:gd name="T19" fmla="*/ 3 h 17"/>
                <a:gd name="T20" fmla="*/ 0 w 9"/>
                <a:gd name="T21" fmla="*/ 2 h 17"/>
                <a:gd name="T22" fmla="*/ 1 w 9"/>
                <a:gd name="T2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7">
                  <a:moveTo>
                    <a:pt x="1" y="0"/>
                  </a:moveTo>
                  <a:lnTo>
                    <a:pt x="3" y="0"/>
                  </a:lnTo>
                  <a:lnTo>
                    <a:pt x="4" y="2"/>
                  </a:lnTo>
                  <a:lnTo>
                    <a:pt x="9" y="15"/>
                  </a:lnTo>
                  <a:lnTo>
                    <a:pt x="9" y="16"/>
                  </a:lnTo>
                  <a:lnTo>
                    <a:pt x="8" y="17"/>
                  </a:lnTo>
                  <a:lnTo>
                    <a:pt x="8" y="17"/>
                  </a:lnTo>
                  <a:lnTo>
                    <a:pt x="7" y="17"/>
                  </a:lnTo>
                  <a:lnTo>
                    <a:pt x="5" y="16"/>
                  </a:lnTo>
                  <a:lnTo>
                    <a:pt x="0" y="3"/>
                  </a:lnTo>
                  <a:lnTo>
                    <a:pt x="0" y="2"/>
                  </a:lnTo>
                  <a:lnTo>
                    <a:pt x="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2" name="Freeform 2102"/>
            <p:cNvSpPr>
              <a:spLocks noEditPoints="1"/>
            </p:cNvSpPr>
            <p:nvPr/>
          </p:nvSpPr>
          <p:spPr bwMode="auto">
            <a:xfrm>
              <a:off x="8097838" y="5083175"/>
              <a:ext cx="19050" cy="31750"/>
            </a:xfrm>
            <a:custGeom>
              <a:avLst/>
              <a:gdLst>
                <a:gd name="T0" fmla="*/ 2 w 12"/>
                <a:gd name="T1" fmla="*/ 3 h 20"/>
                <a:gd name="T2" fmla="*/ 2 w 12"/>
                <a:gd name="T3" fmla="*/ 3 h 20"/>
                <a:gd name="T4" fmla="*/ 2 w 12"/>
                <a:gd name="T5" fmla="*/ 3 h 20"/>
                <a:gd name="T6" fmla="*/ 8 w 12"/>
                <a:gd name="T7" fmla="*/ 17 h 20"/>
                <a:gd name="T8" fmla="*/ 8 w 12"/>
                <a:gd name="T9" fmla="*/ 17 h 20"/>
                <a:gd name="T10" fmla="*/ 9 w 12"/>
                <a:gd name="T11" fmla="*/ 17 h 20"/>
                <a:gd name="T12" fmla="*/ 9 w 12"/>
                <a:gd name="T13" fmla="*/ 17 h 20"/>
                <a:gd name="T14" fmla="*/ 9 w 12"/>
                <a:gd name="T15" fmla="*/ 17 h 20"/>
                <a:gd name="T16" fmla="*/ 9 w 12"/>
                <a:gd name="T17" fmla="*/ 16 h 20"/>
                <a:gd name="T18" fmla="*/ 4 w 12"/>
                <a:gd name="T19" fmla="*/ 3 h 20"/>
                <a:gd name="T20" fmla="*/ 4 w 12"/>
                <a:gd name="T21" fmla="*/ 3 h 20"/>
                <a:gd name="T22" fmla="*/ 2 w 12"/>
                <a:gd name="T23" fmla="*/ 3 h 20"/>
                <a:gd name="T24" fmla="*/ 4 w 12"/>
                <a:gd name="T25" fmla="*/ 0 h 20"/>
                <a:gd name="T26" fmla="*/ 5 w 12"/>
                <a:gd name="T27" fmla="*/ 0 h 20"/>
                <a:gd name="T28" fmla="*/ 6 w 12"/>
                <a:gd name="T29" fmla="*/ 1 h 20"/>
                <a:gd name="T30" fmla="*/ 12 w 12"/>
                <a:gd name="T31" fmla="*/ 16 h 20"/>
                <a:gd name="T32" fmla="*/ 12 w 12"/>
                <a:gd name="T33" fmla="*/ 17 h 20"/>
                <a:gd name="T34" fmla="*/ 12 w 12"/>
                <a:gd name="T35" fmla="*/ 18 h 20"/>
                <a:gd name="T36" fmla="*/ 9 w 12"/>
                <a:gd name="T37" fmla="*/ 20 h 20"/>
                <a:gd name="T38" fmla="*/ 9 w 12"/>
                <a:gd name="T39" fmla="*/ 20 h 20"/>
                <a:gd name="T40" fmla="*/ 6 w 12"/>
                <a:gd name="T41" fmla="*/ 20 h 20"/>
                <a:gd name="T42" fmla="*/ 5 w 12"/>
                <a:gd name="T43" fmla="*/ 17 h 20"/>
                <a:gd name="T44" fmla="*/ 0 w 12"/>
                <a:gd name="T45" fmla="*/ 4 h 20"/>
                <a:gd name="T46" fmla="*/ 0 w 12"/>
                <a:gd name="T47" fmla="*/ 3 h 20"/>
                <a:gd name="T48" fmla="*/ 0 w 12"/>
                <a:gd name="T49" fmla="*/ 1 h 20"/>
                <a:gd name="T50" fmla="*/ 2 w 12"/>
                <a:gd name="T51" fmla="*/ 0 h 20"/>
                <a:gd name="T52" fmla="*/ 4 w 12"/>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 h="20">
                  <a:moveTo>
                    <a:pt x="2" y="3"/>
                  </a:moveTo>
                  <a:lnTo>
                    <a:pt x="2" y="3"/>
                  </a:lnTo>
                  <a:lnTo>
                    <a:pt x="2" y="3"/>
                  </a:lnTo>
                  <a:lnTo>
                    <a:pt x="8" y="17"/>
                  </a:lnTo>
                  <a:lnTo>
                    <a:pt x="8" y="17"/>
                  </a:lnTo>
                  <a:lnTo>
                    <a:pt x="9" y="17"/>
                  </a:lnTo>
                  <a:lnTo>
                    <a:pt x="9" y="17"/>
                  </a:lnTo>
                  <a:lnTo>
                    <a:pt x="9" y="17"/>
                  </a:lnTo>
                  <a:lnTo>
                    <a:pt x="9" y="16"/>
                  </a:lnTo>
                  <a:lnTo>
                    <a:pt x="4" y="3"/>
                  </a:lnTo>
                  <a:lnTo>
                    <a:pt x="4" y="3"/>
                  </a:lnTo>
                  <a:lnTo>
                    <a:pt x="2" y="3"/>
                  </a:lnTo>
                  <a:close/>
                  <a:moveTo>
                    <a:pt x="4" y="0"/>
                  </a:moveTo>
                  <a:lnTo>
                    <a:pt x="5" y="0"/>
                  </a:lnTo>
                  <a:lnTo>
                    <a:pt x="6" y="1"/>
                  </a:lnTo>
                  <a:lnTo>
                    <a:pt x="12" y="16"/>
                  </a:lnTo>
                  <a:lnTo>
                    <a:pt x="12" y="17"/>
                  </a:lnTo>
                  <a:lnTo>
                    <a:pt x="12" y="18"/>
                  </a:lnTo>
                  <a:lnTo>
                    <a:pt x="9" y="20"/>
                  </a:lnTo>
                  <a:lnTo>
                    <a:pt x="9" y="20"/>
                  </a:lnTo>
                  <a:lnTo>
                    <a:pt x="6" y="20"/>
                  </a:lnTo>
                  <a:lnTo>
                    <a:pt x="5" y="17"/>
                  </a:lnTo>
                  <a:lnTo>
                    <a:pt x="0" y="4"/>
                  </a:lnTo>
                  <a:lnTo>
                    <a:pt x="0" y="3"/>
                  </a:lnTo>
                  <a:lnTo>
                    <a:pt x="0" y="1"/>
                  </a:lnTo>
                  <a:lnTo>
                    <a:pt x="2" y="0"/>
                  </a:lnTo>
                  <a:lnTo>
                    <a:pt x="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3" name="Freeform 2103"/>
            <p:cNvSpPr/>
            <p:nvPr/>
          </p:nvSpPr>
          <p:spPr bwMode="auto">
            <a:xfrm>
              <a:off x="8107363" y="5089525"/>
              <a:ext cx="20638" cy="19050"/>
            </a:xfrm>
            <a:custGeom>
              <a:avLst/>
              <a:gdLst>
                <a:gd name="T0" fmla="*/ 12 w 13"/>
                <a:gd name="T1" fmla="*/ 0 h 12"/>
                <a:gd name="T2" fmla="*/ 13 w 13"/>
                <a:gd name="T3" fmla="*/ 1 h 12"/>
                <a:gd name="T4" fmla="*/ 13 w 13"/>
                <a:gd name="T5" fmla="*/ 3 h 12"/>
                <a:gd name="T6" fmla="*/ 13 w 13"/>
                <a:gd name="T7" fmla="*/ 4 h 12"/>
                <a:gd name="T8" fmla="*/ 3 w 13"/>
                <a:gd name="T9" fmla="*/ 10 h 12"/>
                <a:gd name="T10" fmla="*/ 3 w 13"/>
                <a:gd name="T11" fmla="*/ 12 h 12"/>
                <a:gd name="T12" fmla="*/ 0 w 13"/>
                <a:gd name="T13" fmla="*/ 10 h 12"/>
                <a:gd name="T14" fmla="*/ 0 w 13"/>
                <a:gd name="T15" fmla="*/ 9 h 12"/>
                <a:gd name="T16" fmla="*/ 2 w 13"/>
                <a:gd name="T17" fmla="*/ 8 h 12"/>
                <a:gd name="T18" fmla="*/ 11 w 13"/>
                <a:gd name="T19" fmla="*/ 1 h 12"/>
                <a:gd name="T20" fmla="*/ 12 w 1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2">
                  <a:moveTo>
                    <a:pt x="12" y="0"/>
                  </a:moveTo>
                  <a:lnTo>
                    <a:pt x="13" y="1"/>
                  </a:lnTo>
                  <a:lnTo>
                    <a:pt x="13" y="3"/>
                  </a:lnTo>
                  <a:lnTo>
                    <a:pt x="13" y="4"/>
                  </a:lnTo>
                  <a:lnTo>
                    <a:pt x="3" y="10"/>
                  </a:lnTo>
                  <a:lnTo>
                    <a:pt x="3" y="12"/>
                  </a:lnTo>
                  <a:lnTo>
                    <a:pt x="0" y="10"/>
                  </a:lnTo>
                  <a:lnTo>
                    <a:pt x="0" y="9"/>
                  </a:lnTo>
                  <a:lnTo>
                    <a:pt x="2" y="8"/>
                  </a:lnTo>
                  <a:lnTo>
                    <a:pt x="11"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4" name="Freeform 2104"/>
            <p:cNvSpPr>
              <a:spLocks noEditPoints="1"/>
            </p:cNvSpPr>
            <p:nvPr/>
          </p:nvSpPr>
          <p:spPr bwMode="auto">
            <a:xfrm>
              <a:off x="8105776" y="5087938"/>
              <a:ext cx="25400" cy="22225"/>
            </a:xfrm>
            <a:custGeom>
              <a:avLst/>
              <a:gdLst>
                <a:gd name="T0" fmla="*/ 13 w 16"/>
                <a:gd name="T1" fmla="*/ 2 h 14"/>
                <a:gd name="T2" fmla="*/ 13 w 16"/>
                <a:gd name="T3" fmla="*/ 2 h 14"/>
                <a:gd name="T4" fmla="*/ 3 w 16"/>
                <a:gd name="T5" fmla="*/ 10 h 14"/>
                <a:gd name="T6" fmla="*/ 3 w 16"/>
                <a:gd name="T7" fmla="*/ 10 h 14"/>
                <a:gd name="T8" fmla="*/ 3 w 16"/>
                <a:gd name="T9" fmla="*/ 11 h 14"/>
                <a:gd name="T10" fmla="*/ 4 w 16"/>
                <a:gd name="T11" fmla="*/ 11 h 14"/>
                <a:gd name="T12" fmla="*/ 4 w 16"/>
                <a:gd name="T13" fmla="*/ 11 h 14"/>
                <a:gd name="T14" fmla="*/ 13 w 16"/>
                <a:gd name="T15" fmla="*/ 4 h 14"/>
                <a:gd name="T16" fmla="*/ 13 w 16"/>
                <a:gd name="T17" fmla="*/ 4 h 14"/>
                <a:gd name="T18" fmla="*/ 13 w 16"/>
                <a:gd name="T19" fmla="*/ 4 h 14"/>
                <a:gd name="T20" fmla="*/ 13 w 16"/>
                <a:gd name="T21" fmla="*/ 2 h 14"/>
                <a:gd name="T22" fmla="*/ 13 w 16"/>
                <a:gd name="T23" fmla="*/ 0 h 14"/>
                <a:gd name="T24" fmla="*/ 14 w 16"/>
                <a:gd name="T25" fmla="*/ 0 h 14"/>
                <a:gd name="T26" fmla="*/ 16 w 16"/>
                <a:gd name="T27" fmla="*/ 1 h 14"/>
                <a:gd name="T28" fmla="*/ 16 w 16"/>
                <a:gd name="T29" fmla="*/ 4 h 14"/>
                <a:gd name="T30" fmla="*/ 16 w 16"/>
                <a:gd name="T31" fmla="*/ 5 h 14"/>
                <a:gd name="T32" fmla="*/ 14 w 16"/>
                <a:gd name="T33" fmla="*/ 6 h 14"/>
                <a:gd name="T34" fmla="*/ 5 w 16"/>
                <a:gd name="T35" fmla="*/ 13 h 14"/>
                <a:gd name="T36" fmla="*/ 4 w 16"/>
                <a:gd name="T37" fmla="*/ 14 h 14"/>
                <a:gd name="T38" fmla="*/ 4 w 16"/>
                <a:gd name="T39" fmla="*/ 14 h 14"/>
                <a:gd name="T40" fmla="*/ 1 w 16"/>
                <a:gd name="T41" fmla="*/ 14 h 14"/>
                <a:gd name="T42" fmla="*/ 0 w 16"/>
                <a:gd name="T43" fmla="*/ 13 h 14"/>
                <a:gd name="T44" fmla="*/ 0 w 16"/>
                <a:gd name="T45" fmla="*/ 10 h 14"/>
                <a:gd name="T46" fmla="*/ 0 w 16"/>
                <a:gd name="T47" fmla="*/ 9 h 14"/>
                <a:gd name="T48" fmla="*/ 1 w 16"/>
                <a:gd name="T49" fmla="*/ 8 h 14"/>
                <a:gd name="T50" fmla="*/ 11 w 16"/>
                <a:gd name="T51" fmla="*/ 1 h 14"/>
                <a:gd name="T52" fmla="*/ 13 w 16"/>
                <a:gd name="T5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4">
                  <a:moveTo>
                    <a:pt x="13" y="2"/>
                  </a:moveTo>
                  <a:lnTo>
                    <a:pt x="13" y="2"/>
                  </a:lnTo>
                  <a:lnTo>
                    <a:pt x="3" y="10"/>
                  </a:lnTo>
                  <a:lnTo>
                    <a:pt x="3" y="10"/>
                  </a:lnTo>
                  <a:lnTo>
                    <a:pt x="3" y="11"/>
                  </a:lnTo>
                  <a:lnTo>
                    <a:pt x="4" y="11"/>
                  </a:lnTo>
                  <a:lnTo>
                    <a:pt x="4" y="11"/>
                  </a:lnTo>
                  <a:lnTo>
                    <a:pt x="13" y="4"/>
                  </a:lnTo>
                  <a:lnTo>
                    <a:pt x="13" y="4"/>
                  </a:lnTo>
                  <a:lnTo>
                    <a:pt x="13" y="4"/>
                  </a:lnTo>
                  <a:lnTo>
                    <a:pt x="13" y="2"/>
                  </a:lnTo>
                  <a:close/>
                  <a:moveTo>
                    <a:pt x="13" y="0"/>
                  </a:moveTo>
                  <a:lnTo>
                    <a:pt x="14" y="0"/>
                  </a:lnTo>
                  <a:lnTo>
                    <a:pt x="16" y="1"/>
                  </a:lnTo>
                  <a:lnTo>
                    <a:pt x="16" y="4"/>
                  </a:lnTo>
                  <a:lnTo>
                    <a:pt x="16" y="5"/>
                  </a:lnTo>
                  <a:lnTo>
                    <a:pt x="14" y="6"/>
                  </a:lnTo>
                  <a:lnTo>
                    <a:pt x="5" y="13"/>
                  </a:lnTo>
                  <a:lnTo>
                    <a:pt x="4" y="14"/>
                  </a:lnTo>
                  <a:lnTo>
                    <a:pt x="4" y="14"/>
                  </a:lnTo>
                  <a:lnTo>
                    <a:pt x="1" y="14"/>
                  </a:lnTo>
                  <a:lnTo>
                    <a:pt x="0" y="13"/>
                  </a:lnTo>
                  <a:lnTo>
                    <a:pt x="0" y="10"/>
                  </a:lnTo>
                  <a:lnTo>
                    <a:pt x="0" y="9"/>
                  </a:lnTo>
                  <a:lnTo>
                    <a:pt x="1" y="8"/>
                  </a:lnTo>
                  <a:lnTo>
                    <a:pt x="11" y="1"/>
                  </a:lnTo>
                  <a:lnTo>
                    <a:pt x="1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5" name="Freeform 2105"/>
            <p:cNvSpPr/>
            <p:nvPr/>
          </p:nvSpPr>
          <p:spPr bwMode="auto">
            <a:xfrm>
              <a:off x="8110538" y="5076825"/>
              <a:ext cx="9525" cy="28575"/>
            </a:xfrm>
            <a:custGeom>
              <a:avLst/>
              <a:gdLst>
                <a:gd name="T0" fmla="*/ 5 w 6"/>
                <a:gd name="T1" fmla="*/ 0 h 18"/>
                <a:gd name="T2" fmla="*/ 6 w 6"/>
                <a:gd name="T3" fmla="*/ 0 h 18"/>
                <a:gd name="T4" fmla="*/ 6 w 6"/>
                <a:gd name="T5" fmla="*/ 1 h 18"/>
                <a:gd name="T6" fmla="*/ 4 w 6"/>
                <a:gd name="T7" fmla="*/ 17 h 18"/>
                <a:gd name="T8" fmla="*/ 4 w 6"/>
                <a:gd name="T9" fmla="*/ 18 h 18"/>
                <a:gd name="T10" fmla="*/ 2 w 6"/>
                <a:gd name="T11" fmla="*/ 18 h 18"/>
                <a:gd name="T12" fmla="*/ 1 w 6"/>
                <a:gd name="T13" fmla="*/ 18 h 18"/>
                <a:gd name="T14" fmla="*/ 0 w 6"/>
                <a:gd name="T15" fmla="*/ 17 h 18"/>
                <a:gd name="T16" fmla="*/ 0 w 6"/>
                <a:gd name="T17" fmla="*/ 16 h 18"/>
                <a:gd name="T18" fmla="*/ 4 w 6"/>
                <a:gd name="T19" fmla="*/ 1 h 18"/>
                <a:gd name="T20" fmla="*/ 4 w 6"/>
                <a:gd name="T21" fmla="*/ 0 h 18"/>
                <a:gd name="T22" fmla="*/ 5 w 6"/>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8">
                  <a:moveTo>
                    <a:pt x="5" y="0"/>
                  </a:moveTo>
                  <a:lnTo>
                    <a:pt x="6" y="0"/>
                  </a:lnTo>
                  <a:lnTo>
                    <a:pt x="6" y="1"/>
                  </a:lnTo>
                  <a:lnTo>
                    <a:pt x="4" y="17"/>
                  </a:lnTo>
                  <a:lnTo>
                    <a:pt x="4" y="18"/>
                  </a:lnTo>
                  <a:lnTo>
                    <a:pt x="2" y="18"/>
                  </a:lnTo>
                  <a:lnTo>
                    <a:pt x="1" y="18"/>
                  </a:lnTo>
                  <a:lnTo>
                    <a:pt x="0" y="17"/>
                  </a:lnTo>
                  <a:lnTo>
                    <a:pt x="0" y="16"/>
                  </a:lnTo>
                  <a:lnTo>
                    <a:pt x="4" y="1"/>
                  </a:lnTo>
                  <a:lnTo>
                    <a:pt x="4" y="0"/>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6" name="Freeform 2106"/>
            <p:cNvSpPr>
              <a:spLocks noEditPoints="1"/>
            </p:cNvSpPr>
            <p:nvPr/>
          </p:nvSpPr>
          <p:spPr bwMode="auto">
            <a:xfrm>
              <a:off x="8107363" y="5075238"/>
              <a:ext cx="17463" cy="33338"/>
            </a:xfrm>
            <a:custGeom>
              <a:avLst/>
              <a:gdLst>
                <a:gd name="T0" fmla="*/ 7 w 11"/>
                <a:gd name="T1" fmla="*/ 2 h 21"/>
                <a:gd name="T2" fmla="*/ 7 w 11"/>
                <a:gd name="T3" fmla="*/ 2 h 21"/>
                <a:gd name="T4" fmla="*/ 3 w 11"/>
                <a:gd name="T5" fmla="*/ 18 h 21"/>
                <a:gd name="T6" fmla="*/ 4 w 11"/>
                <a:gd name="T7" fmla="*/ 18 h 21"/>
                <a:gd name="T8" fmla="*/ 4 w 11"/>
                <a:gd name="T9" fmla="*/ 18 h 21"/>
                <a:gd name="T10" fmla="*/ 4 w 11"/>
                <a:gd name="T11" fmla="*/ 18 h 21"/>
                <a:gd name="T12" fmla="*/ 7 w 11"/>
                <a:gd name="T13" fmla="*/ 2 h 21"/>
                <a:gd name="T14" fmla="*/ 7 w 11"/>
                <a:gd name="T15" fmla="*/ 2 h 21"/>
                <a:gd name="T16" fmla="*/ 7 w 11"/>
                <a:gd name="T17" fmla="*/ 2 h 21"/>
                <a:gd name="T18" fmla="*/ 7 w 11"/>
                <a:gd name="T19" fmla="*/ 0 h 21"/>
                <a:gd name="T20" fmla="*/ 8 w 11"/>
                <a:gd name="T21" fmla="*/ 0 h 21"/>
                <a:gd name="T22" fmla="*/ 10 w 11"/>
                <a:gd name="T23" fmla="*/ 1 h 21"/>
                <a:gd name="T24" fmla="*/ 11 w 11"/>
                <a:gd name="T25" fmla="*/ 2 h 21"/>
                <a:gd name="T26" fmla="*/ 11 w 11"/>
                <a:gd name="T27" fmla="*/ 4 h 21"/>
                <a:gd name="T28" fmla="*/ 7 w 11"/>
                <a:gd name="T29" fmla="*/ 18 h 21"/>
                <a:gd name="T30" fmla="*/ 6 w 11"/>
                <a:gd name="T31" fmla="*/ 19 h 21"/>
                <a:gd name="T32" fmla="*/ 4 w 11"/>
                <a:gd name="T33" fmla="*/ 21 h 21"/>
                <a:gd name="T34" fmla="*/ 3 w 11"/>
                <a:gd name="T35" fmla="*/ 21 h 21"/>
                <a:gd name="T36" fmla="*/ 2 w 11"/>
                <a:gd name="T37" fmla="*/ 19 h 21"/>
                <a:gd name="T38" fmla="*/ 0 w 11"/>
                <a:gd name="T39" fmla="*/ 18 h 21"/>
                <a:gd name="T40" fmla="*/ 0 w 11"/>
                <a:gd name="T41" fmla="*/ 17 h 21"/>
                <a:gd name="T42" fmla="*/ 4 w 11"/>
                <a:gd name="T43" fmla="*/ 2 h 21"/>
                <a:gd name="T44" fmla="*/ 4 w 11"/>
                <a:gd name="T45" fmla="*/ 0 h 21"/>
                <a:gd name="T46" fmla="*/ 7 w 11"/>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 h="21">
                  <a:moveTo>
                    <a:pt x="7" y="2"/>
                  </a:moveTo>
                  <a:lnTo>
                    <a:pt x="7" y="2"/>
                  </a:lnTo>
                  <a:lnTo>
                    <a:pt x="3" y="18"/>
                  </a:lnTo>
                  <a:lnTo>
                    <a:pt x="4" y="18"/>
                  </a:lnTo>
                  <a:lnTo>
                    <a:pt x="4" y="18"/>
                  </a:lnTo>
                  <a:lnTo>
                    <a:pt x="4" y="18"/>
                  </a:lnTo>
                  <a:lnTo>
                    <a:pt x="7" y="2"/>
                  </a:lnTo>
                  <a:lnTo>
                    <a:pt x="7" y="2"/>
                  </a:lnTo>
                  <a:lnTo>
                    <a:pt x="7" y="2"/>
                  </a:lnTo>
                  <a:close/>
                  <a:moveTo>
                    <a:pt x="7" y="0"/>
                  </a:moveTo>
                  <a:lnTo>
                    <a:pt x="8" y="0"/>
                  </a:lnTo>
                  <a:lnTo>
                    <a:pt x="10" y="1"/>
                  </a:lnTo>
                  <a:lnTo>
                    <a:pt x="11" y="2"/>
                  </a:lnTo>
                  <a:lnTo>
                    <a:pt x="11" y="4"/>
                  </a:lnTo>
                  <a:lnTo>
                    <a:pt x="7" y="18"/>
                  </a:lnTo>
                  <a:lnTo>
                    <a:pt x="6" y="19"/>
                  </a:lnTo>
                  <a:lnTo>
                    <a:pt x="4" y="21"/>
                  </a:lnTo>
                  <a:lnTo>
                    <a:pt x="3" y="21"/>
                  </a:lnTo>
                  <a:lnTo>
                    <a:pt x="2" y="19"/>
                  </a:lnTo>
                  <a:lnTo>
                    <a:pt x="0" y="18"/>
                  </a:lnTo>
                  <a:lnTo>
                    <a:pt x="0" y="17"/>
                  </a:lnTo>
                  <a:lnTo>
                    <a:pt x="4" y="2"/>
                  </a:lnTo>
                  <a:lnTo>
                    <a:pt x="4" y="0"/>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7" name="Freeform 2107"/>
            <p:cNvSpPr/>
            <p:nvPr/>
          </p:nvSpPr>
          <p:spPr bwMode="auto">
            <a:xfrm>
              <a:off x="7935913" y="5454650"/>
              <a:ext cx="28575" cy="254000"/>
            </a:xfrm>
            <a:custGeom>
              <a:avLst/>
              <a:gdLst>
                <a:gd name="T0" fmla="*/ 8 w 18"/>
                <a:gd name="T1" fmla="*/ 0 h 160"/>
                <a:gd name="T2" fmla="*/ 9 w 18"/>
                <a:gd name="T3" fmla="*/ 0 h 160"/>
                <a:gd name="T4" fmla="*/ 10 w 18"/>
                <a:gd name="T5" fmla="*/ 2 h 160"/>
                <a:gd name="T6" fmla="*/ 18 w 18"/>
                <a:gd name="T7" fmla="*/ 160 h 160"/>
                <a:gd name="T8" fmla="*/ 1 w 18"/>
                <a:gd name="T9" fmla="*/ 160 h 160"/>
                <a:gd name="T10" fmla="*/ 0 w 18"/>
                <a:gd name="T11" fmla="*/ 160 h 160"/>
                <a:gd name="T12" fmla="*/ 0 w 18"/>
                <a:gd name="T13" fmla="*/ 159 h 160"/>
                <a:gd name="T14" fmla="*/ 0 w 18"/>
                <a:gd name="T15" fmla="*/ 157 h 160"/>
                <a:gd name="T16" fmla="*/ 1 w 18"/>
                <a:gd name="T17" fmla="*/ 156 h 160"/>
                <a:gd name="T18" fmla="*/ 14 w 18"/>
                <a:gd name="T19" fmla="*/ 156 h 160"/>
                <a:gd name="T20" fmla="*/ 6 w 18"/>
                <a:gd name="T21" fmla="*/ 2 h 160"/>
                <a:gd name="T22" fmla="*/ 6 w 18"/>
                <a:gd name="T23" fmla="*/ 0 h 160"/>
                <a:gd name="T24" fmla="*/ 8 w 18"/>
                <a:gd name="T2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60">
                  <a:moveTo>
                    <a:pt x="8" y="0"/>
                  </a:moveTo>
                  <a:lnTo>
                    <a:pt x="9" y="0"/>
                  </a:lnTo>
                  <a:lnTo>
                    <a:pt x="10" y="2"/>
                  </a:lnTo>
                  <a:lnTo>
                    <a:pt x="18" y="160"/>
                  </a:lnTo>
                  <a:lnTo>
                    <a:pt x="1" y="160"/>
                  </a:lnTo>
                  <a:lnTo>
                    <a:pt x="0" y="160"/>
                  </a:lnTo>
                  <a:lnTo>
                    <a:pt x="0" y="159"/>
                  </a:lnTo>
                  <a:lnTo>
                    <a:pt x="0" y="157"/>
                  </a:lnTo>
                  <a:lnTo>
                    <a:pt x="1" y="156"/>
                  </a:lnTo>
                  <a:lnTo>
                    <a:pt x="14" y="156"/>
                  </a:lnTo>
                  <a:lnTo>
                    <a:pt x="6" y="2"/>
                  </a:lnTo>
                  <a:lnTo>
                    <a:pt x="6" y="0"/>
                  </a:lnTo>
                  <a:lnTo>
                    <a:pt x="8"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8" name="Freeform 2108"/>
            <p:cNvSpPr>
              <a:spLocks noEditPoints="1"/>
            </p:cNvSpPr>
            <p:nvPr/>
          </p:nvSpPr>
          <p:spPr bwMode="auto">
            <a:xfrm>
              <a:off x="7932738" y="5451475"/>
              <a:ext cx="33338" cy="258763"/>
            </a:xfrm>
            <a:custGeom>
              <a:avLst/>
              <a:gdLst>
                <a:gd name="T0" fmla="*/ 10 w 21"/>
                <a:gd name="T1" fmla="*/ 4 h 163"/>
                <a:gd name="T2" fmla="*/ 10 w 21"/>
                <a:gd name="T3" fmla="*/ 4 h 163"/>
                <a:gd name="T4" fmla="*/ 10 w 21"/>
                <a:gd name="T5" fmla="*/ 4 h 163"/>
                <a:gd name="T6" fmla="*/ 10 w 21"/>
                <a:gd name="T7" fmla="*/ 8 h 163"/>
                <a:gd name="T8" fmla="*/ 10 w 21"/>
                <a:gd name="T9" fmla="*/ 8 h 163"/>
                <a:gd name="T10" fmla="*/ 17 w 21"/>
                <a:gd name="T11" fmla="*/ 159 h 163"/>
                <a:gd name="T12" fmla="*/ 3 w 21"/>
                <a:gd name="T13" fmla="*/ 159 h 163"/>
                <a:gd name="T14" fmla="*/ 3 w 21"/>
                <a:gd name="T15" fmla="*/ 161 h 163"/>
                <a:gd name="T16" fmla="*/ 3 w 21"/>
                <a:gd name="T17" fmla="*/ 161 h 163"/>
                <a:gd name="T18" fmla="*/ 19 w 21"/>
                <a:gd name="T19" fmla="*/ 161 h 163"/>
                <a:gd name="T20" fmla="*/ 10 w 21"/>
                <a:gd name="T21" fmla="*/ 4 h 163"/>
                <a:gd name="T22" fmla="*/ 10 w 21"/>
                <a:gd name="T23" fmla="*/ 4 h 163"/>
                <a:gd name="T24" fmla="*/ 10 w 21"/>
                <a:gd name="T25" fmla="*/ 4 h 163"/>
                <a:gd name="T26" fmla="*/ 7 w 21"/>
                <a:gd name="T27" fmla="*/ 0 h 163"/>
                <a:gd name="T28" fmla="*/ 8 w 21"/>
                <a:gd name="T29" fmla="*/ 1 h 163"/>
                <a:gd name="T30" fmla="*/ 10 w 21"/>
                <a:gd name="T31" fmla="*/ 1 h 163"/>
                <a:gd name="T32" fmla="*/ 10 w 21"/>
                <a:gd name="T33" fmla="*/ 1 h 163"/>
                <a:gd name="T34" fmla="*/ 12 w 21"/>
                <a:gd name="T35" fmla="*/ 1 h 163"/>
                <a:gd name="T36" fmla="*/ 13 w 21"/>
                <a:gd name="T37" fmla="*/ 4 h 163"/>
                <a:gd name="T38" fmla="*/ 21 w 21"/>
                <a:gd name="T39" fmla="*/ 163 h 163"/>
                <a:gd name="T40" fmla="*/ 3 w 21"/>
                <a:gd name="T41" fmla="*/ 163 h 163"/>
                <a:gd name="T42" fmla="*/ 2 w 21"/>
                <a:gd name="T43" fmla="*/ 163 h 163"/>
                <a:gd name="T44" fmla="*/ 0 w 21"/>
                <a:gd name="T45" fmla="*/ 162 h 163"/>
                <a:gd name="T46" fmla="*/ 0 w 21"/>
                <a:gd name="T47" fmla="*/ 161 h 163"/>
                <a:gd name="T48" fmla="*/ 0 w 21"/>
                <a:gd name="T49" fmla="*/ 158 h 163"/>
                <a:gd name="T50" fmla="*/ 2 w 21"/>
                <a:gd name="T51" fmla="*/ 157 h 163"/>
                <a:gd name="T52" fmla="*/ 3 w 21"/>
                <a:gd name="T53" fmla="*/ 157 h 163"/>
                <a:gd name="T54" fmla="*/ 15 w 21"/>
                <a:gd name="T55" fmla="*/ 157 h 163"/>
                <a:gd name="T56" fmla="*/ 7 w 21"/>
                <a:gd name="T5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163">
                  <a:moveTo>
                    <a:pt x="10" y="4"/>
                  </a:moveTo>
                  <a:lnTo>
                    <a:pt x="10" y="4"/>
                  </a:lnTo>
                  <a:lnTo>
                    <a:pt x="10" y="4"/>
                  </a:lnTo>
                  <a:lnTo>
                    <a:pt x="10" y="8"/>
                  </a:lnTo>
                  <a:lnTo>
                    <a:pt x="10" y="8"/>
                  </a:lnTo>
                  <a:lnTo>
                    <a:pt x="17" y="159"/>
                  </a:lnTo>
                  <a:lnTo>
                    <a:pt x="3" y="159"/>
                  </a:lnTo>
                  <a:lnTo>
                    <a:pt x="3" y="161"/>
                  </a:lnTo>
                  <a:lnTo>
                    <a:pt x="3" y="161"/>
                  </a:lnTo>
                  <a:lnTo>
                    <a:pt x="19" y="161"/>
                  </a:lnTo>
                  <a:lnTo>
                    <a:pt x="10" y="4"/>
                  </a:lnTo>
                  <a:lnTo>
                    <a:pt x="10" y="4"/>
                  </a:lnTo>
                  <a:lnTo>
                    <a:pt x="10" y="4"/>
                  </a:lnTo>
                  <a:close/>
                  <a:moveTo>
                    <a:pt x="7" y="0"/>
                  </a:moveTo>
                  <a:lnTo>
                    <a:pt x="8" y="1"/>
                  </a:lnTo>
                  <a:lnTo>
                    <a:pt x="10" y="1"/>
                  </a:lnTo>
                  <a:lnTo>
                    <a:pt x="10" y="1"/>
                  </a:lnTo>
                  <a:lnTo>
                    <a:pt x="12" y="1"/>
                  </a:lnTo>
                  <a:lnTo>
                    <a:pt x="13" y="4"/>
                  </a:lnTo>
                  <a:lnTo>
                    <a:pt x="21" y="163"/>
                  </a:lnTo>
                  <a:lnTo>
                    <a:pt x="3" y="163"/>
                  </a:lnTo>
                  <a:lnTo>
                    <a:pt x="2" y="163"/>
                  </a:lnTo>
                  <a:lnTo>
                    <a:pt x="0" y="162"/>
                  </a:lnTo>
                  <a:lnTo>
                    <a:pt x="0" y="161"/>
                  </a:lnTo>
                  <a:lnTo>
                    <a:pt x="0" y="158"/>
                  </a:lnTo>
                  <a:lnTo>
                    <a:pt x="2" y="157"/>
                  </a:lnTo>
                  <a:lnTo>
                    <a:pt x="3" y="157"/>
                  </a:lnTo>
                  <a:lnTo>
                    <a:pt x="15" y="157"/>
                  </a:lnTo>
                  <a:lnTo>
                    <a:pt x="7"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39" name="Freeform 2109"/>
            <p:cNvSpPr/>
            <p:nvPr/>
          </p:nvSpPr>
          <p:spPr bwMode="auto">
            <a:xfrm>
              <a:off x="7966076" y="5454650"/>
              <a:ext cx="42863" cy="252413"/>
            </a:xfrm>
            <a:custGeom>
              <a:avLst/>
              <a:gdLst>
                <a:gd name="T0" fmla="*/ 2 w 27"/>
                <a:gd name="T1" fmla="*/ 0 h 159"/>
                <a:gd name="T2" fmla="*/ 3 w 27"/>
                <a:gd name="T3" fmla="*/ 0 h 159"/>
                <a:gd name="T4" fmla="*/ 4 w 27"/>
                <a:gd name="T5" fmla="*/ 2 h 159"/>
                <a:gd name="T6" fmla="*/ 4 w 27"/>
                <a:gd name="T7" fmla="*/ 7 h 159"/>
                <a:gd name="T8" fmla="*/ 4 w 27"/>
                <a:gd name="T9" fmla="*/ 19 h 159"/>
                <a:gd name="T10" fmla="*/ 4 w 27"/>
                <a:gd name="T11" fmla="*/ 37 h 159"/>
                <a:gd name="T12" fmla="*/ 6 w 27"/>
                <a:gd name="T13" fmla="*/ 59 h 159"/>
                <a:gd name="T14" fmla="*/ 7 w 27"/>
                <a:gd name="T15" fmla="*/ 82 h 159"/>
                <a:gd name="T16" fmla="*/ 7 w 27"/>
                <a:gd name="T17" fmla="*/ 105 h 159"/>
                <a:gd name="T18" fmla="*/ 8 w 27"/>
                <a:gd name="T19" fmla="*/ 126 h 159"/>
                <a:gd name="T20" fmla="*/ 10 w 27"/>
                <a:gd name="T21" fmla="*/ 138 h 159"/>
                <a:gd name="T22" fmla="*/ 11 w 27"/>
                <a:gd name="T23" fmla="*/ 147 h 159"/>
                <a:gd name="T24" fmla="*/ 11 w 27"/>
                <a:gd name="T25" fmla="*/ 152 h 159"/>
                <a:gd name="T26" fmla="*/ 13 w 27"/>
                <a:gd name="T27" fmla="*/ 154 h 159"/>
                <a:gd name="T28" fmla="*/ 17 w 27"/>
                <a:gd name="T29" fmla="*/ 154 h 159"/>
                <a:gd name="T30" fmla="*/ 21 w 27"/>
                <a:gd name="T31" fmla="*/ 155 h 159"/>
                <a:gd name="T32" fmla="*/ 24 w 27"/>
                <a:gd name="T33" fmla="*/ 155 h 159"/>
                <a:gd name="T34" fmla="*/ 25 w 27"/>
                <a:gd name="T35" fmla="*/ 155 h 159"/>
                <a:gd name="T36" fmla="*/ 27 w 27"/>
                <a:gd name="T37" fmla="*/ 155 h 159"/>
                <a:gd name="T38" fmla="*/ 27 w 27"/>
                <a:gd name="T39" fmla="*/ 156 h 159"/>
                <a:gd name="T40" fmla="*/ 27 w 27"/>
                <a:gd name="T41" fmla="*/ 157 h 159"/>
                <a:gd name="T42" fmla="*/ 25 w 27"/>
                <a:gd name="T43" fmla="*/ 157 h 159"/>
                <a:gd name="T44" fmla="*/ 24 w 27"/>
                <a:gd name="T45" fmla="*/ 159 h 159"/>
                <a:gd name="T46" fmla="*/ 24 w 27"/>
                <a:gd name="T47" fmla="*/ 159 h 159"/>
                <a:gd name="T48" fmla="*/ 21 w 27"/>
                <a:gd name="T49" fmla="*/ 157 h 159"/>
                <a:gd name="T50" fmla="*/ 19 w 27"/>
                <a:gd name="T51" fmla="*/ 157 h 159"/>
                <a:gd name="T52" fmla="*/ 15 w 27"/>
                <a:gd name="T53" fmla="*/ 157 h 159"/>
                <a:gd name="T54" fmla="*/ 11 w 27"/>
                <a:gd name="T55" fmla="*/ 156 h 159"/>
                <a:gd name="T56" fmla="*/ 8 w 27"/>
                <a:gd name="T57" fmla="*/ 155 h 159"/>
                <a:gd name="T58" fmla="*/ 8 w 27"/>
                <a:gd name="T59" fmla="*/ 152 h 159"/>
                <a:gd name="T60" fmla="*/ 7 w 27"/>
                <a:gd name="T61" fmla="*/ 151 h 159"/>
                <a:gd name="T62" fmla="*/ 7 w 27"/>
                <a:gd name="T63" fmla="*/ 148 h 159"/>
                <a:gd name="T64" fmla="*/ 7 w 27"/>
                <a:gd name="T65" fmla="*/ 146 h 159"/>
                <a:gd name="T66" fmla="*/ 6 w 27"/>
                <a:gd name="T67" fmla="*/ 138 h 159"/>
                <a:gd name="T68" fmla="*/ 6 w 27"/>
                <a:gd name="T69" fmla="*/ 127 h 159"/>
                <a:gd name="T70" fmla="*/ 4 w 27"/>
                <a:gd name="T71" fmla="*/ 104 h 159"/>
                <a:gd name="T72" fmla="*/ 3 w 27"/>
                <a:gd name="T73" fmla="*/ 76 h 159"/>
                <a:gd name="T74" fmla="*/ 2 w 27"/>
                <a:gd name="T75" fmla="*/ 54 h 159"/>
                <a:gd name="T76" fmla="*/ 2 w 27"/>
                <a:gd name="T77" fmla="*/ 34 h 159"/>
                <a:gd name="T78" fmla="*/ 0 w 27"/>
                <a:gd name="T79" fmla="*/ 17 h 159"/>
                <a:gd name="T80" fmla="*/ 0 w 27"/>
                <a:gd name="T81" fmla="*/ 6 h 159"/>
                <a:gd name="T82" fmla="*/ 0 w 27"/>
                <a:gd name="T83" fmla="*/ 2 h 159"/>
                <a:gd name="T84" fmla="*/ 0 w 27"/>
                <a:gd name="T85" fmla="*/ 2 h 159"/>
                <a:gd name="T86" fmla="*/ 0 w 27"/>
                <a:gd name="T87" fmla="*/ 0 h 159"/>
                <a:gd name="T88" fmla="*/ 2 w 27"/>
                <a:gd name="T8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159">
                  <a:moveTo>
                    <a:pt x="2" y="0"/>
                  </a:moveTo>
                  <a:lnTo>
                    <a:pt x="3" y="0"/>
                  </a:lnTo>
                  <a:lnTo>
                    <a:pt x="4" y="2"/>
                  </a:lnTo>
                  <a:lnTo>
                    <a:pt x="4" y="7"/>
                  </a:lnTo>
                  <a:lnTo>
                    <a:pt x="4" y="19"/>
                  </a:lnTo>
                  <a:lnTo>
                    <a:pt x="4" y="37"/>
                  </a:lnTo>
                  <a:lnTo>
                    <a:pt x="6" y="59"/>
                  </a:lnTo>
                  <a:lnTo>
                    <a:pt x="7" y="82"/>
                  </a:lnTo>
                  <a:lnTo>
                    <a:pt x="7" y="105"/>
                  </a:lnTo>
                  <a:lnTo>
                    <a:pt x="8" y="126"/>
                  </a:lnTo>
                  <a:lnTo>
                    <a:pt x="10" y="138"/>
                  </a:lnTo>
                  <a:lnTo>
                    <a:pt x="11" y="147"/>
                  </a:lnTo>
                  <a:lnTo>
                    <a:pt x="11" y="152"/>
                  </a:lnTo>
                  <a:lnTo>
                    <a:pt x="13" y="154"/>
                  </a:lnTo>
                  <a:lnTo>
                    <a:pt x="17" y="154"/>
                  </a:lnTo>
                  <a:lnTo>
                    <a:pt x="21" y="155"/>
                  </a:lnTo>
                  <a:lnTo>
                    <a:pt x="24" y="155"/>
                  </a:lnTo>
                  <a:lnTo>
                    <a:pt x="25" y="155"/>
                  </a:lnTo>
                  <a:lnTo>
                    <a:pt x="27" y="155"/>
                  </a:lnTo>
                  <a:lnTo>
                    <a:pt x="27" y="156"/>
                  </a:lnTo>
                  <a:lnTo>
                    <a:pt x="27" y="157"/>
                  </a:lnTo>
                  <a:lnTo>
                    <a:pt x="25" y="157"/>
                  </a:lnTo>
                  <a:lnTo>
                    <a:pt x="24" y="159"/>
                  </a:lnTo>
                  <a:lnTo>
                    <a:pt x="24" y="159"/>
                  </a:lnTo>
                  <a:lnTo>
                    <a:pt x="21" y="157"/>
                  </a:lnTo>
                  <a:lnTo>
                    <a:pt x="19" y="157"/>
                  </a:lnTo>
                  <a:lnTo>
                    <a:pt x="15" y="157"/>
                  </a:lnTo>
                  <a:lnTo>
                    <a:pt x="11" y="156"/>
                  </a:lnTo>
                  <a:lnTo>
                    <a:pt x="8" y="155"/>
                  </a:lnTo>
                  <a:lnTo>
                    <a:pt x="8" y="152"/>
                  </a:lnTo>
                  <a:lnTo>
                    <a:pt x="7" y="151"/>
                  </a:lnTo>
                  <a:lnTo>
                    <a:pt x="7" y="148"/>
                  </a:lnTo>
                  <a:lnTo>
                    <a:pt x="7" y="146"/>
                  </a:lnTo>
                  <a:lnTo>
                    <a:pt x="6" y="138"/>
                  </a:lnTo>
                  <a:lnTo>
                    <a:pt x="6" y="127"/>
                  </a:lnTo>
                  <a:lnTo>
                    <a:pt x="4" y="104"/>
                  </a:lnTo>
                  <a:lnTo>
                    <a:pt x="3" y="76"/>
                  </a:lnTo>
                  <a:lnTo>
                    <a:pt x="2" y="54"/>
                  </a:lnTo>
                  <a:lnTo>
                    <a:pt x="2" y="34"/>
                  </a:lnTo>
                  <a:lnTo>
                    <a:pt x="0" y="17"/>
                  </a:lnTo>
                  <a:lnTo>
                    <a:pt x="0" y="6"/>
                  </a:lnTo>
                  <a:lnTo>
                    <a:pt x="0" y="2"/>
                  </a:lnTo>
                  <a:lnTo>
                    <a:pt x="0" y="2"/>
                  </a:lnTo>
                  <a:lnTo>
                    <a:pt x="0" y="0"/>
                  </a:lnTo>
                  <a:lnTo>
                    <a:pt x="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40" name="Freeform 2110"/>
            <p:cNvSpPr>
              <a:spLocks noEditPoints="1"/>
            </p:cNvSpPr>
            <p:nvPr/>
          </p:nvSpPr>
          <p:spPr bwMode="auto">
            <a:xfrm>
              <a:off x="7964488" y="5453063"/>
              <a:ext cx="46038" cy="255588"/>
            </a:xfrm>
            <a:custGeom>
              <a:avLst/>
              <a:gdLst>
                <a:gd name="T0" fmla="*/ 3 w 29"/>
                <a:gd name="T1" fmla="*/ 3 h 161"/>
                <a:gd name="T2" fmla="*/ 3 w 29"/>
                <a:gd name="T3" fmla="*/ 5 h 161"/>
                <a:gd name="T4" fmla="*/ 4 w 29"/>
                <a:gd name="T5" fmla="*/ 33 h 161"/>
                <a:gd name="T6" fmla="*/ 5 w 29"/>
                <a:gd name="T7" fmla="*/ 77 h 161"/>
                <a:gd name="T8" fmla="*/ 8 w 29"/>
                <a:gd name="T9" fmla="*/ 128 h 161"/>
                <a:gd name="T10" fmla="*/ 9 w 29"/>
                <a:gd name="T11" fmla="*/ 147 h 161"/>
                <a:gd name="T12" fmla="*/ 9 w 29"/>
                <a:gd name="T13" fmla="*/ 152 h 161"/>
                <a:gd name="T14" fmla="*/ 11 w 29"/>
                <a:gd name="T15" fmla="*/ 153 h 161"/>
                <a:gd name="T16" fmla="*/ 14 w 29"/>
                <a:gd name="T17" fmla="*/ 156 h 161"/>
                <a:gd name="T18" fmla="*/ 22 w 29"/>
                <a:gd name="T19" fmla="*/ 157 h 161"/>
                <a:gd name="T20" fmla="*/ 26 w 29"/>
                <a:gd name="T21" fmla="*/ 157 h 161"/>
                <a:gd name="T22" fmla="*/ 26 w 29"/>
                <a:gd name="T23" fmla="*/ 157 h 161"/>
                <a:gd name="T24" fmla="*/ 25 w 29"/>
                <a:gd name="T25" fmla="*/ 157 h 161"/>
                <a:gd name="T26" fmla="*/ 24 w 29"/>
                <a:gd name="T27" fmla="*/ 157 h 161"/>
                <a:gd name="T28" fmla="*/ 17 w 29"/>
                <a:gd name="T29" fmla="*/ 156 h 161"/>
                <a:gd name="T30" fmla="*/ 11 w 29"/>
                <a:gd name="T31" fmla="*/ 155 h 161"/>
                <a:gd name="T32" fmla="*/ 11 w 29"/>
                <a:gd name="T33" fmla="*/ 153 h 161"/>
                <a:gd name="T34" fmla="*/ 9 w 29"/>
                <a:gd name="T35" fmla="*/ 148 h 161"/>
                <a:gd name="T36" fmla="*/ 9 w 29"/>
                <a:gd name="T37" fmla="*/ 136 h 161"/>
                <a:gd name="T38" fmla="*/ 7 w 29"/>
                <a:gd name="T39" fmla="*/ 106 h 161"/>
                <a:gd name="T40" fmla="*/ 5 w 29"/>
                <a:gd name="T41" fmla="*/ 62 h 161"/>
                <a:gd name="T42" fmla="*/ 4 w 29"/>
                <a:gd name="T43" fmla="*/ 21 h 161"/>
                <a:gd name="T44" fmla="*/ 4 w 29"/>
                <a:gd name="T45" fmla="*/ 3 h 161"/>
                <a:gd name="T46" fmla="*/ 4 w 29"/>
                <a:gd name="T47" fmla="*/ 3 h 161"/>
                <a:gd name="T48" fmla="*/ 3 w 29"/>
                <a:gd name="T49" fmla="*/ 3 h 161"/>
                <a:gd name="T50" fmla="*/ 3 w 29"/>
                <a:gd name="T51" fmla="*/ 0 h 161"/>
                <a:gd name="T52" fmla="*/ 5 w 29"/>
                <a:gd name="T53" fmla="*/ 0 h 161"/>
                <a:gd name="T54" fmla="*/ 7 w 29"/>
                <a:gd name="T55" fmla="*/ 3 h 161"/>
                <a:gd name="T56" fmla="*/ 7 w 29"/>
                <a:gd name="T57" fmla="*/ 20 h 161"/>
                <a:gd name="T58" fmla="*/ 8 w 29"/>
                <a:gd name="T59" fmla="*/ 60 h 161"/>
                <a:gd name="T60" fmla="*/ 11 w 29"/>
                <a:gd name="T61" fmla="*/ 106 h 161"/>
                <a:gd name="T62" fmla="*/ 12 w 29"/>
                <a:gd name="T63" fmla="*/ 136 h 161"/>
                <a:gd name="T64" fmla="*/ 13 w 29"/>
                <a:gd name="T65" fmla="*/ 148 h 161"/>
                <a:gd name="T66" fmla="*/ 13 w 29"/>
                <a:gd name="T67" fmla="*/ 152 h 161"/>
                <a:gd name="T68" fmla="*/ 18 w 29"/>
                <a:gd name="T69" fmla="*/ 153 h 161"/>
                <a:gd name="T70" fmla="*/ 24 w 29"/>
                <a:gd name="T71" fmla="*/ 155 h 161"/>
                <a:gd name="T72" fmla="*/ 26 w 29"/>
                <a:gd name="T73" fmla="*/ 155 h 161"/>
                <a:gd name="T74" fmla="*/ 28 w 29"/>
                <a:gd name="T75" fmla="*/ 155 h 161"/>
                <a:gd name="T76" fmla="*/ 29 w 29"/>
                <a:gd name="T77" fmla="*/ 157 h 161"/>
                <a:gd name="T78" fmla="*/ 29 w 29"/>
                <a:gd name="T79" fmla="*/ 158 h 161"/>
                <a:gd name="T80" fmla="*/ 26 w 29"/>
                <a:gd name="T81" fmla="*/ 161 h 161"/>
                <a:gd name="T82" fmla="*/ 25 w 29"/>
                <a:gd name="T83" fmla="*/ 161 h 161"/>
                <a:gd name="T84" fmla="*/ 20 w 29"/>
                <a:gd name="T85" fmla="*/ 160 h 161"/>
                <a:gd name="T86" fmla="*/ 12 w 29"/>
                <a:gd name="T87" fmla="*/ 158 h 161"/>
                <a:gd name="T88" fmla="*/ 9 w 29"/>
                <a:gd name="T89" fmla="*/ 156 h 161"/>
                <a:gd name="T90" fmla="*/ 7 w 29"/>
                <a:gd name="T91" fmla="*/ 155 h 161"/>
                <a:gd name="T92" fmla="*/ 7 w 29"/>
                <a:gd name="T93" fmla="*/ 149 h 161"/>
                <a:gd name="T94" fmla="*/ 5 w 29"/>
                <a:gd name="T95" fmla="*/ 139 h 161"/>
                <a:gd name="T96" fmla="*/ 3 w 29"/>
                <a:gd name="T97" fmla="*/ 105 h 161"/>
                <a:gd name="T98" fmla="*/ 1 w 29"/>
                <a:gd name="T99" fmla="*/ 55 h 161"/>
                <a:gd name="T100" fmla="*/ 0 w 29"/>
                <a:gd name="T101" fmla="*/ 18 h 161"/>
                <a:gd name="T102" fmla="*/ 0 w 29"/>
                <a:gd name="T103" fmla="*/ 3 h 161"/>
                <a:gd name="T104" fmla="*/ 0 w 29"/>
                <a:gd name="T105" fmla="*/ 1 h 161"/>
                <a:gd name="T106" fmla="*/ 3 w 29"/>
                <a:gd name="T10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161">
                  <a:moveTo>
                    <a:pt x="3" y="3"/>
                  </a:moveTo>
                  <a:lnTo>
                    <a:pt x="3" y="3"/>
                  </a:lnTo>
                  <a:lnTo>
                    <a:pt x="3" y="5"/>
                  </a:lnTo>
                  <a:lnTo>
                    <a:pt x="3" y="5"/>
                  </a:lnTo>
                  <a:lnTo>
                    <a:pt x="3" y="16"/>
                  </a:lnTo>
                  <a:lnTo>
                    <a:pt x="4" y="33"/>
                  </a:lnTo>
                  <a:lnTo>
                    <a:pt x="4" y="54"/>
                  </a:lnTo>
                  <a:lnTo>
                    <a:pt x="5" y="77"/>
                  </a:lnTo>
                  <a:lnTo>
                    <a:pt x="7" y="105"/>
                  </a:lnTo>
                  <a:lnTo>
                    <a:pt x="8" y="128"/>
                  </a:lnTo>
                  <a:lnTo>
                    <a:pt x="8" y="139"/>
                  </a:lnTo>
                  <a:lnTo>
                    <a:pt x="9" y="147"/>
                  </a:lnTo>
                  <a:lnTo>
                    <a:pt x="9" y="149"/>
                  </a:lnTo>
                  <a:lnTo>
                    <a:pt x="9" y="152"/>
                  </a:lnTo>
                  <a:lnTo>
                    <a:pt x="11" y="153"/>
                  </a:lnTo>
                  <a:lnTo>
                    <a:pt x="11" y="153"/>
                  </a:lnTo>
                  <a:lnTo>
                    <a:pt x="11" y="155"/>
                  </a:lnTo>
                  <a:lnTo>
                    <a:pt x="14" y="156"/>
                  </a:lnTo>
                  <a:lnTo>
                    <a:pt x="18" y="157"/>
                  </a:lnTo>
                  <a:lnTo>
                    <a:pt x="22" y="157"/>
                  </a:lnTo>
                  <a:lnTo>
                    <a:pt x="25" y="157"/>
                  </a:lnTo>
                  <a:lnTo>
                    <a:pt x="26" y="157"/>
                  </a:lnTo>
                  <a:lnTo>
                    <a:pt x="26" y="157"/>
                  </a:lnTo>
                  <a:lnTo>
                    <a:pt x="26" y="157"/>
                  </a:lnTo>
                  <a:lnTo>
                    <a:pt x="25" y="157"/>
                  </a:lnTo>
                  <a:lnTo>
                    <a:pt x="25" y="157"/>
                  </a:lnTo>
                  <a:lnTo>
                    <a:pt x="25" y="157"/>
                  </a:lnTo>
                  <a:lnTo>
                    <a:pt x="24" y="157"/>
                  </a:lnTo>
                  <a:lnTo>
                    <a:pt x="21" y="157"/>
                  </a:lnTo>
                  <a:lnTo>
                    <a:pt x="17" y="156"/>
                  </a:lnTo>
                  <a:lnTo>
                    <a:pt x="14" y="156"/>
                  </a:lnTo>
                  <a:lnTo>
                    <a:pt x="11" y="155"/>
                  </a:lnTo>
                  <a:lnTo>
                    <a:pt x="11" y="153"/>
                  </a:lnTo>
                  <a:lnTo>
                    <a:pt x="11" y="153"/>
                  </a:lnTo>
                  <a:lnTo>
                    <a:pt x="11" y="152"/>
                  </a:lnTo>
                  <a:lnTo>
                    <a:pt x="9" y="148"/>
                  </a:lnTo>
                  <a:lnTo>
                    <a:pt x="9" y="144"/>
                  </a:lnTo>
                  <a:lnTo>
                    <a:pt x="9" y="136"/>
                  </a:lnTo>
                  <a:lnTo>
                    <a:pt x="8" y="127"/>
                  </a:lnTo>
                  <a:lnTo>
                    <a:pt x="7" y="106"/>
                  </a:lnTo>
                  <a:lnTo>
                    <a:pt x="5" y="84"/>
                  </a:lnTo>
                  <a:lnTo>
                    <a:pt x="5" y="62"/>
                  </a:lnTo>
                  <a:lnTo>
                    <a:pt x="4" y="39"/>
                  </a:lnTo>
                  <a:lnTo>
                    <a:pt x="4" y="21"/>
                  </a:lnTo>
                  <a:lnTo>
                    <a:pt x="4" y="9"/>
                  </a:lnTo>
                  <a:lnTo>
                    <a:pt x="4" y="3"/>
                  </a:lnTo>
                  <a:lnTo>
                    <a:pt x="4" y="3"/>
                  </a:lnTo>
                  <a:lnTo>
                    <a:pt x="4" y="3"/>
                  </a:lnTo>
                  <a:lnTo>
                    <a:pt x="4" y="3"/>
                  </a:lnTo>
                  <a:lnTo>
                    <a:pt x="3" y="3"/>
                  </a:lnTo>
                  <a:lnTo>
                    <a:pt x="3" y="3"/>
                  </a:lnTo>
                  <a:close/>
                  <a:moveTo>
                    <a:pt x="3" y="0"/>
                  </a:moveTo>
                  <a:lnTo>
                    <a:pt x="3" y="0"/>
                  </a:lnTo>
                  <a:lnTo>
                    <a:pt x="5" y="0"/>
                  </a:lnTo>
                  <a:lnTo>
                    <a:pt x="7" y="1"/>
                  </a:lnTo>
                  <a:lnTo>
                    <a:pt x="7" y="3"/>
                  </a:lnTo>
                  <a:lnTo>
                    <a:pt x="7" y="8"/>
                  </a:lnTo>
                  <a:lnTo>
                    <a:pt x="7" y="20"/>
                  </a:lnTo>
                  <a:lnTo>
                    <a:pt x="8" y="38"/>
                  </a:lnTo>
                  <a:lnTo>
                    <a:pt x="8" y="60"/>
                  </a:lnTo>
                  <a:lnTo>
                    <a:pt x="9" y="83"/>
                  </a:lnTo>
                  <a:lnTo>
                    <a:pt x="11" y="106"/>
                  </a:lnTo>
                  <a:lnTo>
                    <a:pt x="11" y="127"/>
                  </a:lnTo>
                  <a:lnTo>
                    <a:pt x="12" y="136"/>
                  </a:lnTo>
                  <a:lnTo>
                    <a:pt x="12" y="144"/>
                  </a:lnTo>
                  <a:lnTo>
                    <a:pt x="13" y="148"/>
                  </a:lnTo>
                  <a:lnTo>
                    <a:pt x="13" y="151"/>
                  </a:lnTo>
                  <a:lnTo>
                    <a:pt x="13" y="152"/>
                  </a:lnTo>
                  <a:lnTo>
                    <a:pt x="16" y="153"/>
                  </a:lnTo>
                  <a:lnTo>
                    <a:pt x="18" y="153"/>
                  </a:lnTo>
                  <a:lnTo>
                    <a:pt x="21" y="153"/>
                  </a:lnTo>
                  <a:lnTo>
                    <a:pt x="24" y="155"/>
                  </a:lnTo>
                  <a:lnTo>
                    <a:pt x="25" y="155"/>
                  </a:lnTo>
                  <a:lnTo>
                    <a:pt x="26" y="155"/>
                  </a:lnTo>
                  <a:lnTo>
                    <a:pt x="26" y="155"/>
                  </a:lnTo>
                  <a:lnTo>
                    <a:pt x="28" y="155"/>
                  </a:lnTo>
                  <a:lnTo>
                    <a:pt x="29" y="156"/>
                  </a:lnTo>
                  <a:lnTo>
                    <a:pt x="29" y="157"/>
                  </a:lnTo>
                  <a:lnTo>
                    <a:pt x="29" y="157"/>
                  </a:lnTo>
                  <a:lnTo>
                    <a:pt x="29" y="158"/>
                  </a:lnTo>
                  <a:lnTo>
                    <a:pt x="28" y="160"/>
                  </a:lnTo>
                  <a:lnTo>
                    <a:pt x="26" y="161"/>
                  </a:lnTo>
                  <a:lnTo>
                    <a:pt x="25" y="161"/>
                  </a:lnTo>
                  <a:lnTo>
                    <a:pt x="25" y="161"/>
                  </a:lnTo>
                  <a:lnTo>
                    <a:pt x="22" y="161"/>
                  </a:lnTo>
                  <a:lnTo>
                    <a:pt x="20" y="160"/>
                  </a:lnTo>
                  <a:lnTo>
                    <a:pt x="16" y="160"/>
                  </a:lnTo>
                  <a:lnTo>
                    <a:pt x="12" y="158"/>
                  </a:lnTo>
                  <a:lnTo>
                    <a:pt x="8" y="157"/>
                  </a:lnTo>
                  <a:lnTo>
                    <a:pt x="9" y="156"/>
                  </a:lnTo>
                  <a:lnTo>
                    <a:pt x="8" y="156"/>
                  </a:lnTo>
                  <a:lnTo>
                    <a:pt x="7" y="155"/>
                  </a:lnTo>
                  <a:lnTo>
                    <a:pt x="7" y="152"/>
                  </a:lnTo>
                  <a:lnTo>
                    <a:pt x="7" y="149"/>
                  </a:lnTo>
                  <a:lnTo>
                    <a:pt x="5" y="147"/>
                  </a:lnTo>
                  <a:lnTo>
                    <a:pt x="5" y="139"/>
                  </a:lnTo>
                  <a:lnTo>
                    <a:pt x="4" y="128"/>
                  </a:lnTo>
                  <a:lnTo>
                    <a:pt x="3" y="105"/>
                  </a:lnTo>
                  <a:lnTo>
                    <a:pt x="1" y="77"/>
                  </a:lnTo>
                  <a:lnTo>
                    <a:pt x="1" y="55"/>
                  </a:lnTo>
                  <a:lnTo>
                    <a:pt x="0" y="35"/>
                  </a:lnTo>
                  <a:lnTo>
                    <a:pt x="0" y="18"/>
                  </a:lnTo>
                  <a:lnTo>
                    <a:pt x="0" y="7"/>
                  </a:lnTo>
                  <a:lnTo>
                    <a:pt x="0" y="3"/>
                  </a:lnTo>
                  <a:lnTo>
                    <a:pt x="0" y="0"/>
                  </a:lnTo>
                  <a:lnTo>
                    <a:pt x="0" y="1"/>
                  </a:lnTo>
                  <a:lnTo>
                    <a:pt x="1" y="0"/>
                  </a:lnTo>
                  <a:lnTo>
                    <a:pt x="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grpSp>
        <p:nvGrpSpPr>
          <p:cNvPr id="45" name="组合 47"/>
          <p:cNvGrpSpPr/>
          <p:nvPr/>
        </p:nvGrpSpPr>
        <p:grpSpPr>
          <a:xfrm>
            <a:off x="813861" y="614228"/>
            <a:ext cx="1135698" cy="1870191"/>
            <a:chOff x="6202534" y="114992"/>
            <a:chExt cx="1734828" cy="2855917"/>
          </a:xfrm>
        </p:grpSpPr>
        <p:sp>
          <p:nvSpPr>
            <p:cNvPr id="49" name="任意多边形 48"/>
            <p:cNvSpPr/>
            <p:nvPr/>
          </p:nvSpPr>
          <p:spPr>
            <a:xfrm>
              <a:off x="7049356" y="1357744"/>
              <a:ext cx="888006" cy="1613165"/>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 y="connsiteY0-2"/>
                </a:cxn>
                <a:cxn ang="0">
                  <a:pos x="connsiteX1-3" y="connsiteY1-4"/>
                </a:cxn>
                <a:cxn ang="0">
                  <a:pos x="connsiteX2-5" y="connsiteY2-6"/>
                </a:cxn>
                <a:cxn ang="0">
                  <a:pos x="connsiteX3-7" y="connsiteY3-8"/>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rot="20875152">
              <a:off x="6202534" y="114992"/>
              <a:ext cx="1372734" cy="1612327"/>
            </a:xfrm>
            <a:prstGeom prst="ellipse">
              <a:avLst/>
            </a:prstGeom>
            <a:blipFill>
              <a:blip r:embed="rId3" cstate="print">
                <a:duotone>
                  <a:prstClr val="black"/>
                  <a:schemeClr val="accent2">
                    <a:tint val="45000"/>
                    <a:satMod val="400000"/>
                  </a:schemeClr>
                </a:duotone>
                <a:lum bright="9000" contrast="2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500" dirty="0">
                  <a:latin typeface="微软雅黑" panose="020B0503020204020204" pitchFamily="34" charset="-122"/>
                  <a:ea typeface="微软雅黑" panose="020B0503020204020204" pitchFamily="34" charset="-122"/>
                </a:rPr>
                <a:t>目</a:t>
              </a:r>
            </a:p>
          </p:txBody>
        </p:sp>
      </p:grpSp>
      <p:grpSp>
        <p:nvGrpSpPr>
          <p:cNvPr id="48" name="组合 51"/>
          <p:cNvGrpSpPr/>
          <p:nvPr/>
        </p:nvGrpSpPr>
        <p:grpSpPr>
          <a:xfrm rot="1181140">
            <a:off x="1549504" y="404459"/>
            <a:ext cx="898655" cy="2077432"/>
            <a:chOff x="6202534" y="114992"/>
            <a:chExt cx="1372734" cy="3172388"/>
          </a:xfrm>
        </p:grpSpPr>
        <p:sp>
          <p:nvSpPr>
            <p:cNvPr id="53" name="任意多边形 52"/>
            <p:cNvSpPr/>
            <p:nvPr/>
          </p:nvSpPr>
          <p:spPr>
            <a:xfrm>
              <a:off x="6932994" y="1357746"/>
              <a:ext cx="437154" cy="1929634"/>
            </a:xfrm>
            <a:custGeom>
              <a:avLst/>
              <a:gdLst>
                <a:gd name="connsiteX0" fmla="*/ 71990 w 842245"/>
                <a:gd name="connsiteY0" fmla="*/ 2937164 h 2937164"/>
                <a:gd name="connsiteX1" fmla="*/ 71990 w 842245"/>
                <a:gd name="connsiteY1" fmla="*/ 2438400 h 2937164"/>
                <a:gd name="connsiteX2" fmla="*/ 820135 w 842245"/>
                <a:gd name="connsiteY2" fmla="*/ 1034473 h 2937164"/>
                <a:gd name="connsiteX3" fmla="*/ 570753 w 842245"/>
                <a:gd name="connsiteY3" fmla="*/ 0 h 2937164"/>
                <a:gd name="connsiteX0-1" fmla="*/ 3882319 w 3882319"/>
                <a:gd name="connsiteY0-2" fmla="*/ 2726966 h 2726966"/>
                <a:gd name="connsiteX1-3" fmla="*/ 124809 w 3882319"/>
                <a:gd name="connsiteY1-4" fmla="*/ 2438400 h 2726966"/>
                <a:gd name="connsiteX2-5" fmla="*/ 872954 w 3882319"/>
                <a:gd name="connsiteY2-6" fmla="*/ 1034473 h 2726966"/>
                <a:gd name="connsiteX3-7" fmla="*/ 623572 w 3882319"/>
                <a:gd name="connsiteY3-8" fmla="*/ 0 h 2726966"/>
                <a:gd name="connsiteX0-9" fmla="*/ 3258746 w 3258746"/>
                <a:gd name="connsiteY0-10" fmla="*/ 2726966 h 2726966"/>
                <a:gd name="connsiteX1-11" fmla="*/ 1010158 w 3258746"/>
                <a:gd name="connsiteY1-12" fmla="*/ 2260541 h 2726966"/>
                <a:gd name="connsiteX2-13" fmla="*/ 249381 w 3258746"/>
                <a:gd name="connsiteY2-14" fmla="*/ 1034473 h 2726966"/>
                <a:gd name="connsiteX3-15" fmla="*/ -1 w 3258746"/>
                <a:gd name="connsiteY3-16" fmla="*/ 0 h 2726966"/>
                <a:gd name="connsiteX0-17" fmla="*/ 2844533 w 2844533"/>
                <a:gd name="connsiteY0-18" fmla="*/ 2823980 h 2823980"/>
                <a:gd name="connsiteX1-19" fmla="*/ 1010158 w 2844533"/>
                <a:gd name="connsiteY1-20" fmla="*/ 2260541 h 2823980"/>
                <a:gd name="connsiteX2-21" fmla="*/ 249381 w 2844533"/>
                <a:gd name="connsiteY2-22" fmla="*/ 1034473 h 2823980"/>
                <a:gd name="connsiteX3-23" fmla="*/ -1 w 2844533"/>
                <a:gd name="connsiteY3-24" fmla="*/ 0 h 2823980"/>
              </a:gdLst>
              <a:ahLst/>
              <a:cxnLst>
                <a:cxn ang="0">
                  <a:pos x="connsiteX0-1" y="connsiteY0-2"/>
                </a:cxn>
                <a:cxn ang="0">
                  <a:pos x="connsiteX1-3" y="connsiteY1-4"/>
                </a:cxn>
                <a:cxn ang="0">
                  <a:pos x="connsiteX2-5" y="connsiteY2-6"/>
                </a:cxn>
                <a:cxn ang="0">
                  <a:pos x="connsiteX3-7" y="connsiteY3-8"/>
                </a:cxn>
              </a:cxnLst>
              <a:rect l="l" t="t" r="r" b="b"/>
              <a:pathLst>
                <a:path w="2844533" h="2823980">
                  <a:moveTo>
                    <a:pt x="2844533" y="2823980"/>
                  </a:moveTo>
                  <a:cubicBezTo>
                    <a:pt x="2782187" y="2733155"/>
                    <a:pt x="1442683" y="2558792"/>
                    <a:pt x="1010158" y="2260541"/>
                  </a:cubicBezTo>
                  <a:cubicBezTo>
                    <a:pt x="577633" y="1962290"/>
                    <a:pt x="417741" y="1411230"/>
                    <a:pt x="249381" y="1034473"/>
                  </a:cubicBezTo>
                  <a:cubicBezTo>
                    <a:pt x="81021" y="657716"/>
                    <a:pt x="166253" y="314036"/>
                    <a:pt x="-1" y="0"/>
                  </a:cubicBez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rot="20875152">
              <a:off x="6202534" y="114992"/>
              <a:ext cx="1372734" cy="1612327"/>
            </a:xfrm>
            <a:prstGeom prst="ellipse">
              <a:avLst/>
            </a:prstGeom>
            <a:blipFill>
              <a:blip r:embed="rId3" cstate="print">
                <a:duotone>
                  <a:prstClr val="black"/>
                  <a:schemeClr val="accent4">
                    <a:tint val="45000"/>
                    <a:satMod val="400000"/>
                  </a:schemeClr>
                </a:duotone>
                <a:lum bright="14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500" dirty="0">
                  <a:latin typeface="微软雅黑" panose="020B0503020204020204" pitchFamily="34" charset="-122"/>
                  <a:ea typeface="微软雅黑" panose="020B0503020204020204" pitchFamily="34" charset="-122"/>
                </a:rPr>
                <a:t>录</a:t>
              </a:r>
            </a:p>
          </p:txBody>
        </p:sp>
      </p:grpSp>
      <p:sp>
        <p:nvSpPr>
          <p:cNvPr id="57" name="文本框 80"/>
          <p:cNvSpPr txBox="1"/>
          <p:nvPr/>
        </p:nvSpPr>
        <p:spPr>
          <a:xfrm>
            <a:off x="4463988" y="1816460"/>
            <a:ext cx="1980220"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58" name="文本框 81"/>
          <p:cNvSpPr txBox="1"/>
          <p:nvPr/>
        </p:nvSpPr>
        <p:spPr>
          <a:xfrm>
            <a:off x="4426835" y="2490914"/>
            <a:ext cx="19859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59" name="文本框 82"/>
          <p:cNvSpPr txBox="1"/>
          <p:nvPr/>
        </p:nvSpPr>
        <p:spPr>
          <a:xfrm>
            <a:off x="4438928" y="3191625"/>
            <a:ext cx="1980220"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60" name="文本框 83"/>
          <p:cNvSpPr txBox="1"/>
          <p:nvPr/>
        </p:nvSpPr>
        <p:spPr>
          <a:xfrm>
            <a:off x="4401774" y="3866079"/>
            <a:ext cx="1985966" cy="346249"/>
          </a:xfrm>
          <a:prstGeom prst="rect">
            <a:avLst/>
          </a:prstGeom>
          <a:noFill/>
        </p:spPr>
        <p:txBody>
          <a:bodyPr wrap="square" lIns="68580" tIns="34290" rIns="68580" bIns="34290" rtlCol="0">
            <a:spAutoFit/>
          </a:bodyPr>
          <a:lstStyle/>
          <a:p>
            <a:r>
              <a:rPr lang="zh-CN" altLang="en-US" dirty="0">
                <a:solidFill>
                  <a:schemeClr val="tx1">
                    <a:lumMod val="75000"/>
                    <a:lumOff val="25000"/>
                  </a:schemeClr>
                </a:solidFill>
                <a:latin typeface="方正静蕾简体" panose="02000000000000000000" pitchFamily="2" charset="-122"/>
                <a:ea typeface="方正静蕾简体" panose="02000000000000000000" pitchFamily="2" charset="-122"/>
              </a:rPr>
              <a:t>单击此处添加标题</a:t>
            </a:r>
          </a:p>
        </p:txBody>
      </p:sp>
      <p:sp>
        <p:nvSpPr>
          <p:cNvPr id="61" name="Freeform 5"/>
          <p:cNvSpPr/>
          <p:nvPr/>
        </p:nvSpPr>
        <p:spPr bwMode="auto">
          <a:xfrm>
            <a:off x="4102799" y="2188736"/>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2" name="Freeform 5"/>
          <p:cNvSpPr/>
          <p:nvPr/>
        </p:nvSpPr>
        <p:spPr bwMode="auto">
          <a:xfrm>
            <a:off x="4088042" y="2899835"/>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3" name="Freeform 5"/>
          <p:cNvSpPr/>
          <p:nvPr/>
        </p:nvSpPr>
        <p:spPr bwMode="auto">
          <a:xfrm>
            <a:off x="4088042" y="3606944"/>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4" name="Freeform 5"/>
          <p:cNvSpPr/>
          <p:nvPr/>
        </p:nvSpPr>
        <p:spPr bwMode="auto">
          <a:xfrm>
            <a:off x="4062982" y="4281398"/>
            <a:ext cx="2716206" cy="4572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solidFill>
              <a:schemeClr val="accent2"/>
            </a:solidFill>
          </a:ln>
        </p:spPr>
        <p:txBody>
          <a:bodyPr vert="horz" wrap="square" lIns="68580" tIns="34290" rIns="68580" bIns="34290" numCol="1" anchor="t" anchorCtr="0" compatLnSpc="1"/>
          <a:lstStyle/>
          <a:p>
            <a:endParaRPr lang="zh-CN" altLang="en-US" sz="1200"/>
          </a:p>
        </p:txBody>
      </p:sp>
      <p:sp>
        <p:nvSpPr>
          <p:cNvPr id="65" name="文本框 104"/>
          <p:cNvSpPr txBox="1"/>
          <p:nvPr/>
        </p:nvSpPr>
        <p:spPr>
          <a:xfrm>
            <a:off x="3733013" y="1773922"/>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1</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6" name="文本框 105"/>
          <p:cNvSpPr txBox="1"/>
          <p:nvPr/>
        </p:nvSpPr>
        <p:spPr>
          <a:xfrm>
            <a:off x="3733013" y="245799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2</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7" name="文本框 106"/>
          <p:cNvSpPr txBox="1"/>
          <p:nvPr/>
        </p:nvSpPr>
        <p:spPr>
          <a:xfrm>
            <a:off x="3733013" y="3191400"/>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3</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
        <p:nvSpPr>
          <p:cNvPr id="68" name="文本框 107"/>
          <p:cNvSpPr txBox="1"/>
          <p:nvPr/>
        </p:nvSpPr>
        <p:spPr>
          <a:xfrm>
            <a:off x="3733013" y="3868688"/>
            <a:ext cx="370935" cy="438582"/>
          </a:xfrm>
          <a:prstGeom prst="rect">
            <a:avLst/>
          </a:prstGeom>
          <a:noFill/>
          <a:ln w="19050">
            <a:solidFill>
              <a:schemeClr val="accent2"/>
            </a:solidFill>
          </a:ln>
        </p:spPr>
        <p:txBody>
          <a:bodyPr wrap="square" lIns="68580" tIns="34290" rIns="68580" bIns="34290" rtlCol="0">
            <a:spAutoFit/>
          </a:bodyPr>
          <a:lstStyle/>
          <a:p>
            <a:r>
              <a:rPr lang="en-US" altLang="zh-CN" sz="2400" b="1" dirty="0">
                <a:solidFill>
                  <a:schemeClr val="accent2"/>
                </a:solidFill>
                <a:latin typeface="微软雅黑" panose="020B0503020204020204" pitchFamily="34" charset="-122"/>
                <a:ea typeface="微软雅黑" panose="020B0503020204020204" pitchFamily="34" charset="-122"/>
              </a:rPr>
              <a:t>4</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90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120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grpId="0" nodeType="withEffect">
                                  <p:stCondLst>
                                    <p:cond delay="90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500"/>
                                        <p:tgtEl>
                                          <p:spTgt spid="61"/>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500"/>
                                        <p:tgtEl>
                                          <p:spTgt spid="62"/>
                                        </p:tgtEl>
                                      </p:cBhvr>
                                    </p:animEffect>
                                  </p:childTnLst>
                                </p:cTn>
                              </p:par>
                              <p:par>
                                <p:cTn id="34" presetID="10" presetClass="entr" presetSubtype="0" fill="hold" grpId="0" nodeType="withEffect">
                                  <p:stCondLst>
                                    <p:cond delay="180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210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180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animBg="1"/>
      <p:bldP spid="62" grpId="0" animBg="1"/>
      <p:bldP spid="63" grpId="0" animBg="1"/>
      <p:bldP spid="64" grpId="0" animBg="1"/>
      <p:bldP spid="65" grpId="0" animBg="1"/>
      <p:bldP spid="66" grpId="0" animBg="1"/>
      <p:bldP spid="67" grpId="0" animBg="1"/>
      <p:bldP spid="6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任意多边形 13"/>
          <p:cNvSpPr>
            <a:spLocks noChangeArrowheads="1"/>
          </p:cNvSpPr>
          <p:nvPr/>
        </p:nvSpPr>
        <p:spPr bwMode="auto">
          <a:xfrm rot="16200000">
            <a:off x="3390729" y="1634646"/>
            <a:ext cx="2404068" cy="2512020"/>
          </a:xfrm>
          <a:custGeom>
            <a:avLst/>
            <a:gdLst>
              <a:gd name="T0" fmla="*/ 1914608 w 3790824"/>
              <a:gd name="T1" fmla="*/ 1044392 h 3962533"/>
              <a:gd name="T2" fmla="*/ 1914608 w 3790824"/>
              <a:gd name="T3" fmla="*/ 2916063 h 3962533"/>
              <a:gd name="T4" fmla="*/ 3790950 w 3790824"/>
              <a:gd name="T5" fmla="*/ 1792666 h 3962533"/>
              <a:gd name="T6" fmla="*/ 3654955 w 3790824"/>
              <a:gd name="T7" fmla="*/ 2219370 h 3962533"/>
              <a:gd name="T8" fmla="*/ 3249773 w 3790824"/>
              <a:gd name="T9" fmla="*/ 2254873 h 3962533"/>
              <a:gd name="T10" fmla="*/ 2938983 w 3790824"/>
              <a:gd name="T11" fmla="*/ 2877073 h 3962533"/>
              <a:gd name="T12" fmla="*/ 3249913 w 3790824"/>
              <a:gd name="T13" fmla="*/ 3367524 h 3962533"/>
              <a:gd name="T14" fmla="*/ 2961701 w 3790824"/>
              <a:gd name="T15" fmla="*/ 3628681 h 3962533"/>
              <a:gd name="T16" fmla="*/ 2488862 w 3790824"/>
              <a:gd name="T17" fmla="*/ 3214815 h 3962533"/>
              <a:gd name="T18" fmla="*/ 2053951 w 3790824"/>
              <a:gd name="T19" fmla="*/ 3335955 h 3962533"/>
              <a:gd name="T20" fmla="*/ 2037630 w 3790824"/>
              <a:gd name="T21" fmla="*/ 3826415 h 3962533"/>
              <a:gd name="T22" fmla="*/ 1610898 w 3790824"/>
              <a:gd name="T23" fmla="*/ 3962400 h 3962533"/>
              <a:gd name="T24" fmla="*/ 1474903 w 3790824"/>
              <a:gd name="T25" fmla="*/ 3269122 h 3962533"/>
              <a:gd name="T26" fmla="*/ 1047706 w 3790824"/>
              <a:gd name="T27" fmla="*/ 3031802 h 3962533"/>
              <a:gd name="T28" fmla="*/ 710106 w 3790824"/>
              <a:gd name="T29" fmla="*/ 3250790 h 3962533"/>
              <a:gd name="T30" fmla="*/ 320813 w 3790824"/>
              <a:gd name="T31" fmla="*/ 3029342 h 3962533"/>
              <a:gd name="T32" fmla="*/ 666149 w 3790824"/>
              <a:gd name="T33" fmla="*/ 2525820 h 3962533"/>
              <a:gd name="T34" fmla="*/ 579442 w 3790824"/>
              <a:gd name="T35" fmla="*/ 2254873 h 3962533"/>
              <a:gd name="T36" fmla="*/ 135995 w 3790824"/>
              <a:gd name="T37" fmla="*/ 2219371 h 3962533"/>
              <a:gd name="T38" fmla="*/ 0 w 3790824"/>
              <a:gd name="T39" fmla="*/ 1792667 h 3962533"/>
              <a:gd name="T40" fmla="*/ 592018 w 3790824"/>
              <a:gd name="T41" fmla="*/ 1656681 h 3962533"/>
              <a:gd name="T42" fmla="*/ 784508 w 3790824"/>
              <a:gd name="T43" fmla="*/ 1218295 h 3962533"/>
              <a:gd name="T44" fmla="*/ 538510 w 3790824"/>
              <a:gd name="T45" fmla="*/ 735431 h 3962533"/>
              <a:gd name="T46" fmla="*/ 791555 w 3790824"/>
              <a:gd name="T47" fmla="*/ 365912 h 3962533"/>
              <a:gd name="T48" fmla="*/ 1281797 w 3790824"/>
              <a:gd name="T49" fmla="*/ 773849 h 3962533"/>
              <a:gd name="T50" fmla="*/ 1474902 w 3790824"/>
              <a:gd name="T51" fmla="*/ 691336 h 3962533"/>
              <a:gd name="T52" fmla="*/ 1610897 w 3790824"/>
              <a:gd name="T53" fmla="*/ 0 h 3962533"/>
              <a:gd name="T54" fmla="*/ 2037629 w 3790824"/>
              <a:gd name="T55" fmla="*/ 135985 h 3962533"/>
              <a:gd name="T56" fmla="*/ 2053951 w 3790824"/>
              <a:gd name="T57" fmla="*/ 624502 h 3962533"/>
              <a:gd name="T58" fmla="*/ 2559887 w 3790824"/>
              <a:gd name="T59" fmla="*/ 779855 h 3962533"/>
              <a:gd name="T60" fmla="*/ 3069333 w 3790824"/>
              <a:gd name="T61" fmla="*/ 453835 h 3962533"/>
              <a:gd name="T62" fmla="*/ 3317959 w 3790824"/>
              <a:gd name="T63" fmla="*/ 752920 h 3962533"/>
              <a:gd name="T64" fmla="*/ 2989890 w 3790824"/>
              <a:gd name="T65" fmla="*/ 1144996 h 3962533"/>
              <a:gd name="T66" fmla="*/ 3216190 w 3790824"/>
              <a:gd name="T67" fmla="*/ 1574985 h 3962533"/>
              <a:gd name="T68" fmla="*/ 3654955 w 3790824"/>
              <a:gd name="T69" fmla="*/ 1656680 h 39625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90824"/>
              <a:gd name="T106" fmla="*/ 0 h 3962533"/>
              <a:gd name="T107" fmla="*/ 3790824 w 3790824"/>
              <a:gd name="T108" fmla="*/ 3962533 h 39625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blipFill dpi="0" rotWithShape="1">
            <a:blip r:embed="rId2" cstate="print">
              <a:duotone>
                <a:prstClr val="black"/>
                <a:schemeClr val="accent2">
                  <a:tint val="45000"/>
                  <a:satMod val="400000"/>
                </a:schemeClr>
              </a:duotone>
              <a:lum bright="32000" contrast="76000"/>
            </a:blip>
            <a:srcRect/>
            <a:stretch>
              <a:fillRect l="-4000" r="-6000" b="-68000"/>
            </a:stretch>
          </a:blipFill>
          <a:ln>
            <a:solidFill>
              <a:schemeClr val="accent2"/>
            </a:solidFill>
          </a:ln>
        </p:spPr>
        <p:txBody>
          <a:bodyPr lIns="68580" tIns="34290" rIns="68580" bIns="34290" anchor="ctr"/>
          <a:lstStyle/>
          <a:p>
            <a:pPr>
              <a:defRPr/>
            </a:pPr>
            <a:endParaRPr lang="zh-CN" altLang="en-US" sz="1000" dirty="0"/>
          </a:p>
        </p:txBody>
      </p:sp>
      <p:grpSp>
        <p:nvGrpSpPr>
          <p:cNvPr id="2" name="组合 12"/>
          <p:cNvGrpSpPr/>
          <p:nvPr/>
        </p:nvGrpSpPr>
        <p:grpSpPr>
          <a:xfrm>
            <a:off x="5673093" y="1515445"/>
            <a:ext cx="880107" cy="306923"/>
            <a:chOff x="7651210" y="2019970"/>
            <a:chExt cx="1173476" cy="409105"/>
          </a:xfrm>
        </p:grpSpPr>
        <p:cxnSp>
          <p:nvCxnSpPr>
            <p:cNvPr id="48" name="直接连接符 47"/>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 name="组合 11"/>
          <p:cNvGrpSpPr/>
          <p:nvPr/>
        </p:nvGrpSpPr>
        <p:grpSpPr>
          <a:xfrm flipV="1">
            <a:off x="5673093" y="4000210"/>
            <a:ext cx="880107" cy="284667"/>
            <a:chOff x="7708177" y="4291456"/>
            <a:chExt cx="1173476" cy="409105"/>
          </a:xfrm>
        </p:grpSpPr>
        <p:cxnSp>
          <p:nvCxnSpPr>
            <p:cNvPr id="56" name="直接连接符 5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 name="组合 61"/>
          <p:cNvGrpSpPr/>
          <p:nvPr/>
        </p:nvGrpSpPr>
        <p:grpSpPr>
          <a:xfrm flipH="1">
            <a:off x="2553225" y="1539087"/>
            <a:ext cx="964300" cy="306923"/>
            <a:chOff x="7651210" y="2019970"/>
            <a:chExt cx="1173476" cy="409105"/>
          </a:xfrm>
        </p:grpSpPr>
        <p:cxnSp>
          <p:nvCxnSpPr>
            <p:cNvPr id="63" name="直接连接符 62"/>
            <p:cNvCxnSpPr/>
            <p:nvPr/>
          </p:nvCxnSpPr>
          <p:spPr>
            <a:xfrm flipH="1">
              <a:off x="7651210" y="2019970"/>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8142514" y="2019970"/>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 name="组合 64"/>
          <p:cNvGrpSpPr/>
          <p:nvPr/>
        </p:nvGrpSpPr>
        <p:grpSpPr>
          <a:xfrm flipH="1" flipV="1">
            <a:off x="2553225" y="4023852"/>
            <a:ext cx="964300" cy="284667"/>
            <a:chOff x="7708177" y="4291456"/>
            <a:chExt cx="1173476" cy="409105"/>
          </a:xfrm>
        </p:grpSpPr>
        <p:cxnSp>
          <p:nvCxnSpPr>
            <p:cNvPr id="66" name="直接连接符 65"/>
            <p:cNvCxnSpPr/>
            <p:nvPr/>
          </p:nvCxnSpPr>
          <p:spPr>
            <a:xfrm flipH="1">
              <a:off x="7708177" y="4291456"/>
              <a:ext cx="491304" cy="409105"/>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8199481" y="4291456"/>
              <a:ext cx="6821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5" name="文本框 84"/>
          <p:cNvSpPr txBox="1"/>
          <p:nvPr/>
        </p:nvSpPr>
        <p:spPr>
          <a:xfrm>
            <a:off x="6632302" y="1342266"/>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第一部分</a:t>
            </a:r>
          </a:p>
        </p:txBody>
      </p:sp>
      <p:sp>
        <p:nvSpPr>
          <p:cNvPr id="86" name="文本框 85"/>
          <p:cNvSpPr txBox="1"/>
          <p:nvPr/>
        </p:nvSpPr>
        <p:spPr>
          <a:xfrm>
            <a:off x="6632302" y="1718759"/>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1400116" y="1365909"/>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第二部分</a:t>
            </a:r>
          </a:p>
        </p:txBody>
      </p:sp>
      <p:sp>
        <p:nvSpPr>
          <p:cNvPr id="88" name="文本框 87"/>
          <p:cNvSpPr txBox="1"/>
          <p:nvPr/>
        </p:nvSpPr>
        <p:spPr>
          <a:xfrm>
            <a:off x="486193" y="1742401"/>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1429138" y="4135340"/>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第三部分</a:t>
            </a:r>
          </a:p>
        </p:txBody>
      </p:sp>
      <p:sp>
        <p:nvSpPr>
          <p:cNvPr id="90" name="文本框 89"/>
          <p:cNvSpPr txBox="1"/>
          <p:nvPr/>
        </p:nvSpPr>
        <p:spPr>
          <a:xfrm>
            <a:off x="486193" y="3569476"/>
            <a:ext cx="2045984" cy="623248"/>
          </a:xfrm>
          <a:prstGeom prst="rect">
            <a:avLst/>
          </a:prstGeom>
          <a:noFill/>
        </p:spPr>
        <p:txBody>
          <a:bodyPr wrap="square" lIns="68580" tIns="34290" rIns="68580" bIns="34290" rtlCol="0">
            <a:spAutoFit/>
          </a:bodyPr>
          <a:lstStyle/>
          <a:p>
            <a:pPr algn="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pPr algn="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632302" y="4092691"/>
            <a:ext cx="1153109" cy="284693"/>
          </a:xfrm>
          <a:prstGeom prst="rect">
            <a:avLst/>
          </a:prstGeom>
          <a:noFill/>
        </p:spPr>
        <p:txBody>
          <a:bodyPr wrap="square" lIns="68580" tIns="34290" rIns="68580" bIns="34290" rtlCol="0">
            <a:spAutoFit/>
          </a:bodyPr>
          <a:lstStyle/>
          <a:p>
            <a:r>
              <a:rPr lang="zh-CN" altLang="en-US" sz="1400" b="1" dirty="0">
                <a:solidFill>
                  <a:schemeClr val="accent2"/>
                </a:solidFill>
                <a:latin typeface="方正静蕾简体" panose="02000000000000000000" pitchFamily="2" charset="-122"/>
                <a:ea typeface="方正静蕾简体" panose="02000000000000000000" pitchFamily="2" charset="-122"/>
              </a:rPr>
              <a:t>第四部分</a:t>
            </a:r>
          </a:p>
        </p:txBody>
      </p:sp>
      <p:sp>
        <p:nvSpPr>
          <p:cNvPr id="92" name="文本框 91"/>
          <p:cNvSpPr txBox="1"/>
          <p:nvPr/>
        </p:nvSpPr>
        <p:spPr>
          <a:xfrm>
            <a:off x="6632302" y="3508916"/>
            <a:ext cx="2045984" cy="623248"/>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par>
                          <p:cTn id="8" fill="hold">
                            <p:stCondLst>
                              <p:cond delay="500"/>
                            </p:stCondLst>
                            <p:childTnLst>
                              <p:par>
                                <p:cTn id="9" presetID="8" presetClass="emph" presetSubtype="0" fill="hold" grpId="1" nodeType="afterEffect">
                                  <p:stCondLst>
                                    <p:cond delay="0"/>
                                  </p:stCondLst>
                                  <p:childTnLst>
                                    <p:animRot by="16800000">
                                      <p:cBhvr>
                                        <p:cTn id="10" dur="1000" fill="hold"/>
                                        <p:tgtEl>
                                          <p:spTgt spid="47"/>
                                        </p:tgtEl>
                                        <p:attrNameLst>
                                          <p:attrName>r</p:attrName>
                                        </p:attrNameLst>
                                      </p:cBhvr>
                                    </p:animRot>
                                  </p:childTnLst>
                                </p:cTn>
                              </p:par>
                              <p:par>
                                <p:cTn id="11" presetID="22" presetClass="entr" presetSubtype="8" fill="hold" nodeType="withEffect">
                                  <p:stCondLst>
                                    <p:cond delay="3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60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2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nodeType="withEffect">
                                  <p:stCondLst>
                                    <p:cond delay="120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par>
                                <p:cTn id="23" presetID="2" presetClass="entr" presetSubtype="2" fill="hold" grpId="0" nodeType="withEffect">
                                  <p:stCondLst>
                                    <p:cond delay="1500"/>
                                  </p:stCondLst>
                                  <p:childTnLst>
                                    <p:set>
                                      <p:cBhvr>
                                        <p:cTn id="24" dur="1" fill="hold">
                                          <p:stCondLst>
                                            <p:cond delay="0"/>
                                          </p:stCondLst>
                                        </p:cTn>
                                        <p:tgtEl>
                                          <p:spTgt spid="85"/>
                                        </p:tgtEl>
                                        <p:attrNameLst>
                                          <p:attrName>style.visibility</p:attrName>
                                        </p:attrNameLst>
                                      </p:cBhvr>
                                      <p:to>
                                        <p:strVal val="visible"/>
                                      </p:to>
                                    </p:set>
                                    <p:anim calcmode="lin" valueType="num">
                                      <p:cBhvr additive="base">
                                        <p:cTn id="25" dur="500" fill="hold"/>
                                        <p:tgtEl>
                                          <p:spTgt spid="85"/>
                                        </p:tgtEl>
                                        <p:attrNameLst>
                                          <p:attrName>ppt_x</p:attrName>
                                        </p:attrNameLst>
                                      </p:cBhvr>
                                      <p:tavLst>
                                        <p:tav tm="0">
                                          <p:val>
                                            <p:strVal val="1+#ppt_w/2"/>
                                          </p:val>
                                        </p:tav>
                                        <p:tav tm="100000">
                                          <p:val>
                                            <p:strVal val="#ppt_x"/>
                                          </p:val>
                                        </p:tav>
                                      </p:tavLst>
                                    </p:anim>
                                    <p:anim calcmode="lin" valueType="num">
                                      <p:cBhvr additive="base">
                                        <p:cTn id="26" dur="500" fill="hold"/>
                                        <p:tgtEl>
                                          <p:spTgt spid="85"/>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180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1+#ppt_w/2"/>
                                          </p:val>
                                        </p:tav>
                                        <p:tav tm="100000">
                                          <p:val>
                                            <p:strVal val="#ppt_x"/>
                                          </p:val>
                                        </p:tav>
                                      </p:tavLst>
                                    </p:anim>
                                    <p:anim calcmode="lin" valueType="num">
                                      <p:cBhvr additive="base">
                                        <p:cTn id="30" dur="500" fill="hold"/>
                                        <p:tgtEl>
                                          <p:spTgt spid="8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2100"/>
                                  </p:stCondLst>
                                  <p:childTnLst>
                                    <p:set>
                                      <p:cBhvr>
                                        <p:cTn id="32" dur="1" fill="hold">
                                          <p:stCondLst>
                                            <p:cond delay="0"/>
                                          </p:stCondLst>
                                        </p:cTn>
                                        <p:tgtEl>
                                          <p:spTgt spid="87"/>
                                        </p:tgtEl>
                                        <p:attrNameLst>
                                          <p:attrName>style.visibility</p:attrName>
                                        </p:attrNameLst>
                                      </p:cBhvr>
                                      <p:to>
                                        <p:strVal val="visible"/>
                                      </p:to>
                                    </p:set>
                                    <p:anim calcmode="lin" valueType="num">
                                      <p:cBhvr additive="base">
                                        <p:cTn id="33" dur="500" fill="hold"/>
                                        <p:tgtEl>
                                          <p:spTgt spid="87"/>
                                        </p:tgtEl>
                                        <p:attrNameLst>
                                          <p:attrName>ppt_x</p:attrName>
                                        </p:attrNameLst>
                                      </p:cBhvr>
                                      <p:tavLst>
                                        <p:tav tm="0">
                                          <p:val>
                                            <p:strVal val="0-#ppt_w/2"/>
                                          </p:val>
                                        </p:tav>
                                        <p:tav tm="100000">
                                          <p:val>
                                            <p:strVal val="#ppt_x"/>
                                          </p:val>
                                        </p:tav>
                                      </p:tavLst>
                                    </p:anim>
                                    <p:anim calcmode="lin" valueType="num">
                                      <p:cBhvr additive="base">
                                        <p:cTn id="34" dur="500" fill="hold"/>
                                        <p:tgtEl>
                                          <p:spTgt spid="8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40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0-#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2700"/>
                                  </p:stCondLst>
                                  <p:childTnLst>
                                    <p:set>
                                      <p:cBhvr>
                                        <p:cTn id="40" dur="1" fill="hold">
                                          <p:stCondLst>
                                            <p:cond delay="0"/>
                                          </p:stCondLst>
                                        </p:cTn>
                                        <p:tgtEl>
                                          <p:spTgt spid="89"/>
                                        </p:tgtEl>
                                        <p:attrNameLst>
                                          <p:attrName>style.visibility</p:attrName>
                                        </p:attrNameLst>
                                      </p:cBhvr>
                                      <p:to>
                                        <p:strVal val="visible"/>
                                      </p:to>
                                    </p:set>
                                    <p:anim calcmode="lin" valueType="num">
                                      <p:cBhvr additive="base">
                                        <p:cTn id="41" dur="500" fill="hold"/>
                                        <p:tgtEl>
                                          <p:spTgt spid="89"/>
                                        </p:tgtEl>
                                        <p:attrNameLst>
                                          <p:attrName>ppt_x</p:attrName>
                                        </p:attrNameLst>
                                      </p:cBhvr>
                                      <p:tavLst>
                                        <p:tav tm="0">
                                          <p:val>
                                            <p:strVal val="0-#ppt_w/2"/>
                                          </p:val>
                                        </p:tav>
                                        <p:tav tm="100000">
                                          <p:val>
                                            <p:strVal val="#ppt_x"/>
                                          </p:val>
                                        </p:tav>
                                      </p:tavLst>
                                    </p:anim>
                                    <p:anim calcmode="lin" valueType="num">
                                      <p:cBhvr additive="base">
                                        <p:cTn id="42" dur="500" fill="hold"/>
                                        <p:tgtEl>
                                          <p:spTgt spid="8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3000"/>
                                  </p:stCondLst>
                                  <p:childTnLst>
                                    <p:set>
                                      <p:cBhvr>
                                        <p:cTn id="44" dur="1" fill="hold">
                                          <p:stCondLst>
                                            <p:cond delay="0"/>
                                          </p:stCondLst>
                                        </p:cTn>
                                        <p:tgtEl>
                                          <p:spTgt spid="90"/>
                                        </p:tgtEl>
                                        <p:attrNameLst>
                                          <p:attrName>style.visibility</p:attrName>
                                        </p:attrNameLst>
                                      </p:cBhvr>
                                      <p:to>
                                        <p:strVal val="visible"/>
                                      </p:to>
                                    </p:set>
                                    <p:anim calcmode="lin" valueType="num">
                                      <p:cBhvr additive="base">
                                        <p:cTn id="45" dur="500" fill="hold"/>
                                        <p:tgtEl>
                                          <p:spTgt spid="90"/>
                                        </p:tgtEl>
                                        <p:attrNameLst>
                                          <p:attrName>ppt_x</p:attrName>
                                        </p:attrNameLst>
                                      </p:cBhvr>
                                      <p:tavLst>
                                        <p:tav tm="0">
                                          <p:val>
                                            <p:strVal val="0-#ppt_w/2"/>
                                          </p:val>
                                        </p:tav>
                                        <p:tav tm="100000">
                                          <p:val>
                                            <p:strVal val="#ppt_x"/>
                                          </p:val>
                                        </p:tav>
                                      </p:tavLst>
                                    </p:anim>
                                    <p:anim calcmode="lin" valueType="num">
                                      <p:cBhvr additive="base">
                                        <p:cTn id="46" dur="500" fill="hold"/>
                                        <p:tgtEl>
                                          <p:spTgt spid="9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3300"/>
                                  </p:stCondLst>
                                  <p:childTnLst>
                                    <p:set>
                                      <p:cBhvr>
                                        <p:cTn id="48" dur="1" fill="hold">
                                          <p:stCondLst>
                                            <p:cond delay="0"/>
                                          </p:stCondLst>
                                        </p:cTn>
                                        <p:tgtEl>
                                          <p:spTgt spid="91"/>
                                        </p:tgtEl>
                                        <p:attrNameLst>
                                          <p:attrName>style.visibility</p:attrName>
                                        </p:attrNameLst>
                                      </p:cBhvr>
                                      <p:to>
                                        <p:strVal val="visible"/>
                                      </p:to>
                                    </p:set>
                                    <p:anim calcmode="lin" valueType="num">
                                      <p:cBhvr additive="base">
                                        <p:cTn id="49" dur="500" fill="hold"/>
                                        <p:tgtEl>
                                          <p:spTgt spid="91"/>
                                        </p:tgtEl>
                                        <p:attrNameLst>
                                          <p:attrName>ppt_x</p:attrName>
                                        </p:attrNameLst>
                                      </p:cBhvr>
                                      <p:tavLst>
                                        <p:tav tm="0">
                                          <p:val>
                                            <p:strVal val="1+#ppt_w/2"/>
                                          </p:val>
                                        </p:tav>
                                        <p:tav tm="100000">
                                          <p:val>
                                            <p:strVal val="#ppt_x"/>
                                          </p:val>
                                        </p:tav>
                                      </p:tavLst>
                                    </p:anim>
                                    <p:anim calcmode="lin" valueType="num">
                                      <p:cBhvr additive="base">
                                        <p:cTn id="50" dur="500" fill="hold"/>
                                        <p:tgtEl>
                                          <p:spTgt spid="91"/>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3600"/>
                                  </p:stCondLst>
                                  <p:childTnLst>
                                    <p:set>
                                      <p:cBhvr>
                                        <p:cTn id="52" dur="1" fill="hold">
                                          <p:stCondLst>
                                            <p:cond delay="0"/>
                                          </p:stCondLst>
                                        </p:cTn>
                                        <p:tgtEl>
                                          <p:spTgt spid="92"/>
                                        </p:tgtEl>
                                        <p:attrNameLst>
                                          <p:attrName>style.visibility</p:attrName>
                                        </p:attrNameLst>
                                      </p:cBhvr>
                                      <p:to>
                                        <p:strVal val="visible"/>
                                      </p:to>
                                    </p:set>
                                    <p:anim calcmode="lin" valueType="num">
                                      <p:cBhvr additive="base">
                                        <p:cTn id="53" dur="500" fill="hold"/>
                                        <p:tgtEl>
                                          <p:spTgt spid="92"/>
                                        </p:tgtEl>
                                        <p:attrNameLst>
                                          <p:attrName>ppt_x</p:attrName>
                                        </p:attrNameLst>
                                      </p:cBhvr>
                                      <p:tavLst>
                                        <p:tav tm="0">
                                          <p:val>
                                            <p:strVal val="1+#ppt_w/2"/>
                                          </p:val>
                                        </p:tav>
                                        <p:tav tm="100000">
                                          <p:val>
                                            <p:strVal val="#ppt_x"/>
                                          </p:val>
                                        </p:tav>
                                      </p:tavLst>
                                    </p:anim>
                                    <p:anim calcmode="lin" valueType="num">
                                      <p:cBhvr additive="base">
                                        <p:cTn id="54"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p:bldP spid="86" grpId="0"/>
      <p:bldP spid="87" grpId="0"/>
      <p:bldP spid="88" grpId="0"/>
      <p:bldP spid="89" grpId="0"/>
      <p:bldP spid="90" grpId="0"/>
      <p:bldP spid="91" grpId="0"/>
      <p:bldP spid="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2"/>
          <p:cNvGrpSpPr/>
          <p:nvPr/>
        </p:nvGrpSpPr>
        <p:grpSpPr>
          <a:xfrm>
            <a:off x="1283426" y="728703"/>
            <a:ext cx="2432005" cy="3687682"/>
            <a:chOff x="7448550" y="2122488"/>
            <a:chExt cx="901700" cy="1366838"/>
          </a:xfrm>
          <a:solidFill>
            <a:schemeClr val="accent2"/>
          </a:solidFill>
        </p:grpSpPr>
        <p:sp>
          <p:nvSpPr>
            <p:cNvPr id="2" name="Freeform 92"/>
            <p:cNvSpPr/>
            <p:nvPr/>
          </p:nvSpPr>
          <p:spPr bwMode="auto">
            <a:xfrm>
              <a:off x="7461250" y="3382963"/>
              <a:ext cx="317500" cy="106363"/>
            </a:xfrm>
            <a:custGeom>
              <a:avLst/>
              <a:gdLst>
                <a:gd name="T0" fmla="*/ 99 w 200"/>
                <a:gd name="T1" fmla="*/ 0 h 67"/>
                <a:gd name="T2" fmla="*/ 127 w 200"/>
                <a:gd name="T3" fmla="*/ 2 h 67"/>
                <a:gd name="T4" fmla="*/ 150 w 200"/>
                <a:gd name="T5" fmla="*/ 5 h 67"/>
                <a:gd name="T6" fmla="*/ 170 w 200"/>
                <a:gd name="T7" fmla="*/ 11 h 67"/>
                <a:gd name="T8" fmla="*/ 186 w 200"/>
                <a:gd name="T9" fmla="*/ 17 h 67"/>
                <a:gd name="T10" fmla="*/ 196 w 200"/>
                <a:gd name="T11" fmla="*/ 25 h 67"/>
                <a:gd name="T12" fmla="*/ 200 w 200"/>
                <a:gd name="T13" fmla="*/ 34 h 67"/>
                <a:gd name="T14" fmla="*/ 196 w 200"/>
                <a:gd name="T15" fmla="*/ 42 h 67"/>
                <a:gd name="T16" fmla="*/ 186 w 200"/>
                <a:gd name="T17" fmla="*/ 50 h 67"/>
                <a:gd name="T18" fmla="*/ 170 w 200"/>
                <a:gd name="T19" fmla="*/ 56 h 67"/>
                <a:gd name="T20" fmla="*/ 150 w 200"/>
                <a:gd name="T21" fmla="*/ 62 h 67"/>
                <a:gd name="T22" fmla="*/ 127 w 200"/>
                <a:gd name="T23" fmla="*/ 66 h 67"/>
                <a:gd name="T24" fmla="*/ 99 w 200"/>
                <a:gd name="T25" fmla="*/ 67 h 67"/>
                <a:gd name="T26" fmla="*/ 73 w 200"/>
                <a:gd name="T27" fmla="*/ 66 h 67"/>
                <a:gd name="T28" fmla="*/ 50 w 200"/>
                <a:gd name="T29" fmla="*/ 62 h 67"/>
                <a:gd name="T30" fmla="*/ 30 w 200"/>
                <a:gd name="T31" fmla="*/ 56 h 67"/>
                <a:gd name="T32" fmla="*/ 14 w 200"/>
                <a:gd name="T33" fmla="*/ 50 h 67"/>
                <a:gd name="T34" fmla="*/ 4 w 200"/>
                <a:gd name="T35" fmla="*/ 42 h 67"/>
                <a:gd name="T36" fmla="*/ 0 w 200"/>
                <a:gd name="T37" fmla="*/ 34 h 67"/>
                <a:gd name="T38" fmla="*/ 4 w 200"/>
                <a:gd name="T39" fmla="*/ 25 h 67"/>
                <a:gd name="T40" fmla="*/ 14 w 200"/>
                <a:gd name="T41" fmla="*/ 17 h 67"/>
                <a:gd name="T42" fmla="*/ 30 w 200"/>
                <a:gd name="T43" fmla="*/ 11 h 67"/>
                <a:gd name="T44" fmla="*/ 50 w 200"/>
                <a:gd name="T45" fmla="*/ 5 h 67"/>
                <a:gd name="T46" fmla="*/ 73 w 200"/>
                <a:gd name="T47" fmla="*/ 2 h 67"/>
                <a:gd name="T48" fmla="*/ 99 w 200"/>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67">
                  <a:moveTo>
                    <a:pt x="99" y="0"/>
                  </a:moveTo>
                  <a:lnTo>
                    <a:pt x="127" y="2"/>
                  </a:lnTo>
                  <a:lnTo>
                    <a:pt x="150" y="5"/>
                  </a:lnTo>
                  <a:lnTo>
                    <a:pt x="170" y="11"/>
                  </a:lnTo>
                  <a:lnTo>
                    <a:pt x="186" y="17"/>
                  </a:lnTo>
                  <a:lnTo>
                    <a:pt x="196" y="25"/>
                  </a:lnTo>
                  <a:lnTo>
                    <a:pt x="200" y="34"/>
                  </a:lnTo>
                  <a:lnTo>
                    <a:pt x="196" y="42"/>
                  </a:lnTo>
                  <a:lnTo>
                    <a:pt x="186" y="50"/>
                  </a:lnTo>
                  <a:lnTo>
                    <a:pt x="170" y="56"/>
                  </a:lnTo>
                  <a:lnTo>
                    <a:pt x="150" y="62"/>
                  </a:lnTo>
                  <a:lnTo>
                    <a:pt x="127" y="66"/>
                  </a:lnTo>
                  <a:lnTo>
                    <a:pt x="99" y="67"/>
                  </a:lnTo>
                  <a:lnTo>
                    <a:pt x="73" y="66"/>
                  </a:lnTo>
                  <a:lnTo>
                    <a:pt x="50" y="62"/>
                  </a:lnTo>
                  <a:lnTo>
                    <a:pt x="30" y="56"/>
                  </a:lnTo>
                  <a:lnTo>
                    <a:pt x="14" y="50"/>
                  </a:lnTo>
                  <a:lnTo>
                    <a:pt x="4" y="42"/>
                  </a:lnTo>
                  <a:lnTo>
                    <a:pt x="0" y="34"/>
                  </a:lnTo>
                  <a:lnTo>
                    <a:pt x="4" y="25"/>
                  </a:lnTo>
                  <a:lnTo>
                    <a:pt x="14" y="17"/>
                  </a:lnTo>
                  <a:lnTo>
                    <a:pt x="30" y="11"/>
                  </a:lnTo>
                  <a:lnTo>
                    <a:pt x="50" y="5"/>
                  </a:lnTo>
                  <a:lnTo>
                    <a:pt x="73" y="2"/>
                  </a:lnTo>
                  <a:lnTo>
                    <a:pt x="9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6" name="Freeform 101"/>
            <p:cNvSpPr>
              <a:spLocks noEditPoints="1"/>
            </p:cNvSpPr>
            <p:nvPr/>
          </p:nvSpPr>
          <p:spPr bwMode="auto">
            <a:xfrm>
              <a:off x="7564438" y="2595563"/>
              <a:ext cx="26988" cy="26988"/>
            </a:xfrm>
            <a:custGeom>
              <a:avLst/>
              <a:gdLst>
                <a:gd name="T0" fmla="*/ 9 w 17"/>
                <a:gd name="T1" fmla="*/ 9 h 17"/>
                <a:gd name="T2" fmla="*/ 9 w 17"/>
                <a:gd name="T3" fmla="*/ 9 h 17"/>
                <a:gd name="T4" fmla="*/ 11 w 17"/>
                <a:gd name="T5" fmla="*/ 9 h 17"/>
                <a:gd name="T6" fmla="*/ 9 w 17"/>
                <a:gd name="T7" fmla="*/ 9 h 17"/>
                <a:gd name="T8" fmla="*/ 9 w 17"/>
                <a:gd name="T9" fmla="*/ 0 h 17"/>
                <a:gd name="T10" fmla="*/ 12 w 17"/>
                <a:gd name="T11" fmla="*/ 1 h 17"/>
                <a:gd name="T12" fmla="*/ 15 w 17"/>
                <a:gd name="T13" fmla="*/ 3 h 17"/>
                <a:gd name="T14" fmla="*/ 17 w 17"/>
                <a:gd name="T15" fmla="*/ 5 h 17"/>
                <a:gd name="T16" fmla="*/ 17 w 17"/>
                <a:gd name="T17" fmla="*/ 9 h 17"/>
                <a:gd name="T18" fmla="*/ 17 w 17"/>
                <a:gd name="T19" fmla="*/ 12 h 17"/>
                <a:gd name="T20" fmla="*/ 15 w 17"/>
                <a:gd name="T21" fmla="*/ 14 h 17"/>
                <a:gd name="T22" fmla="*/ 12 w 17"/>
                <a:gd name="T23" fmla="*/ 17 h 17"/>
                <a:gd name="T24" fmla="*/ 9 w 17"/>
                <a:gd name="T25" fmla="*/ 17 h 17"/>
                <a:gd name="T26" fmla="*/ 5 w 17"/>
                <a:gd name="T27" fmla="*/ 17 h 17"/>
                <a:gd name="T28" fmla="*/ 3 w 17"/>
                <a:gd name="T29" fmla="*/ 14 h 17"/>
                <a:gd name="T30" fmla="*/ 2 w 17"/>
                <a:gd name="T31" fmla="*/ 12 h 17"/>
                <a:gd name="T32" fmla="*/ 0 w 17"/>
                <a:gd name="T33" fmla="*/ 9 h 17"/>
                <a:gd name="T34" fmla="*/ 2 w 17"/>
                <a:gd name="T35" fmla="*/ 5 h 17"/>
                <a:gd name="T36" fmla="*/ 3 w 17"/>
                <a:gd name="T37" fmla="*/ 3 h 17"/>
                <a:gd name="T38" fmla="*/ 5 w 17"/>
                <a:gd name="T39" fmla="*/ 1 h 17"/>
                <a:gd name="T40" fmla="*/ 9 w 17"/>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17">
                  <a:moveTo>
                    <a:pt x="9" y="9"/>
                  </a:moveTo>
                  <a:lnTo>
                    <a:pt x="9" y="9"/>
                  </a:lnTo>
                  <a:lnTo>
                    <a:pt x="11" y="9"/>
                  </a:lnTo>
                  <a:lnTo>
                    <a:pt x="9" y="9"/>
                  </a:lnTo>
                  <a:close/>
                  <a:moveTo>
                    <a:pt x="9" y="0"/>
                  </a:moveTo>
                  <a:lnTo>
                    <a:pt x="12" y="1"/>
                  </a:lnTo>
                  <a:lnTo>
                    <a:pt x="15" y="3"/>
                  </a:lnTo>
                  <a:lnTo>
                    <a:pt x="17" y="5"/>
                  </a:lnTo>
                  <a:lnTo>
                    <a:pt x="17" y="9"/>
                  </a:lnTo>
                  <a:lnTo>
                    <a:pt x="17" y="12"/>
                  </a:lnTo>
                  <a:lnTo>
                    <a:pt x="15" y="14"/>
                  </a:lnTo>
                  <a:lnTo>
                    <a:pt x="12" y="17"/>
                  </a:lnTo>
                  <a:lnTo>
                    <a:pt x="9" y="17"/>
                  </a:lnTo>
                  <a:lnTo>
                    <a:pt x="5" y="17"/>
                  </a:lnTo>
                  <a:lnTo>
                    <a:pt x="3" y="14"/>
                  </a:lnTo>
                  <a:lnTo>
                    <a:pt x="2" y="12"/>
                  </a:lnTo>
                  <a:lnTo>
                    <a:pt x="0" y="9"/>
                  </a:lnTo>
                  <a:lnTo>
                    <a:pt x="2" y="5"/>
                  </a:lnTo>
                  <a:lnTo>
                    <a:pt x="3" y="3"/>
                  </a:lnTo>
                  <a:lnTo>
                    <a:pt x="5" y="1"/>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7" name="Freeform 102"/>
            <p:cNvSpPr/>
            <p:nvPr/>
          </p:nvSpPr>
          <p:spPr bwMode="auto">
            <a:xfrm>
              <a:off x="7662863" y="2587625"/>
              <a:ext cx="28575" cy="26988"/>
            </a:xfrm>
            <a:custGeom>
              <a:avLst/>
              <a:gdLst>
                <a:gd name="T0" fmla="*/ 9 w 18"/>
                <a:gd name="T1" fmla="*/ 0 h 17"/>
                <a:gd name="T2" fmla="*/ 12 w 18"/>
                <a:gd name="T3" fmla="*/ 0 h 17"/>
                <a:gd name="T4" fmla="*/ 16 w 18"/>
                <a:gd name="T5" fmla="*/ 1 h 17"/>
                <a:gd name="T6" fmla="*/ 17 w 18"/>
                <a:gd name="T7" fmla="*/ 5 h 17"/>
                <a:gd name="T8" fmla="*/ 18 w 18"/>
                <a:gd name="T9" fmla="*/ 8 h 17"/>
                <a:gd name="T10" fmla="*/ 17 w 18"/>
                <a:gd name="T11" fmla="*/ 12 h 17"/>
                <a:gd name="T12" fmla="*/ 16 w 18"/>
                <a:gd name="T13" fmla="*/ 14 h 17"/>
                <a:gd name="T14" fmla="*/ 12 w 18"/>
                <a:gd name="T15" fmla="*/ 16 h 17"/>
                <a:gd name="T16" fmla="*/ 9 w 18"/>
                <a:gd name="T17" fmla="*/ 17 h 17"/>
                <a:gd name="T18" fmla="*/ 5 w 18"/>
                <a:gd name="T19" fmla="*/ 16 h 17"/>
                <a:gd name="T20" fmla="*/ 2 w 18"/>
                <a:gd name="T21" fmla="*/ 14 h 17"/>
                <a:gd name="T22" fmla="*/ 1 w 18"/>
                <a:gd name="T23" fmla="*/ 12 h 17"/>
                <a:gd name="T24" fmla="*/ 0 w 18"/>
                <a:gd name="T25" fmla="*/ 8 h 17"/>
                <a:gd name="T26" fmla="*/ 1 w 18"/>
                <a:gd name="T27" fmla="*/ 5 h 17"/>
                <a:gd name="T28" fmla="*/ 2 w 18"/>
                <a:gd name="T29" fmla="*/ 1 h 17"/>
                <a:gd name="T30" fmla="*/ 5 w 18"/>
                <a:gd name="T31" fmla="*/ 0 h 17"/>
                <a:gd name="T32" fmla="*/ 9 w 1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7">
                  <a:moveTo>
                    <a:pt x="9" y="0"/>
                  </a:moveTo>
                  <a:lnTo>
                    <a:pt x="12" y="0"/>
                  </a:lnTo>
                  <a:lnTo>
                    <a:pt x="16" y="1"/>
                  </a:lnTo>
                  <a:lnTo>
                    <a:pt x="17" y="5"/>
                  </a:lnTo>
                  <a:lnTo>
                    <a:pt x="18" y="8"/>
                  </a:lnTo>
                  <a:lnTo>
                    <a:pt x="17" y="12"/>
                  </a:lnTo>
                  <a:lnTo>
                    <a:pt x="16" y="14"/>
                  </a:lnTo>
                  <a:lnTo>
                    <a:pt x="12" y="16"/>
                  </a:lnTo>
                  <a:lnTo>
                    <a:pt x="9" y="17"/>
                  </a:lnTo>
                  <a:lnTo>
                    <a:pt x="5" y="16"/>
                  </a:lnTo>
                  <a:lnTo>
                    <a:pt x="2" y="14"/>
                  </a:lnTo>
                  <a:lnTo>
                    <a:pt x="1" y="12"/>
                  </a:lnTo>
                  <a:lnTo>
                    <a:pt x="0" y="8"/>
                  </a:lnTo>
                  <a:lnTo>
                    <a:pt x="1" y="5"/>
                  </a:lnTo>
                  <a:lnTo>
                    <a:pt x="2" y="1"/>
                  </a:lnTo>
                  <a:lnTo>
                    <a:pt x="5"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8" name="Freeform 140"/>
            <p:cNvSpPr>
              <a:spLocks noEditPoints="1"/>
            </p:cNvSpPr>
            <p:nvPr/>
          </p:nvSpPr>
          <p:spPr bwMode="auto">
            <a:xfrm>
              <a:off x="7497763" y="2778125"/>
              <a:ext cx="246063" cy="323850"/>
            </a:xfrm>
            <a:custGeom>
              <a:avLst/>
              <a:gdLst>
                <a:gd name="T0" fmla="*/ 76 w 155"/>
                <a:gd name="T1" fmla="*/ 12 h 204"/>
                <a:gd name="T2" fmla="*/ 45 w 155"/>
                <a:gd name="T3" fmla="*/ 24 h 204"/>
                <a:gd name="T4" fmla="*/ 27 w 155"/>
                <a:gd name="T5" fmla="*/ 37 h 204"/>
                <a:gd name="T6" fmla="*/ 23 w 155"/>
                <a:gd name="T7" fmla="*/ 42 h 204"/>
                <a:gd name="T8" fmla="*/ 19 w 155"/>
                <a:gd name="T9" fmla="*/ 51 h 204"/>
                <a:gd name="T10" fmla="*/ 11 w 155"/>
                <a:gd name="T11" fmla="*/ 91 h 204"/>
                <a:gd name="T12" fmla="*/ 24 w 155"/>
                <a:gd name="T13" fmla="*/ 134 h 204"/>
                <a:gd name="T14" fmla="*/ 25 w 155"/>
                <a:gd name="T15" fmla="*/ 136 h 204"/>
                <a:gd name="T16" fmla="*/ 25 w 155"/>
                <a:gd name="T17" fmla="*/ 139 h 204"/>
                <a:gd name="T18" fmla="*/ 28 w 155"/>
                <a:gd name="T19" fmla="*/ 146 h 204"/>
                <a:gd name="T20" fmla="*/ 36 w 155"/>
                <a:gd name="T21" fmla="*/ 167 h 204"/>
                <a:gd name="T22" fmla="*/ 51 w 155"/>
                <a:gd name="T23" fmla="*/ 186 h 204"/>
                <a:gd name="T24" fmla="*/ 71 w 155"/>
                <a:gd name="T25" fmla="*/ 195 h 204"/>
                <a:gd name="T26" fmla="*/ 92 w 155"/>
                <a:gd name="T27" fmla="*/ 189 h 204"/>
                <a:gd name="T28" fmla="*/ 104 w 155"/>
                <a:gd name="T29" fmla="*/ 181 h 204"/>
                <a:gd name="T30" fmla="*/ 108 w 155"/>
                <a:gd name="T31" fmla="*/ 177 h 204"/>
                <a:gd name="T32" fmla="*/ 114 w 155"/>
                <a:gd name="T33" fmla="*/ 169 h 204"/>
                <a:gd name="T34" fmla="*/ 125 w 155"/>
                <a:gd name="T35" fmla="*/ 153 h 204"/>
                <a:gd name="T36" fmla="*/ 142 w 155"/>
                <a:gd name="T37" fmla="*/ 110 h 204"/>
                <a:gd name="T38" fmla="*/ 144 w 155"/>
                <a:gd name="T39" fmla="*/ 70 h 204"/>
                <a:gd name="T40" fmla="*/ 142 w 155"/>
                <a:gd name="T41" fmla="*/ 54 h 204"/>
                <a:gd name="T42" fmla="*/ 140 w 155"/>
                <a:gd name="T43" fmla="*/ 50 h 204"/>
                <a:gd name="T44" fmla="*/ 137 w 155"/>
                <a:gd name="T45" fmla="*/ 43 h 204"/>
                <a:gd name="T46" fmla="*/ 130 w 155"/>
                <a:gd name="T47" fmla="*/ 32 h 204"/>
                <a:gd name="T48" fmla="*/ 114 w 155"/>
                <a:gd name="T49" fmla="*/ 17 h 204"/>
                <a:gd name="T50" fmla="*/ 89 w 155"/>
                <a:gd name="T51" fmla="*/ 11 h 204"/>
                <a:gd name="T52" fmla="*/ 105 w 155"/>
                <a:gd name="T53" fmla="*/ 3 h 204"/>
                <a:gd name="T54" fmla="*/ 130 w 155"/>
                <a:gd name="T55" fmla="*/ 17 h 204"/>
                <a:gd name="T56" fmla="*/ 146 w 155"/>
                <a:gd name="T57" fmla="*/ 38 h 204"/>
                <a:gd name="T58" fmla="*/ 151 w 155"/>
                <a:gd name="T59" fmla="*/ 51 h 204"/>
                <a:gd name="T60" fmla="*/ 151 w 155"/>
                <a:gd name="T61" fmla="*/ 53 h 204"/>
                <a:gd name="T62" fmla="*/ 155 w 155"/>
                <a:gd name="T63" fmla="*/ 84 h 204"/>
                <a:gd name="T64" fmla="*/ 146 w 155"/>
                <a:gd name="T65" fmla="*/ 131 h 204"/>
                <a:gd name="T66" fmla="*/ 127 w 155"/>
                <a:gd name="T67" fmla="*/ 167 h 204"/>
                <a:gd name="T68" fmla="*/ 113 w 155"/>
                <a:gd name="T69" fmla="*/ 186 h 204"/>
                <a:gd name="T70" fmla="*/ 96 w 155"/>
                <a:gd name="T71" fmla="*/ 198 h 204"/>
                <a:gd name="T72" fmla="*/ 71 w 155"/>
                <a:gd name="T73" fmla="*/ 204 h 204"/>
                <a:gd name="T74" fmla="*/ 45 w 155"/>
                <a:gd name="T75" fmla="*/ 194 h 204"/>
                <a:gd name="T76" fmla="*/ 27 w 155"/>
                <a:gd name="T77" fmla="*/ 170 h 204"/>
                <a:gd name="T78" fmla="*/ 17 w 155"/>
                <a:gd name="T79" fmla="*/ 146 h 204"/>
                <a:gd name="T80" fmla="*/ 7 w 155"/>
                <a:gd name="T81" fmla="*/ 123 h 204"/>
                <a:gd name="T82" fmla="*/ 0 w 155"/>
                <a:gd name="T83" fmla="*/ 91 h 204"/>
                <a:gd name="T84" fmla="*/ 6 w 155"/>
                <a:gd name="T85" fmla="*/ 60 h 204"/>
                <a:gd name="T86" fmla="*/ 15 w 155"/>
                <a:gd name="T87" fmla="*/ 38 h 204"/>
                <a:gd name="T88" fmla="*/ 19 w 155"/>
                <a:gd name="T89" fmla="*/ 30 h 204"/>
                <a:gd name="T90" fmla="*/ 20 w 155"/>
                <a:gd name="T91" fmla="*/ 29 h 204"/>
                <a:gd name="T92" fmla="*/ 58 w 155"/>
                <a:gd name="T93" fmla="*/ 7 h 204"/>
                <a:gd name="T94" fmla="*/ 89 w 155"/>
                <a:gd name="T9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04">
                  <a:moveTo>
                    <a:pt x="89" y="11"/>
                  </a:moveTo>
                  <a:lnTo>
                    <a:pt x="76" y="12"/>
                  </a:lnTo>
                  <a:lnTo>
                    <a:pt x="62" y="16"/>
                  </a:lnTo>
                  <a:lnTo>
                    <a:pt x="45" y="24"/>
                  </a:lnTo>
                  <a:lnTo>
                    <a:pt x="27" y="36"/>
                  </a:lnTo>
                  <a:lnTo>
                    <a:pt x="27" y="37"/>
                  </a:lnTo>
                  <a:lnTo>
                    <a:pt x="25" y="40"/>
                  </a:lnTo>
                  <a:lnTo>
                    <a:pt x="23" y="42"/>
                  </a:lnTo>
                  <a:lnTo>
                    <a:pt x="21" y="47"/>
                  </a:lnTo>
                  <a:lnTo>
                    <a:pt x="19" y="51"/>
                  </a:lnTo>
                  <a:lnTo>
                    <a:pt x="13" y="70"/>
                  </a:lnTo>
                  <a:lnTo>
                    <a:pt x="11" y="91"/>
                  </a:lnTo>
                  <a:lnTo>
                    <a:pt x="13" y="113"/>
                  </a:lnTo>
                  <a:lnTo>
                    <a:pt x="24" y="134"/>
                  </a:lnTo>
                  <a:lnTo>
                    <a:pt x="24" y="135"/>
                  </a:lnTo>
                  <a:lnTo>
                    <a:pt x="25" y="136"/>
                  </a:lnTo>
                  <a:lnTo>
                    <a:pt x="25" y="136"/>
                  </a:lnTo>
                  <a:lnTo>
                    <a:pt x="25" y="139"/>
                  </a:lnTo>
                  <a:lnTo>
                    <a:pt x="27" y="142"/>
                  </a:lnTo>
                  <a:lnTo>
                    <a:pt x="28" y="146"/>
                  </a:lnTo>
                  <a:lnTo>
                    <a:pt x="30" y="155"/>
                  </a:lnTo>
                  <a:lnTo>
                    <a:pt x="36" y="167"/>
                  </a:lnTo>
                  <a:lnTo>
                    <a:pt x="42" y="177"/>
                  </a:lnTo>
                  <a:lnTo>
                    <a:pt x="51" y="186"/>
                  </a:lnTo>
                  <a:lnTo>
                    <a:pt x="61" y="193"/>
                  </a:lnTo>
                  <a:lnTo>
                    <a:pt x="71" y="195"/>
                  </a:lnTo>
                  <a:lnTo>
                    <a:pt x="80" y="194"/>
                  </a:lnTo>
                  <a:lnTo>
                    <a:pt x="92" y="189"/>
                  </a:lnTo>
                  <a:lnTo>
                    <a:pt x="104" y="181"/>
                  </a:lnTo>
                  <a:lnTo>
                    <a:pt x="104" y="181"/>
                  </a:lnTo>
                  <a:lnTo>
                    <a:pt x="105" y="180"/>
                  </a:lnTo>
                  <a:lnTo>
                    <a:pt x="108" y="177"/>
                  </a:lnTo>
                  <a:lnTo>
                    <a:pt x="110" y="174"/>
                  </a:lnTo>
                  <a:lnTo>
                    <a:pt x="114" y="169"/>
                  </a:lnTo>
                  <a:lnTo>
                    <a:pt x="120" y="161"/>
                  </a:lnTo>
                  <a:lnTo>
                    <a:pt x="125" y="153"/>
                  </a:lnTo>
                  <a:lnTo>
                    <a:pt x="134" y="134"/>
                  </a:lnTo>
                  <a:lnTo>
                    <a:pt x="142" y="110"/>
                  </a:lnTo>
                  <a:lnTo>
                    <a:pt x="146" y="84"/>
                  </a:lnTo>
                  <a:lnTo>
                    <a:pt x="144" y="70"/>
                  </a:lnTo>
                  <a:lnTo>
                    <a:pt x="142" y="54"/>
                  </a:lnTo>
                  <a:lnTo>
                    <a:pt x="142" y="54"/>
                  </a:lnTo>
                  <a:lnTo>
                    <a:pt x="142" y="53"/>
                  </a:lnTo>
                  <a:lnTo>
                    <a:pt x="140" y="50"/>
                  </a:lnTo>
                  <a:lnTo>
                    <a:pt x="139" y="47"/>
                  </a:lnTo>
                  <a:lnTo>
                    <a:pt x="137" y="43"/>
                  </a:lnTo>
                  <a:lnTo>
                    <a:pt x="134" y="38"/>
                  </a:lnTo>
                  <a:lnTo>
                    <a:pt x="130" y="32"/>
                  </a:lnTo>
                  <a:lnTo>
                    <a:pt x="123" y="24"/>
                  </a:lnTo>
                  <a:lnTo>
                    <a:pt x="114" y="17"/>
                  </a:lnTo>
                  <a:lnTo>
                    <a:pt x="102" y="12"/>
                  </a:lnTo>
                  <a:lnTo>
                    <a:pt x="89" y="11"/>
                  </a:lnTo>
                  <a:close/>
                  <a:moveTo>
                    <a:pt x="89" y="0"/>
                  </a:moveTo>
                  <a:lnTo>
                    <a:pt x="105" y="3"/>
                  </a:lnTo>
                  <a:lnTo>
                    <a:pt x="120" y="8"/>
                  </a:lnTo>
                  <a:lnTo>
                    <a:pt x="130" y="17"/>
                  </a:lnTo>
                  <a:lnTo>
                    <a:pt x="138" y="26"/>
                  </a:lnTo>
                  <a:lnTo>
                    <a:pt x="146" y="38"/>
                  </a:lnTo>
                  <a:lnTo>
                    <a:pt x="150" y="47"/>
                  </a:lnTo>
                  <a:lnTo>
                    <a:pt x="151" y="51"/>
                  </a:lnTo>
                  <a:lnTo>
                    <a:pt x="147" y="53"/>
                  </a:lnTo>
                  <a:lnTo>
                    <a:pt x="151" y="53"/>
                  </a:lnTo>
                  <a:lnTo>
                    <a:pt x="155" y="68"/>
                  </a:lnTo>
                  <a:lnTo>
                    <a:pt x="155" y="84"/>
                  </a:lnTo>
                  <a:lnTo>
                    <a:pt x="152" y="109"/>
                  </a:lnTo>
                  <a:lnTo>
                    <a:pt x="146" y="131"/>
                  </a:lnTo>
                  <a:lnTo>
                    <a:pt x="138" y="151"/>
                  </a:lnTo>
                  <a:lnTo>
                    <a:pt x="127" y="167"/>
                  </a:lnTo>
                  <a:lnTo>
                    <a:pt x="120" y="178"/>
                  </a:lnTo>
                  <a:lnTo>
                    <a:pt x="113" y="186"/>
                  </a:lnTo>
                  <a:lnTo>
                    <a:pt x="110" y="189"/>
                  </a:lnTo>
                  <a:lnTo>
                    <a:pt x="96" y="198"/>
                  </a:lnTo>
                  <a:lnTo>
                    <a:pt x="84" y="203"/>
                  </a:lnTo>
                  <a:lnTo>
                    <a:pt x="71" y="204"/>
                  </a:lnTo>
                  <a:lnTo>
                    <a:pt x="57" y="202"/>
                  </a:lnTo>
                  <a:lnTo>
                    <a:pt x="45" y="194"/>
                  </a:lnTo>
                  <a:lnTo>
                    <a:pt x="34" y="184"/>
                  </a:lnTo>
                  <a:lnTo>
                    <a:pt x="27" y="170"/>
                  </a:lnTo>
                  <a:lnTo>
                    <a:pt x="21" y="157"/>
                  </a:lnTo>
                  <a:lnTo>
                    <a:pt x="17" y="146"/>
                  </a:lnTo>
                  <a:lnTo>
                    <a:pt x="15" y="139"/>
                  </a:lnTo>
                  <a:lnTo>
                    <a:pt x="7" y="123"/>
                  </a:lnTo>
                  <a:lnTo>
                    <a:pt x="3" y="106"/>
                  </a:lnTo>
                  <a:lnTo>
                    <a:pt x="0" y="91"/>
                  </a:lnTo>
                  <a:lnTo>
                    <a:pt x="3" y="75"/>
                  </a:lnTo>
                  <a:lnTo>
                    <a:pt x="6" y="60"/>
                  </a:lnTo>
                  <a:lnTo>
                    <a:pt x="9" y="47"/>
                  </a:lnTo>
                  <a:lnTo>
                    <a:pt x="15" y="38"/>
                  </a:lnTo>
                  <a:lnTo>
                    <a:pt x="17" y="32"/>
                  </a:lnTo>
                  <a:lnTo>
                    <a:pt x="19" y="30"/>
                  </a:lnTo>
                  <a:lnTo>
                    <a:pt x="20" y="29"/>
                  </a:lnTo>
                  <a:lnTo>
                    <a:pt x="20" y="29"/>
                  </a:lnTo>
                  <a:lnTo>
                    <a:pt x="40" y="16"/>
                  </a:lnTo>
                  <a:lnTo>
                    <a:pt x="58" y="7"/>
                  </a:lnTo>
                  <a:lnTo>
                    <a:pt x="75" y="2"/>
                  </a:lnTo>
                  <a:lnTo>
                    <a:pt x="8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9" name="Freeform 141"/>
            <p:cNvSpPr/>
            <p:nvPr/>
          </p:nvSpPr>
          <p:spPr bwMode="auto">
            <a:xfrm>
              <a:off x="7572375" y="2798763"/>
              <a:ext cx="115888" cy="46038"/>
            </a:xfrm>
            <a:custGeom>
              <a:avLst/>
              <a:gdLst>
                <a:gd name="T0" fmla="*/ 10 w 73"/>
                <a:gd name="T1" fmla="*/ 0 h 29"/>
                <a:gd name="T2" fmla="*/ 10 w 73"/>
                <a:gd name="T3" fmla="*/ 0 h 29"/>
                <a:gd name="T4" fmla="*/ 11 w 73"/>
                <a:gd name="T5" fmla="*/ 3 h 29"/>
                <a:gd name="T6" fmla="*/ 12 w 73"/>
                <a:gd name="T7" fmla="*/ 7 h 29"/>
                <a:gd name="T8" fmla="*/ 16 w 73"/>
                <a:gd name="T9" fmla="*/ 10 h 29"/>
                <a:gd name="T10" fmla="*/ 19 w 73"/>
                <a:gd name="T11" fmla="*/ 13 h 29"/>
                <a:gd name="T12" fmla="*/ 24 w 73"/>
                <a:gd name="T13" fmla="*/ 16 h 29"/>
                <a:gd name="T14" fmla="*/ 29 w 73"/>
                <a:gd name="T15" fmla="*/ 19 h 29"/>
                <a:gd name="T16" fmla="*/ 35 w 73"/>
                <a:gd name="T17" fmla="*/ 20 h 29"/>
                <a:gd name="T18" fmla="*/ 42 w 73"/>
                <a:gd name="T19" fmla="*/ 17 h 29"/>
                <a:gd name="T20" fmla="*/ 53 w 73"/>
                <a:gd name="T21" fmla="*/ 12 h 29"/>
                <a:gd name="T22" fmla="*/ 66 w 73"/>
                <a:gd name="T23" fmla="*/ 0 h 29"/>
                <a:gd name="T24" fmla="*/ 73 w 73"/>
                <a:gd name="T25" fmla="*/ 7 h 29"/>
                <a:gd name="T26" fmla="*/ 59 w 73"/>
                <a:gd name="T27" fmla="*/ 20 h 29"/>
                <a:gd name="T28" fmla="*/ 46 w 73"/>
                <a:gd name="T29" fmla="*/ 27 h 29"/>
                <a:gd name="T30" fmla="*/ 35 w 73"/>
                <a:gd name="T31" fmla="*/ 29 h 29"/>
                <a:gd name="T32" fmla="*/ 24 w 73"/>
                <a:gd name="T33" fmla="*/ 28 h 29"/>
                <a:gd name="T34" fmla="*/ 15 w 73"/>
                <a:gd name="T35" fmla="*/ 23 h 29"/>
                <a:gd name="T36" fmla="*/ 8 w 73"/>
                <a:gd name="T37" fmla="*/ 16 h 29"/>
                <a:gd name="T38" fmla="*/ 6 w 73"/>
                <a:gd name="T39" fmla="*/ 13 h 29"/>
                <a:gd name="T40" fmla="*/ 3 w 73"/>
                <a:gd name="T41" fmla="*/ 10 h 29"/>
                <a:gd name="T42" fmla="*/ 2 w 73"/>
                <a:gd name="T43" fmla="*/ 7 h 29"/>
                <a:gd name="T44" fmla="*/ 0 w 73"/>
                <a:gd name="T45" fmla="*/ 6 h 29"/>
                <a:gd name="T46" fmla="*/ 0 w 73"/>
                <a:gd name="T47" fmla="*/ 4 h 29"/>
                <a:gd name="T48" fmla="*/ 0 w 73"/>
                <a:gd name="T49" fmla="*/ 4 h 29"/>
                <a:gd name="T50" fmla="*/ 10 w 73"/>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9">
                  <a:moveTo>
                    <a:pt x="10" y="0"/>
                  </a:moveTo>
                  <a:lnTo>
                    <a:pt x="10" y="0"/>
                  </a:lnTo>
                  <a:lnTo>
                    <a:pt x="11" y="3"/>
                  </a:lnTo>
                  <a:lnTo>
                    <a:pt x="12" y="7"/>
                  </a:lnTo>
                  <a:lnTo>
                    <a:pt x="16" y="10"/>
                  </a:lnTo>
                  <a:lnTo>
                    <a:pt x="19" y="13"/>
                  </a:lnTo>
                  <a:lnTo>
                    <a:pt x="24" y="16"/>
                  </a:lnTo>
                  <a:lnTo>
                    <a:pt x="29" y="19"/>
                  </a:lnTo>
                  <a:lnTo>
                    <a:pt x="35" y="20"/>
                  </a:lnTo>
                  <a:lnTo>
                    <a:pt x="42" y="17"/>
                  </a:lnTo>
                  <a:lnTo>
                    <a:pt x="53" y="12"/>
                  </a:lnTo>
                  <a:lnTo>
                    <a:pt x="66" y="0"/>
                  </a:lnTo>
                  <a:lnTo>
                    <a:pt x="73" y="7"/>
                  </a:lnTo>
                  <a:lnTo>
                    <a:pt x="59" y="20"/>
                  </a:lnTo>
                  <a:lnTo>
                    <a:pt x="46" y="27"/>
                  </a:lnTo>
                  <a:lnTo>
                    <a:pt x="35" y="29"/>
                  </a:lnTo>
                  <a:lnTo>
                    <a:pt x="24" y="28"/>
                  </a:lnTo>
                  <a:lnTo>
                    <a:pt x="15" y="23"/>
                  </a:lnTo>
                  <a:lnTo>
                    <a:pt x="8" y="16"/>
                  </a:lnTo>
                  <a:lnTo>
                    <a:pt x="6" y="13"/>
                  </a:lnTo>
                  <a:lnTo>
                    <a:pt x="3" y="10"/>
                  </a:lnTo>
                  <a:lnTo>
                    <a:pt x="2" y="7"/>
                  </a:lnTo>
                  <a:lnTo>
                    <a:pt x="0" y="6"/>
                  </a:lnTo>
                  <a:lnTo>
                    <a:pt x="0" y="4"/>
                  </a:lnTo>
                  <a:lnTo>
                    <a:pt x="0" y="4"/>
                  </a:lnTo>
                  <a:lnTo>
                    <a:pt x="1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0" name="Freeform 142"/>
            <p:cNvSpPr>
              <a:spLocks noEditPoints="1"/>
            </p:cNvSpPr>
            <p:nvPr/>
          </p:nvSpPr>
          <p:spPr bwMode="auto">
            <a:xfrm>
              <a:off x="7702550" y="2849563"/>
              <a:ext cx="93663" cy="220663"/>
            </a:xfrm>
            <a:custGeom>
              <a:avLst/>
              <a:gdLst>
                <a:gd name="T0" fmla="*/ 11 w 59"/>
                <a:gd name="T1" fmla="*/ 4 h 139"/>
                <a:gd name="T2" fmla="*/ 11 w 59"/>
                <a:gd name="T3" fmla="*/ 4 h 139"/>
                <a:gd name="T4" fmla="*/ 11 w 59"/>
                <a:gd name="T5" fmla="*/ 4 h 139"/>
                <a:gd name="T6" fmla="*/ 11 w 59"/>
                <a:gd name="T7" fmla="*/ 4 h 139"/>
                <a:gd name="T8" fmla="*/ 21 w 59"/>
                <a:gd name="T9" fmla="*/ 0 h 139"/>
                <a:gd name="T10" fmla="*/ 52 w 59"/>
                <a:gd name="T11" fmla="*/ 55 h 139"/>
                <a:gd name="T12" fmla="*/ 53 w 59"/>
                <a:gd name="T13" fmla="*/ 56 h 139"/>
                <a:gd name="T14" fmla="*/ 55 w 59"/>
                <a:gd name="T15" fmla="*/ 59 h 139"/>
                <a:gd name="T16" fmla="*/ 56 w 59"/>
                <a:gd name="T17" fmla="*/ 63 h 139"/>
                <a:gd name="T18" fmla="*/ 59 w 59"/>
                <a:gd name="T19" fmla="*/ 67 h 139"/>
                <a:gd name="T20" fmla="*/ 59 w 59"/>
                <a:gd name="T21" fmla="*/ 72 h 139"/>
                <a:gd name="T22" fmla="*/ 57 w 59"/>
                <a:gd name="T23" fmla="*/ 80 h 139"/>
                <a:gd name="T24" fmla="*/ 52 w 59"/>
                <a:gd name="T25" fmla="*/ 87 h 139"/>
                <a:gd name="T26" fmla="*/ 44 w 59"/>
                <a:gd name="T27" fmla="*/ 94 h 139"/>
                <a:gd name="T28" fmla="*/ 10 w 59"/>
                <a:gd name="T29" fmla="*/ 118 h 139"/>
                <a:gd name="T30" fmla="*/ 11 w 59"/>
                <a:gd name="T31" fmla="*/ 137 h 139"/>
                <a:gd name="T32" fmla="*/ 1 w 59"/>
                <a:gd name="T33" fmla="*/ 139 h 139"/>
                <a:gd name="T34" fmla="*/ 0 w 59"/>
                <a:gd name="T35" fmla="*/ 114 h 139"/>
                <a:gd name="T36" fmla="*/ 39 w 59"/>
                <a:gd name="T37" fmla="*/ 86 h 139"/>
                <a:gd name="T38" fmla="*/ 43 w 59"/>
                <a:gd name="T39" fmla="*/ 82 h 139"/>
                <a:gd name="T40" fmla="*/ 46 w 59"/>
                <a:gd name="T41" fmla="*/ 80 h 139"/>
                <a:gd name="T42" fmla="*/ 48 w 59"/>
                <a:gd name="T43" fmla="*/ 77 h 139"/>
                <a:gd name="T44" fmla="*/ 48 w 59"/>
                <a:gd name="T45" fmla="*/ 74 h 139"/>
                <a:gd name="T46" fmla="*/ 48 w 59"/>
                <a:gd name="T47" fmla="*/ 72 h 139"/>
                <a:gd name="T48" fmla="*/ 48 w 59"/>
                <a:gd name="T49" fmla="*/ 68 h 139"/>
                <a:gd name="T50" fmla="*/ 47 w 59"/>
                <a:gd name="T51" fmla="*/ 64 h 139"/>
                <a:gd name="T52" fmla="*/ 44 w 59"/>
                <a:gd name="T53" fmla="*/ 61 h 139"/>
                <a:gd name="T54" fmla="*/ 44 w 59"/>
                <a:gd name="T55" fmla="*/ 61 h 139"/>
                <a:gd name="T56" fmla="*/ 44 w 59"/>
                <a:gd name="T57" fmla="*/ 61 h 139"/>
                <a:gd name="T58" fmla="*/ 44 w 59"/>
                <a:gd name="T59" fmla="*/ 60 h 139"/>
                <a:gd name="T60" fmla="*/ 11 w 59"/>
                <a:gd name="T61" fmla="*/ 4 h 139"/>
                <a:gd name="T62" fmla="*/ 21 w 59"/>
                <a:gd name="T6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39">
                  <a:moveTo>
                    <a:pt x="11" y="4"/>
                  </a:moveTo>
                  <a:lnTo>
                    <a:pt x="11" y="4"/>
                  </a:lnTo>
                  <a:lnTo>
                    <a:pt x="11" y="4"/>
                  </a:lnTo>
                  <a:lnTo>
                    <a:pt x="11" y="4"/>
                  </a:lnTo>
                  <a:close/>
                  <a:moveTo>
                    <a:pt x="21" y="0"/>
                  </a:moveTo>
                  <a:lnTo>
                    <a:pt x="52" y="55"/>
                  </a:lnTo>
                  <a:lnTo>
                    <a:pt x="53" y="56"/>
                  </a:lnTo>
                  <a:lnTo>
                    <a:pt x="55" y="59"/>
                  </a:lnTo>
                  <a:lnTo>
                    <a:pt x="56" y="63"/>
                  </a:lnTo>
                  <a:lnTo>
                    <a:pt x="59" y="67"/>
                  </a:lnTo>
                  <a:lnTo>
                    <a:pt x="59" y="72"/>
                  </a:lnTo>
                  <a:lnTo>
                    <a:pt x="57" y="80"/>
                  </a:lnTo>
                  <a:lnTo>
                    <a:pt x="52" y="87"/>
                  </a:lnTo>
                  <a:lnTo>
                    <a:pt x="44" y="94"/>
                  </a:lnTo>
                  <a:lnTo>
                    <a:pt x="10" y="118"/>
                  </a:lnTo>
                  <a:lnTo>
                    <a:pt x="11" y="137"/>
                  </a:lnTo>
                  <a:lnTo>
                    <a:pt x="1" y="139"/>
                  </a:lnTo>
                  <a:lnTo>
                    <a:pt x="0" y="114"/>
                  </a:lnTo>
                  <a:lnTo>
                    <a:pt x="39" y="86"/>
                  </a:lnTo>
                  <a:lnTo>
                    <a:pt x="43" y="82"/>
                  </a:lnTo>
                  <a:lnTo>
                    <a:pt x="46" y="80"/>
                  </a:lnTo>
                  <a:lnTo>
                    <a:pt x="48" y="77"/>
                  </a:lnTo>
                  <a:lnTo>
                    <a:pt x="48" y="74"/>
                  </a:lnTo>
                  <a:lnTo>
                    <a:pt x="48" y="72"/>
                  </a:lnTo>
                  <a:lnTo>
                    <a:pt x="48" y="68"/>
                  </a:lnTo>
                  <a:lnTo>
                    <a:pt x="47" y="64"/>
                  </a:lnTo>
                  <a:lnTo>
                    <a:pt x="44" y="61"/>
                  </a:lnTo>
                  <a:lnTo>
                    <a:pt x="44" y="61"/>
                  </a:lnTo>
                  <a:lnTo>
                    <a:pt x="44" y="61"/>
                  </a:lnTo>
                  <a:lnTo>
                    <a:pt x="44" y="60"/>
                  </a:lnTo>
                  <a:lnTo>
                    <a:pt x="11" y="4"/>
                  </a:lnTo>
                  <a:lnTo>
                    <a:pt x="21"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1" name="Freeform 143"/>
            <p:cNvSpPr/>
            <p:nvPr/>
          </p:nvSpPr>
          <p:spPr bwMode="auto">
            <a:xfrm>
              <a:off x="7448550" y="2876550"/>
              <a:ext cx="82550" cy="177800"/>
            </a:xfrm>
            <a:custGeom>
              <a:avLst/>
              <a:gdLst>
                <a:gd name="T0" fmla="*/ 33 w 52"/>
                <a:gd name="T1" fmla="*/ 0 h 112"/>
                <a:gd name="T2" fmla="*/ 33 w 52"/>
                <a:gd name="T3" fmla="*/ 0 h 112"/>
                <a:gd name="T4" fmla="*/ 40 w 52"/>
                <a:gd name="T5" fmla="*/ 5 h 112"/>
                <a:gd name="T6" fmla="*/ 12 w 52"/>
                <a:gd name="T7" fmla="*/ 48 h 112"/>
                <a:gd name="T8" fmla="*/ 12 w 52"/>
                <a:gd name="T9" fmla="*/ 48 h 112"/>
                <a:gd name="T10" fmla="*/ 12 w 52"/>
                <a:gd name="T11" fmla="*/ 48 h 112"/>
                <a:gd name="T12" fmla="*/ 12 w 52"/>
                <a:gd name="T13" fmla="*/ 50 h 112"/>
                <a:gd name="T14" fmla="*/ 10 w 52"/>
                <a:gd name="T15" fmla="*/ 52 h 112"/>
                <a:gd name="T16" fmla="*/ 10 w 52"/>
                <a:gd name="T17" fmla="*/ 55 h 112"/>
                <a:gd name="T18" fmla="*/ 10 w 52"/>
                <a:gd name="T19" fmla="*/ 57 h 112"/>
                <a:gd name="T20" fmla="*/ 12 w 52"/>
                <a:gd name="T21" fmla="*/ 59 h 112"/>
                <a:gd name="T22" fmla="*/ 13 w 52"/>
                <a:gd name="T23" fmla="*/ 61 h 112"/>
                <a:gd name="T24" fmla="*/ 16 w 52"/>
                <a:gd name="T25" fmla="*/ 65 h 112"/>
                <a:gd name="T26" fmla="*/ 47 w 52"/>
                <a:gd name="T27" fmla="*/ 87 h 112"/>
                <a:gd name="T28" fmla="*/ 50 w 52"/>
                <a:gd name="T29" fmla="*/ 90 h 112"/>
                <a:gd name="T30" fmla="*/ 51 w 52"/>
                <a:gd name="T31" fmla="*/ 91 h 112"/>
                <a:gd name="T32" fmla="*/ 52 w 52"/>
                <a:gd name="T33" fmla="*/ 94 h 112"/>
                <a:gd name="T34" fmla="*/ 52 w 52"/>
                <a:gd name="T35" fmla="*/ 98 h 112"/>
                <a:gd name="T36" fmla="*/ 52 w 52"/>
                <a:gd name="T37" fmla="*/ 101 h 112"/>
                <a:gd name="T38" fmla="*/ 51 w 52"/>
                <a:gd name="T39" fmla="*/ 105 h 112"/>
                <a:gd name="T40" fmla="*/ 50 w 52"/>
                <a:gd name="T41" fmla="*/ 108 h 112"/>
                <a:gd name="T42" fmla="*/ 47 w 52"/>
                <a:gd name="T43" fmla="*/ 112 h 112"/>
                <a:gd name="T44" fmla="*/ 39 w 52"/>
                <a:gd name="T45" fmla="*/ 107 h 112"/>
                <a:gd name="T46" fmla="*/ 40 w 52"/>
                <a:gd name="T47" fmla="*/ 103 h 112"/>
                <a:gd name="T48" fmla="*/ 42 w 52"/>
                <a:gd name="T49" fmla="*/ 101 h 112"/>
                <a:gd name="T50" fmla="*/ 43 w 52"/>
                <a:gd name="T51" fmla="*/ 98 h 112"/>
                <a:gd name="T52" fmla="*/ 43 w 52"/>
                <a:gd name="T53" fmla="*/ 98 h 112"/>
                <a:gd name="T54" fmla="*/ 43 w 52"/>
                <a:gd name="T55" fmla="*/ 97 h 112"/>
                <a:gd name="T56" fmla="*/ 43 w 52"/>
                <a:gd name="T57" fmla="*/ 97 h 112"/>
                <a:gd name="T58" fmla="*/ 10 w 52"/>
                <a:gd name="T59" fmla="*/ 73 h 112"/>
                <a:gd name="T60" fmla="*/ 5 w 52"/>
                <a:gd name="T61" fmla="*/ 68 h 112"/>
                <a:gd name="T62" fmla="*/ 3 w 52"/>
                <a:gd name="T63" fmla="*/ 64 h 112"/>
                <a:gd name="T64" fmla="*/ 1 w 52"/>
                <a:gd name="T65" fmla="*/ 59 h 112"/>
                <a:gd name="T66" fmla="*/ 0 w 52"/>
                <a:gd name="T67" fmla="*/ 55 h 112"/>
                <a:gd name="T68" fmla="*/ 1 w 52"/>
                <a:gd name="T69" fmla="*/ 51 h 112"/>
                <a:gd name="T70" fmla="*/ 1 w 52"/>
                <a:gd name="T71" fmla="*/ 47 h 112"/>
                <a:gd name="T72" fmla="*/ 3 w 52"/>
                <a:gd name="T73" fmla="*/ 44 h 112"/>
                <a:gd name="T74" fmla="*/ 4 w 52"/>
                <a:gd name="T75" fmla="*/ 43 h 112"/>
                <a:gd name="T76" fmla="*/ 4 w 52"/>
                <a:gd name="T77" fmla="*/ 42 h 112"/>
                <a:gd name="T78" fmla="*/ 33 w 52"/>
                <a:gd name="T7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12">
                  <a:moveTo>
                    <a:pt x="33" y="0"/>
                  </a:moveTo>
                  <a:lnTo>
                    <a:pt x="33" y="0"/>
                  </a:lnTo>
                  <a:lnTo>
                    <a:pt x="40" y="5"/>
                  </a:lnTo>
                  <a:lnTo>
                    <a:pt x="12" y="48"/>
                  </a:lnTo>
                  <a:lnTo>
                    <a:pt x="12" y="48"/>
                  </a:lnTo>
                  <a:lnTo>
                    <a:pt x="12" y="48"/>
                  </a:lnTo>
                  <a:lnTo>
                    <a:pt x="12" y="50"/>
                  </a:lnTo>
                  <a:lnTo>
                    <a:pt x="10" y="52"/>
                  </a:lnTo>
                  <a:lnTo>
                    <a:pt x="10" y="55"/>
                  </a:lnTo>
                  <a:lnTo>
                    <a:pt x="10" y="57"/>
                  </a:lnTo>
                  <a:lnTo>
                    <a:pt x="12" y="59"/>
                  </a:lnTo>
                  <a:lnTo>
                    <a:pt x="13" y="61"/>
                  </a:lnTo>
                  <a:lnTo>
                    <a:pt x="16" y="65"/>
                  </a:lnTo>
                  <a:lnTo>
                    <a:pt x="47" y="87"/>
                  </a:lnTo>
                  <a:lnTo>
                    <a:pt x="50" y="90"/>
                  </a:lnTo>
                  <a:lnTo>
                    <a:pt x="51" y="91"/>
                  </a:lnTo>
                  <a:lnTo>
                    <a:pt x="52" y="94"/>
                  </a:lnTo>
                  <a:lnTo>
                    <a:pt x="52" y="98"/>
                  </a:lnTo>
                  <a:lnTo>
                    <a:pt x="52" y="101"/>
                  </a:lnTo>
                  <a:lnTo>
                    <a:pt x="51" y="105"/>
                  </a:lnTo>
                  <a:lnTo>
                    <a:pt x="50" y="108"/>
                  </a:lnTo>
                  <a:lnTo>
                    <a:pt x="47" y="112"/>
                  </a:lnTo>
                  <a:lnTo>
                    <a:pt x="39" y="107"/>
                  </a:lnTo>
                  <a:lnTo>
                    <a:pt x="40" y="103"/>
                  </a:lnTo>
                  <a:lnTo>
                    <a:pt x="42" y="101"/>
                  </a:lnTo>
                  <a:lnTo>
                    <a:pt x="43" y="98"/>
                  </a:lnTo>
                  <a:lnTo>
                    <a:pt x="43" y="98"/>
                  </a:lnTo>
                  <a:lnTo>
                    <a:pt x="43" y="97"/>
                  </a:lnTo>
                  <a:lnTo>
                    <a:pt x="43" y="97"/>
                  </a:lnTo>
                  <a:lnTo>
                    <a:pt x="10" y="73"/>
                  </a:lnTo>
                  <a:lnTo>
                    <a:pt x="5" y="68"/>
                  </a:lnTo>
                  <a:lnTo>
                    <a:pt x="3" y="64"/>
                  </a:lnTo>
                  <a:lnTo>
                    <a:pt x="1" y="59"/>
                  </a:lnTo>
                  <a:lnTo>
                    <a:pt x="0" y="55"/>
                  </a:lnTo>
                  <a:lnTo>
                    <a:pt x="1" y="51"/>
                  </a:lnTo>
                  <a:lnTo>
                    <a:pt x="1" y="47"/>
                  </a:lnTo>
                  <a:lnTo>
                    <a:pt x="3" y="44"/>
                  </a:lnTo>
                  <a:lnTo>
                    <a:pt x="4" y="43"/>
                  </a:lnTo>
                  <a:lnTo>
                    <a:pt x="4" y="42"/>
                  </a:lnTo>
                  <a:lnTo>
                    <a:pt x="33"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2" name="Freeform 144"/>
            <p:cNvSpPr/>
            <p:nvPr/>
          </p:nvSpPr>
          <p:spPr bwMode="auto">
            <a:xfrm>
              <a:off x="7629525" y="3087688"/>
              <a:ext cx="49213" cy="360363"/>
            </a:xfrm>
            <a:custGeom>
              <a:avLst/>
              <a:gdLst>
                <a:gd name="T0" fmla="*/ 6 w 31"/>
                <a:gd name="T1" fmla="*/ 0 h 227"/>
                <a:gd name="T2" fmla="*/ 6 w 31"/>
                <a:gd name="T3" fmla="*/ 0 h 227"/>
                <a:gd name="T4" fmla="*/ 16 w 31"/>
                <a:gd name="T5" fmla="*/ 0 h 227"/>
                <a:gd name="T6" fmla="*/ 16 w 31"/>
                <a:gd name="T7" fmla="*/ 6 h 227"/>
                <a:gd name="T8" fmla="*/ 16 w 31"/>
                <a:gd name="T9" fmla="*/ 16 h 227"/>
                <a:gd name="T10" fmla="*/ 14 w 31"/>
                <a:gd name="T11" fmla="*/ 33 h 227"/>
                <a:gd name="T12" fmla="*/ 13 w 31"/>
                <a:gd name="T13" fmla="*/ 54 h 227"/>
                <a:gd name="T14" fmla="*/ 12 w 31"/>
                <a:gd name="T15" fmla="*/ 78 h 227"/>
                <a:gd name="T16" fmla="*/ 10 w 31"/>
                <a:gd name="T17" fmla="*/ 104 h 227"/>
                <a:gd name="T18" fmla="*/ 10 w 31"/>
                <a:gd name="T19" fmla="*/ 129 h 227"/>
                <a:gd name="T20" fmla="*/ 9 w 31"/>
                <a:gd name="T21" fmla="*/ 152 h 227"/>
                <a:gd name="T22" fmla="*/ 10 w 31"/>
                <a:gd name="T23" fmla="*/ 172 h 227"/>
                <a:gd name="T24" fmla="*/ 10 w 31"/>
                <a:gd name="T25" fmla="*/ 189 h 227"/>
                <a:gd name="T26" fmla="*/ 12 w 31"/>
                <a:gd name="T27" fmla="*/ 194 h 227"/>
                <a:gd name="T28" fmla="*/ 12 w 31"/>
                <a:gd name="T29" fmla="*/ 194 h 227"/>
                <a:gd name="T30" fmla="*/ 13 w 31"/>
                <a:gd name="T31" fmla="*/ 214 h 227"/>
                <a:gd name="T32" fmla="*/ 13 w 31"/>
                <a:gd name="T33" fmla="*/ 215 h 227"/>
                <a:gd name="T34" fmla="*/ 13 w 31"/>
                <a:gd name="T35" fmla="*/ 216 h 227"/>
                <a:gd name="T36" fmla="*/ 13 w 31"/>
                <a:gd name="T37" fmla="*/ 216 h 227"/>
                <a:gd name="T38" fmla="*/ 13 w 31"/>
                <a:gd name="T39" fmla="*/ 216 h 227"/>
                <a:gd name="T40" fmla="*/ 14 w 31"/>
                <a:gd name="T41" fmla="*/ 218 h 227"/>
                <a:gd name="T42" fmla="*/ 16 w 31"/>
                <a:gd name="T43" fmla="*/ 218 h 227"/>
                <a:gd name="T44" fmla="*/ 17 w 31"/>
                <a:gd name="T45" fmla="*/ 218 h 227"/>
                <a:gd name="T46" fmla="*/ 17 w 31"/>
                <a:gd name="T47" fmla="*/ 218 h 227"/>
                <a:gd name="T48" fmla="*/ 31 w 31"/>
                <a:gd name="T49" fmla="*/ 216 h 227"/>
                <a:gd name="T50" fmla="*/ 31 w 31"/>
                <a:gd name="T51" fmla="*/ 227 h 227"/>
                <a:gd name="T52" fmla="*/ 18 w 31"/>
                <a:gd name="T53" fmla="*/ 227 h 227"/>
                <a:gd name="T54" fmla="*/ 16 w 31"/>
                <a:gd name="T55" fmla="*/ 227 h 227"/>
                <a:gd name="T56" fmla="*/ 14 w 31"/>
                <a:gd name="T57" fmla="*/ 227 h 227"/>
                <a:gd name="T58" fmla="*/ 10 w 31"/>
                <a:gd name="T59" fmla="*/ 227 h 227"/>
                <a:gd name="T60" fmla="*/ 8 w 31"/>
                <a:gd name="T61" fmla="*/ 225 h 227"/>
                <a:gd name="T62" fmla="*/ 5 w 31"/>
                <a:gd name="T63" fmla="*/ 223 h 227"/>
                <a:gd name="T64" fmla="*/ 4 w 31"/>
                <a:gd name="T65" fmla="*/ 219 h 227"/>
                <a:gd name="T66" fmla="*/ 4 w 31"/>
                <a:gd name="T67" fmla="*/ 216 h 227"/>
                <a:gd name="T68" fmla="*/ 4 w 31"/>
                <a:gd name="T69" fmla="*/ 214 h 227"/>
                <a:gd name="T70" fmla="*/ 1 w 31"/>
                <a:gd name="T71" fmla="*/ 195 h 227"/>
                <a:gd name="T72" fmla="*/ 1 w 31"/>
                <a:gd name="T73" fmla="*/ 189 h 227"/>
                <a:gd name="T74" fmla="*/ 0 w 31"/>
                <a:gd name="T75" fmla="*/ 173 h 227"/>
                <a:gd name="T76" fmla="*/ 0 w 31"/>
                <a:gd name="T77" fmla="*/ 152 h 227"/>
                <a:gd name="T78" fmla="*/ 0 w 31"/>
                <a:gd name="T79" fmla="*/ 129 h 227"/>
                <a:gd name="T80" fmla="*/ 1 w 31"/>
                <a:gd name="T81" fmla="*/ 102 h 227"/>
                <a:gd name="T82" fmla="*/ 1 w 31"/>
                <a:gd name="T83" fmla="*/ 78 h 227"/>
                <a:gd name="T84" fmla="*/ 2 w 31"/>
                <a:gd name="T85" fmla="*/ 54 h 227"/>
                <a:gd name="T86" fmla="*/ 4 w 31"/>
                <a:gd name="T87" fmla="*/ 32 h 227"/>
                <a:gd name="T88" fmla="*/ 5 w 31"/>
                <a:gd name="T89" fmla="*/ 15 h 227"/>
                <a:gd name="T90" fmla="*/ 6 w 31"/>
                <a:gd name="T91" fmla="*/ 4 h 227"/>
                <a:gd name="T92" fmla="*/ 6 w 31"/>
                <a:gd name="T9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 h="227">
                  <a:moveTo>
                    <a:pt x="6" y="0"/>
                  </a:moveTo>
                  <a:lnTo>
                    <a:pt x="6" y="0"/>
                  </a:lnTo>
                  <a:lnTo>
                    <a:pt x="16" y="0"/>
                  </a:lnTo>
                  <a:lnTo>
                    <a:pt x="16" y="6"/>
                  </a:lnTo>
                  <a:lnTo>
                    <a:pt x="16" y="16"/>
                  </a:lnTo>
                  <a:lnTo>
                    <a:pt x="14" y="33"/>
                  </a:lnTo>
                  <a:lnTo>
                    <a:pt x="13" y="54"/>
                  </a:lnTo>
                  <a:lnTo>
                    <a:pt x="12" y="78"/>
                  </a:lnTo>
                  <a:lnTo>
                    <a:pt x="10" y="104"/>
                  </a:lnTo>
                  <a:lnTo>
                    <a:pt x="10" y="129"/>
                  </a:lnTo>
                  <a:lnTo>
                    <a:pt x="9" y="152"/>
                  </a:lnTo>
                  <a:lnTo>
                    <a:pt x="10" y="172"/>
                  </a:lnTo>
                  <a:lnTo>
                    <a:pt x="10" y="189"/>
                  </a:lnTo>
                  <a:lnTo>
                    <a:pt x="12" y="194"/>
                  </a:lnTo>
                  <a:lnTo>
                    <a:pt x="12" y="194"/>
                  </a:lnTo>
                  <a:lnTo>
                    <a:pt x="13" y="214"/>
                  </a:lnTo>
                  <a:lnTo>
                    <a:pt x="13" y="215"/>
                  </a:lnTo>
                  <a:lnTo>
                    <a:pt x="13" y="216"/>
                  </a:lnTo>
                  <a:lnTo>
                    <a:pt x="13" y="216"/>
                  </a:lnTo>
                  <a:lnTo>
                    <a:pt x="13" y="216"/>
                  </a:lnTo>
                  <a:lnTo>
                    <a:pt x="14" y="218"/>
                  </a:lnTo>
                  <a:lnTo>
                    <a:pt x="16" y="218"/>
                  </a:lnTo>
                  <a:lnTo>
                    <a:pt x="17" y="218"/>
                  </a:lnTo>
                  <a:lnTo>
                    <a:pt x="17" y="218"/>
                  </a:lnTo>
                  <a:lnTo>
                    <a:pt x="31" y="216"/>
                  </a:lnTo>
                  <a:lnTo>
                    <a:pt x="31" y="227"/>
                  </a:lnTo>
                  <a:lnTo>
                    <a:pt x="18" y="227"/>
                  </a:lnTo>
                  <a:lnTo>
                    <a:pt x="16" y="227"/>
                  </a:lnTo>
                  <a:lnTo>
                    <a:pt x="14" y="227"/>
                  </a:lnTo>
                  <a:lnTo>
                    <a:pt x="10" y="227"/>
                  </a:lnTo>
                  <a:lnTo>
                    <a:pt x="8" y="225"/>
                  </a:lnTo>
                  <a:lnTo>
                    <a:pt x="5" y="223"/>
                  </a:lnTo>
                  <a:lnTo>
                    <a:pt x="4" y="219"/>
                  </a:lnTo>
                  <a:lnTo>
                    <a:pt x="4" y="216"/>
                  </a:lnTo>
                  <a:lnTo>
                    <a:pt x="4" y="214"/>
                  </a:lnTo>
                  <a:lnTo>
                    <a:pt x="1" y="195"/>
                  </a:lnTo>
                  <a:lnTo>
                    <a:pt x="1" y="189"/>
                  </a:lnTo>
                  <a:lnTo>
                    <a:pt x="0" y="173"/>
                  </a:lnTo>
                  <a:lnTo>
                    <a:pt x="0" y="152"/>
                  </a:lnTo>
                  <a:lnTo>
                    <a:pt x="0" y="129"/>
                  </a:lnTo>
                  <a:lnTo>
                    <a:pt x="1" y="102"/>
                  </a:lnTo>
                  <a:lnTo>
                    <a:pt x="1" y="78"/>
                  </a:lnTo>
                  <a:lnTo>
                    <a:pt x="2" y="54"/>
                  </a:lnTo>
                  <a:lnTo>
                    <a:pt x="4" y="32"/>
                  </a:lnTo>
                  <a:lnTo>
                    <a:pt x="5" y="15"/>
                  </a:lnTo>
                  <a:lnTo>
                    <a:pt x="6" y="4"/>
                  </a:lnTo>
                  <a:lnTo>
                    <a:pt x="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3" name="Freeform 145"/>
            <p:cNvSpPr/>
            <p:nvPr/>
          </p:nvSpPr>
          <p:spPr bwMode="auto">
            <a:xfrm>
              <a:off x="7556500" y="3092450"/>
              <a:ext cx="44450" cy="363538"/>
            </a:xfrm>
            <a:custGeom>
              <a:avLst/>
              <a:gdLst>
                <a:gd name="T0" fmla="*/ 16 w 28"/>
                <a:gd name="T1" fmla="*/ 0 h 229"/>
                <a:gd name="T2" fmla="*/ 16 w 28"/>
                <a:gd name="T3" fmla="*/ 0 h 229"/>
                <a:gd name="T4" fmla="*/ 26 w 28"/>
                <a:gd name="T5" fmla="*/ 0 h 229"/>
                <a:gd name="T6" fmla="*/ 26 w 28"/>
                <a:gd name="T7" fmla="*/ 4 h 229"/>
                <a:gd name="T8" fmla="*/ 26 w 28"/>
                <a:gd name="T9" fmla="*/ 14 h 229"/>
                <a:gd name="T10" fmla="*/ 25 w 28"/>
                <a:gd name="T11" fmla="*/ 31 h 229"/>
                <a:gd name="T12" fmla="*/ 25 w 28"/>
                <a:gd name="T13" fmla="*/ 52 h 229"/>
                <a:gd name="T14" fmla="*/ 25 w 28"/>
                <a:gd name="T15" fmla="*/ 77 h 229"/>
                <a:gd name="T16" fmla="*/ 25 w 28"/>
                <a:gd name="T17" fmla="*/ 102 h 229"/>
                <a:gd name="T18" fmla="*/ 25 w 28"/>
                <a:gd name="T19" fmla="*/ 127 h 229"/>
                <a:gd name="T20" fmla="*/ 25 w 28"/>
                <a:gd name="T21" fmla="*/ 152 h 229"/>
                <a:gd name="T22" fmla="*/ 25 w 28"/>
                <a:gd name="T23" fmla="*/ 173 h 229"/>
                <a:gd name="T24" fmla="*/ 25 w 28"/>
                <a:gd name="T25" fmla="*/ 190 h 229"/>
                <a:gd name="T26" fmla="*/ 25 w 28"/>
                <a:gd name="T27" fmla="*/ 191 h 229"/>
                <a:gd name="T28" fmla="*/ 25 w 28"/>
                <a:gd name="T29" fmla="*/ 195 h 229"/>
                <a:gd name="T30" fmla="*/ 25 w 28"/>
                <a:gd name="T31" fmla="*/ 199 h 229"/>
                <a:gd name="T32" fmla="*/ 25 w 28"/>
                <a:gd name="T33" fmla="*/ 203 h 229"/>
                <a:gd name="T34" fmla="*/ 26 w 28"/>
                <a:gd name="T35" fmla="*/ 221 h 229"/>
                <a:gd name="T36" fmla="*/ 26 w 28"/>
                <a:gd name="T37" fmla="*/ 221 h 229"/>
                <a:gd name="T38" fmla="*/ 28 w 28"/>
                <a:gd name="T39" fmla="*/ 224 h 229"/>
                <a:gd name="T40" fmla="*/ 26 w 28"/>
                <a:gd name="T41" fmla="*/ 225 h 229"/>
                <a:gd name="T42" fmla="*/ 25 w 28"/>
                <a:gd name="T43" fmla="*/ 226 h 229"/>
                <a:gd name="T44" fmla="*/ 24 w 28"/>
                <a:gd name="T45" fmla="*/ 228 h 229"/>
                <a:gd name="T46" fmla="*/ 24 w 28"/>
                <a:gd name="T47" fmla="*/ 228 h 229"/>
                <a:gd name="T48" fmla="*/ 22 w 28"/>
                <a:gd name="T49" fmla="*/ 229 h 229"/>
                <a:gd name="T50" fmla="*/ 20 w 28"/>
                <a:gd name="T51" fmla="*/ 229 h 229"/>
                <a:gd name="T52" fmla="*/ 17 w 28"/>
                <a:gd name="T53" fmla="*/ 229 h 229"/>
                <a:gd name="T54" fmla="*/ 13 w 28"/>
                <a:gd name="T55" fmla="*/ 228 h 229"/>
                <a:gd name="T56" fmla="*/ 0 w 28"/>
                <a:gd name="T57" fmla="*/ 228 h 229"/>
                <a:gd name="T58" fmla="*/ 0 w 28"/>
                <a:gd name="T59" fmla="*/ 217 h 229"/>
                <a:gd name="T60" fmla="*/ 14 w 28"/>
                <a:gd name="T61" fmla="*/ 219 h 229"/>
                <a:gd name="T62" fmla="*/ 14 w 28"/>
                <a:gd name="T63" fmla="*/ 219 h 229"/>
                <a:gd name="T64" fmla="*/ 16 w 28"/>
                <a:gd name="T65" fmla="*/ 219 h 229"/>
                <a:gd name="T66" fmla="*/ 16 w 28"/>
                <a:gd name="T67" fmla="*/ 203 h 229"/>
                <a:gd name="T68" fmla="*/ 16 w 28"/>
                <a:gd name="T69" fmla="*/ 202 h 229"/>
                <a:gd name="T70" fmla="*/ 16 w 28"/>
                <a:gd name="T71" fmla="*/ 200 h 229"/>
                <a:gd name="T72" fmla="*/ 16 w 28"/>
                <a:gd name="T73" fmla="*/ 198 h 229"/>
                <a:gd name="T74" fmla="*/ 16 w 28"/>
                <a:gd name="T75" fmla="*/ 194 h 229"/>
                <a:gd name="T76" fmla="*/ 16 w 28"/>
                <a:gd name="T77" fmla="*/ 191 h 229"/>
                <a:gd name="T78" fmla="*/ 16 w 28"/>
                <a:gd name="T79" fmla="*/ 190 h 229"/>
                <a:gd name="T80" fmla="*/ 14 w 28"/>
                <a:gd name="T81" fmla="*/ 173 h 229"/>
                <a:gd name="T82" fmla="*/ 14 w 28"/>
                <a:gd name="T83" fmla="*/ 152 h 229"/>
                <a:gd name="T84" fmla="*/ 14 w 28"/>
                <a:gd name="T85" fmla="*/ 127 h 229"/>
                <a:gd name="T86" fmla="*/ 14 w 28"/>
                <a:gd name="T87" fmla="*/ 102 h 229"/>
                <a:gd name="T88" fmla="*/ 14 w 28"/>
                <a:gd name="T89" fmla="*/ 76 h 229"/>
                <a:gd name="T90" fmla="*/ 16 w 28"/>
                <a:gd name="T91" fmla="*/ 52 h 229"/>
                <a:gd name="T92" fmla="*/ 16 w 28"/>
                <a:gd name="T93" fmla="*/ 31 h 229"/>
                <a:gd name="T94" fmla="*/ 16 w 28"/>
                <a:gd name="T95" fmla="*/ 14 h 229"/>
                <a:gd name="T96" fmla="*/ 16 w 28"/>
                <a:gd name="T97" fmla="*/ 4 h 229"/>
                <a:gd name="T98" fmla="*/ 16 w 28"/>
                <a:gd name="T9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 h="229">
                  <a:moveTo>
                    <a:pt x="16" y="0"/>
                  </a:moveTo>
                  <a:lnTo>
                    <a:pt x="16" y="0"/>
                  </a:lnTo>
                  <a:lnTo>
                    <a:pt x="26" y="0"/>
                  </a:lnTo>
                  <a:lnTo>
                    <a:pt x="26" y="4"/>
                  </a:lnTo>
                  <a:lnTo>
                    <a:pt x="26" y="14"/>
                  </a:lnTo>
                  <a:lnTo>
                    <a:pt x="25" y="31"/>
                  </a:lnTo>
                  <a:lnTo>
                    <a:pt x="25" y="52"/>
                  </a:lnTo>
                  <a:lnTo>
                    <a:pt x="25" y="77"/>
                  </a:lnTo>
                  <a:lnTo>
                    <a:pt x="25" y="102"/>
                  </a:lnTo>
                  <a:lnTo>
                    <a:pt x="25" y="127"/>
                  </a:lnTo>
                  <a:lnTo>
                    <a:pt x="25" y="152"/>
                  </a:lnTo>
                  <a:lnTo>
                    <a:pt x="25" y="173"/>
                  </a:lnTo>
                  <a:lnTo>
                    <a:pt x="25" y="190"/>
                  </a:lnTo>
                  <a:lnTo>
                    <a:pt x="25" y="191"/>
                  </a:lnTo>
                  <a:lnTo>
                    <a:pt x="25" y="195"/>
                  </a:lnTo>
                  <a:lnTo>
                    <a:pt x="25" y="199"/>
                  </a:lnTo>
                  <a:lnTo>
                    <a:pt x="25" y="203"/>
                  </a:lnTo>
                  <a:lnTo>
                    <a:pt x="26" y="221"/>
                  </a:lnTo>
                  <a:lnTo>
                    <a:pt x="26" y="221"/>
                  </a:lnTo>
                  <a:lnTo>
                    <a:pt x="28" y="224"/>
                  </a:lnTo>
                  <a:lnTo>
                    <a:pt x="26" y="225"/>
                  </a:lnTo>
                  <a:lnTo>
                    <a:pt x="25" y="226"/>
                  </a:lnTo>
                  <a:lnTo>
                    <a:pt x="24" y="228"/>
                  </a:lnTo>
                  <a:lnTo>
                    <a:pt x="24" y="228"/>
                  </a:lnTo>
                  <a:lnTo>
                    <a:pt x="22" y="229"/>
                  </a:lnTo>
                  <a:lnTo>
                    <a:pt x="20" y="229"/>
                  </a:lnTo>
                  <a:lnTo>
                    <a:pt x="17" y="229"/>
                  </a:lnTo>
                  <a:lnTo>
                    <a:pt x="13" y="228"/>
                  </a:lnTo>
                  <a:lnTo>
                    <a:pt x="0" y="228"/>
                  </a:lnTo>
                  <a:lnTo>
                    <a:pt x="0" y="217"/>
                  </a:lnTo>
                  <a:lnTo>
                    <a:pt x="14" y="219"/>
                  </a:lnTo>
                  <a:lnTo>
                    <a:pt x="14" y="219"/>
                  </a:lnTo>
                  <a:lnTo>
                    <a:pt x="16" y="219"/>
                  </a:lnTo>
                  <a:lnTo>
                    <a:pt x="16" y="203"/>
                  </a:lnTo>
                  <a:lnTo>
                    <a:pt x="16" y="202"/>
                  </a:lnTo>
                  <a:lnTo>
                    <a:pt x="16" y="200"/>
                  </a:lnTo>
                  <a:lnTo>
                    <a:pt x="16" y="198"/>
                  </a:lnTo>
                  <a:lnTo>
                    <a:pt x="16" y="194"/>
                  </a:lnTo>
                  <a:lnTo>
                    <a:pt x="16" y="191"/>
                  </a:lnTo>
                  <a:lnTo>
                    <a:pt x="16" y="190"/>
                  </a:lnTo>
                  <a:lnTo>
                    <a:pt x="14" y="173"/>
                  </a:lnTo>
                  <a:lnTo>
                    <a:pt x="14" y="152"/>
                  </a:lnTo>
                  <a:lnTo>
                    <a:pt x="14" y="127"/>
                  </a:lnTo>
                  <a:lnTo>
                    <a:pt x="14" y="102"/>
                  </a:lnTo>
                  <a:lnTo>
                    <a:pt x="14" y="76"/>
                  </a:lnTo>
                  <a:lnTo>
                    <a:pt x="16" y="52"/>
                  </a:lnTo>
                  <a:lnTo>
                    <a:pt x="16" y="31"/>
                  </a:lnTo>
                  <a:lnTo>
                    <a:pt x="16" y="14"/>
                  </a:lnTo>
                  <a:lnTo>
                    <a:pt x="16" y="4"/>
                  </a:lnTo>
                  <a:lnTo>
                    <a:pt x="1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4" name="Freeform 146"/>
            <p:cNvSpPr>
              <a:spLocks noEditPoints="1"/>
            </p:cNvSpPr>
            <p:nvPr/>
          </p:nvSpPr>
          <p:spPr bwMode="auto">
            <a:xfrm>
              <a:off x="7491413" y="2516188"/>
              <a:ext cx="288925" cy="269875"/>
            </a:xfrm>
            <a:custGeom>
              <a:avLst/>
              <a:gdLst>
                <a:gd name="T0" fmla="*/ 71 w 182"/>
                <a:gd name="T1" fmla="*/ 11 h 170"/>
                <a:gd name="T2" fmla="*/ 53 w 182"/>
                <a:gd name="T3" fmla="*/ 19 h 170"/>
                <a:gd name="T4" fmla="*/ 49 w 182"/>
                <a:gd name="T5" fmla="*/ 21 h 170"/>
                <a:gd name="T6" fmla="*/ 29 w 182"/>
                <a:gd name="T7" fmla="*/ 40 h 170"/>
                <a:gd name="T8" fmla="*/ 12 w 182"/>
                <a:gd name="T9" fmla="*/ 74 h 170"/>
                <a:gd name="T10" fmla="*/ 12 w 182"/>
                <a:gd name="T11" fmla="*/ 105 h 170"/>
                <a:gd name="T12" fmla="*/ 21 w 182"/>
                <a:gd name="T13" fmla="*/ 126 h 170"/>
                <a:gd name="T14" fmla="*/ 24 w 182"/>
                <a:gd name="T15" fmla="*/ 129 h 170"/>
                <a:gd name="T16" fmla="*/ 24 w 182"/>
                <a:gd name="T17" fmla="*/ 130 h 170"/>
                <a:gd name="T18" fmla="*/ 53 w 182"/>
                <a:gd name="T19" fmla="*/ 153 h 170"/>
                <a:gd name="T20" fmla="*/ 86 w 182"/>
                <a:gd name="T21" fmla="*/ 160 h 170"/>
                <a:gd name="T22" fmla="*/ 116 w 182"/>
                <a:gd name="T23" fmla="*/ 156 h 170"/>
                <a:gd name="T24" fmla="*/ 129 w 182"/>
                <a:gd name="T25" fmla="*/ 152 h 170"/>
                <a:gd name="T26" fmla="*/ 130 w 182"/>
                <a:gd name="T27" fmla="*/ 152 h 170"/>
                <a:gd name="T28" fmla="*/ 130 w 182"/>
                <a:gd name="T29" fmla="*/ 151 h 170"/>
                <a:gd name="T30" fmla="*/ 134 w 182"/>
                <a:gd name="T31" fmla="*/ 148 h 170"/>
                <a:gd name="T32" fmla="*/ 144 w 182"/>
                <a:gd name="T33" fmla="*/ 139 h 170"/>
                <a:gd name="T34" fmla="*/ 151 w 182"/>
                <a:gd name="T35" fmla="*/ 134 h 170"/>
                <a:gd name="T36" fmla="*/ 156 w 182"/>
                <a:gd name="T37" fmla="*/ 129 h 170"/>
                <a:gd name="T38" fmla="*/ 158 w 182"/>
                <a:gd name="T39" fmla="*/ 127 h 170"/>
                <a:gd name="T40" fmla="*/ 159 w 182"/>
                <a:gd name="T41" fmla="*/ 126 h 170"/>
                <a:gd name="T42" fmla="*/ 161 w 182"/>
                <a:gd name="T43" fmla="*/ 123 h 170"/>
                <a:gd name="T44" fmla="*/ 164 w 182"/>
                <a:gd name="T45" fmla="*/ 118 h 170"/>
                <a:gd name="T46" fmla="*/ 168 w 182"/>
                <a:gd name="T47" fmla="*/ 102 h 170"/>
                <a:gd name="T48" fmla="*/ 171 w 182"/>
                <a:gd name="T49" fmla="*/ 92 h 170"/>
                <a:gd name="T50" fmla="*/ 172 w 182"/>
                <a:gd name="T51" fmla="*/ 84 h 170"/>
                <a:gd name="T52" fmla="*/ 168 w 182"/>
                <a:gd name="T53" fmla="*/ 63 h 170"/>
                <a:gd name="T54" fmla="*/ 152 w 182"/>
                <a:gd name="T55" fmla="*/ 37 h 170"/>
                <a:gd name="T56" fmla="*/ 134 w 182"/>
                <a:gd name="T57" fmla="*/ 23 h 170"/>
                <a:gd name="T58" fmla="*/ 121 w 182"/>
                <a:gd name="T59" fmla="*/ 17 h 170"/>
                <a:gd name="T60" fmla="*/ 120 w 182"/>
                <a:gd name="T61" fmla="*/ 16 h 170"/>
                <a:gd name="T62" fmla="*/ 118 w 182"/>
                <a:gd name="T63" fmla="*/ 16 h 170"/>
                <a:gd name="T64" fmla="*/ 86 w 182"/>
                <a:gd name="T65" fmla="*/ 9 h 170"/>
                <a:gd name="T66" fmla="*/ 86 w 182"/>
                <a:gd name="T67" fmla="*/ 0 h 170"/>
                <a:gd name="T68" fmla="*/ 122 w 182"/>
                <a:gd name="T69" fmla="*/ 7 h 170"/>
                <a:gd name="T70" fmla="*/ 137 w 182"/>
                <a:gd name="T71" fmla="*/ 13 h 170"/>
                <a:gd name="T72" fmla="*/ 160 w 182"/>
                <a:gd name="T73" fmla="*/ 30 h 170"/>
                <a:gd name="T74" fmla="*/ 179 w 182"/>
                <a:gd name="T75" fmla="*/ 61 h 170"/>
                <a:gd name="T76" fmla="*/ 182 w 182"/>
                <a:gd name="T77" fmla="*/ 81 h 170"/>
                <a:gd name="T78" fmla="*/ 181 w 182"/>
                <a:gd name="T79" fmla="*/ 87 h 170"/>
                <a:gd name="T80" fmla="*/ 177 w 182"/>
                <a:gd name="T81" fmla="*/ 109 h 170"/>
                <a:gd name="T82" fmla="*/ 171 w 182"/>
                <a:gd name="T83" fmla="*/ 126 h 170"/>
                <a:gd name="T84" fmla="*/ 165 w 182"/>
                <a:gd name="T85" fmla="*/ 134 h 170"/>
                <a:gd name="T86" fmla="*/ 156 w 182"/>
                <a:gd name="T87" fmla="*/ 142 h 170"/>
                <a:gd name="T88" fmla="*/ 142 w 182"/>
                <a:gd name="T89" fmla="*/ 155 h 170"/>
                <a:gd name="T90" fmla="*/ 134 w 182"/>
                <a:gd name="T91" fmla="*/ 160 h 170"/>
                <a:gd name="T92" fmla="*/ 127 w 182"/>
                <a:gd name="T93" fmla="*/ 163 h 170"/>
                <a:gd name="T94" fmla="*/ 103 w 182"/>
                <a:gd name="T95" fmla="*/ 169 h 170"/>
                <a:gd name="T96" fmla="*/ 84 w 182"/>
                <a:gd name="T97" fmla="*/ 170 h 170"/>
                <a:gd name="T98" fmla="*/ 55 w 182"/>
                <a:gd name="T99" fmla="*/ 165 h 170"/>
                <a:gd name="T100" fmla="*/ 28 w 182"/>
                <a:gd name="T101" fmla="*/ 150 h 170"/>
                <a:gd name="T102" fmla="*/ 12 w 182"/>
                <a:gd name="T103" fmla="*/ 131 h 170"/>
                <a:gd name="T104" fmla="*/ 3 w 182"/>
                <a:gd name="T105" fmla="*/ 106 h 170"/>
                <a:gd name="T106" fmla="*/ 2 w 182"/>
                <a:gd name="T107" fmla="*/ 72 h 170"/>
                <a:gd name="T108" fmla="*/ 23 w 182"/>
                <a:gd name="T109" fmla="*/ 34 h 170"/>
                <a:gd name="T110" fmla="*/ 46 w 182"/>
                <a:gd name="T111" fmla="*/ 12 h 170"/>
                <a:gd name="T112" fmla="*/ 67 w 182"/>
                <a:gd name="T113" fmla="*/ 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2" h="170">
                  <a:moveTo>
                    <a:pt x="86" y="9"/>
                  </a:moveTo>
                  <a:lnTo>
                    <a:pt x="71" y="11"/>
                  </a:lnTo>
                  <a:lnTo>
                    <a:pt x="61" y="15"/>
                  </a:lnTo>
                  <a:lnTo>
                    <a:pt x="53" y="19"/>
                  </a:lnTo>
                  <a:lnTo>
                    <a:pt x="49" y="21"/>
                  </a:lnTo>
                  <a:lnTo>
                    <a:pt x="49" y="21"/>
                  </a:lnTo>
                  <a:lnTo>
                    <a:pt x="49" y="21"/>
                  </a:lnTo>
                  <a:lnTo>
                    <a:pt x="29" y="40"/>
                  </a:lnTo>
                  <a:lnTo>
                    <a:pt x="17" y="58"/>
                  </a:lnTo>
                  <a:lnTo>
                    <a:pt x="12" y="74"/>
                  </a:lnTo>
                  <a:lnTo>
                    <a:pt x="10" y="89"/>
                  </a:lnTo>
                  <a:lnTo>
                    <a:pt x="12" y="105"/>
                  </a:lnTo>
                  <a:lnTo>
                    <a:pt x="17" y="118"/>
                  </a:lnTo>
                  <a:lnTo>
                    <a:pt x="21" y="126"/>
                  </a:lnTo>
                  <a:lnTo>
                    <a:pt x="24" y="129"/>
                  </a:lnTo>
                  <a:lnTo>
                    <a:pt x="24" y="129"/>
                  </a:lnTo>
                  <a:lnTo>
                    <a:pt x="24" y="130"/>
                  </a:lnTo>
                  <a:lnTo>
                    <a:pt x="24" y="130"/>
                  </a:lnTo>
                  <a:lnTo>
                    <a:pt x="37" y="144"/>
                  </a:lnTo>
                  <a:lnTo>
                    <a:pt x="53" y="153"/>
                  </a:lnTo>
                  <a:lnTo>
                    <a:pt x="69" y="159"/>
                  </a:lnTo>
                  <a:lnTo>
                    <a:pt x="86" y="160"/>
                  </a:lnTo>
                  <a:lnTo>
                    <a:pt x="103" y="159"/>
                  </a:lnTo>
                  <a:lnTo>
                    <a:pt x="116" y="156"/>
                  </a:lnTo>
                  <a:lnTo>
                    <a:pt x="126" y="153"/>
                  </a:lnTo>
                  <a:lnTo>
                    <a:pt x="129" y="152"/>
                  </a:lnTo>
                  <a:lnTo>
                    <a:pt x="129" y="152"/>
                  </a:lnTo>
                  <a:lnTo>
                    <a:pt x="130" y="152"/>
                  </a:lnTo>
                  <a:lnTo>
                    <a:pt x="130" y="151"/>
                  </a:lnTo>
                  <a:lnTo>
                    <a:pt x="130" y="151"/>
                  </a:lnTo>
                  <a:lnTo>
                    <a:pt x="133" y="150"/>
                  </a:lnTo>
                  <a:lnTo>
                    <a:pt x="134" y="148"/>
                  </a:lnTo>
                  <a:lnTo>
                    <a:pt x="139" y="144"/>
                  </a:lnTo>
                  <a:lnTo>
                    <a:pt x="144" y="139"/>
                  </a:lnTo>
                  <a:lnTo>
                    <a:pt x="148" y="136"/>
                  </a:lnTo>
                  <a:lnTo>
                    <a:pt x="151" y="134"/>
                  </a:lnTo>
                  <a:lnTo>
                    <a:pt x="154" y="131"/>
                  </a:lnTo>
                  <a:lnTo>
                    <a:pt x="156" y="129"/>
                  </a:lnTo>
                  <a:lnTo>
                    <a:pt x="158" y="127"/>
                  </a:lnTo>
                  <a:lnTo>
                    <a:pt x="158" y="127"/>
                  </a:lnTo>
                  <a:lnTo>
                    <a:pt x="159" y="126"/>
                  </a:lnTo>
                  <a:lnTo>
                    <a:pt x="159" y="126"/>
                  </a:lnTo>
                  <a:lnTo>
                    <a:pt x="160" y="126"/>
                  </a:lnTo>
                  <a:lnTo>
                    <a:pt x="161" y="123"/>
                  </a:lnTo>
                  <a:lnTo>
                    <a:pt x="163" y="121"/>
                  </a:lnTo>
                  <a:lnTo>
                    <a:pt x="164" y="118"/>
                  </a:lnTo>
                  <a:lnTo>
                    <a:pt x="167" y="110"/>
                  </a:lnTo>
                  <a:lnTo>
                    <a:pt x="168" y="102"/>
                  </a:lnTo>
                  <a:lnTo>
                    <a:pt x="169" y="97"/>
                  </a:lnTo>
                  <a:lnTo>
                    <a:pt x="171" y="92"/>
                  </a:lnTo>
                  <a:lnTo>
                    <a:pt x="172" y="88"/>
                  </a:lnTo>
                  <a:lnTo>
                    <a:pt x="172" y="84"/>
                  </a:lnTo>
                  <a:lnTo>
                    <a:pt x="172" y="81"/>
                  </a:lnTo>
                  <a:lnTo>
                    <a:pt x="168" y="63"/>
                  </a:lnTo>
                  <a:lnTo>
                    <a:pt x="161" y="49"/>
                  </a:lnTo>
                  <a:lnTo>
                    <a:pt x="152" y="37"/>
                  </a:lnTo>
                  <a:lnTo>
                    <a:pt x="143" y="29"/>
                  </a:lnTo>
                  <a:lnTo>
                    <a:pt x="134" y="23"/>
                  </a:lnTo>
                  <a:lnTo>
                    <a:pt x="126" y="19"/>
                  </a:lnTo>
                  <a:lnTo>
                    <a:pt x="121" y="17"/>
                  </a:lnTo>
                  <a:lnTo>
                    <a:pt x="120" y="16"/>
                  </a:lnTo>
                  <a:lnTo>
                    <a:pt x="120" y="16"/>
                  </a:lnTo>
                  <a:lnTo>
                    <a:pt x="118" y="16"/>
                  </a:lnTo>
                  <a:lnTo>
                    <a:pt x="118" y="16"/>
                  </a:lnTo>
                  <a:lnTo>
                    <a:pt x="101" y="11"/>
                  </a:lnTo>
                  <a:lnTo>
                    <a:pt x="86" y="9"/>
                  </a:lnTo>
                  <a:lnTo>
                    <a:pt x="86" y="9"/>
                  </a:lnTo>
                  <a:close/>
                  <a:moveTo>
                    <a:pt x="86" y="0"/>
                  </a:moveTo>
                  <a:lnTo>
                    <a:pt x="103" y="2"/>
                  </a:lnTo>
                  <a:lnTo>
                    <a:pt x="122" y="7"/>
                  </a:lnTo>
                  <a:lnTo>
                    <a:pt x="127" y="8"/>
                  </a:lnTo>
                  <a:lnTo>
                    <a:pt x="137" y="13"/>
                  </a:lnTo>
                  <a:lnTo>
                    <a:pt x="150" y="21"/>
                  </a:lnTo>
                  <a:lnTo>
                    <a:pt x="160" y="30"/>
                  </a:lnTo>
                  <a:lnTo>
                    <a:pt x="171" y="44"/>
                  </a:lnTo>
                  <a:lnTo>
                    <a:pt x="179" y="61"/>
                  </a:lnTo>
                  <a:lnTo>
                    <a:pt x="182" y="81"/>
                  </a:lnTo>
                  <a:lnTo>
                    <a:pt x="182" y="81"/>
                  </a:lnTo>
                  <a:lnTo>
                    <a:pt x="182" y="83"/>
                  </a:lnTo>
                  <a:lnTo>
                    <a:pt x="181" y="87"/>
                  </a:lnTo>
                  <a:lnTo>
                    <a:pt x="180" y="96"/>
                  </a:lnTo>
                  <a:lnTo>
                    <a:pt x="177" y="109"/>
                  </a:lnTo>
                  <a:lnTo>
                    <a:pt x="173" y="122"/>
                  </a:lnTo>
                  <a:lnTo>
                    <a:pt x="171" y="126"/>
                  </a:lnTo>
                  <a:lnTo>
                    <a:pt x="168" y="131"/>
                  </a:lnTo>
                  <a:lnTo>
                    <a:pt x="165" y="134"/>
                  </a:lnTo>
                  <a:lnTo>
                    <a:pt x="161" y="136"/>
                  </a:lnTo>
                  <a:lnTo>
                    <a:pt x="156" y="142"/>
                  </a:lnTo>
                  <a:lnTo>
                    <a:pt x="150" y="148"/>
                  </a:lnTo>
                  <a:lnTo>
                    <a:pt x="142" y="155"/>
                  </a:lnTo>
                  <a:lnTo>
                    <a:pt x="137" y="159"/>
                  </a:lnTo>
                  <a:lnTo>
                    <a:pt x="134" y="160"/>
                  </a:lnTo>
                  <a:lnTo>
                    <a:pt x="133" y="161"/>
                  </a:lnTo>
                  <a:lnTo>
                    <a:pt x="127" y="163"/>
                  </a:lnTo>
                  <a:lnTo>
                    <a:pt x="117" y="165"/>
                  </a:lnTo>
                  <a:lnTo>
                    <a:pt x="103" y="169"/>
                  </a:lnTo>
                  <a:lnTo>
                    <a:pt x="86" y="170"/>
                  </a:lnTo>
                  <a:lnTo>
                    <a:pt x="84" y="170"/>
                  </a:lnTo>
                  <a:lnTo>
                    <a:pt x="71" y="169"/>
                  </a:lnTo>
                  <a:lnTo>
                    <a:pt x="55" y="165"/>
                  </a:lnTo>
                  <a:lnTo>
                    <a:pt x="41" y="159"/>
                  </a:lnTo>
                  <a:lnTo>
                    <a:pt x="28" y="150"/>
                  </a:lnTo>
                  <a:lnTo>
                    <a:pt x="16" y="135"/>
                  </a:lnTo>
                  <a:lnTo>
                    <a:pt x="12" y="131"/>
                  </a:lnTo>
                  <a:lnTo>
                    <a:pt x="7" y="121"/>
                  </a:lnTo>
                  <a:lnTo>
                    <a:pt x="3" y="106"/>
                  </a:lnTo>
                  <a:lnTo>
                    <a:pt x="0" y="89"/>
                  </a:lnTo>
                  <a:lnTo>
                    <a:pt x="2" y="72"/>
                  </a:lnTo>
                  <a:lnTo>
                    <a:pt x="10" y="54"/>
                  </a:lnTo>
                  <a:lnTo>
                    <a:pt x="23" y="34"/>
                  </a:lnTo>
                  <a:lnTo>
                    <a:pt x="42" y="13"/>
                  </a:lnTo>
                  <a:lnTo>
                    <a:pt x="46" y="12"/>
                  </a:lnTo>
                  <a:lnTo>
                    <a:pt x="54" y="7"/>
                  </a:lnTo>
                  <a:lnTo>
                    <a:pt x="67" y="2"/>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5" name="Freeform 147"/>
            <p:cNvSpPr/>
            <p:nvPr/>
          </p:nvSpPr>
          <p:spPr bwMode="auto">
            <a:xfrm>
              <a:off x="7610475" y="2525713"/>
              <a:ext cx="120650" cy="53975"/>
            </a:xfrm>
            <a:custGeom>
              <a:avLst/>
              <a:gdLst>
                <a:gd name="T0" fmla="*/ 9 w 76"/>
                <a:gd name="T1" fmla="*/ 0 h 34"/>
                <a:gd name="T2" fmla="*/ 9 w 76"/>
                <a:gd name="T3" fmla="*/ 1 h 34"/>
                <a:gd name="T4" fmla="*/ 11 w 76"/>
                <a:gd name="T5" fmla="*/ 2 h 34"/>
                <a:gd name="T6" fmla="*/ 12 w 76"/>
                <a:gd name="T7" fmla="*/ 5 h 34"/>
                <a:gd name="T8" fmla="*/ 14 w 76"/>
                <a:gd name="T9" fmla="*/ 6 h 34"/>
                <a:gd name="T10" fmla="*/ 16 w 76"/>
                <a:gd name="T11" fmla="*/ 9 h 34"/>
                <a:gd name="T12" fmla="*/ 17 w 76"/>
                <a:gd name="T13" fmla="*/ 10 h 34"/>
                <a:gd name="T14" fmla="*/ 18 w 76"/>
                <a:gd name="T15" fmla="*/ 10 h 34"/>
                <a:gd name="T16" fmla="*/ 18 w 76"/>
                <a:gd name="T17" fmla="*/ 10 h 34"/>
                <a:gd name="T18" fmla="*/ 18 w 76"/>
                <a:gd name="T19" fmla="*/ 11 h 34"/>
                <a:gd name="T20" fmla="*/ 21 w 76"/>
                <a:gd name="T21" fmla="*/ 14 h 34"/>
                <a:gd name="T22" fmla="*/ 24 w 76"/>
                <a:gd name="T23" fmla="*/ 17 h 34"/>
                <a:gd name="T24" fmla="*/ 25 w 76"/>
                <a:gd name="T25" fmla="*/ 14 h 34"/>
                <a:gd name="T26" fmla="*/ 26 w 76"/>
                <a:gd name="T27" fmla="*/ 11 h 34"/>
                <a:gd name="T28" fmla="*/ 29 w 76"/>
                <a:gd name="T29" fmla="*/ 10 h 34"/>
                <a:gd name="T30" fmla="*/ 30 w 76"/>
                <a:gd name="T31" fmla="*/ 10 h 34"/>
                <a:gd name="T32" fmla="*/ 33 w 76"/>
                <a:gd name="T33" fmla="*/ 10 h 34"/>
                <a:gd name="T34" fmla="*/ 35 w 76"/>
                <a:gd name="T35" fmla="*/ 11 h 34"/>
                <a:gd name="T36" fmla="*/ 37 w 76"/>
                <a:gd name="T37" fmla="*/ 13 h 34"/>
                <a:gd name="T38" fmla="*/ 37 w 76"/>
                <a:gd name="T39" fmla="*/ 13 h 34"/>
                <a:gd name="T40" fmla="*/ 46 w 76"/>
                <a:gd name="T41" fmla="*/ 19 h 34"/>
                <a:gd name="T42" fmla="*/ 46 w 76"/>
                <a:gd name="T43" fmla="*/ 19 h 34"/>
                <a:gd name="T44" fmla="*/ 50 w 76"/>
                <a:gd name="T45" fmla="*/ 22 h 34"/>
                <a:gd name="T46" fmla="*/ 54 w 76"/>
                <a:gd name="T47" fmla="*/ 22 h 34"/>
                <a:gd name="T48" fmla="*/ 58 w 76"/>
                <a:gd name="T49" fmla="*/ 22 h 34"/>
                <a:gd name="T50" fmla="*/ 63 w 76"/>
                <a:gd name="T51" fmla="*/ 20 h 34"/>
                <a:gd name="T52" fmla="*/ 67 w 76"/>
                <a:gd name="T53" fmla="*/ 19 h 34"/>
                <a:gd name="T54" fmla="*/ 69 w 76"/>
                <a:gd name="T55" fmla="*/ 18 h 34"/>
                <a:gd name="T56" fmla="*/ 71 w 76"/>
                <a:gd name="T57" fmla="*/ 17 h 34"/>
                <a:gd name="T58" fmla="*/ 71 w 76"/>
                <a:gd name="T59" fmla="*/ 17 h 34"/>
                <a:gd name="T60" fmla="*/ 76 w 76"/>
                <a:gd name="T61" fmla="*/ 26 h 34"/>
                <a:gd name="T62" fmla="*/ 73 w 76"/>
                <a:gd name="T63" fmla="*/ 27 h 34"/>
                <a:gd name="T64" fmla="*/ 69 w 76"/>
                <a:gd name="T65" fmla="*/ 28 h 34"/>
                <a:gd name="T66" fmla="*/ 62 w 76"/>
                <a:gd name="T67" fmla="*/ 31 h 34"/>
                <a:gd name="T68" fmla="*/ 54 w 76"/>
                <a:gd name="T69" fmla="*/ 32 h 34"/>
                <a:gd name="T70" fmla="*/ 49 w 76"/>
                <a:gd name="T71" fmla="*/ 32 h 34"/>
                <a:gd name="T72" fmla="*/ 43 w 76"/>
                <a:gd name="T73" fmla="*/ 30 h 34"/>
                <a:gd name="T74" fmla="*/ 39 w 76"/>
                <a:gd name="T75" fmla="*/ 27 h 34"/>
                <a:gd name="T76" fmla="*/ 33 w 76"/>
                <a:gd name="T77" fmla="*/ 22 h 34"/>
                <a:gd name="T78" fmla="*/ 34 w 76"/>
                <a:gd name="T79" fmla="*/ 27 h 34"/>
                <a:gd name="T80" fmla="*/ 34 w 76"/>
                <a:gd name="T81" fmla="*/ 28 h 34"/>
                <a:gd name="T82" fmla="*/ 34 w 76"/>
                <a:gd name="T83" fmla="*/ 30 h 34"/>
                <a:gd name="T84" fmla="*/ 33 w 76"/>
                <a:gd name="T85" fmla="*/ 32 h 34"/>
                <a:gd name="T86" fmla="*/ 31 w 76"/>
                <a:gd name="T87" fmla="*/ 34 h 34"/>
                <a:gd name="T88" fmla="*/ 29 w 76"/>
                <a:gd name="T89" fmla="*/ 34 h 34"/>
                <a:gd name="T90" fmla="*/ 29 w 76"/>
                <a:gd name="T91" fmla="*/ 34 h 34"/>
                <a:gd name="T92" fmla="*/ 28 w 76"/>
                <a:gd name="T93" fmla="*/ 34 h 34"/>
                <a:gd name="T94" fmla="*/ 28 w 76"/>
                <a:gd name="T95" fmla="*/ 34 h 34"/>
                <a:gd name="T96" fmla="*/ 26 w 76"/>
                <a:gd name="T97" fmla="*/ 32 h 34"/>
                <a:gd name="T98" fmla="*/ 25 w 76"/>
                <a:gd name="T99" fmla="*/ 32 h 34"/>
                <a:gd name="T100" fmla="*/ 25 w 76"/>
                <a:gd name="T101" fmla="*/ 31 h 34"/>
                <a:gd name="T102" fmla="*/ 22 w 76"/>
                <a:gd name="T103" fmla="*/ 30 h 34"/>
                <a:gd name="T104" fmla="*/ 21 w 76"/>
                <a:gd name="T105" fmla="*/ 27 h 34"/>
                <a:gd name="T106" fmla="*/ 18 w 76"/>
                <a:gd name="T107" fmla="*/ 24 h 34"/>
                <a:gd name="T108" fmla="*/ 16 w 76"/>
                <a:gd name="T109" fmla="*/ 22 h 34"/>
                <a:gd name="T110" fmla="*/ 12 w 76"/>
                <a:gd name="T111" fmla="*/ 18 h 34"/>
                <a:gd name="T112" fmla="*/ 9 w 76"/>
                <a:gd name="T113" fmla="*/ 15 h 34"/>
                <a:gd name="T114" fmla="*/ 8 w 76"/>
                <a:gd name="T115" fmla="*/ 14 h 34"/>
                <a:gd name="T116" fmla="*/ 4 w 76"/>
                <a:gd name="T117" fmla="*/ 10 h 34"/>
                <a:gd name="T118" fmla="*/ 1 w 76"/>
                <a:gd name="T119" fmla="*/ 6 h 34"/>
                <a:gd name="T120" fmla="*/ 0 w 76"/>
                <a:gd name="T121" fmla="*/ 2 h 34"/>
                <a:gd name="T122" fmla="*/ 9 w 76"/>
                <a:gd name="T12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34">
                  <a:moveTo>
                    <a:pt x="9" y="0"/>
                  </a:moveTo>
                  <a:lnTo>
                    <a:pt x="9" y="1"/>
                  </a:lnTo>
                  <a:lnTo>
                    <a:pt x="11" y="2"/>
                  </a:lnTo>
                  <a:lnTo>
                    <a:pt x="12" y="5"/>
                  </a:lnTo>
                  <a:lnTo>
                    <a:pt x="14" y="6"/>
                  </a:lnTo>
                  <a:lnTo>
                    <a:pt x="16" y="9"/>
                  </a:lnTo>
                  <a:lnTo>
                    <a:pt x="17" y="10"/>
                  </a:lnTo>
                  <a:lnTo>
                    <a:pt x="18" y="10"/>
                  </a:lnTo>
                  <a:lnTo>
                    <a:pt x="18" y="10"/>
                  </a:lnTo>
                  <a:lnTo>
                    <a:pt x="18" y="11"/>
                  </a:lnTo>
                  <a:lnTo>
                    <a:pt x="21" y="14"/>
                  </a:lnTo>
                  <a:lnTo>
                    <a:pt x="24" y="17"/>
                  </a:lnTo>
                  <a:lnTo>
                    <a:pt x="25" y="14"/>
                  </a:lnTo>
                  <a:lnTo>
                    <a:pt x="26" y="11"/>
                  </a:lnTo>
                  <a:lnTo>
                    <a:pt x="29" y="10"/>
                  </a:lnTo>
                  <a:lnTo>
                    <a:pt x="30" y="10"/>
                  </a:lnTo>
                  <a:lnTo>
                    <a:pt x="33" y="10"/>
                  </a:lnTo>
                  <a:lnTo>
                    <a:pt x="35" y="11"/>
                  </a:lnTo>
                  <a:lnTo>
                    <a:pt x="37" y="13"/>
                  </a:lnTo>
                  <a:lnTo>
                    <a:pt x="37" y="13"/>
                  </a:lnTo>
                  <a:lnTo>
                    <a:pt x="46" y="19"/>
                  </a:lnTo>
                  <a:lnTo>
                    <a:pt x="46" y="19"/>
                  </a:lnTo>
                  <a:lnTo>
                    <a:pt x="50" y="22"/>
                  </a:lnTo>
                  <a:lnTo>
                    <a:pt x="54" y="22"/>
                  </a:lnTo>
                  <a:lnTo>
                    <a:pt x="58" y="22"/>
                  </a:lnTo>
                  <a:lnTo>
                    <a:pt x="63" y="20"/>
                  </a:lnTo>
                  <a:lnTo>
                    <a:pt x="67" y="19"/>
                  </a:lnTo>
                  <a:lnTo>
                    <a:pt x="69" y="18"/>
                  </a:lnTo>
                  <a:lnTo>
                    <a:pt x="71" y="17"/>
                  </a:lnTo>
                  <a:lnTo>
                    <a:pt x="71" y="17"/>
                  </a:lnTo>
                  <a:lnTo>
                    <a:pt x="76" y="26"/>
                  </a:lnTo>
                  <a:lnTo>
                    <a:pt x="73" y="27"/>
                  </a:lnTo>
                  <a:lnTo>
                    <a:pt x="69" y="28"/>
                  </a:lnTo>
                  <a:lnTo>
                    <a:pt x="62" y="31"/>
                  </a:lnTo>
                  <a:lnTo>
                    <a:pt x="54" y="32"/>
                  </a:lnTo>
                  <a:lnTo>
                    <a:pt x="49" y="32"/>
                  </a:lnTo>
                  <a:lnTo>
                    <a:pt x="43" y="30"/>
                  </a:lnTo>
                  <a:lnTo>
                    <a:pt x="39" y="27"/>
                  </a:lnTo>
                  <a:lnTo>
                    <a:pt x="33" y="22"/>
                  </a:lnTo>
                  <a:lnTo>
                    <a:pt x="34" y="27"/>
                  </a:lnTo>
                  <a:lnTo>
                    <a:pt x="34" y="28"/>
                  </a:lnTo>
                  <a:lnTo>
                    <a:pt x="34" y="30"/>
                  </a:lnTo>
                  <a:lnTo>
                    <a:pt x="33" y="32"/>
                  </a:lnTo>
                  <a:lnTo>
                    <a:pt x="31" y="34"/>
                  </a:lnTo>
                  <a:lnTo>
                    <a:pt x="29" y="34"/>
                  </a:lnTo>
                  <a:lnTo>
                    <a:pt x="29" y="34"/>
                  </a:lnTo>
                  <a:lnTo>
                    <a:pt x="28" y="34"/>
                  </a:lnTo>
                  <a:lnTo>
                    <a:pt x="28" y="34"/>
                  </a:lnTo>
                  <a:lnTo>
                    <a:pt x="26" y="32"/>
                  </a:lnTo>
                  <a:lnTo>
                    <a:pt x="25" y="32"/>
                  </a:lnTo>
                  <a:lnTo>
                    <a:pt x="25" y="31"/>
                  </a:lnTo>
                  <a:lnTo>
                    <a:pt x="22" y="30"/>
                  </a:lnTo>
                  <a:lnTo>
                    <a:pt x="21" y="27"/>
                  </a:lnTo>
                  <a:lnTo>
                    <a:pt x="18" y="24"/>
                  </a:lnTo>
                  <a:lnTo>
                    <a:pt x="16" y="22"/>
                  </a:lnTo>
                  <a:lnTo>
                    <a:pt x="12" y="18"/>
                  </a:lnTo>
                  <a:lnTo>
                    <a:pt x="9" y="15"/>
                  </a:lnTo>
                  <a:lnTo>
                    <a:pt x="8" y="14"/>
                  </a:lnTo>
                  <a:lnTo>
                    <a:pt x="4" y="10"/>
                  </a:lnTo>
                  <a:lnTo>
                    <a:pt x="1" y="6"/>
                  </a:lnTo>
                  <a:lnTo>
                    <a:pt x="0" y="2"/>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6" name="Freeform 148"/>
            <p:cNvSpPr/>
            <p:nvPr/>
          </p:nvSpPr>
          <p:spPr bwMode="auto">
            <a:xfrm>
              <a:off x="7477125" y="2455863"/>
              <a:ext cx="139700" cy="73025"/>
            </a:xfrm>
            <a:custGeom>
              <a:avLst/>
              <a:gdLst>
                <a:gd name="T0" fmla="*/ 9 w 88"/>
                <a:gd name="T1" fmla="*/ 0 h 46"/>
                <a:gd name="T2" fmla="*/ 11 w 88"/>
                <a:gd name="T3" fmla="*/ 3 h 46"/>
                <a:gd name="T4" fmla="*/ 12 w 88"/>
                <a:gd name="T5" fmla="*/ 7 h 46"/>
                <a:gd name="T6" fmla="*/ 15 w 88"/>
                <a:gd name="T7" fmla="*/ 11 h 46"/>
                <a:gd name="T8" fmla="*/ 19 w 88"/>
                <a:gd name="T9" fmla="*/ 15 h 46"/>
                <a:gd name="T10" fmla="*/ 24 w 88"/>
                <a:gd name="T11" fmla="*/ 19 h 46"/>
                <a:gd name="T12" fmla="*/ 28 w 88"/>
                <a:gd name="T13" fmla="*/ 21 h 46"/>
                <a:gd name="T14" fmla="*/ 32 w 88"/>
                <a:gd name="T15" fmla="*/ 24 h 46"/>
                <a:gd name="T16" fmla="*/ 36 w 88"/>
                <a:gd name="T17" fmla="*/ 25 h 46"/>
                <a:gd name="T18" fmla="*/ 38 w 88"/>
                <a:gd name="T19" fmla="*/ 27 h 46"/>
                <a:gd name="T20" fmla="*/ 40 w 88"/>
                <a:gd name="T21" fmla="*/ 28 h 46"/>
                <a:gd name="T22" fmla="*/ 41 w 88"/>
                <a:gd name="T23" fmla="*/ 28 h 46"/>
                <a:gd name="T24" fmla="*/ 45 w 88"/>
                <a:gd name="T25" fmla="*/ 29 h 46"/>
                <a:gd name="T26" fmla="*/ 49 w 88"/>
                <a:gd name="T27" fmla="*/ 30 h 46"/>
                <a:gd name="T28" fmla="*/ 50 w 88"/>
                <a:gd name="T29" fmla="*/ 28 h 46"/>
                <a:gd name="T30" fmla="*/ 50 w 88"/>
                <a:gd name="T31" fmla="*/ 27 h 46"/>
                <a:gd name="T32" fmla="*/ 50 w 88"/>
                <a:gd name="T33" fmla="*/ 25 h 46"/>
                <a:gd name="T34" fmla="*/ 51 w 88"/>
                <a:gd name="T35" fmla="*/ 25 h 46"/>
                <a:gd name="T36" fmla="*/ 51 w 88"/>
                <a:gd name="T37" fmla="*/ 24 h 46"/>
                <a:gd name="T38" fmla="*/ 54 w 88"/>
                <a:gd name="T39" fmla="*/ 23 h 46"/>
                <a:gd name="T40" fmla="*/ 55 w 88"/>
                <a:gd name="T41" fmla="*/ 21 h 46"/>
                <a:gd name="T42" fmla="*/ 58 w 88"/>
                <a:gd name="T43" fmla="*/ 20 h 46"/>
                <a:gd name="T44" fmla="*/ 62 w 88"/>
                <a:gd name="T45" fmla="*/ 20 h 46"/>
                <a:gd name="T46" fmla="*/ 63 w 88"/>
                <a:gd name="T47" fmla="*/ 20 h 46"/>
                <a:gd name="T48" fmla="*/ 66 w 88"/>
                <a:gd name="T49" fmla="*/ 21 h 46"/>
                <a:gd name="T50" fmla="*/ 67 w 88"/>
                <a:gd name="T51" fmla="*/ 23 h 46"/>
                <a:gd name="T52" fmla="*/ 70 w 88"/>
                <a:gd name="T53" fmla="*/ 25 h 46"/>
                <a:gd name="T54" fmla="*/ 71 w 88"/>
                <a:gd name="T55" fmla="*/ 29 h 46"/>
                <a:gd name="T56" fmla="*/ 71 w 88"/>
                <a:gd name="T57" fmla="*/ 30 h 46"/>
                <a:gd name="T58" fmla="*/ 71 w 88"/>
                <a:gd name="T59" fmla="*/ 32 h 46"/>
                <a:gd name="T60" fmla="*/ 70 w 88"/>
                <a:gd name="T61" fmla="*/ 33 h 46"/>
                <a:gd name="T62" fmla="*/ 68 w 88"/>
                <a:gd name="T63" fmla="*/ 36 h 46"/>
                <a:gd name="T64" fmla="*/ 75 w 88"/>
                <a:gd name="T65" fmla="*/ 36 h 46"/>
                <a:gd name="T66" fmla="*/ 81 w 88"/>
                <a:gd name="T67" fmla="*/ 36 h 46"/>
                <a:gd name="T68" fmla="*/ 84 w 88"/>
                <a:gd name="T69" fmla="*/ 36 h 46"/>
                <a:gd name="T70" fmla="*/ 87 w 88"/>
                <a:gd name="T71" fmla="*/ 36 h 46"/>
                <a:gd name="T72" fmla="*/ 87 w 88"/>
                <a:gd name="T73" fmla="*/ 36 h 46"/>
                <a:gd name="T74" fmla="*/ 87 w 88"/>
                <a:gd name="T75" fmla="*/ 36 h 46"/>
                <a:gd name="T76" fmla="*/ 88 w 88"/>
                <a:gd name="T77" fmla="*/ 46 h 46"/>
                <a:gd name="T78" fmla="*/ 87 w 88"/>
                <a:gd name="T79" fmla="*/ 46 h 46"/>
                <a:gd name="T80" fmla="*/ 84 w 88"/>
                <a:gd name="T81" fmla="*/ 46 h 46"/>
                <a:gd name="T82" fmla="*/ 81 w 88"/>
                <a:gd name="T83" fmla="*/ 46 h 46"/>
                <a:gd name="T84" fmla="*/ 74 w 88"/>
                <a:gd name="T85" fmla="*/ 46 h 46"/>
                <a:gd name="T86" fmla="*/ 63 w 88"/>
                <a:gd name="T87" fmla="*/ 45 h 46"/>
                <a:gd name="T88" fmla="*/ 55 w 88"/>
                <a:gd name="T89" fmla="*/ 41 h 46"/>
                <a:gd name="T90" fmla="*/ 54 w 88"/>
                <a:gd name="T91" fmla="*/ 41 h 46"/>
                <a:gd name="T92" fmla="*/ 49 w 88"/>
                <a:gd name="T93" fmla="*/ 41 h 46"/>
                <a:gd name="T94" fmla="*/ 43 w 88"/>
                <a:gd name="T95" fmla="*/ 40 h 46"/>
                <a:gd name="T96" fmla="*/ 37 w 88"/>
                <a:gd name="T97" fmla="*/ 37 h 46"/>
                <a:gd name="T98" fmla="*/ 36 w 88"/>
                <a:gd name="T99" fmla="*/ 37 h 46"/>
                <a:gd name="T100" fmla="*/ 34 w 88"/>
                <a:gd name="T101" fmla="*/ 36 h 46"/>
                <a:gd name="T102" fmla="*/ 32 w 88"/>
                <a:gd name="T103" fmla="*/ 34 h 46"/>
                <a:gd name="T104" fmla="*/ 28 w 88"/>
                <a:gd name="T105" fmla="*/ 33 h 46"/>
                <a:gd name="T106" fmla="*/ 24 w 88"/>
                <a:gd name="T107" fmla="*/ 30 h 46"/>
                <a:gd name="T108" fmla="*/ 19 w 88"/>
                <a:gd name="T109" fmla="*/ 28 h 46"/>
                <a:gd name="T110" fmla="*/ 11 w 88"/>
                <a:gd name="T111" fmla="*/ 20 h 46"/>
                <a:gd name="T112" fmla="*/ 3 w 88"/>
                <a:gd name="T113" fmla="*/ 11 h 46"/>
                <a:gd name="T114" fmla="*/ 0 w 88"/>
                <a:gd name="T115" fmla="*/ 0 h 46"/>
                <a:gd name="T116" fmla="*/ 9 w 88"/>
                <a:gd name="T1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8" h="46">
                  <a:moveTo>
                    <a:pt x="9" y="0"/>
                  </a:moveTo>
                  <a:lnTo>
                    <a:pt x="11" y="3"/>
                  </a:lnTo>
                  <a:lnTo>
                    <a:pt x="12" y="7"/>
                  </a:lnTo>
                  <a:lnTo>
                    <a:pt x="15" y="11"/>
                  </a:lnTo>
                  <a:lnTo>
                    <a:pt x="19" y="15"/>
                  </a:lnTo>
                  <a:lnTo>
                    <a:pt x="24" y="19"/>
                  </a:lnTo>
                  <a:lnTo>
                    <a:pt x="28" y="21"/>
                  </a:lnTo>
                  <a:lnTo>
                    <a:pt x="32" y="24"/>
                  </a:lnTo>
                  <a:lnTo>
                    <a:pt x="36" y="25"/>
                  </a:lnTo>
                  <a:lnTo>
                    <a:pt x="38" y="27"/>
                  </a:lnTo>
                  <a:lnTo>
                    <a:pt x="40" y="28"/>
                  </a:lnTo>
                  <a:lnTo>
                    <a:pt x="41" y="28"/>
                  </a:lnTo>
                  <a:lnTo>
                    <a:pt x="45" y="29"/>
                  </a:lnTo>
                  <a:lnTo>
                    <a:pt x="49" y="30"/>
                  </a:lnTo>
                  <a:lnTo>
                    <a:pt x="50" y="28"/>
                  </a:lnTo>
                  <a:lnTo>
                    <a:pt x="50" y="27"/>
                  </a:lnTo>
                  <a:lnTo>
                    <a:pt x="50" y="25"/>
                  </a:lnTo>
                  <a:lnTo>
                    <a:pt x="51" y="25"/>
                  </a:lnTo>
                  <a:lnTo>
                    <a:pt x="51" y="24"/>
                  </a:lnTo>
                  <a:lnTo>
                    <a:pt x="54" y="23"/>
                  </a:lnTo>
                  <a:lnTo>
                    <a:pt x="55" y="21"/>
                  </a:lnTo>
                  <a:lnTo>
                    <a:pt x="58" y="20"/>
                  </a:lnTo>
                  <a:lnTo>
                    <a:pt x="62" y="20"/>
                  </a:lnTo>
                  <a:lnTo>
                    <a:pt x="63" y="20"/>
                  </a:lnTo>
                  <a:lnTo>
                    <a:pt x="66" y="21"/>
                  </a:lnTo>
                  <a:lnTo>
                    <a:pt x="67" y="23"/>
                  </a:lnTo>
                  <a:lnTo>
                    <a:pt x="70" y="25"/>
                  </a:lnTo>
                  <a:lnTo>
                    <a:pt x="71" y="29"/>
                  </a:lnTo>
                  <a:lnTo>
                    <a:pt x="71" y="30"/>
                  </a:lnTo>
                  <a:lnTo>
                    <a:pt x="71" y="32"/>
                  </a:lnTo>
                  <a:lnTo>
                    <a:pt x="70" y="33"/>
                  </a:lnTo>
                  <a:lnTo>
                    <a:pt x="68" y="36"/>
                  </a:lnTo>
                  <a:lnTo>
                    <a:pt x="75" y="36"/>
                  </a:lnTo>
                  <a:lnTo>
                    <a:pt x="81" y="36"/>
                  </a:lnTo>
                  <a:lnTo>
                    <a:pt x="84" y="36"/>
                  </a:lnTo>
                  <a:lnTo>
                    <a:pt x="87" y="36"/>
                  </a:lnTo>
                  <a:lnTo>
                    <a:pt x="87" y="36"/>
                  </a:lnTo>
                  <a:lnTo>
                    <a:pt x="87" y="36"/>
                  </a:lnTo>
                  <a:lnTo>
                    <a:pt x="88" y="46"/>
                  </a:lnTo>
                  <a:lnTo>
                    <a:pt x="87" y="46"/>
                  </a:lnTo>
                  <a:lnTo>
                    <a:pt x="84" y="46"/>
                  </a:lnTo>
                  <a:lnTo>
                    <a:pt x="81" y="46"/>
                  </a:lnTo>
                  <a:lnTo>
                    <a:pt x="74" y="46"/>
                  </a:lnTo>
                  <a:lnTo>
                    <a:pt x="63" y="45"/>
                  </a:lnTo>
                  <a:lnTo>
                    <a:pt x="55" y="41"/>
                  </a:lnTo>
                  <a:lnTo>
                    <a:pt x="54" y="41"/>
                  </a:lnTo>
                  <a:lnTo>
                    <a:pt x="49" y="41"/>
                  </a:lnTo>
                  <a:lnTo>
                    <a:pt x="43" y="40"/>
                  </a:lnTo>
                  <a:lnTo>
                    <a:pt x="37" y="37"/>
                  </a:lnTo>
                  <a:lnTo>
                    <a:pt x="36" y="37"/>
                  </a:lnTo>
                  <a:lnTo>
                    <a:pt x="34" y="36"/>
                  </a:lnTo>
                  <a:lnTo>
                    <a:pt x="32" y="34"/>
                  </a:lnTo>
                  <a:lnTo>
                    <a:pt x="28" y="33"/>
                  </a:lnTo>
                  <a:lnTo>
                    <a:pt x="24" y="30"/>
                  </a:lnTo>
                  <a:lnTo>
                    <a:pt x="19" y="28"/>
                  </a:lnTo>
                  <a:lnTo>
                    <a:pt x="11" y="20"/>
                  </a:lnTo>
                  <a:lnTo>
                    <a:pt x="3" y="11"/>
                  </a:lnTo>
                  <a:lnTo>
                    <a:pt x="0" y="0"/>
                  </a:lnTo>
                  <a:lnTo>
                    <a:pt x="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7" name="Freeform 149"/>
            <p:cNvSpPr/>
            <p:nvPr/>
          </p:nvSpPr>
          <p:spPr bwMode="auto">
            <a:xfrm>
              <a:off x="7556500" y="2644775"/>
              <a:ext cx="149225" cy="63500"/>
            </a:xfrm>
            <a:custGeom>
              <a:avLst/>
              <a:gdLst>
                <a:gd name="T0" fmla="*/ 86 w 94"/>
                <a:gd name="T1" fmla="*/ 0 h 40"/>
                <a:gd name="T2" fmla="*/ 94 w 94"/>
                <a:gd name="T3" fmla="*/ 6 h 40"/>
                <a:gd name="T4" fmla="*/ 81 w 94"/>
                <a:gd name="T5" fmla="*/ 21 h 40"/>
                <a:gd name="T6" fmla="*/ 68 w 94"/>
                <a:gd name="T7" fmla="*/ 32 h 40"/>
                <a:gd name="T8" fmla="*/ 55 w 94"/>
                <a:gd name="T9" fmla="*/ 38 h 40"/>
                <a:gd name="T10" fmla="*/ 42 w 94"/>
                <a:gd name="T11" fmla="*/ 40 h 40"/>
                <a:gd name="T12" fmla="*/ 42 w 94"/>
                <a:gd name="T13" fmla="*/ 40 h 40"/>
                <a:gd name="T14" fmla="*/ 28 w 94"/>
                <a:gd name="T15" fmla="*/ 38 h 40"/>
                <a:gd name="T16" fmla="*/ 16 w 94"/>
                <a:gd name="T17" fmla="*/ 33 h 40"/>
                <a:gd name="T18" fmla="*/ 8 w 94"/>
                <a:gd name="T19" fmla="*/ 28 h 40"/>
                <a:gd name="T20" fmla="*/ 1 w 94"/>
                <a:gd name="T21" fmla="*/ 24 h 40"/>
                <a:gd name="T22" fmla="*/ 0 w 94"/>
                <a:gd name="T23" fmla="*/ 21 h 40"/>
                <a:gd name="T24" fmla="*/ 0 w 94"/>
                <a:gd name="T25" fmla="*/ 21 h 40"/>
                <a:gd name="T26" fmla="*/ 7 w 94"/>
                <a:gd name="T27" fmla="*/ 15 h 40"/>
                <a:gd name="T28" fmla="*/ 7 w 94"/>
                <a:gd name="T29" fmla="*/ 16 h 40"/>
                <a:gd name="T30" fmla="*/ 9 w 94"/>
                <a:gd name="T31" fmla="*/ 17 h 40"/>
                <a:gd name="T32" fmla="*/ 12 w 94"/>
                <a:gd name="T33" fmla="*/ 20 h 40"/>
                <a:gd name="T34" fmla="*/ 17 w 94"/>
                <a:gd name="T35" fmla="*/ 23 h 40"/>
                <a:gd name="T36" fmla="*/ 28 w 94"/>
                <a:gd name="T37" fmla="*/ 28 h 40"/>
                <a:gd name="T38" fmla="*/ 42 w 94"/>
                <a:gd name="T39" fmla="*/ 31 h 40"/>
                <a:gd name="T40" fmla="*/ 52 w 94"/>
                <a:gd name="T41" fmla="*/ 29 h 40"/>
                <a:gd name="T42" fmla="*/ 63 w 94"/>
                <a:gd name="T43" fmla="*/ 24 h 40"/>
                <a:gd name="T44" fmla="*/ 75 w 94"/>
                <a:gd name="T45" fmla="*/ 15 h 40"/>
                <a:gd name="T46" fmla="*/ 86 w 94"/>
                <a:gd name="T4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40">
                  <a:moveTo>
                    <a:pt x="86" y="0"/>
                  </a:moveTo>
                  <a:lnTo>
                    <a:pt x="94" y="6"/>
                  </a:lnTo>
                  <a:lnTo>
                    <a:pt x="81" y="21"/>
                  </a:lnTo>
                  <a:lnTo>
                    <a:pt x="68" y="32"/>
                  </a:lnTo>
                  <a:lnTo>
                    <a:pt x="55" y="38"/>
                  </a:lnTo>
                  <a:lnTo>
                    <a:pt x="42" y="40"/>
                  </a:lnTo>
                  <a:lnTo>
                    <a:pt x="42" y="40"/>
                  </a:lnTo>
                  <a:lnTo>
                    <a:pt x="28" y="38"/>
                  </a:lnTo>
                  <a:lnTo>
                    <a:pt x="16" y="33"/>
                  </a:lnTo>
                  <a:lnTo>
                    <a:pt x="8" y="28"/>
                  </a:lnTo>
                  <a:lnTo>
                    <a:pt x="1" y="24"/>
                  </a:lnTo>
                  <a:lnTo>
                    <a:pt x="0" y="21"/>
                  </a:lnTo>
                  <a:lnTo>
                    <a:pt x="0" y="21"/>
                  </a:lnTo>
                  <a:lnTo>
                    <a:pt x="7" y="15"/>
                  </a:lnTo>
                  <a:lnTo>
                    <a:pt x="7" y="16"/>
                  </a:lnTo>
                  <a:lnTo>
                    <a:pt x="9" y="17"/>
                  </a:lnTo>
                  <a:lnTo>
                    <a:pt x="12" y="20"/>
                  </a:lnTo>
                  <a:lnTo>
                    <a:pt x="17" y="23"/>
                  </a:lnTo>
                  <a:lnTo>
                    <a:pt x="28" y="28"/>
                  </a:lnTo>
                  <a:lnTo>
                    <a:pt x="42" y="31"/>
                  </a:lnTo>
                  <a:lnTo>
                    <a:pt x="52" y="29"/>
                  </a:lnTo>
                  <a:lnTo>
                    <a:pt x="63" y="24"/>
                  </a:lnTo>
                  <a:lnTo>
                    <a:pt x="75" y="15"/>
                  </a:lnTo>
                  <a:lnTo>
                    <a:pt x="86"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8" name="Freeform 150"/>
            <p:cNvSpPr/>
            <p:nvPr/>
          </p:nvSpPr>
          <p:spPr bwMode="auto">
            <a:xfrm>
              <a:off x="7685088" y="2633663"/>
              <a:ext cx="25400" cy="23813"/>
            </a:xfrm>
            <a:custGeom>
              <a:avLst/>
              <a:gdLst>
                <a:gd name="T0" fmla="*/ 5 w 16"/>
                <a:gd name="T1" fmla="*/ 0 h 15"/>
                <a:gd name="T2" fmla="*/ 16 w 16"/>
                <a:gd name="T3" fmla="*/ 7 h 15"/>
                <a:gd name="T4" fmla="*/ 11 w 16"/>
                <a:gd name="T5" fmla="*/ 15 h 15"/>
                <a:gd name="T6" fmla="*/ 0 w 16"/>
                <a:gd name="T7" fmla="*/ 7 h 15"/>
                <a:gd name="T8" fmla="*/ 5 w 16"/>
                <a:gd name="T9" fmla="*/ 0 h 15"/>
              </a:gdLst>
              <a:ahLst/>
              <a:cxnLst>
                <a:cxn ang="0">
                  <a:pos x="T0" y="T1"/>
                </a:cxn>
                <a:cxn ang="0">
                  <a:pos x="T2" y="T3"/>
                </a:cxn>
                <a:cxn ang="0">
                  <a:pos x="T4" y="T5"/>
                </a:cxn>
                <a:cxn ang="0">
                  <a:pos x="T6" y="T7"/>
                </a:cxn>
                <a:cxn ang="0">
                  <a:pos x="T8" y="T9"/>
                </a:cxn>
              </a:cxnLst>
              <a:rect l="0" t="0" r="r" b="b"/>
              <a:pathLst>
                <a:path w="16" h="15">
                  <a:moveTo>
                    <a:pt x="5" y="0"/>
                  </a:moveTo>
                  <a:lnTo>
                    <a:pt x="16" y="7"/>
                  </a:lnTo>
                  <a:lnTo>
                    <a:pt x="11" y="15"/>
                  </a:lnTo>
                  <a:lnTo>
                    <a:pt x="0" y="7"/>
                  </a:lnTo>
                  <a:lnTo>
                    <a:pt x="5"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19" name="Freeform 151"/>
            <p:cNvSpPr>
              <a:spLocks noEditPoints="1"/>
            </p:cNvSpPr>
            <p:nvPr/>
          </p:nvSpPr>
          <p:spPr bwMode="auto">
            <a:xfrm>
              <a:off x="7583488" y="2684463"/>
              <a:ext cx="93663" cy="71438"/>
            </a:xfrm>
            <a:custGeom>
              <a:avLst/>
              <a:gdLst>
                <a:gd name="T0" fmla="*/ 0 w 59"/>
                <a:gd name="T1" fmla="*/ 7 h 45"/>
                <a:gd name="T2" fmla="*/ 0 w 59"/>
                <a:gd name="T3" fmla="*/ 7 h 45"/>
                <a:gd name="T4" fmla="*/ 0 w 59"/>
                <a:gd name="T5" fmla="*/ 7 h 45"/>
                <a:gd name="T6" fmla="*/ 0 w 59"/>
                <a:gd name="T7" fmla="*/ 7 h 45"/>
                <a:gd name="T8" fmla="*/ 50 w 59"/>
                <a:gd name="T9" fmla="*/ 0 h 45"/>
                <a:gd name="T10" fmla="*/ 59 w 59"/>
                <a:gd name="T11" fmla="*/ 2 h 45"/>
                <a:gd name="T12" fmla="*/ 56 w 59"/>
                <a:gd name="T13" fmla="*/ 16 h 45"/>
                <a:gd name="T14" fmla="*/ 51 w 59"/>
                <a:gd name="T15" fmla="*/ 28 h 45"/>
                <a:gd name="T16" fmla="*/ 45 w 59"/>
                <a:gd name="T17" fmla="*/ 36 h 45"/>
                <a:gd name="T18" fmla="*/ 38 w 59"/>
                <a:gd name="T19" fmla="*/ 41 h 45"/>
                <a:gd name="T20" fmla="*/ 33 w 59"/>
                <a:gd name="T21" fmla="*/ 44 h 45"/>
                <a:gd name="T22" fmla="*/ 31 w 59"/>
                <a:gd name="T23" fmla="*/ 45 h 45"/>
                <a:gd name="T24" fmla="*/ 29 w 59"/>
                <a:gd name="T25" fmla="*/ 45 h 45"/>
                <a:gd name="T26" fmla="*/ 28 w 59"/>
                <a:gd name="T27" fmla="*/ 45 h 45"/>
                <a:gd name="T28" fmla="*/ 18 w 59"/>
                <a:gd name="T29" fmla="*/ 40 h 45"/>
                <a:gd name="T30" fmla="*/ 11 w 59"/>
                <a:gd name="T31" fmla="*/ 32 h 45"/>
                <a:gd name="T32" fmla="*/ 5 w 59"/>
                <a:gd name="T33" fmla="*/ 24 h 45"/>
                <a:gd name="T34" fmla="*/ 4 w 59"/>
                <a:gd name="T35" fmla="*/ 19 h 45"/>
                <a:gd name="T36" fmla="*/ 1 w 59"/>
                <a:gd name="T37" fmla="*/ 13 h 45"/>
                <a:gd name="T38" fmla="*/ 1 w 59"/>
                <a:gd name="T39" fmla="*/ 11 h 45"/>
                <a:gd name="T40" fmla="*/ 0 w 59"/>
                <a:gd name="T41" fmla="*/ 8 h 45"/>
                <a:gd name="T42" fmla="*/ 0 w 59"/>
                <a:gd name="T43" fmla="*/ 7 h 45"/>
                <a:gd name="T44" fmla="*/ 9 w 59"/>
                <a:gd name="T45" fmla="*/ 6 h 45"/>
                <a:gd name="T46" fmla="*/ 9 w 59"/>
                <a:gd name="T47" fmla="*/ 6 h 45"/>
                <a:gd name="T48" fmla="*/ 11 w 59"/>
                <a:gd name="T49" fmla="*/ 7 h 45"/>
                <a:gd name="T50" fmla="*/ 11 w 59"/>
                <a:gd name="T51" fmla="*/ 10 h 45"/>
                <a:gd name="T52" fmla="*/ 12 w 59"/>
                <a:gd name="T53" fmla="*/ 13 h 45"/>
                <a:gd name="T54" fmla="*/ 14 w 59"/>
                <a:gd name="T55" fmla="*/ 19 h 45"/>
                <a:gd name="T56" fmla="*/ 17 w 59"/>
                <a:gd name="T57" fmla="*/ 24 h 45"/>
                <a:gd name="T58" fmla="*/ 21 w 59"/>
                <a:gd name="T59" fmla="*/ 29 h 45"/>
                <a:gd name="T60" fmla="*/ 25 w 59"/>
                <a:gd name="T61" fmla="*/ 33 h 45"/>
                <a:gd name="T62" fmla="*/ 29 w 59"/>
                <a:gd name="T63" fmla="*/ 36 h 45"/>
                <a:gd name="T64" fmla="*/ 30 w 59"/>
                <a:gd name="T65" fmla="*/ 34 h 45"/>
                <a:gd name="T66" fmla="*/ 34 w 59"/>
                <a:gd name="T67" fmla="*/ 32 h 45"/>
                <a:gd name="T68" fmla="*/ 38 w 59"/>
                <a:gd name="T69" fmla="*/ 29 h 45"/>
                <a:gd name="T70" fmla="*/ 43 w 59"/>
                <a:gd name="T71" fmla="*/ 23 h 45"/>
                <a:gd name="T72" fmla="*/ 47 w 59"/>
                <a:gd name="T73" fmla="*/ 13 h 45"/>
                <a:gd name="T74" fmla="*/ 50 w 59"/>
                <a:gd name="T7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9" h="45">
                  <a:moveTo>
                    <a:pt x="0" y="7"/>
                  </a:moveTo>
                  <a:lnTo>
                    <a:pt x="0" y="7"/>
                  </a:lnTo>
                  <a:lnTo>
                    <a:pt x="0" y="7"/>
                  </a:lnTo>
                  <a:lnTo>
                    <a:pt x="0" y="7"/>
                  </a:lnTo>
                  <a:close/>
                  <a:moveTo>
                    <a:pt x="50" y="0"/>
                  </a:moveTo>
                  <a:lnTo>
                    <a:pt x="59" y="2"/>
                  </a:lnTo>
                  <a:lnTo>
                    <a:pt x="56" y="16"/>
                  </a:lnTo>
                  <a:lnTo>
                    <a:pt x="51" y="28"/>
                  </a:lnTo>
                  <a:lnTo>
                    <a:pt x="45" y="36"/>
                  </a:lnTo>
                  <a:lnTo>
                    <a:pt x="38" y="41"/>
                  </a:lnTo>
                  <a:lnTo>
                    <a:pt x="33" y="44"/>
                  </a:lnTo>
                  <a:lnTo>
                    <a:pt x="31" y="45"/>
                  </a:lnTo>
                  <a:lnTo>
                    <a:pt x="29" y="45"/>
                  </a:lnTo>
                  <a:lnTo>
                    <a:pt x="28" y="45"/>
                  </a:lnTo>
                  <a:lnTo>
                    <a:pt x="18" y="40"/>
                  </a:lnTo>
                  <a:lnTo>
                    <a:pt x="11" y="32"/>
                  </a:lnTo>
                  <a:lnTo>
                    <a:pt x="5" y="24"/>
                  </a:lnTo>
                  <a:lnTo>
                    <a:pt x="4" y="19"/>
                  </a:lnTo>
                  <a:lnTo>
                    <a:pt x="1" y="13"/>
                  </a:lnTo>
                  <a:lnTo>
                    <a:pt x="1" y="11"/>
                  </a:lnTo>
                  <a:lnTo>
                    <a:pt x="0" y="8"/>
                  </a:lnTo>
                  <a:lnTo>
                    <a:pt x="0" y="7"/>
                  </a:lnTo>
                  <a:lnTo>
                    <a:pt x="9" y="6"/>
                  </a:lnTo>
                  <a:lnTo>
                    <a:pt x="9" y="6"/>
                  </a:lnTo>
                  <a:lnTo>
                    <a:pt x="11" y="7"/>
                  </a:lnTo>
                  <a:lnTo>
                    <a:pt x="11" y="10"/>
                  </a:lnTo>
                  <a:lnTo>
                    <a:pt x="12" y="13"/>
                  </a:lnTo>
                  <a:lnTo>
                    <a:pt x="14" y="19"/>
                  </a:lnTo>
                  <a:lnTo>
                    <a:pt x="17" y="24"/>
                  </a:lnTo>
                  <a:lnTo>
                    <a:pt x="21" y="29"/>
                  </a:lnTo>
                  <a:lnTo>
                    <a:pt x="25" y="33"/>
                  </a:lnTo>
                  <a:lnTo>
                    <a:pt x="29" y="36"/>
                  </a:lnTo>
                  <a:lnTo>
                    <a:pt x="30" y="34"/>
                  </a:lnTo>
                  <a:lnTo>
                    <a:pt x="34" y="32"/>
                  </a:lnTo>
                  <a:lnTo>
                    <a:pt x="38" y="29"/>
                  </a:lnTo>
                  <a:lnTo>
                    <a:pt x="43" y="23"/>
                  </a:lnTo>
                  <a:lnTo>
                    <a:pt x="47" y="13"/>
                  </a:lnTo>
                  <a:lnTo>
                    <a:pt x="50"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0" name="Freeform 152"/>
            <p:cNvSpPr>
              <a:spLocks noEditPoints="1"/>
            </p:cNvSpPr>
            <p:nvPr/>
          </p:nvSpPr>
          <p:spPr bwMode="auto">
            <a:xfrm>
              <a:off x="7758113" y="2709863"/>
              <a:ext cx="44450" cy="52388"/>
            </a:xfrm>
            <a:custGeom>
              <a:avLst/>
              <a:gdLst>
                <a:gd name="T0" fmla="*/ 12 w 28"/>
                <a:gd name="T1" fmla="*/ 11 h 33"/>
                <a:gd name="T2" fmla="*/ 12 w 28"/>
                <a:gd name="T3" fmla="*/ 11 h 33"/>
                <a:gd name="T4" fmla="*/ 11 w 28"/>
                <a:gd name="T5" fmla="*/ 11 h 33"/>
                <a:gd name="T6" fmla="*/ 11 w 28"/>
                <a:gd name="T7" fmla="*/ 11 h 33"/>
                <a:gd name="T8" fmla="*/ 11 w 28"/>
                <a:gd name="T9" fmla="*/ 11 h 33"/>
                <a:gd name="T10" fmla="*/ 11 w 28"/>
                <a:gd name="T11" fmla="*/ 12 h 33"/>
                <a:gd name="T12" fmla="*/ 9 w 28"/>
                <a:gd name="T13" fmla="*/ 14 h 33"/>
                <a:gd name="T14" fmla="*/ 9 w 28"/>
                <a:gd name="T15" fmla="*/ 16 h 33"/>
                <a:gd name="T16" fmla="*/ 11 w 28"/>
                <a:gd name="T17" fmla="*/ 17 h 33"/>
                <a:gd name="T18" fmla="*/ 11 w 28"/>
                <a:gd name="T19" fmla="*/ 18 h 33"/>
                <a:gd name="T20" fmla="*/ 11 w 28"/>
                <a:gd name="T21" fmla="*/ 21 h 33"/>
                <a:gd name="T22" fmla="*/ 12 w 28"/>
                <a:gd name="T23" fmla="*/ 22 h 33"/>
                <a:gd name="T24" fmla="*/ 12 w 28"/>
                <a:gd name="T25" fmla="*/ 22 h 33"/>
                <a:gd name="T26" fmla="*/ 13 w 28"/>
                <a:gd name="T27" fmla="*/ 21 h 33"/>
                <a:gd name="T28" fmla="*/ 16 w 28"/>
                <a:gd name="T29" fmla="*/ 20 h 33"/>
                <a:gd name="T30" fmla="*/ 16 w 28"/>
                <a:gd name="T31" fmla="*/ 18 h 33"/>
                <a:gd name="T32" fmla="*/ 17 w 28"/>
                <a:gd name="T33" fmla="*/ 18 h 33"/>
                <a:gd name="T34" fmla="*/ 17 w 28"/>
                <a:gd name="T35" fmla="*/ 18 h 33"/>
                <a:gd name="T36" fmla="*/ 17 w 28"/>
                <a:gd name="T37" fmla="*/ 18 h 33"/>
                <a:gd name="T38" fmla="*/ 17 w 28"/>
                <a:gd name="T39" fmla="*/ 17 h 33"/>
                <a:gd name="T40" fmla="*/ 18 w 28"/>
                <a:gd name="T41" fmla="*/ 16 h 33"/>
                <a:gd name="T42" fmla="*/ 17 w 28"/>
                <a:gd name="T43" fmla="*/ 13 h 33"/>
                <a:gd name="T44" fmla="*/ 16 w 28"/>
                <a:gd name="T45" fmla="*/ 12 h 33"/>
                <a:gd name="T46" fmla="*/ 13 w 28"/>
                <a:gd name="T47" fmla="*/ 11 h 33"/>
                <a:gd name="T48" fmla="*/ 12 w 28"/>
                <a:gd name="T49" fmla="*/ 11 h 33"/>
                <a:gd name="T50" fmla="*/ 12 w 28"/>
                <a:gd name="T51" fmla="*/ 0 h 33"/>
                <a:gd name="T52" fmla="*/ 16 w 28"/>
                <a:gd name="T53" fmla="*/ 1 h 33"/>
                <a:gd name="T54" fmla="*/ 18 w 28"/>
                <a:gd name="T55" fmla="*/ 3 h 33"/>
                <a:gd name="T56" fmla="*/ 22 w 28"/>
                <a:gd name="T57" fmla="*/ 4 h 33"/>
                <a:gd name="T58" fmla="*/ 24 w 28"/>
                <a:gd name="T59" fmla="*/ 5 h 33"/>
                <a:gd name="T60" fmla="*/ 25 w 28"/>
                <a:gd name="T61" fmla="*/ 5 h 33"/>
                <a:gd name="T62" fmla="*/ 26 w 28"/>
                <a:gd name="T63" fmla="*/ 7 h 33"/>
                <a:gd name="T64" fmla="*/ 26 w 28"/>
                <a:gd name="T65" fmla="*/ 8 h 33"/>
                <a:gd name="T66" fmla="*/ 28 w 28"/>
                <a:gd name="T67" fmla="*/ 12 h 33"/>
                <a:gd name="T68" fmla="*/ 28 w 28"/>
                <a:gd name="T69" fmla="*/ 16 h 33"/>
                <a:gd name="T70" fmla="*/ 28 w 28"/>
                <a:gd name="T71" fmla="*/ 18 h 33"/>
                <a:gd name="T72" fmla="*/ 26 w 28"/>
                <a:gd name="T73" fmla="*/ 22 h 33"/>
                <a:gd name="T74" fmla="*/ 25 w 28"/>
                <a:gd name="T75" fmla="*/ 25 h 33"/>
                <a:gd name="T76" fmla="*/ 24 w 28"/>
                <a:gd name="T77" fmla="*/ 26 h 33"/>
                <a:gd name="T78" fmla="*/ 22 w 28"/>
                <a:gd name="T79" fmla="*/ 28 h 33"/>
                <a:gd name="T80" fmla="*/ 18 w 28"/>
                <a:gd name="T81" fmla="*/ 30 h 33"/>
                <a:gd name="T82" fmla="*/ 16 w 28"/>
                <a:gd name="T83" fmla="*/ 31 h 33"/>
                <a:gd name="T84" fmla="*/ 12 w 28"/>
                <a:gd name="T85" fmla="*/ 33 h 33"/>
                <a:gd name="T86" fmla="*/ 12 w 28"/>
                <a:gd name="T87" fmla="*/ 33 h 33"/>
                <a:gd name="T88" fmla="*/ 9 w 28"/>
                <a:gd name="T89" fmla="*/ 31 h 33"/>
                <a:gd name="T90" fmla="*/ 7 w 28"/>
                <a:gd name="T91" fmla="*/ 30 h 33"/>
                <a:gd name="T92" fmla="*/ 4 w 28"/>
                <a:gd name="T93" fmla="*/ 29 h 33"/>
                <a:gd name="T94" fmla="*/ 3 w 28"/>
                <a:gd name="T95" fmla="*/ 26 h 33"/>
                <a:gd name="T96" fmla="*/ 1 w 28"/>
                <a:gd name="T97" fmla="*/ 24 h 33"/>
                <a:gd name="T98" fmla="*/ 0 w 28"/>
                <a:gd name="T99" fmla="*/ 21 h 33"/>
                <a:gd name="T100" fmla="*/ 0 w 28"/>
                <a:gd name="T101" fmla="*/ 18 h 33"/>
                <a:gd name="T102" fmla="*/ 0 w 28"/>
                <a:gd name="T103" fmla="*/ 17 h 33"/>
                <a:gd name="T104" fmla="*/ 0 w 28"/>
                <a:gd name="T105" fmla="*/ 14 h 33"/>
                <a:gd name="T106" fmla="*/ 0 w 28"/>
                <a:gd name="T107" fmla="*/ 11 h 33"/>
                <a:gd name="T108" fmla="*/ 1 w 28"/>
                <a:gd name="T109" fmla="*/ 7 h 33"/>
                <a:gd name="T110" fmla="*/ 3 w 28"/>
                <a:gd name="T111" fmla="*/ 4 h 33"/>
                <a:gd name="T112" fmla="*/ 5 w 28"/>
                <a:gd name="T113" fmla="*/ 1 h 33"/>
                <a:gd name="T114" fmla="*/ 8 w 28"/>
                <a:gd name="T115" fmla="*/ 1 h 33"/>
                <a:gd name="T116" fmla="*/ 12 w 28"/>
                <a:gd name="T1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33">
                  <a:moveTo>
                    <a:pt x="12" y="11"/>
                  </a:moveTo>
                  <a:lnTo>
                    <a:pt x="12" y="11"/>
                  </a:lnTo>
                  <a:lnTo>
                    <a:pt x="11" y="11"/>
                  </a:lnTo>
                  <a:lnTo>
                    <a:pt x="11" y="11"/>
                  </a:lnTo>
                  <a:lnTo>
                    <a:pt x="11" y="11"/>
                  </a:lnTo>
                  <a:lnTo>
                    <a:pt x="11" y="12"/>
                  </a:lnTo>
                  <a:lnTo>
                    <a:pt x="9" y="14"/>
                  </a:lnTo>
                  <a:lnTo>
                    <a:pt x="9" y="16"/>
                  </a:lnTo>
                  <a:lnTo>
                    <a:pt x="11" y="17"/>
                  </a:lnTo>
                  <a:lnTo>
                    <a:pt x="11" y="18"/>
                  </a:lnTo>
                  <a:lnTo>
                    <a:pt x="11" y="21"/>
                  </a:lnTo>
                  <a:lnTo>
                    <a:pt x="12" y="22"/>
                  </a:lnTo>
                  <a:lnTo>
                    <a:pt x="12" y="22"/>
                  </a:lnTo>
                  <a:lnTo>
                    <a:pt x="13" y="21"/>
                  </a:lnTo>
                  <a:lnTo>
                    <a:pt x="16" y="20"/>
                  </a:lnTo>
                  <a:lnTo>
                    <a:pt x="16" y="18"/>
                  </a:lnTo>
                  <a:lnTo>
                    <a:pt x="17" y="18"/>
                  </a:lnTo>
                  <a:lnTo>
                    <a:pt x="17" y="18"/>
                  </a:lnTo>
                  <a:lnTo>
                    <a:pt x="17" y="18"/>
                  </a:lnTo>
                  <a:lnTo>
                    <a:pt x="17" y="17"/>
                  </a:lnTo>
                  <a:lnTo>
                    <a:pt x="18" y="16"/>
                  </a:lnTo>
                  <a:lnTo>
                    <a:pt x="17" y="13"/>
                  </a:lnTo>
                  <a:lnTo>
                    <a:pt x="16" y="12"/>
                  </a:lnTo>
                  <a:lnTo>
                    <a:pt x="13" y="11"/>
                  </a:lnTo>
                  <a:lnTo>
                    <a:pt x="12" y="11"/>
                  </a:lnTo>
                  <a:close/>
                  <a:moveTo>
                    <a:pt x="12" y="0"/>
                  </a:moveTo>
                  <a:lnTo>
                    <a:pt x="16" y="1"/>
                  </a:lnTo>
                  <a:lnTo>
                    <a:pt x="18" y="3"/>
                  </a:lnTo>
                  <a:lnTo>
                    <a:pt x="22" y="4"/>
                  </a:lnTo>
                  <a:lnTo>
                    <a:pt x="24" y="5"/>
                  </a:lnTo>
                  <a:lnTo>
                    <a:pt x="25" y="5"/>
                  </a:lnTo>
                  <a:lnTo>
                    <a:pt x="26" y="7"/>
                  </a:lnTo>
                  <a:lnTo>
                    <a:pt x="26" y="8"/>
                  </a:lnTo>
                  <a:lnTo>
                    <a:pt x="28" y="12"/>
                  </a:lnTo>
                  <a:lnTo>
                    <a:pt x="28" y="16"/>
                  </a:lnTo>
                  <a:lnTo>
                    <a:pt x="28" y="18"/>
                  </a:lnTo>
                  <a:lnTo>
                    <a:pt x="26" y="22"/>
                  </a:lnTo>
                  <a:lnTo>
                    <a:pt x="25" y="25"/>
                  </a:lnTo>
                  <a:lnTo>
                    <a:pt x="24" y="26"/>
                  </a:lnTo>
                  <a:lnTo>
                    <a:pt x="22" y="28"/>
                  </a:lnTo>
                  <a:lnTo>
                    <a:pt x="18" y="30"/>
                  </a:lnTo>
                  <a:lnTo>
                    <a:pt x="16" y="31"/>
                  </a:lnTo>
                  <a:lnTo>
                    <a:pt x="12" y="33"/>
                  </a:lnTo>
                  <a:lnTo>
                    <a:pt x="12" y="33"/>
                  </a:lnTo>
                  <a:lnTo>
                    <a:pt x="9" y="31"/>
                  </a:lnTo>
                  <a:lnTo>
                    <a:pt x="7" y="30"/>
                  </a:lnTo>
                  <a:lnTo>
                    <a:pt x="4" y="29"/>
                  </a:lnTo>
                  <a:lnTo>
                    <a:pt x="3" y="26"/>
                  </a:lnTo>
                  <a:lnTo>
                    <a:pt x="1" y="24"/>
                  </a:lnTo>
                  <a:lnTo>
                    <a:pt x="0" y="21"/>
                  </a:lnTo>
                  <a:lnTo>
                    <a:pt x="0" y="18"/>
                  </a:lnTo>
                  <a:lnTo>
                    <a:pt x="0" y="17"/>
                  </a:lnTo>
                  <a:lnTo>
                    <a:pt x="0" y="14"/>
                  </a:lnTo>
                  <a:lnTo>
                    <a:pt x="0" y="11"/>
                  </a:lnTo>
                  <a:lnTo>
                    <a:pt x="1" y="7"/>
                  </a:lnTo>
                  <a:lnTo>
                    <a:pt x="3" y="4"/>
                  </a:lnTo>
                  <a:lnTo>
                    <a:pt x="5" y="1"/>
                  </a:lnTo>
                  <a:lnTo>
                    <a:pt x="8" y="1"/>
                  </a:lnTo>
                  <a:lnTo>
                    <a:pt x="12"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1" name="Freeform 153"/>
            <p:cNvSpPr>
              <a:spLocks noEditPoints="1"/>
            </p:cNvSpPr>
            <p:nvPr/>
          </p:nvSpPr>
          <p:spPr bwMode="auto">
            <a:xfrm>
              <a:off x="7799388" y="2624138"/>
              <a:ext cx="73025" cy="85725"/>
            </a:xfrm>
            <a:custGeom>
              <a:avLst/>
              <a:gdLst>
                <a:gd name="T0" fmla="*/ 17 w 46"/>
                <a:gd name="T1" fmla="*/ 11 h 54"/>
                <a:gd name="T2" fmla="*/ 16 w 46"/>
                <a:gd name="T3" fmla="*/ 12 h 54"/>
                <a:gd name="T4" fmla="*/ 12 w 46"/>
                <a:gd name="T5" fmla="*/ 17 h 54"/>
                <a:gd name="T6" fmla="*/ 11 w 46"/>
                <a:gd name="T7" fmla="*/ 23 h 54"/>
                <a:gd name="T8" fmla="*/ 11 w 46"/>
                <a:gd name="T9" fmla="*/ 29 h 54"/>
                <a:gd name="T10" fmla="*/ 11 w 46"/>
                <a:gd name="T11" fmla="*/ 37 h 54"/>
                <a:gd name="T12" fmla="*/ 13 w 46"/>
                <a:gd name="T13" fmla="*/ 42 h 54"/>
                <a:gd name="T14" fmla="*/ 17 w 46"/>
                <a:gd name="T15" fmla="*/ 45 h 54"/>
                <a:gd name="T16" fmla="*/ 21 w 46"/>
                <a:gd name="T17" fmla="*/ 44 h 54"/>
                <a:gd name="T18" fmla="*/ 26 w 46"/>
                <a:gd name="T19" fmla="*/ 41 h 54"/>
                <a:gd name="T20" fmla="*/ 30 w 46"/>
                <a:gd name="T21" fmla="*/ 34 h 54"/>
                <a:gd name="T22" fmla="*/ 34 w 46"/>
                <a:gd name="T23" fmla="*/ 27 h 54"/>
                <a:gd name="T24" fmla="*/ 36 w 46"/>
                <a:gd name="T25" fmla="*/ 19 h 54"/>
                <a:gd name="T26" fmla="*/ 34 w 46"/>
                <a:gd name="T27" fmla="*/ 13 h 54"/>
                <a:gd name="T28" fmla="*/ 26 w 46"/>
                <a:gd name="T29" fmla="*/ 17 h 54"/>
                <a:gd name="T30" fmla="*/ 26 w 46"/>
                <a:gd name="T31" fmla="*/ 16 h 54"/>
                <a:gd name="T32" fmla="*/ 24 w 46"/>
                <a:gd name="T33" fmla="*/ 13 h 54"/>
                <a:gd name="T34" fmla="*/ 20 w 46"/>
                <a:gd name="T35" fmla="*/ 11 h 54"/>
                <a:gd name="T36" fmla="*/ 24 w 46"/>
                <a:gd name="T37" fmla="*/ 0 h 54"/>
                <a:gd name="T38" fmla="*/ 36 w 46"/>
                <a:gd name="T39" fmla="*/ 3 h 54"/>
                <a:gd name="T40" fmla="*/ 43 w 46"/>
                <a:gd name="T41" fmla="*/ 10 h 54"/>
                <a:gd name="T42" fmla="*/ 46 w 46"/>
                <a:gd name="T43" fmla="*/ 19 h 54"/>
                <a:gd name="T44" fmla="*/ 41 w 46"/>
                <a:gd name="T45" fmla="*/ 36 h 54"/>
                <a:gd name="T46" fmla="*/ 33 w 46"/>
                <a:gd name="T47" fmla="*/ 48 h 54"/>
                <a:gd name="T48" fmla="*/ 30 w 46"/>
                <a:gd name="T49" fmla="*/ 50 h 54"/>
                <a:gd name="T50" fmla="*/ 24 w 46"/>
                <a:gd name="T51" fmla="*/ 54 h 54"/>
                <a:gd name="T52" fmla="*/ 17 w 46"/>
                <a:gd name="T53" fmla="*/ 54 h 54"/>
                <a:gd name="T54" fmla="*/ 9 w 46"/>
                <a:gd name="T55" fmla="*/ 53 h 54"/>
                <a:gd name="T56" fmla="*/ 4 w 46"/>
                <a:gd name="T57" fmla="*/ 48 h 54"/>
                <a:gd name="T58" fmla="*/ 2 w 46"/>
                <a:gd name="T59" fmla="*/ 38 h 54"/>
                <a:gd name="T60" fmla="*/ 0 w 46"/>
                <a:gd name="T61" fmla="*/ 29 h 54"/>
                <a:gd name="T62" fmla="*/ 0 w 46"/>
                <a:gd name="T63" fmla="*/ 23 h 54"/>
                <a:gd name="T64" fmla="*/ 2 w 46"/>
                <a:gd name="T65" fmla="*/ 20 h 54"/>
                <a:gd name="T66" fmla="*/ 2 w 46"/>
                <a:gd name="T67" fmla="*/ 19 h 54"/>
                <a:gd name="T68" fmla="*/ 5 w 46"/>
                <a:gd name="T69" fmla="*/ 10 h 54"/>
                <a:gd name="T70" fmla="*/ 12 w 46"/>
                <a:gd name="T71" fmla="*/ 3 h 54"/>
                <a:gd name="T72" fmla="*/ 19 w 46"/>
                <a:gd name="T73" fmla="*/ 0 h 54"/>
                <a:gd name="T74" fmla="*/ 24 w 46"/>
                <a:gd name="T7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54">
                  <a:moveTo>
                    <a:pt x="19" y="11"/>
                  </a:moveTo>
                  <a:lnTo>
                    <a:pt x="17" y="11"/>
                  </a:lnTo>
                  <a:lnTo>
                    <a:pt x="17" y="11"/>
                  </a:lnTo>
                  <a:lnTo>
                    <a:pt x="16" y="12"/>
                  </a:lnTo>
                  <a:lnTo>
                    <a:pt x="15" y="15"/>
                  </a:lnTo>
                  <a:lnTo>
                    <a:pt x="12" y="17"/>
                  </a:lnTo>
                  <a:lnTo>
                    <a:pt x="11" y="21"/>
                  </a:lnTo>
                  <a:lnTo>
                    <a:pt x="11" y="23"/>
                  </a:lnTo>
                  <a:lnTo>
                    <a:pt x="11" y="25"/>
                  </a:lnTo>
                  <a:lnTo>
                    <a:pt x="11" y="29"/>
                  </a:lnTo>
                  <a:lnTo>
                    <a:pt x="11" y="33"/>
                  </a:lnTo>
                  <a:lnTo>
                    <a:pt x="11" y="37"/>
                  </a:lnTo>
                  <a:lnTo>
                    <a:pt x="12" y="41"/>
                  </a:lnTo>
                  <a:lnTo>
                    <a:pt x="13" y="42"/>
                  </a:lnTo>
                  <a:lnTo>
                    <a:pt x="15" y="44"/>
                  </a:lnTo>
                  <a:lnTo>
                    <a:pt x="17" y="45"/>
                  </a:lnTo>
                  <a:lnTo>
                    <a:pt x="20" y="45"/>
                  </a:lnTo>
                  <a:lnTo>
                    <a:pt x="21" y="44"/>
                  </a:lnTo>
                  <a:lnTo>
                    <a:pt x="25" y="42"/>
                  </a:lnTo>
                  <a:lnTo>
                    <a:pt x="26" y="41"/>
                  </a:lnTo>
                  <a:lnTo>
                    <a:pt x="28" y="38"/>
                  </a:lnTo>
                  <a:lnTo>
                    <a:pt x="30" y="34"/>
                  </a:lnTo>
                  <a:lnTo>
                    <a:pt x="32" y="30"/>
                  </a:lnTo>
                  <a:lnTo>
                    <a:pt x="34" y="27"/>
                  </a:lnTo>
                  <a:lnTo>
                    <a:pt x="36" y="21"/>
                  </a:lnTo>
                  <a:lnTo>
                    <a:pt x="36" y="19"/>
                  </a:lnTo>
                  <a:lnTo>
                    <a:pt x="36" y="15"/>
                  </a:lnTo>
                  <a:lnTo>
                    <a:pt x="34" y="13"/>
                  </a:lnTo>
                  <a:lnTo>
                    <a:pt x="34" y="13"/>
                  </a:lnTo>
                  <a:lnTo>
                    <a:pt x="26" y="17"/>
                  </a:lnTo>
                  <a:lnTo>
                    <a:pt x="26" y="17"/>
                  </a:lnTo>
                  <a:lnTo>
                    <a:pt x="26" y="16"/>
                  </a:lnTo>
                  <a:lnTo>
                    <a:pt x="25" y="15"/>
                  </a:lnTo>
                  <a:lnTo>
                    <a:pt x="24" y="13"/>
                  </a:lnTo>
                  <a:lnTo>
                    <a:pt x="21" y="12"/>
                  </a:lnTo>
                  <a:lnTo>
                    <a:pt x="20" y="11"/>
                  </a:lnTo>
                  <a:lnTo>
                    <a:pt x="19" y="11"/>
                  </a:lnTo>
                  <a:close/>
                  <a:moveTo>
                    <a:pt x="24" y="0"/>
                  </a:moveTo>
                  <a:lnTo>
                    <a:pt x="30" y="2"/>
                  </a:lnTo>
                  <a:lnTo>
                    <a:pt x="36" y="3"/>
                  </a:lnTo>
                  <a:lnTo>
                    <a:pt x="41" y="6"/>
                  </a:lnTo>
                  <a:lnTo>
                    <a:pt x="43" y="10"/>
                  </a:lnTo>
                  <a:lnTo>
                    <a:pt x="45" y="13"/>
                  </a:lnTo>
                  <a:lnTo>
                    <a:pt x="46" y="19"/>
                  </a:lnTo>
                  <a:lnTo>
                    <a:pt x="43" y="28"/>
                  </a:lnTo>
                  <a:lnTo>
                    <a:pt x="41" y="36"/>
                  </a:lnTo>
                  <a:lnTo>
                    <a:pt x="37" y="42"/>
                  </a:lnTo>
                  <a:lnTo>
                    <a:pt x="33" y="48"/>
                  </a:lnTo>
                  <a:lnTo>
                    <a:pt x="32" y="50"/>
                  </a:lnTo>
                  <a:lnTo>
                    <a:pt x="30" y="50"/>
                  </a:lnTo>
                  <a:lnTo>
                    <a:pt x="30" y="51"/>
                  </a:lnTo>
                  <a:lnTo>
                    <a:pt x="24" y="54"/>
                  </a:lnTo>
                  <a:lnTo>
                    <a:pt x="17" y="54"/>
                  </a:lnTo>
                  <a:lnTo>
                    <a:pt x="17" y="54"/>
                  </a:lnTo>
                  <a:lnTo>
                    <a:pt x="13" y="54"/>
                  </a:lnTo>
                  <a:lnTo>
                    <a:pt x="9" y="53"/>
                  </a:lnTo>
                  <a:lnTo>
                    <a:pt x="7" y="50"/>
                  </a:lnTo>
                  <a:lnTo>
                    <a:pt x="4" y="48"/>
                  </a:lnTo>
                  <a:lnTo>
                    <a:pt x="3" y="45"/>
                  </a:lnTo>
                  <a:lnTo>
                    <a:pt x="2" y="38"/>
                  </a:lnTo>
                  <a:lnTo>
                    <a:pt x="0" y="33"/>
                  </a:lnTo>
                  <a:lnTo>
                    <a:pt x="0" y="29"/>
                  </a:lnTo>
                  <a:lnTo>
                    <a:pt x="0" y="25"/>
                  </a:lnTo>
                  <a:lnTo>
                    <a:pt x="0" y="23"/>
                  </a:lnTo>
                  <a:lnTo>
                    <a:pt x="2" y="20"/>
                  </a:lnTo>
                  <a:lnTo>
                    <a:pt x="2" y="20"/>
                  </a:lnTo>
                  <a:lnTo>
                    <a:pt x="2" y="20"/>
                  </a:lnTo>
                  <a:lnTo>
                    <a:pt x="2" y="19"/>
                  </a:lnTo>
                  <a:lnTo>
                    <a:pt x="3" y="13"/>
                  </a:lnTo>
                  <a:lnTo>
                    <a:pt x="5" y="10"/>
                  </a:lnTo>
                  <a:lnTo>
                    <a:pt x="8" y="6"/>
                  </a:lnTo>
                  <a:lnTo>
                    <a:pt x="12" y="3"/>
                  </a:lnTo>
                  <a:lnTo>
                    <a:pt x="15" y="2"/>
                  </a:lnTo>
                  <a:lnTo>
                    <a:pt x="19" y="0"/>
                  </a:lnTo>
                  <a:lnTo>
                    <a:pt x="21" y="2"/>
                  </a:lnTo>
                  <a:lnTo>
                    <a:pt x="24" y="2"/>
                  </a:lnTo>
                  <a:lnTo>
                    <a:pt x="24"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sp>
          <p:nvSpPr>
            <p:cNvPr id="22" name="Freeform 154"/>
            <p:cNvSpPr>
              <a:spLocks noEditPoints="1"/>
            </p:cNvSpPr>
            <p:nvPr/>
          </p:nvSpPr>
          <p:spPr bwMode="auto">
            <a:xfrm>
              <a:off x="7731125" y="2122488"/>
              <a:ext cx="619125" cy="517525"/>
            </a:xfrm>
            <a:custGeom>
              <a:avLst/>
              <a:gdLst>
                <a:gd name="T0" fmla="*/ 190 w 390"/>
                <a:gd name="T1" fmla="*/ 14 h 326"/>
                <a:gd name="T2" fmla="*/ 136 w 390"/>
                <a:gd name="T3" fmla="*/ 15 h 326"/>
                <a:gd name="T4" fmla="*/ 93 w 390"/>
                <a:gd name="T5" fmla="*/ 51 h 326"/>
                <a:gd name="T6" fmla="*/ 90 w 390"/>
                <a:gd name="T7" fmla="*/ 57 h 326"/>
                <a:gd name="T8" fmla="*/ 80 w 390"/>
                <a:gd name="T9" fmla="*/ 65 h 326"/>
                <a:gd name="T10" fmla="*/ 46 w 390"/>
                <a:gd name="T11" fmla="*/ 74 h 326"/>
                <a:gd name="T12" fmla="*/ 42 w 390"/>
                <a:gd name="T13" fmla="*/ 77 h 326"/>
                <a:gd name="T14" fmla="*/ 21 w 390"/>
                <a:gd name="T15" fmla="*/ 94 h 326"/>
                <a:gd name="T16" fmla="*/ 18 w 390"/>
                <a:gd name="T17" fmla="*/ 165 h 326"/>
                <a:gd name="T18" fmla="*/ 24 w 390"/>
                <a:gd name="T19" fmla="*/ 184 h 326"/>
                <a:gd name="T20" fmla="*/ 17 w 390"/>
                <a:gd name="T21" fmla="*/ 197 h 326"/>
                <a:gd name="T22" fmla="*/ 20 w 390"/>
                <a:gd name="T23" fmla="*/ 238 h 326"/>
                <a:gd name="T24" fmla="*/ 46 w 390"/>
                <a:gd name="T25" fmla="*/ 259 h 326"/>
                <a:gd name="T26" fmla="*/ 54 w 390"/>
                <a:gd name="T27" fmla="*/ 271 h 326"/>
                <a:gd name="T28" fmla="*/ 67 w 390"/>
                <a:gd name="T29" fmla="*/ 290 h 326"/>
                <a:gd name="T30" fmla="*/ 136 w 390"/>
                <a:gd name="T31" fmla="*/ 310 h 326"/>
                <a:gd name="T32" fmla="*/ 173 w 390"/>
                <a:gd name="T33" fmla="*/ 299 h 326"/>
                <a:gd name="T34" fmla="*/ 186 w 390"/>
                <a:gd name="T35" fmla="*/ 303 h 326"/>
                <a:gd name="T36" fmla="*/ 244 w 390"/>
                <a:gd name="T37" fmla="*/ 315 h 326"/>
                <a:gd name="T38" fmla="*/ 317 w 390"/>
                <a:gd name="T39" fmla="*/ 265 h 326"/>
                <a:gd name="T40" fmla="*/ 335 w 390"/>
                <a:gd name="T41" fmla="*/ 242 h 326"/>
                <a:gd name="T42" fmla="*/ 368 w 390"/>
                <a:gd name="T43" fmla="*/ 209 h 326"/>
                <a:gd name="T44" fmla="*/ 354 w 390"/>
                <a:gd name="T45" fmla="*/ 129 h 326"/>
                <a:gd name="T46" fmla="*/ 343 w 390"/>
                <a:gd name="T47" fmla="*/ 121 h 326"/>
                <a:gd name="T48" fmla="*/ 347 w 390"/>
                <a:gd name="T49" fmla="*/ 103 h 326"/>
                <a:gd name="T50" fmla="*/ 330 w 390"/>
                <a:gd name="T51" fmla="*/ 51 h 326"/>
                <a:gd name="T52" fmla="*/ 287 w 390"/>
                <a:gd name="T53" fmla="*/ 26 h 326"/>
                <a:gd name="T54" fmla="*/ 219 w 390"/>
                <a:gd name="T55" fmla="*/ 9 h 326"/>
                <a:gd name="T56" fmla="*/ 234 w 390"/>
                <a:gd name="T57" fmla="*/ 0 h 326"/>
                <a:gd name="T58" fmla="*/ 291 w 390"/>
                <a:gd name="T59" fmla="*/ 17 h 326"/>
                <a:gd name="T60" fmla="*/ 352 w 390"/>
                <a:gd name="T61" fmla="*/ 72 h 326"/>
                <a:gd name="T62" fmla="*/ 356 w 390"/>
                <a:gd name="T63" fmla="*/ 108 h 326"/>
                <a:gd name="T64" fmla="*/ 352 w 390"/>
                <a:gd name="T65" fmla="*/ 119 h 326"/>
                <a:gd name="T66" fmla="*/ 355 w 390"/>
                <a:gd name="T67" fmla="*/ 120 h 326"/>
                <a:gd name="T68" fmla="*/ 390 w 390"/>
                <a:gd name="T69" fmla="*/ 174 h 326"/>
                <a:gd name="T70" fmla="*/ 354 w 390"/>
                <a:gd name="T71" fmla="*/ 239 h 326"/>
                <a:gd name="T72" fmla="*/ 335 w 390"/>
                <a:gd name="T73" fmla="*/ 254 h 326"/>
                <a:gd name="T74" fmla="*/ 326 w 390"/>
                <a:gd name="T75" fmla="*/ 268 h 326"/>
                <a:gd name="T76" fmla="*/ 304 w 390"/>
                <a:gd name="T77" fmla="*/ 303 h 326"/>
                <a:gd name="T78" fmla="*/ 244 w 390"/>
                <a:gd name="T79" fmla="*/ 326 h 326"/>
                <a:gd name="T80" fmla="*/ 179 w 390"/>
                <a:gd name="T81" fmla="*/ 311 h 326"/>
                <a:gd name="T82" fmla="*/ 168 w 390"/>
                <a:gd name="T83" fmla="*/ 311 h 326"/>
                <a:gd name="T84" fmla="*/ 164 w 390"/>
                <a:gd name="T85" fmla="*/ 312 h 326"/>
                <a:gd name="T86" fmla="*/ 69 w 390"/>
                <a:gd name="T87" fmla="*/ 306 h 326"/>
                <a:gd name="T88" fmla="*/ 45 w 390"/>
                <a:gd name="T89" fmla="*/ 272 h 326"/>
                <a:gd name="T90" fmla="*/ 42 w 390"/>
                <a:gd name="T91" fmla="*/ 268 h 326"/>
                <a:gd name="T92" fmla="*/ 10 w 390"/>
                <a:gd name="T93" fmla="*/ 243 h 326"/>
                <a:gd name="T94" fmla="*/ 10 w 390"/>
                <a:gd name="T95" fmla="*/ 188 h 326"/>
                <a:gd name="T96" fmla="*/ 13 w 390"/>
                <a:gd name="T97" fmla="*/ 174 h 326"/>
                <a:gd name="T98" fmla="*/ 9 w 390"/>
                <a:gd name="T99" fmla="*/ 170 h 326"/>
                <a:gd name="T100" fmla="*/ 13 w 390"/>
                <a:gd name="T101" fmla="*/ 87 h 326"/>
                <a:gd name="T102" fmla="*/ 38 w 390"/>
                <a:gd name="T103" fmla="*/ 68 h 326"/>
                <a:gd name="T104" fmla="*/ 81 w 390"/>
                <a:gd name="T105" fmla="*/ 55 h 326"/>
                <a:gd name="T106" fmla="*/ 101 w 390"/>
                <a:gd name="T107" fmla="*/ 26 h 326"/>
                <a:gd name="T108" fmla="*/ 179 w 390"/>
                <a:gd name="T109" fmla="*/ 1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0" h="326">
                  <a:moveTo>
                    <a:pt x="199" y="7"/>
                  </a:moveTo>
                  <a:lnTo>
                    <a:pt x="195" y="17"/>
                  </a:lnTo>
                  <a:lnTo>
                    <a:pt x="194" y="15"/>
                  </a:lnTo>
                  <a:lnTo>
                    <a:pt x="193" y="15"/>
                  </a:lnTo>
                  <a:lnTo>
                    <a:pt x="190" y="14"/>
                  </a:lnTo>
                  <a:lnTo>
                    <a:pt x="186" y="13"/>
                  </a:lnTo>
                  <a:lnTo>
                    <a:pt x="175" y="11"/>
                  </a:lnTo>
                  <a:lnTo>
                    <a:pt x="164" y="10"/>
                  </a:lnTo>
                  <a:lnTo>
                    <a:pt x="151" y="11"/>
                  </a:lnTo>
                  <a:lnTo>
                    <a:pt x="136" y="15"/>
                  </a:lnTo>
                  <a:lnTo>
                    <a:pt x="122" y="22"/>
                  </a:lnTo>
                  <a:lnTo>
                    <a:pt x="107" y="34"/>
                  </a:lnTo>
                  <a:lnTo>
                    <a:pt x="93" y="51"/>
                  </a:lnTo>
                  <a:lnTo>
                    <a:pt x="93" y="51"/>
                  </a:lnTo>
                  <a:lnTo>
                    <a:pt x="93" y="51"/>
                  </a:lnTo>
                  <a:lnTo>
                    <a:pt x="93" y="51"/>
                  </a:lnTo>
                  <a:lnTo>
                    <a:pt x="92" y="52"/>
                  </a:lnTo>
                  <a:lnTo>
                    <a:pt x="90" y="55"/>
                  </a:lnTo>
                  <a:lnTo>
                    <a:pt x="90" y="56"/>
                  </a:lnTo>
                  <a:lnTo>
                    <a:pt x="90" y="57"/>
                  </a:lnTo>
                  <a:lnTo>
                    <a:pt x="94" y="64"/>
                  </a:lnTo>
                  <a:lnTo>
                    <a:pt x="88" y="64"/>
                  </a:lnTo>
                  <a:lnTo>
                    <a:pt x="86" y="64"/>
                  </a:lnTo>
                  <a:lnTo>
                    <a:pt x="84" y="65"/>
                  </a:lnTo>
                  <a:lnTo>
                    <a:pt x="80" y="65"/>
                  </a:lnTo>
                  <a:lnTo>
                    <a:pt x="75" y="66"/>
                  </a:lnTo>
                  <a:lnTo>
                    <a:pt x="69" y="66"/>
                  </a:lnTo>
                  <a:lnTo>
                    <a:pt x="60" y="69"/>
                  </a:lnTo>
                  <a:lnTo>
                    <a:pt x="51" y="72"/>
                  </a:lnTo>
                  <a:lnTo>
                    <a:pt x="46" y="74"/>
                  </a:lnTo>
                  <a:lnTo>
                    <a:pt x="46" y="76"/>
                  </a:lnTo>
                  <a:lnTo>
                    <a:pt x="45" y="76"/>
                  </a:lnTo>
                  <a:lnTo>
                    <a:pt x="45" y="76"/>
                  </a:lnTo>
                  <a:lnTo>
                    <a:pt x="43" y="76"/>
                  </a:lnTo>
                  <a:lnTo>
                    <a:pt x="42" y="77"/>
                  </a:lnTo>
                  <a:lnTo>
                    <a:pt x="39" y="78"/>
                  </a:lnTo>
                  <a:lnTo>
                    <a:pt x="35" y="79"/>
                  </a:lnTo>
                  <a:lnTo>
                    <a:pt x="31" y="83"/>
                  </a:lnTo>
                  <a:lnTo>
                    <a:pt x="28" y="86"/>
                  </a:lnTo>
                  <a:lnTo>
                    <a:pt x="21" y="94"/>
                  </a:lnTo>
                  <a:lnTo>
                    <a:pt x="16" y="102"/>
                  </a:lnTo>
                  <a:lnTo>
                    <a:pt x="12" y="113"/>
                  </a:lnTo>
                  <a:lnTo>
                    <a:pt x="9" y="127"/>
                  </a:lnTo>
                  <a:lnTo>
                    <a:pt x="12" y="144"/>
                  </a:lnTo>
                  <a:lnTo>
                    <a:pt x="18" y="165"/>
                  </a:lnTo>
                  <a:lnTo>
                    <a:pt x="20" y="167"/>
                  </a:lnTo>
                  <a:lnTo>
                    <a:pt x="22" y="170"/>
                  </a:lnTo>
                  <a:lnTo>
                    <a:pt x="24" y="174"/>
                  </a:lnTo>
                  <a:lnTo>
                    <a:pt x="24" y="179"/>
                  </a:lnTo>
                  <a:lnTo>
                    <a:pt x="24" y="184"/>
                  </a:lnTo>
                  <a:lnTo>
                    <a:pt x="21" y="189"/>
                  </a:lnTo>
                  <a:lnTo>
                    <a:pt x="21" y="191"/>
                  </a:lnTo>
                  <a:lnTo>
                    <a:pt x="20" y="192"/>
                  </a:lnTo>
                  <a:lnTo>
                    <a:pt x="18" y="195"/>
                  </a:lnTo>
                  <a:lnTo>
                    <a:pt x="17" y="197"/>
                  </a:lnTo>
                  <a:lnTo>
                    <a:pt x="16" y="204"/>
                  </a:lnTo>
                  <a:lnTo>
                    <a:pt x="14" y="210"/>
                  </a:lnTo>
                  <a:lnTo>
                    <a:pt x="13" y="217"/>
                  </a:lnTo>
                  <a:lnTo>
                    <a:pt x="14" y="227"/>
                  </a:lnTo>
                  <a:lnTo>
                    <a:pt x="20" y="238"/>
                  </a:lnTo>
                  <a:lnTo>
                    <a:pt x="28" y="248"/>
                  </a:lnTo>
                  <a:lnTo>
                    <a:pt x="42" y="257"/>
                  </a:lnTo>
                  <a:lnTo>
                    <a:pt x="42" y="257"/>
                  </a:lnTo>
                  <a:lnTo>
                    <a:pt x="45" y="257"/>
                  </a:lnTo>
                  <a:lnTo>
                    <a:pt x="46" y="259"/>
                  </a:lnTo>
                  <a:lnTo>
                    <a:pt x="48" y="260"/>
                  </a:lnTo>
                  <a:lnTo>
                    <a:pt x="51" y="263"/>
                  </a:lnTo>
                  <a:lnTo>
                    <a:pt x="52" y="265"/>
                  </a:lnTo>
                  <a:lnTo>
                    <a:pt x="54" y="269"/>
                  </a:lnTo>
                  <a:lnTo>
                    <a:pt x="54" y="271"/>
                  </a:lnTo>
                  <a:lnTo>
                    <a:pt x="55" y="273"/>
                  </a:lnTo>
                  <a:lnTo>
                    <a:pt x="56" y="276"/>
                  </a:lnTo>
                  <a:lnTo>
                    <a:pt x="59" y="280"/>
                  </a:lnTo>
                  <a:lnTo>
                    <a:pt x="63" y="285"/>
                  </a:lnTo>
                  <a:lnTo>
                    <a:pt x="67" y="290"/>
                  </a:lnTo>
                  <a:lnTo>
                    <a:pt x="76" y="299"/>
                  </a:lnTo>
                  <a:lnTo>
                    <a:pt x="86" y="306"/>
                  </a:lnTo>
                  <a:lnTo>
                    <a:pt x="100" y="311"/>
                  </a:lnTo>
                  <a:lnTo>
                    <a:pt x="117" y="312"/>
                  </a:lnTo>
                  <a:lnTo>
                    <a:pt x="136" y="310"/>
                  </a:lnTo>
                  <a:lnTo>
                    <a:pt x="160" y="303"/>
                  </a:lnTo>
                  <a:lnTo>
                    <a:pt x="162" y="302"/>
                  </a:lnTo>
                  <a:lnTo>
                    <a:pt x="165" y="301"/>
                  </a:lnTo>
                  <a:lnTo>
                    <a:pt x="168" y="301"/>
                  </a:lnTo>
                  <a:lnTo>
                    <a:pt x="173" y="299"/>
                  </a:lnTo>
                  <a:lnTo>
                    <a:pt x="177" y="301"/>
                  </a:lnTo>
                  <a:lnTo>
                    <a:pt x="182" y="302"/>
                  </a:lnTo>
                  <a:lnTo>
                    <a:pt x="182" y="302"/>
                  </a:lnTo>
                  <a:lnTo>
                    <a:pt x="183" y="303"/>
                  </a:lnTo>
                  <a:lnTo>
                    <a:pt x="186" y="303"/>
                  </a:lnTo>
                  <a:lnTo>
                    <a:pt x="190" y="306"/>
                  </a:lnTo>
                  <a:lnTo>
                    <a:pt x="195" y="307"/>
                  </a:lnTo>
                  <a:lnTo>
                    <a:pt x="200" y="309"/>
                  </a:lnTo>
                  <a:lnTo>
                    <a:pt x="220" y="314"/>
                  </a:lnTo>
                  <a:lnTo>
                    <a:pt x="244" y="315"/>
                  </a:lnTo>
                  <a:lnTo>
                    <a:pt x="261" y="314"/>
                  </a:lnTo>
                  <a:lnTo>
                    <a:pt x="276" y="310"/>
                  </a:lnTo>
                  <a:lnTo>
                    <a:pt x="292" y="301"/>
                  </a:lnTo>
                  <a:lnTo>
                    <a:pt x="305" y="286"/>
                  </a:lnTo>
                  <a:lnTo>
                    <a:pt x="317" y="265"/>
                  </a:lnTo>
                  <a:lnTo>
                    <a:pt x="318" y="260"/>
                  </a:lnTo>
                  <a:lnTo>
                    <a:pt x="323" y="252"/>
                  </a:lnTo>
                  <a:lnTo>
                    <a:pt x="331" y="244"/>
                  </a:lnTo>
                  <a:lnTo>
                    <a:pt x="333" y="243"/>
                  </a:lnTo>
                  <a:lnTo>
                    <a:pt x="335" y="242"/>
                  </a:lnTo>
                  <a:lnTo>
                    <a:pt x="339" y="239"/>
                  </a:lnTo>
                  <a:lnTo>
                    <a:pt x="344" y="234"/>
                  </a:lnTo>
                  <a:lnTo>
                    <a:pt x="350" y="229"/>
                  </a:lnTo>
                  <a:lnTo>
                    <a:pt x="356" y="223"/>
                  </a:lnTo>
                  <a:lnTo>
                    <a:pt x="368" y="209"/>
                  </a:lnTo>
                  <a:lnTo>
                    <a:pt x="377" y="192"/>
                  </a:lnTo>
                  <a:lnTo>
                    <a:pt x="380" y="174"/>
                  </a:lnTo>
                  <a:lnTo>
                    <a:pt x="378" y="159"/>
                  </a:lnTo>
                  <a:lnTo>
                    <a:pt x="369" y="145"/>
                  </a:lnTo>
                  <a:lnTo>
                    <a:pt x="354" y="129"/>
                  </a:lnTo>
                  <a:lnTo>
                    <a:pt x="351" y="129"/>
                  </a:lnTo>
                  <a:lnTo>
                    <a:pt x="348" y="128"/>
                  </a:lnTo>
                  <a:lnTo>
                    <a:pt x="346" y="127"/>
                  </a:lnTo>
                  <a:lnTo>
                    <a:pt x="344" y="125"/>
                  </a:lnTo>
                  <a:lnTo>
                    <a:pt x="343" y="121"/>
                  </a:lnTo>
                  <a:lnTo>
                    <a:pt x="342" y="119"/>
                  </a:lnTo>
                  <a:lnTo>
                    <a:pt x="343" y="115"/>
                  </a:lnTo>
                  <a:lnTo>
                    <a:pt x="344" y="111"/>
                  </a:lnTo>
                  <a:lnTo>
                    <a:pt x="346" y="106"/>
                  </a:lnTo>
                  <a:lnTo>
                    <a:pt x="347" y="103"/>
                  </a:lnTo>
                  <a:lnTo>
                    <a:pt x="347" y="99"/>
                  </a:lnTo>
                  <a:lnTo>
                    <a:pt x="346" y="89"/>
                  </a:lnTo>
                  <a:lnTo>
                    <a:pt x="343" y="76"/>
                  </a:lnTo>
                  <a:lnTo>
                    <a:pt x="337" y="61"/>
                  </a:lnTo>
                  <a:lnTo>
                    <a:pt x="330" y="51"/>
                  </a:lnTo>
                  <a:lnTo>
                    <a:pt x="320" y="40"/>
                  </a:lnTo>
                  <a:lnTo>
                    <a:pt x="305" y="32"/>
                  </a:lnTo>
                  <a:lnTo>
                    <a:pt x="287" y="26"/>
                  </a:lnTo>
                  <a:lnTo>
                    <a:pt x="287" y="26"/>
                  </a:lnTo>
                  <a:lnTo>
                    <a:pt x="287" y="26"/>
                  </a:lnTo>
                  <a:lnTo>
                    <a:pt x="284" y="24"/>
                  </a:lnTo>
                  <a:lnTo>
                    <a:pt x="276" y="21"/>
                  </a:lnTo>
                  <a:lnTo>
                    <a:pt x="265" y="17"/>
                  </a:lnTo>
                  <a:lnTo>
                    <a:pt x="242" y="11"/>
                  </a:lnTo>
                  <a:lnTo>
                    <a:pt x="219" y="9"/>
                  </a:lnTo>
                  <a:lnTo>
                    <a:pt x="208" y="10"/>
                  </a:lnTo>
                  <a:lnTo>
                    <a:pt x="199" y="11"/>
                  </a:lnTo>
                  <a:lnTo>
                    <a:pt x="199" y="7"/>
                  </a:lnTo>
                  <a:close/>
                  <a:moveTo>
                    <a:pt x="219" y="0"/>
                  </a:moveTo>
                  <a:lnTo>
                    <a:pt x="234" y="0"/>
                  </a:lnTo>
                  <a:lnTo>
                    <a:pt x="250" y="4"/>
                  </a:lnTo>
                  <a:lnTo>
                    <a:pt x="265" y="7"/>
                  </a:lnTo>
                  <a:lnTo>
                    <a:pt x="276" y="11"/>
                  </a:lnTo>
                  <a:lnTo>
                    <a:pt x="286" y="14"/>
                  </a:lnTo>
                  <a:lnTo>
                    <a:pt x="291" y="17"/>
                  </a:lnTo>
                  <a:lnTo>
                    <a:pt x="310" y="23"/>
                  </a:lnTo>
                  <a:lnTo>
                    <a:pt x="326" y="32"/>
                  </a:lnTo>
                  <a:lnTo>
                    <a:pt x="338" y="44"/>
                  </a:lnTo>
                  <a:lnTo>
                    <a:pt x="346" y="56"/>
                  </a:lnTo>
                  <a:lnTo>
                    <a:pt x="352" y="72"/>
                  </a:lnTo>
                  <a:lnTo>
                    <a:pt x="356" y="87"/>
                  </a:lnTo>
                  <a:lnTo>
                    <a:pt x="356" y="99"/>
                  </a:lnTo>
                  <a:lnTo>
                    <a:pt x="356" y="104"/>
                  </a:lnTo>
                  <a:lnTo>
                    <a:pt x="356" y="107"/>
                  </a:lnTo>
                  <a:lnTo>
                    <a:pt x="356" y="108"/>
                  </a:lnTo>
                  <a:lnTo>
                    <a:pt x="356" y="110"/>
                  </a:lnTo>
                  <a:lnTo>
                    <a:pt x="355" y="110"/>
                  </a:lnTo>
                  <a:lnTo>
                    <a:pt x="354" y="113"/>
                  </a:lnTo>
                  <a:lnTo>
                    <a:pt x="352" y="116"/>
                  </a:lnTo>
                  <a:lnTo>
                    <a:pt x="352" y="119"/>
                  </a:lnTo>
                  <a:lnTo>
                    <a:pt x="352" y="119"/>
                  </a:lnTo>
                  <a:lnTo>
                    <a:pt x="352" y="119"/>
                  </a:lnTo>
                  <a:lnTo>
                    <a:pt x="352" y="120"/>
                  </a:lnTo>
                  <a:lnTo>
                    <a:pt x="354" y="120"/>
                  </a:lnTo>
                  <a:lnTo>
                    <a:pt x="355" y="120"/>
                  </a:lnTo>
                  <a:lnTo>
                    <a:pt x="358" y="120"/>
                  </a:lnTo>
                  <a:lnTo>
                    <a:pt x="359" y="121"/>
                  </a:lnTo>
                  <a:lnTo>
                    <a:pt x="377" y="138"/>
                  </a:lnTo>
                  <a:lnTo>
                    <a:pt x="388" y="155"/>
                  </a:lnTo>
                  <a:lnTo>
                    <a:pt x="390" y="174"/>
                  </a:lnTo>
                  <a:lnTo>
                    <a:pt x="388" y="191"/>
                  </a:lnTo>
                  <a:lnTo>
                    <a:pt x="381" y="205"/>
                  </a:lnTo>
                  <a:lnTo>
                    <a:pt x="373" y="218"/>
                  </a:lnTo>
                  <a:lnTo>
                    <a:pt x="363" y="230"/>
                  </a:lnTo>
                  <a:lnTo>
                    <a:pt x="354" y="239"/>
                  </a:lnTo>
                  <a:lnTo>
                    <a:pt x="344" y="247"/>
                  </a:lnTo>
                  <a:lnTo>
                    <a:pt x="339" y="251"/>
                  </a:lnTo>
                  <a:lnTo>
                    <a:pt x="337" y="252"/>
                  </a:lnTo>
                  <a:lnTo>
                    <a:pt x="337" y="254"/>
                  </a:lnTo>
                  <a:lnTo>
                    <a:pt x="335" y="254"/>
                  </a:lnTo>
                  <a:lnTo>
                    <a:pt x="333" y="255"/>
                  </a:lnTo>
                  <a:lnTo>
                    <a:pt x="330" y="259"/>
                  </a:lnTo>
                  <a:lnTo>
                    <a:pt x="327" y="263"/>
                  </a:lnTo>
                  <a:lnTo>
                    <a:pt x="326" y="267"/>
                  </a:lnTo>
                  <a:lnTo>
                    <a:pt x="326" y="268"/>
                  </a:lnTo>
                  <a:lnTo>
                    <a:pt x="326" y="268"/>
                  </a:lnTo>
                  <a:lnTo>
                    <a:pt x="326" y="269"/>
                  </a:lnTo>
                  <a:lnTo>
                    <a:pt x="326" y="269"/>
                  </a:lnTo>
                  <a:lnTo>
                    <a:pt x="316" y="289"/>
                  </a:lnTo>
                  <a:lnTo>
                    <a:pt x="304" y="303"/>
                  </a:lnTo>
                  <a:lnTo>
                    <a:pt x="289" y="314"/>
                  </a:lnTo>
                  <a:lnTo>
                    <a:pt x="275" y="320"/>
                  </a:lnTo>
                  <a:lnTo>
                    <a:pt x="259" y="324"/>
                  </a:lnTo>
                  <a:lnTo>
                    <a:pt x="244" y="326"/>
                  </a:lnTo>
                  <a:lnTo>
                    <a:pt x="244" y="326"/>
                  </a:lnTo>
                  <a:lnTo>
                    <a:pt x="227" y="324"/>
                  </a:lnTo>
                  <a:lnTo>
                    <a:pt x="211" y="322"/>
                  </a:lnTo>
                  <a:lnTo>
                    <a:pt x="198" y="318"/>
                  </a:lnTo>
                  <a:lnTo>
                    <a:pt x="187" y="315"/>
                  </a:lnTo>
                  <a:lnTo>
                    <a:pt x="179" y="311"/>
                  </a:lnTo>
                  <a:lnTo>
                    <a:pt x="177" y="311"/>
                  </a:lnTo>
                  <a:lnTo>
                    <a:pt x="175" y="310"/>
                  </a:lnTo>
                  <a:lnTo>
                    <a:pt x="173" y="310"/>
                  </a:lnTo>
                  <a:lnTo>
                    <a:pt x="169" y="310"/>
                  </a:lnTo>
                  <a:lnTo>
                    <a:pt x="168" y="311"/>
                  </a:lnTo>
                  <a:lnTo>
                    <a:pt x="165" y="311"/>
                  </a:lnTo>
                  <a:lnTo>
                    <a:pt x="165" y="311"/>
                  </a:lnTo>
                  <a:lnTo>
                    <a:pt x="165" y="311"/>
                  </a:lnTo>
                  <a:lnTo>
                    <a:pt x="165" y="312"/>
                  </a:lnTo>
                  <a:lnTo>
                    <a:pt x="164" y="312"/>
                  </a:lnTo>
                  <a:lnTo>
                    <a:pt x="139" y="320"/>
                  </a:lnTo>
                  <a:lnTo>
                    <a:pt x="117" y="323"/>
                  </a:lnTo>
                  <a:lnTo>
                    <a:pt x="98" y="320"/>
                  </a:lnTo>
                  <a:lnTo>
                    <a:pt x="83" y="315"/>
                  </a:lnTo>
                  <a:lnTo>
                    <a:pt x="69" y="306"/>
                  </a:lnTo>
                  <a:lnTo>
                    <a:pt x="60" y="297"/>
                  </a:lnTo>
                  <a:lnTo>
                    <a:pt x="52" y="288"/>
                  </a:lnTo>
                  <a:lnTo>
                    <a:pt x="48" y="280"/>
                  </a:lnTo>
                  <a:lnTo>
                    <a:pt x="45" y="274"/>
                  </a:lnTo>
                  <a:lnTo>
                    <a:pt x="45" y="272"/>
                  </a:lnTo>
                  <a:lnTo>
                    <a:pt x="45" y="272"/>
                  </a:lnTo>
                  <a:lnTo>
                    <a:pt x="45" y="272"/>
                  </a:lnTo>
                  <a:lnTo>
                    <a:pt x="43" y="269"/>
                  </a:lnTo>
                  <a:lnTo>
                    <a:pt x="43" y="268"/>
                  </a:lnTo>
                  <a:lnTo>
                    <a:pt x="42" y="268"/>
                  </a:lnTo>
                  <a:lnTo>
                    <a:pt x="42" y="268"/>
                  </a:lnTo>
                  <a:lnTo>
                    <a:pt x="41" y="268"/>
                  </a:lnTo>
                  <a:lnTo>
                    <a:pt x="38" y="268"/>
                  </a:lnTo>
                  <a:lnTo>
                    <a:pt x="22" y="256"/>
                  </a:lnTo>
                  <a:lnTo>
                    <a:pt x="10" y="243"/>
                  </a:lnTo>
                  <a:lnTo>
                    <a:pt x="5" y="230"/>
                  </a:lnTo>
                  <a:lnTo>
                    <a:pt x="4" y="217"/>
                  </a:lnTo>
                  <a:lnTo>
                    <a:pt x="5" y="205"/>
                  </a:lnTo>
                  <a:lnTo>
                    <a:pt x="8" y="195"/>
                  </a:lnTo>
                  <a:lnTo>
                    <a:pt x="10" y="188"/>
                  </a:lnTo>
                  <a:lnTo>
                    <a:pt x="13" y="184"/>
                  </a:lnTo>
                  <a:lnTo>
                    <a:pt x="14" y="182"/>
                  </a:lnTo>
                  <a:lnTo>
                    <a:pt x="14" y="179"/>
                  </a:lnTo>
                  <a:lnTo>
                    <a:pt x="13" y="176"/>
                  </a:lnTo>
                  <a:lnTo>
                    <a:pt x="13" y="174"/>
                  </a:lnTo>
                  <a:lnTo>
                    <a:pt x="12" y="171"/>
                  </a:lnTo>
                  <a:lnTo>
                    <a:pt x="10" y="171"/>
                  </a:lnTo>
                  <a:lnTo>
                    <a:pt x="10" y="171"/>
                  </a:lnTo>
                  <a:lnTo>
                    <a:pt x="10" y="170"/>
                  </a:lnTo>
                  <a:lnTo>
                    <a:pt x="9" y="170"/>
                  </a:lnTo>
                  <a:lnTo>
                    <a:pt x="3" y="146"/>
                  </a:lnTo>
                  <a:lnTo>
                    <a:pt x="0" y="127"/>
                  </a:lnTo>
                  <a:lnTo>
                    <a:pt x="1" y="111"/>
                  </a:lnTo>
                  <a:lnTo>
                    <a:pt x="7" y="98"/>
                  </a:lnTo>
                  <a:lnTo>
                    <a:pt x="13" y="87"/>
                  </a:lnTo>
                  <a:lnTo>
                    <a:pt x="21" y="79"/>
                  </a:lnTo>
                  <a:lnTo>
                    <a:pt x="26" y="76"/>
                  </a:lnTo>
                  <a:lnTo>
                    <a:pt x="30" y="72"/>
                  </a:lnTo>
                  <a:lnTo>
                    <a:pt x="34" y="69"/>
                  </a:lnTo>
                  <a:lnTo>
                    <a:pt x="38" y="68"/>
                  </a:lnTo>
                  <a:lnTo>
                    <a:pt x="41" y="66"/>
                  </a:lnTo>
                  <a:lnTo>
                    <a:pt x="52" y="61"/>
                  </a:lnTo>
                  <a:lnTo>
                    <a:pt x="68" y="57"/>
                  </a:lnTo>
                  <a:lnTo>
                    <a:pt x="75" y="56"/>
                  </a:lnTo>
                  <a:lnTo>
                    <a:pt x="81" y="55"/>
                  </a:lnTo>
                  <a:lnTo>
                    <a:pt x="81" y="51"/>
                  </a:lnTo>
                  <a:lnTo>
                    <a:pt x="83" y="48"/>
                  </a:lnTo>
                  <a:lnTo>
                    <a:pt x="84" y="45"/>
                  </a:lnTo>
                  <a:lnTo>
                    <a:pt x="85" y="44"/>
                  </a:lnTo>
                  <a:lnTo>
                    <a:pt x="101" y="26"/>
                  </a:lnTo>
                  <a:lnTo>
                    <a:pt x="117" y="14"/>
                  </a:lnTo>
                  <a:lnTo>
                    <a:pt x="132" y="5"/>
                  </a:lnTo>
                  <a:lnTo>
                    <a:pt x="148" y="1"/>
                  </a:lnTo>
                  <a:lnTo>
                    <a:pt x="164" y="0"/>
                  </a:lnTo>
                  <a:lnTo>
                    <a:pt x="179" y="1"/>
                  </a:lnTo>
                  <a:lnTo>
                    <a:pt x="191" y="5"/>
                  </a:lnTo>
                  <a:lnTo>
                    <a:pt x="198" y="6"/>
                  </a:lnTo>
                  <a:lnTo>
                    <a:pt x="196" y="2"/>
                  </a:lnTo>
                  <a:lnTo>
                    <a:pt x="219" y="0"/>
                  </a:lnTo>
                  <a:close/>
                </a:path>
              </a:pathLst>
            </a:custGeom>
            <a:grpFill/>
            <a:ln w="0">
              <a:solidFill>
                <a:schemeClr val="accent2"/>
              </a:solidFill>
              <a:prstDash val="solid"/>
              <a:round/>
            </a:ln>
          </p:spPr>
          <p:txBody>
            <a:bodyPr vert="horz" wrap="square" lIns="91440" tIns="45720" rIns="91440" bIns="45720" numCol="1" anchor="t" anchorCtr="0" compatLnSpc="1"/>
            <a:lstStyle/>
            <a:p>
              <a:endParaRPr lang="zh-CN" altLang="en-US"/>
            </a:p>
          </p:txBody>
        </p:sp>
      </p:grpSp>
      <p:sp>
        <p:nvSpPr>
          <p:cNvPr id="24" name="矩形 23"/>
          <p:cNvSpPr/>
          <p:nvPr/>
        </p:nvSpPr>
        <p:spPr>
          <a:xfrm>
            <a:off x="2564474" y="1121204"/>
            <a:ext cx="603370" cy="623248"/>
          </a:xfrm>
          <a:prstGeom prst="rect">
            <a:avLst/>
          </a:prstGeom>
        </p:spPr>
        <p:txBody>
          <a:bodyPr wrap="none" lIns="68580" tIns="34290" rIns="68580" bIns="34290">
            <a:spAutoFit/>
          </a:bodyPr>
          <a:lstStyle/>
          <a:p>
            <a:r>
              <a:rPr lang="en-US" altLang="zh-CN" sz="3600" dirty="0">
                <a:solidFill>
                  <a:schemeClr val="accent2"/>
                </a:solidFill>
                <a:latin typeface="Bradley Hand ITC" panose="03070402050302030203" pitchFamily="66" charset="0"/>
                <a:ea typeface="叶根友小京楷简体" panose="02010601030101010101" pitchFamily="2" charset="-122"/>
              </a:rPr>
              <a:t>04</a:t>
            </a:r>
            <a:endParaRPr lang="zh-CN" altLang="en-US" sz="3600" dirty="0">
              <a:solidFill>
                <a:schemeClr val="accent2"/>
              </a:solidFill>
            </a:endParaRPr>
          </a:p>
        </p:txBody>
      </p:sp>
      <p:sp>
        <p:nvSpPr>
          <p:cNvPr id="27" name="文本框 25"/>
          <p:cNvSpPr txBox="1"/>
          <p:nvPr/>
        </p:nvSpPr>
        <p:spPr>
          <a:xfrm>
            <a:off x="3959932" y="2858688"/>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28" name="文本框 25"/>
          <p:cNvSpPr txBox="1"/>
          <p:nvPr/>
        </p:nvSpPr>
        <p:spPr>
          <a:xfrm>
            <a:off x="3915504" y="2390636"/>
            <a:ext cx="2600712" cy="438582"/>
          </a:xfrm>
          <a:prstGeom prst="rect">
            <a:avLst/>
          </a:prstGeom>
          <a:noFill/>
        </p:spPr>
        <p:txBody>
          <a:bodyPr wrap="none" lIns="68580" tIns="34290" rIns="68580" bIns="34290" rtlCol="0">
            <a:spAutoFit/>
          </a:bodyPr>
          <a:lstStyle/>
          <a:p>
            <a:r>
              <a:rPr lang="zh-CN" altLang="en-US" sz="2400" dirty="0">
                <a:solidFill>
                  <a:schemeClr val="accent2"/>
                </a:solidFill>
                <a:latin typeface="微软雅黑" panose="020B0503020204020204" pitchFamily="34" charset="-122"/>
                <a:ea typeface="微软雅黑" panose="020B0503020204020204" pitchFamily="34" charset="-122"/>
              </a:rPr>
              <a:t>单击此处添加标题</a:t>
            </a:r>
          </a:p>
        </p:txBody>
      </p:sp>
      <p:sp>
        <p:nvSpPr>
          <p:cNvPr id="29" name="矩形 28"/>
          <p:cNvSpPr/>
          <p:nvPr/>
        </p:nvSpPr>
        <p:spPr>
          <a:xfrm>
            <a:off x="3959932" y="1924472"/>
            <a:ext cx="1476164" cy="369332"/>
          </a:xfrm>
          <a:prstGeom prst="rect">
            <a:avLst/>
          </a:prstGeom>
          <a:solidFill>
            <a:schemeClr val="accent2"/>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Four</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lide(fromBottom)">
                                      <p:cBhvr>
                                        <p:cTn id="17" dur="500"/>
                                        <p:tgtEl>
                                          <p:spTgt spid="29"/>
                                        </p:tgtEl>
                                      </p:cBhvr>
                                    </p:animEffect>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8"/>
                                        </p:tgtEl>
                                        <p:attrNameLst>
                                          <p:attrName>ppt_y</p:attrName>
                                        </p:attrNameLst>
                                      </p:cBhvr>
                                      <p:tavLst>
                                        <p:tav tm="0">
                                          <p:val>
                                            <p:strVal val="#ppt_y"/>
                                          </p:val>
                                        </p:tav>
                                        <p:tav tm="100000">
                                          <p:val>
                                            <p:strVal val="#ppt_y"/>
                                          </p:val>
                                        </p:tav>
                                      </p:tavLst>
                                    </p:anim>
                                    <p:anim calcmode="lin" valueType="num">
                                      <p:cBhvr>
                                        <p:cTn id="2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8"/>
                                        </p:tgtEl>
                                      </p:cBhvr>
                                    </p:animEffect>
                                  </p:childTnLst>
                                </p:cTn>
                              </p:par>
                            </p:childTnLst>
                          </p:cTn>
                        </p:par>
                        <p:par>
                          <p:cTn id="26" fill="hold">
                            <p:stCondLst>
                              <p:cond delay="2849"/>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stCxn id="61" idx="1"/>
          </p:cNvCxnSpPr>
          <p:nvPr/>
        </p:nvCxnSpPr>
        <p:spPr>
          <a:xfrm>
            <a:off x="1472851" y="1876692"/>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a:stCxn id="61" idx="4"/>
          </p:cNvCxnSpPr>
          <p:nvPr/>
        </p:nvCxnSpPr>
        <p:spPr>
          <a:xfrm flipH="1" flipV="1">
            <a:off x="1757764" y="2145381"/>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47"/>
          <p:cNvGrpSpPr/>
          <p:nvPr/>
        </p:nvGrpSpPr>
        <p:grpSpPr>
          <a:xfrm>
            <a:off x="3966036" y="1687284"/>
            <a:ext cx="1496705" cy="1636683"/>
            <a:chOff x="8851055" y="3734113"/>
            <a:chExt cx="2660172" cy="2908064"/>
          </a:xfrm>
        </p:grpSpPr>
        <p:grpSp>
          <p:nvGrpSpPr>
            <p:cNvPr id="3" name="组合 90"/>
            <p:cNvGrpSpPr/>
            <p:nvPr/>
          </p:nvGrpSpPr>
          <p:grpSpPr>
            <a:xfrm>
              <a:off x="8920778" y="3792573"/>
              <a:ext cx="2590449" cy="2590449"/>
              <a:chOff x="5856865" y="2769088"/>
              <a:chExt cx="1800000" cy="1800000"/>
            </a:xfrm>
          </p:grpSpPr>
          <p:sp>
            <p:nvSpPr>
              <p:cNvPr id="92" name="椭圆 91"/>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0000" contrast="65000"/>
                </a:blip>
                <a:stretch>
                  <a:fillRect l="-42000" t="-38000" r="-63000" b="-16000"/>
                </a:stretch>
              </a:bli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93" name="椭圆 92"/>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矩形 102"/>
            <p:cNvSpPr/>
            <p:nvPr/>
          </p:nvSpPr>
          <p:spPr>
            <a:xfrm>
              <a:off x="9330670" y="3734114"/>
              <a:ext cx="885333" cy="13962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5" name="矩形 104"/>
            <p:cNvSpPr/>
            <p:nvPr/>
          </p:nvSpPr>
          <p:spPr>
            <a:xfrm rot="18916401">
              <a:off x="9915226" y="5213873"/>
              <a:ext cx="885333" cy="1305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6" name="矩形 105"/>
            <p:cNvSpPr/>
            <p:nvPr/>
          </p:nvSpPr>
          <p:spPr>
            <a:xfrm>
              <a:off x="8851055" y="3734113"/>
              <a:ext cx="1364946" cy="2908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07" name="矩形 106"/>
            <p:cNvSpPr/>
            <p:nvPr/>
          </p:nvSpPr>
          <p:spPr>
            <a:xfrm rot="16200000">
              <a:off x="9844799" y="5953306"/>
              <a:ext cx="556674" cy="8210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9"/>
          <p:cNvGrpSpPr/>
          <p:nvPr/>
        </p:nvGrpSpPr>
        <p:grpSpPr>
          <a:xfrm>
            <a:off x="1257299" y="1661074"/>
            <a:ext cx="1471882" cy="1719572"/>
            <a:chOff x="4716422" y="2094225"/>
            <a:chExt cx="1748237" cy="2041802"/>
          </a:xfrm>
        </p:grpSpPr>
        <p:grpSp>
          <p:nvGrpSpPr>
            <p:cNvPr id="5" name="组合 18"/>
            <p:cNvGrpSpPr/>
            <p:nvPr/>
          </p:nvGrpSpPr>
          <p:grpSpPr>
            <a:xfrm>
              <a:off x="4716422" y="2094225"/>
              <a:ext cx="1748237" cy="2041802"/>
              <a:chOff x="5802096" y="2064364"/>
              <a:chExt cx="2590449" cy="3025438"/>
            </a:xfrm>
          </p:grpSpPr>
          <p:grpSp>
            <p:nvGrpSpPr>
              <p:cNvPr id="6" name="组合 1"/>
              <p:cNvGrpSpPr/>
              <p:nvPr/>
            </p:nvGrpSpPr>
            <p:grpSpPr>
              <a:xfrm>
                <a:off x="5802096" y="2064364"/>
                <a:ext cx="2590449" cy="2590449"/>
                <a:chOff x="5856865" y="2769088"/>
                <a:chExt cx="1800000" cy="1800000"/>
              </a:xfrm>
            </p:grpSpPr>
            <p:sp>
              <p:nvSpPr>
                <p:cNvPr id="61" name="椭圆 60"/>
                <p:cNvSpPr/>
                <p:nvPr/>
              </p:nvSpPr>
              <p:spPr>
                <a:xfrm>
                  <a:off x="5856865" y="2769088"/>
                  <a:ext cx="1800000" cy="1800000"/>
                </a:xfrm>
                <a:prstGeom prst="ellipse">
                  <a:avLst/>
                </a:prstGeom>
                <a:blipFill>
                  <a:blip r:embed="rId2" cstate="print">
                    <a:duotone>
                      <a:prstClr val="black"/>
                      <a:schemeClr val="accent5">
                        <a:tint val="45000"/>
                        <a:satMod val="400000"/>
                      </a:schemeClr>
                    </a:duotone>
                    <a:lum bright="44000" contrast="78000"/>
                  </a:blip>
                  <a:stretch>
                    <a:fillRect l="-42000" t="-38000" r="-63000" b="-16000"/>
                  </a:stretch>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62" name="椭圆 61"/>
                <p:cNvSpPr/>
                <p:nvPr/>
              </p:nvSpPr>
              <p:spPr>
                <a:xfrm>
                  <a:off x="5996321" y="2908544"/>
                  <a:ext cx="1521088" cy="1521088"/>
                </a:xfrm>
                <a:prstGeom prst="ellipse">
                  <a:avLst/>
                </a:prstGeom>
                <a:ln>
                  <a:solidFill>
                    <a:srgbClr val="4A6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17"/>
              <p:cNvGrpSpPr/>
              <p:nvPr/>
            </p:nvGrpSpPr>
            <p:grpSpPr>
              <a:xfrm>
                <a:off x="5844700" y="2213912"/>
                <a:ext cx="1269612" cy="2875890"/>
                <a:chOff x="5844700" y="2213912"/>
                <a:chExt cx="1269612" cy="2875890"/>
              </a:xfrm>
            </p:grpSpPr>
            <p:sp useBgFill="1">
              <p:nvSpPr>
                <p:cNvPr id="16" name="等腰三角形 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矩形 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0" name="椭圆 59"/>
            <p:cNvSpPr/>
            <p:nvPr/>
          </p:nvSpPr>
          <p:spPr>
            <a:xfrm>
              <a:off x="4851867" y="2229671"/>
              <a:ext cx="1477346" cy="147734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8" name="椭圆 107"/>
          <p:cNvSpPr/>
          <p:nvPr/>
        </p:nvSpPr>
        <p:spPr>
          <a:xfrm>
            <a:off x="4102007" y="1838254"/>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109" name="直接连接符 108"/>
          <p:cNvCxnSpPr>
            <a:stCxn id="118" idx="1"/>
          </p:cNvCxnSpPr>
          <p:nvPr/>
        </p:nvCxnSpPr>
        <p:spPr>
          <a:xfrm>
            <a:off x="6781927" y="1889974"/>
            <a:ext cx="284912" cy="268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18" idx="4"/>
          </p:cNvCxnSpPr>
          <p:nvPr/>
        </p:nvCxnSpPr>
        <p:spPr>
          <a:xfrm flipH="1" flipV="1">
            <a:off x="7066840" y="2158662"/>
            <a:ext cx="235476" cy="988029"/>
          </a:xfrm>
          <a:prstGeom prst="line">
            <a:avLst/>
          </a:prstGeom>
        </p:spPr>
        <p:style>
          <a:lnRef idx="1">
            <a:schemeClr val="accent1"/>
          </a:lnRef>
          <a:fillRef idx="0">
            <a:schemeClr val="accent1"/>
          </a:fillRef>
          <a:effectRef idx="0">
            <a:schemeClr val="accent1"/>
          </a:effectRef>
          <a:fontRef idx="minor">
            <a:schemeClr val="tx1"/>
          </a:fontRef>
        </p:style>
      </p:cxnSp>
      <p:grpSp>
        <p:nvGrpSpPr>
          <p:cNvPr id="9" name="组合 111"/>
          <p:cNvGrpSpPr/>
          <p:nvPr/>
        </p:nvGrpSpPr>
        <p:grpSpPr>
          <a:xfrm>
            <a:off x="6566375" y="1674355"/>
            <a:ext cx="1471882" cy="1719572"/>
            <a:chOff x="5802096" y="2064364"/>
            <a:chExt cx="2590449" cy="3025438"/>
          </a:xfrm>
        </p:grpSpPr>
        <p:grpSp>
          <p:nvGrpSpPr>
            <p:cNvPr id="10" name="组合 113"/>
            <p:cNvGrpSpPr/>
            <p:nvPr/>
          </p:nvGrpSpPr>
          <p:grpSpPr>
            <a:xfrm>
              <a:off x="5802096" y="2064364"/>
              <a:ext cx="2590449" cy="2590449"/>
              <a:chOff x="5856865" y="2769088"/>
              <a:chExt cx="1800000" cy="1800000"/>
            </a:xfrm>
          </p:grpSpPr>
          <p:sp>
            <p:nvSpPr>
              <p:cNvPr id="118" name="椭圆 117"/>
              <p:cNvSpPr/>
              <p:nvPr/>
            </p:nvSpPr>
            <p:spPr>
              <a:xfrm>
                <a:off x="5856865" y="2769088"/>
                <a:ext cx="1800000" cy="1800000"/>
              </a:xfrm>
              <a:prstGeom prst="ellipse">
                <a:avLst/>
              </a:prstGeom>
              <a:blipFill>
                <a:blip r:embed="rId2" cstate="print">
                  <a:duotone>
                    <a:prstClr val="black"/>
                    <a:schemeClr val="accent2">
                      <a:tint val="45000"/>
                      <a:satMod val="400000"/>
                    </a:schemeClr>
                  </a:duotone>
                  <a:lum bright="42000" contrast="68000"/>
                </a:blip>
                <a:stretch>
                  <a:fillRect l="-42000" t="-38000" r="-63000" b="-16000"/>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9" name="椭圆 118"/>
              <p:cNvSpPr/>
              <p:nvPr/>
            </p:nvSpPr>
            <p:spPr>
              <a:xfrm>
                <a:off x="5996321" y="2908544"/>
                <a:ext cx="1521088" cy="1521088"/>
              </a:xfrm>
              <a:prstGeom prst="ellipse">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4"/>
            <p:cNvGrpSpPr/>
            <p:nvPr/>
          </p:nvGrpSpPr>
          <p:grpSpPr>
            <a:xfrm>
              <a:off x="5844700" y="2213912"/>
              <a:ext cx="1269612" cy="2875890"/>
              <a:chOff x="5844700" y="2213912"/>
              <a:chExt cx="1269612" cy="2875890"/>
            </a:xfrm>
          </p:grpSpPr>
          <p:sp useBgFill="1">
            <p:nvSpPr>
              <p:cNvPr id="116" name="等腰三角形 115"/>
              <p:cNvSpPr/>
              <p:nvPr/>
            </p:nvSpPr>
            <p:spPr>
              <a:xfrm rot="4077603">
                <a:off x="5583338" y="3282994"/>
                <a:ext cx="2600055" cy="461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17" name="矩形 116"/>
              <p:cNvSpPr/>
              <p:nvPr/>
            </p:nvSpPr>
            <p:spPr>
              <a:xfrm rot="20272009">
                <a:off x="5844700" y="2478381"/>
                <a:ext cx="885333" cy="26114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useBgFill="1">
        <p:nvSpPr>
          <p:cNvPr id="50" name="矩形 49"/>
          <p:cNvSpPr/>
          <p:nvPr/>
        </p:nvSpPr>
        <p:spPr>
          <a:xfrm>
            <a:off x="6792812" y="1470021"/>
            <a:ext cx="572683" cy="6753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chemeClr val="accent2"/>
              </a:solidFill>
            </a:endParaRPr>
          </a:p>
        </p:txBody>
      </p:sp>
      <p:sp>
        <p:nvSpPr>
          <p:cNvPr id="120" name="椭圆 119"/>
          <p:cNvSpPr/>
          <p:nvPr/>
        </p:nvSpPr>
        <p:spPr>
          <a:xfrm>
            <a:off x="6673207" y="1788425"/>
            <a:ext cx="1243812" cy="124419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1" name="Freeform 5"/>
          <p:cNvSpPr>
            <a:spLocks noEditPoints="1"/>
          </p:cNvSpPr>
          <p:nvPr/>
        </p:nvSpPr>
        <p:spPr bwMode="auto">
          <a:xfrm>
            <a:off x="1667248" y="1967373"/>
            <a:ext cx="633902" cy="396830"/>
          </a:xfrm>
          <a:custGeom>
            <a:avLst/>
            <a:gdLst>
              <a:gd name="T0" fmla="*/ 2147483646 w 260"/>
              <a:gd name="T1" fmla="*/ 2147483646 h 162"/>
              <a:gd name="T2" fmla="*/ 2147483646 w 260"/>
              <a:gd name="T3" fmla="*/ 0 h 162"/>
              <a:gd name="T4" fmla="*/ 2147483646 w 260"/>
              <a:gd name="T5" fmla="*/ 2147483646 h 162"/>
              <a:gd name="T6" fmla="*/ 2147483646 w 260"/>
              <a:gd name="T7" fmla="*/ 2147483646 h 162"/>
              <a:gd name="T8" fmla="*/ 2147483646 w 260"/>
              <a:gd name="T9" fmla="*/ 2147483646 h 162"/>
              <a:gd name="T10" fmla="*/ 0 w 260"/>
              <a:gd name="T11" fmla="*/ 2147483646 h 162"/>
              <a:gd name="T12" fmla="*/ 2147483646 w 260"/>
              <a:gd name="T13" fmla="*/ 2147483646 h 162"/>
              <a:gd name="T14" fmla="*/ 2147483646 w 260"/>
              <a:gd name="T15" fmla="*/ 2147483646 h 162"/>
              <a:gd name="T16" fmla="*/ 2147483646 w 260"/>
              <a:gd name="T17" fmla="*/ 2147483646 h 162"/>
              <a:gd name="T18" fmla="*/ 2147483646 w 260"/>
              <a:gd name="T19" fmla="*/ 2147483646 h 162"/>
              <a:gd name="T20" fmla="*/ 2147483646 w 260"/>
              <a:gd name="T21" fmla="*/ 2147483646 h 162"/>
              <a:gd name="T22" fmla="*/ 2147483646 w 260"/>
              <a:gd name="T23" fmla="*/ 2147483646 h 162"/>
              <a:gd name="T24" fmla="*/ 2147483646 w 260"/>
              <a:gd name="T25" fmla="*/ 2147483646 h 162"/>
              <a:gd name="T26" fmla="*/ 2147483646 w 260"/>
              <a:gd name="T27" fmla="*/ 2147483646 h 162"/>
              <a:gd name="T28" fmla="*/ 2147483646 w 260"/>
              <a:gd name="T29" fmla="*/ 2147483646 h 162"/>
              <a:gd name="T30" fmla="*/ 2147483646 w 260"/>
              <a:gd name="T31" fmla="*/ 2147483646 h 162"/>
              <a:gd name="T32" fmla="*/ 2147483646 w 260"/>
              <a:gd name="T33" fmla="*/ 2147483646 h 162"/>
              <a:gd name="T34" fmla="*/ 2147483646 w 260"/>
              <a:gd name="T35" fmla="*/ 2147483646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accent1"/>
          </a:solidFill>
          <a:ln>
            <a:noFill/>
          </a:ln>
        </p:spPr>
        <p:txBody>
          <a:bodyPr lIns="68580" tIns="34290" rIns="68580" bIns="34290"/>
          <a:lstStyle/>
          <a:p>
            <a:endParaRPr lang="zh-CN" altLang="en-US"/>
          </a:p>
        </p:txBody>
      </p:sp>
      <p:sp>
        <p:nvSpPr>
          <p:cNvPr id="122" name="Freeform 33"/>
          <p:cNvSpPr>
            <a:spLocks noEditPoints="1"/>
          </p:cNvSpPr>
          <p:nvPr/>
        </p:nvSpPr>
        <p:spPr bwMode="auto">
          <a:xfrm>
            <a:off x="4473216" y="1970000"/>
            <a:ext cx="541735" cy="445431"/>
          </a:xfrm>
          <a:custGeom>
            <a:avLst/>
            <a:gdLst>
              <a:gd name="T0" fmla="*/ 2147483646 w 244"/>
              <a:gd name="T1" fmla="*/ 2147483646 h 200"/>
              <a:gd name="T2" fmla="*/ 2147483646 w 244"/>
              <a:gd name="T3" fmla="*/ 2147483646 h 200"/>
              <a:gd name="T4" fmla="*/ 2147483646 w 244"/>
              <a:gd name="T5" fmla="*/ 2147483646 h 200"/>
              <a:gd name="T6" fmla="*/ 2147483646 w 244"/>
              <a:gd name="T7" fmla="*/ 2147483646 h 200"/>
              <a:gd name="T8" fmla="*/ 2147483646 w 244"/>
              <a:gd name="T9" fmla="*/ 2147483646 h 200"/>
              <a:gd name="T10" fmla="*/ 2147483646 w 244"/>
              <a:gd name="T11" fmla="*/ 2147483646 h 200"/>
              <a:gd name="T12" fmla="*/ 2147483646 w 244"/>
              <a:gd name="T13" fmla="*/ 2147483646 h 200"/>
              <a:gd name="T14" fmla="*/ 2147483646 w 244"/>
              <a:gd name="T15" fmla="*/ 2147483646 h 200"/>
              <a:gd name="T16" fmla="*/ 2147483646 w 244"/>
              <a:gd name="T17" fmla="*/ 2147483646 h 200"/>
              <a:gd name="T18" fmla="*/ 2147483646 w 244"/>
              <a:gd name="T19" fmla="*/ 2147483646 h 200"/>
              <a:gd name="T20" fmla="*/ 2147483646 w 244"/>
              <a:gd name="T21" fmla="*/ 2147483646 h 200"/>
              <a:gd name="T22" fmla="*/ 2147483646 w 244"/>
              <a:gd name="T23" fmla="*/ 2147483646 h 200"/>
              <a:gd name="T24" fmla="*/ 2147483646 w 244"/>
              <a:gd name="T25" fmla="*/ 2147483646 h 200"/>
              <a:gd name="T26" fmla="*/ 2147483646 w 244"/>
              <a:gd name="T27" fmla="*/ 2147483646 h 200"/>
              <a:gd name="T28" fmla="*/ 2147483646 w 244"/>
              <a:gd name="T29" fmla="*/ 2147483646 h 200"/>
              <a:gd name="T30" fmla="*/ 2147483646 w 244"/>
              <a:gd name="T31" fmla="*/ 2147483646 h 200"/>
              <a:gd name="T32" fmla="*/ 2147483646 w 244"/>
              <a:gd name="T33" fmla="*/ 2147483646 h 200"/>
              <a:gd name="T34" fmla="*/ 2147483646 w 244"/>
              <a:gd name="T35" fmla="*/ 2147483646 h 200"/>
              <a:gd name="T36" fmla="*/ 2147483646 w 244"/>
              <a:gd name="T37" fmla="*/ 2147483646 h 200"/>
              <a:gd name="T38" fmla="*/ 2147483646 w 244"/>
              <a:gd name="T39" fmla="*/ 2147483646 h 200"/>
              <a:gd name="T40" fmla="*/ 2147483646 w 244"/>
              <a:gd name="T41" fmla="*/ 2147483646 h 200"/>
              <a:gd name="T42" fmla="*/ 2147483646 w 244"/>
              <a:gd name="T43" fmla="*/ 2147483646 h 200"/>
              <a:gd name="T44" fmla="*/ 2147483646 w 244"/>
              <a:gd name="T45" fmla="*/ 2147483646 h 200"/>
              <a:gd name="T46" fmla="*/ 2147483646 w 244"/>
              <a:gd name="T47" fmla="*/ 2147483646 h 200"/>
              <a:gd name="T48" fmla="*/ 2147483646 w 244"/>
              <a:gd name="T49" fmla="*/ 2147483646 h 200"/>
              <a:gd name="T50" fmla="*/ 2147483646 w 244"/>
              <a:gd name="T51" fmla="*/ 2147483646 h 200"/>
              <a:gd name="T52" fmla="*/ 2147483646 w 244"/>
              <a:gd name="T53" fmla="*/ 2147483646 h 200"/>
              <a:gd name="T54" fmla="*/ 2147483646 w 244"/>
              <a:gd name="T55" fmla="*/ 2147483646 h 200"/>
              <a:gd name="T56" fmla="*/ 2147483646 w 244"/>
              <a:gd name="T57" fmla="*/ 2147483646 h 200"/>
              <a:gd name="T58" fmla="*/ 2147483646 w 244"/>
              <a:gd name="T59" fmla="*/ 2147483646 h 200"/>
              <a:gd name="T60" fmla="*/ 2147483646 w 244"/>
              <a:gd name="T61" fmla="*/ 2147483646 h 200"/>
              <a:gd name="T62" fmla="*/ 0 w 244"/>
              <a:gd name="T63" fmla="*/ 2147483646 h 200"/>
              <a:gd name="T64" fmla="*/ 0 w 244"/>
              <a:gd name="T65" fmla="*/ 2147483646 h 200"/>
              <a:gd name="T66" fmla="*/ 2147483646 w 244"/>
              <a:gd name="T67" fmla="*/ 2147483646 h 200"/>
              <a:gd name="T68" fmla="*/ 2147483646 w 244"/>
              <a:gd name="T69" fmla="*/ 0 h 200"/>
              <a:gd name="T70" fmla="*/ 2147483646 w 244"/>
              <a:gd name="T71" fmla="*/ 2147483646 h 200"/>
              <a:gd name="T72" fmla="*/ 2147483646 w 244"/>
              <a:gd name="T73" fmla="*/ 2147483646 h 200"/>
              <a:gd name="T74" fmla="*/ 2147483646 w 244"/>
              <a:gd name="T75" fmla="*/ 2147483646 h 200"/>
              <a:gd name="T76" fmla="*/ 2147483646 w 244"/>
              <a:gd name="T77" fmla="*/ 0 h 200"/>
              <a:gd name="T78" fmla="*/ 2147483646 w 244"/>
              <a:gd name="T79" fmla="*/ 2147483646 h 200"/>
              <a:gd name="T80" fmla="*/ 2147483646 w 244"/>
              <a:gd name="T81" fmla="*/ 2147483646 h 200"/>
              <a:gd name="T82" fmla="*/ 2147483646 w 244"/>
              <a:gd name="T83" fmla="*/ 2147483646 h 200"/>
              <a:gd name="T84" fmla="*/ 2147483646 w 244"/>
              <a:gd name="T85" fmla="*/ 2147483646 h 200"/>
              <a:gd name="T86" fmla="*/ 2147483646 w 244"/>
              <a:gd name="T87" fmla="*/ 2147483646 h 200"/>
              <a:gd name="T88" fmla="*/ 2147483646 w 244"/>
              <a:gd name="T89" fmla="*/ 2147483646 h 200"/>
              <a:gd name="T90" fmla="*/ 2147483646 w 244"/>
              <a:gd name="T91" fmla="*/ 2147483646 h 200"/>
              <a:gd name="T92" fmla="*/ 2147483646 w 244"/>
              <a:gd name="T93" fmla="*/ 2147483646 h 200"/>
              <a:gd name="T94" fmla="*/ 2147483646 w 244"/>
              <a:gd name="T95" fmla="*/ 2147483646 h 200"/>
              <a:gd name="T96" fmla="*/ 2147483646 w 244"/>
              <a:gd name="T97" fmla="*/ 2147483646 h 200"/>
              <a:gd name="T98" fmla="*/ 2147483646 w 244"/>
              <a:gd name="T99" fmla="*/ 2147483646 h 200"/>
              <a:gd name="T100" fmla="*/ 2147483646 w 244"/>
              <a:gd name="T101" fmla="*/ 2147483646 h 200"/>
              <a:gd name="T102" fmla="*/ 2147483646 w 244"/>
              <a:gd name="T103" fmla="*/ 2147483646 h 200"/>
              <a:gd name="T104" fmla="*/ 2147483646 w 244"/>
              <a:gd name="T105" fmla="*/ 2147483646 h 200"/>
              <a:gd name="T106" fmla="*/ 2147483646 w 244"/>
              <a:gd name="T107" fmla="*/ 2147483646 h 200"/>
              <a:gd name="T108" fmla="*/ 2147483646 w 244"/>
              <a:gd name="T109" fmla="*/ 2147483646 h 200"/>
              <a:gd name="T110" fmla="*/ 2147483646 w 244"/>
              <a:gd name="T111" fmla="*/ 2147483646 h 200"/>
              <a:gd name="T112" fmla="*/ 2147483646 w 244"/>
              <a:gd name="T113" fmla="*/ 2147483646 h 200"/>
              <a:gd name="T114" fmla="*/ 2147483646 w 244"/>
              <a:gd name="T115" fmla="*/ 2147483646 h 200"/>
              <a:gd name="T116" fmla="*/ 2147483646 w 244"/>
              <a:gd name="T117" fmla="*/ 2147483646 h 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accent2"/>
          </a:solidFill>
          <a:ln>
            <a:noFill/>
          </a:ln>
        </p:spPr>
        <p:txBody>
          <a:bodyPr lIns="68580" tIns="34290" rIns="68580" bIns="34290"/>
          <a:lstStyle/>
          <a:p>
            <a:endParaRPr lang="zh-CN" altLang="en-US"/>
          </a:p>
        </p:txBody>
      </p:sp>
      <p:grpSp>
        <p:nvGrpSpPr>
          <p:cNvPr id="13" name="组合 142"/>
          <p:cNvGrpSpPr/>
          <p:nvPr/>
        </p:nvGrpSpPr>
        <p:grpSpPr bwMode="auto">
          <a:xfrm>
            <a:off x="7065802" y="1951992"/>
            <a:ext cx="520970" cy="521131"/>
            <a:chOff x="11417301" y="2544763"/>
            <a:chExt cx="479425" cy="479425"/>
          </a:xfrm>
          <a:solidFill>
            <a:schemeClr val="accent2"/>
          </a:solidFill>
        </p:grpSpPr>
        <p:sp>
          <p:nvSpPr>
            <p:cNvPr id="124" name="Freeform 101"/>
            <p:cNvSpPr>
              <a:spLocks noEditPoints="1"/>
            </p:cNvSpPr>
            <p:nvPr/>
          </p:nvSpPr>
          <p:spPr bwMode="auto">
            <a:xfrm>
              <a:off x="11533188" y="2660650"/>
              <a:ext cx="363538" cy="363538"/>
            </a:xfrm>
            <a:custGeom>
              <a:avLst/>
              <a:gdLst>
                <a:gd name="T0" fmla="*/ 2147483646 w 170"/>
                <a:gd name="T1" fmla="*/ 2147483646 h 170"/>
                <a:gd name="T2" fmla="*/ 2147483646 w 170"/>
                <a:gd name="T3" fmla="*/ 2147483646 h 170"/>
                <a:gd name="T4" fmla="*/ 2147483646 w 170"/>
                <a:gd name="T5" fmla="*/ 2147483646 h 170"/>
                <a:gd name="T6" fmla="*/ 2147483646 w 170"/>
                <a:gd name="T7" fmla="*/ 2147483646 h 170"/>
                <a:gd name="T8" fmla="*/ 2147483646 w 170"/>
                <a:gd name="T9" fmla="*/ 2147483646 h 170"/>
                <a:gd name="T10" fmla="*/ 2147483646 w 170"/>
                <a:gd name="T11" fmla="*/ 2147483646 h 170"/>
                <a:gd name="T12" fmla="*/ 2147483646 w 170"/>
                <a:gd name="T13" fmla="*/ 2147483646 h 170"/>
                <a:gd name="T14" fmla="*/ 2147483646 w 170"/>
                <a:gd name="T15" fmla="*/ 2147483646 h 170"/>
                <a:gd name="T16" fmla="*/ 2147483646 w 170"/>
                <a:gd name="T17" fmla="*/ 0 h 170"/>
                <a:gd name="T18" fmla="*/ 2147483646 w 170"/>
                <a:gd name="T19" fmla="*/ 2147483646 h 170"/>
                <a:gd name="T20" fmla="*/ 2147483646 w 170"/>
                <a:gd name="T21" fmla="*/ 2147483646 h 170"/>
                <a:gd name="T22" fmla="*/ 2147483646 w 170"/>
                <a:gd name="T23" fmla="*/ 2147483646 h 170"/>
                <a:gd name="T24" fmla="*/ 2147483646 w 170"/>
                <a:gd name="T25" fmla="*/ 2147483646 h 170"/>
                <a:gd name="T26" fmla="*/ 2147483646 w 170"/>
                <a:gd name="T27" fmla="*/ 2147483646 h 170"/>
                <a:gd name="T28" fmla="*/ 2147483646 w 170"/>
                <a:gd name="T29" fmla="*/ 2147483646 h 170"/>
                <a:gd name="T30" fmla="*/ 2147483646 w 170"/>
                <a:gd name="T31" fmla="*/ 2147483646 h 170"/>
                <a:gd name="T32" fmla="*/ 2147483646 w 170"/>
                <a:gd name="T33" fmla="*/ 2147483646 h 170"/>
                <a:gd name="T34" fmla="*/ 0 w 170"/>
                <a:gd name="T35" fmla="*/ 2147483646 h 170"/>
                <a:gd name="T36" fmla="*/ 2147483646 w 170"/>
                <a:gd name="T37" fmla="*/ 2147483646 h 170"/>
                <a:gd name="T38" fmla="*/ 2147483646 w 170"/>
                <a:gd name="T39" fmla="*/ 2147483646 h 170"/>
                <a:gd name="T40" fmla="*/ 2147483646 w 170"/>
                <a:gd name="T41" fmla="*/ 2147483646 h 170"/>
                <a:gd name="T42" fmla="*/ 2147483646 w 170"/>
                <a:gd name="T43" fmla="*/ 2147483646 h 170"/>
                <a:gd name="T44" fmla="*/ 2147483646 w 170"/>
                <a:gd name="T45" fmla="*/ 2147483646 h 170"/>
                <a:gd name="T46" fmla="*/ 2147483646 w 170"/>
                <a:gd name="T47" fmla="*/ 2147483646 h 170"/>
                <a:gd name="T48" fmla="*/ 2147483646 w 170"/>
                <a:gd name="T49" fmla="*/ 2147483646 h 170"/>
                <a:gd name="T50" fmla="*/ 2147483646 w 170"/>
                <a:gd name="T51" fmla="*/ 2147483646 h 170"/>
                <a:gd name="T52" fmla="*/ 2147483646 w 170"/>
                <a:gd name="T53" fmla="*/ 2147483646 h 170"/>
                <a:gd name="T54" fmla="*/ 2147483646 w 170"/>
                <a:gd name="T55" fmla="*/ 2147483646 h 170"/>
                <a:gd name="T56" fmla="*/ 2147483646 w 170"/>
                <a:gd name="T57" fmla="*/ 2147483646 h 170"/>
                <a:gd name="T58" fmla="*/ 2147483646 w 170"/>
                <a:gd name="T59" fmla="*/ 2147483646 h 170"/>
                <a:gd name="T60" fmla="*/ 2147483646 w 170"/>
                <a:gd name="T61" fmla="*/ 2147483646 h 170"/>
                <a:gd name="T62" fmla="*/ 2147483646 w 170"/>
                <a:gd name="T63" fmla="*/ 2147483646 h 170"/>
                <a:gd name="T64" fmla="*/ 2147483646 w 170"/>
                <a:gd name="T65" fmla="*/ 2147483646 h 170"/>
                <a:gd name="T66" fmla="*/ 2147483646 w 170"/>
                <a:gd name="T67" fmla="*/ 2147483646 h 170"/>
                <a:gd name="T68" fmla="*/ 2147483646 w 170"/>
                <a:gd name="T69" fmla="*/ 2147483646 h 170"/>
                <a:gd name="T70" fmla="*/ 2147483646 w 170"/>
                <a:gd name="T71" fmla="*/ 2147483646 h 170"/>
                <a:gd name="T72" fmla="*/ 2147483646 w 170"/>
                <a:gd name="T73" fmla="*/ 2147483646 h 170"/>
                <a:gd name="T74" fmla="*/ 2147483646 w 170"/>
                <a:gd name="T75" fmla="*/ 2147483646 h 170"/>
                <a:gd name="T76" fmla="*/ 2147483646 w 170"/>
                <a:gd name="T77" fmla="*/ 2147483646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102"/>
            <p:cNvSpPr>
              <a:spLocks noEditPoints="1"/>
            </p:cNvSpPr>
            <p:nvPr/>
          </p:nvSpPr>
          <p:spPr bwMode="auto">
            <a:xfrm>
              <a:off x="11417301" y="2544763"/>
              <a:ext cx="188913" cy="187325"/>
            </a:xfrm>
            <a:custGeom>
              <a:avLst/>
              <a:gdLst>
                <a:gd name="T0" fmla="*/ 2147483646 w 88"/>
                <a:gd name="T1" fmla="*/ 2147483646 h 88"/>
                <a:gd name="T2" fmla="*/ 2147483646 w 88"/>
                <a:gd name="T3" fmla="*/ 2147483646 h 88"/>
                <a:gd name="T4" fmla="*/ 2147483646 w 88"/>
                <a:gd name="T5" fmla="*/ 2147483646 h 88"/>
                <a:gd name="T6" fmla="*/ 2147483646 w 88"/>
                <a:gd name="T7" fmla="*/ 2147483646 h 88"/>
                <a:gd name="T8" fmla="*/ 2147483646 w 88"/>
                <a:gd name="T9" fmla="*/ 2147483646 h 88"/>
                <a:gd name="T10" fmla="*/ 2147483646 w 88"/>
                <a:gd name="T11" fmla="*/ 2147483646 h 88"/>
                <a:gd name="T12" fmla="*/ 2147483646 w 88"/>
                <a:gd name="T13" fmla="*/ 2147483646 h 88"/>
                <a:gd name="T14" fmla="*/ 2147483646 w 88"/>
                <a:gd name="T15" fmla="*/ 2147483646 h 88"/>
                <a:gd name="T16" fmla="*/ 2147483646 w 88"/>
                <a:gd name="T17" fmla="*/ 2147483646 h 88"/>
                <a:gd name="T18" fmla="*/ 2147483646 w 88"/>
                <a:gd name="T19" fmla="*/ 2147483646 h 88"/>
                <a:gd name="T20" fmla="*/ 2147483646 w 88"/>
                <a:gd name="T21" fmla="*/ 0 h 88"/>
                <a:gd name="T22" fmla="*/ 2147483646 w 88"/>
                <a:gd name="T23" fmla="*/ 2147483646 h 88"/>
                <a:gd name="T24" fmla="*/ 2147483646 w 88"/>
                <a:gd name="T25" fmla="*/ 2147483646 h 88"/>
                <a:gd name="T26" fmla="*/ 2147483646 w 88"/>
                <a:gd name="T27" fmla="*/ 2147483646 h 88"/>
                <a:gd name="T28" fmla="*/ 2147483646 w 88"/>
                <a:gd name="T29" fmla="*/ 2147483646 h 88"/>
                <a:gd name="T30" fmla="*/ 2147483646 w 88"/>
                <a:gd name="T31" fmla="*/ 2147483646 h 88"/>
                <a:gd name="T32" fmla="*/ 2147483646 w 88"/>
                <a:gd name="T33" fmla="*/ 2147483646 h 88"/>
                <a:gd name="T34" fmla="*/ 2147483646 w 88"/>
                <a:gd name="T35" fmla="*/ 2147483646 h 88"/>
                <a:gd name="T36" fmla="*/ 2147483646 w 88"/>
                <a:gd name="T37" fmla="*/ 2147483646 h 88"/>
                <a:gd name="T38" fmla="*/ 0 w 88"/>
                <a:gd name="T39" fmla="*/ 2147483646 h 88"/>
                <a:gd name="T40" fmla="*/ 2147483646 w 88"/>
                <a:gd name="T41" fmla="*/ 2147483646 h 88"/>
                <a:gd name="T42" fmla="*/ 2147483646 w 88"/>
                <a:gd name="T43" fmla="*/ 2147483646 h 88"/>
                <a:gd name="T44" fmla="*/ 2147483646 w 88"/>
                <a:gd name="T45" fmla="*/ 2147483646 h 88"/>
                <a:gd name="T46" fmla="*/ 2147483646 w 88"/>
                <a:gd name="T47" fmla="*/ 2147483646 h 88"/>
                <a:gd name="T48" fmla="*/ 2147483646 w 88"/>
                <a:gd name="T49" fmla="*/ 2147483646 h 88"/>
                <a:gd name="T50" fmla="*/ 2147483646 w 88"/>
                <a:gd name="T51" fmla="*/ 2147483646 h 88"/>
                <a:gd name="T52" fmla="*/ 2147483646 w 88"/>
                <a:gd name="T53" fmla="*/ 2147483646 h 88"/>
                <a:gd name="T54" fmla="*/ 2147483646 w 88"/>
                <a:gd name="T55" fmla="*/ 2147483646 h 88"/>
                <a:gd name="T56" fmla="*/ 2147483646 w 88"/>
                <a:gd name="T57" fmla="*/ 2147483646 h 88"/>
                <a:gd name="T58" fmla="*/ 2147483646 w 88"/>
                <a:gd name="T59" fmla="*/ 2147483646 h 88"/>
                <a:gd name="T60" fmla="*/ 2147483646 w 88"/>
                <a:gd name="T61" fmla="*/ 2147483646 h 88"/>
                <a:gd name="T62" fmla="*/ 2147483646 w 88"/>
                <a:gd name="T63" fmla="*/ 2147483646 h 88"/>
                <a:gd name="T64" fmla="*/ 2147483646 w 88"/>
                <a:gd name="T65" fmla="*/ 2147483646 h 88"/>
                <a:gd name="T66" fmla="*/ 2147483646 w 88"/>
                <a:gd name="T67" fmla="*/ 2147483646 h 88"/>
                <a:gd name="T68" fmla="*/ 2147483646 w 88"/>
                <a:gd name="T69" fmla="*/ 2147483646 h 88"/>
                <a:gd name="T70" fmla="*/ 2147483646 w 88"/>
                <a:gd name="T71" fmla="*/ 2147483646 h 88"/>
                <a:gd name="T72" fmla="*/ 2147483646 w 88"/>
                <a:gd name="T73" fmla="*/ 2147483646 h 88"/>
                <a:gd name="T74" fmla="*/ 2147483646 w 88"/>
                <a:gd name="T75" fmla="*/ 2147483646 h 88"/>
                <a:gd name="T76" fmla="*/ 2147483646 w 88"/>
                <a:gd name="T77" fmla="*/ 2147483646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26" name="文本框 125"/>
          <p:cNvSpPr txBox="1"/>
          <p:nvPr/>
        </p:nvSpPr>
        <p:spPr>
          <a:xfrm>
            <a:off x="1547014" y="2473123"/>
            <a:ext cx="939032" cy="346356"/>
          </a:xfrm>
          <a:prstGeom prst="rect">
            <a:avLst/>
          </a:prstGeom>
          <a:noFill/>
        </p:spPr>
        <p:txBody>
          <a:bodyPr wrap="square" lIns="68580" tIns="34290" rIns="68580" bIns="34290" rtlCol="0">
            <a:spAutoFit/>
          </a:bodyPr>
          <a:lstStyle/>
          <a:p>
            <a:r>
              <a:rPr lang="zh-CN" altLang="en-US" b="1" dirty="0">
                <a:solidFill>
                  <a:schemeClr val="accent1"/>
                </a:solidFill>
                <a:latin typeface="方正静蕾简体" panose="02000000000000000000" pitchFamily="2" charset="-122"/>
                <a:ea typeface="方正静蕾简体" panose="02000000000000000000" pitchFamily="2" charset="-122"/>
              </a:rPr>
              <a:t>小标题</a:t>
            </a:r>
          </a:p>
        </p:txBody>
      </p:sp>
      <p:sp>
        <p:nvSpPr>
          <p:cNvPr id="127" name="文本框 126"/>
          <p:cNvSpPr txBox="1"/>
          <p:nvPr/>
        </p:nvSpPr>
        <p:spPr>
          <a:xfrm>
            <a:off x="4328880" y="2498252"/>
            <a:ext cx="939032"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anose="02000000000000000000" pitchFamily="2" charset="-122"/>
                <a:ea typeface="方正静蕾简体" panose="02000000000000000000" pitchFamily="2" charset="-122"/>
              </a:rPr>
              <a:t>小标题</a:t>
            </a:r>
          </a:p>
        </p:txBody>
      </p:sp>
      <p:sp>
        <p:nvSpPr>
          <p:cNvPr id="128" name="文本框 127"/>
          <p:cNvSpPr txBox="1"/>
          <p:nvPr/>
        </p:nvSpPr>
        <p:spPr>
          <a:xfrm>
            <a:off x="6899211" y="2504278"/>
            <a:ext cx="939032" cy="346356"/>
          </a:xfrm>
          <a:prstGeom prst="rect">
            <a:avLst/>
          </a:prstGeom>
          <a:noFill/>
        </p:spPr>
        <p:txBody>
          <a:bodyPr wrap="square" lIns="68580" tIns="34290" rIns="68580" bIns="34290" rtlCol="0">
            <a:spAutoFit/>
          </a:bodyPr>
          <a:lstStyle/>
          <a:p>
            <a:r>
              <a:rPr lang="zh-CN" altLang="en-US" b="1" dirty="0">
                <a:solidFill>
                  <a:schemeClr val="accent2"/>
                </a:solidFill>
                <a:latin typeface="方正静蕾简体" panose="02000000000000000000" pitchFamily="2" charset="-122"/>
                <a:ea typeface="方正静蕾简体" panose="02000000000000000000" pitchFamily="2" charset="-122"/>
              </a:rPr>
              <a:t>小标题</a:t>
            </a:r>
          </a:p>
        </p:txBody>
      </p:sp>
      <p:sp>
        <p:nvSpPr>
          <p:cNvPr id="129" name="文本框 128"/>
          <p:cNvSpPr txBox="1"/>
          <p:nvPr/>
        </p:nvSpPr>
        <p:spPr>
          <a:xfrm>
            <a:off x="113551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0" name="文本框 129"/>
          <p:cNvSpPr txBox="1"/>
          <p:nvPr/>
        </p:nvSpPr>
        <p:spPr>
          <a:xfrm>
            <a:off x="3869070"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
        <p:nvSpPr>
          <p:cNvPr id="131" name="文本框 130"/>
          <p:cNvSpPr txBox="1"/>
          <p:nvPr/>
        </p:nvSpPr>
        <p:spPr>
          <a:xfrm>
            <a:off x="6498277" y="3420751"/>
            <a:ext cx="1593671" cy="484748"/>
          </a:xfrm>
          <a:prstGeom prst="rect">
            <a:avLst/>
          </a:prstGeom>
          <a:noFill/>
        </p:spPr>
        <p:txBody>
          <a:bodyPr wrap="square" lIns="68580" tIns="34290" rIns="68580" bIns="34290" rtlCol="0">
            <a:spAutoFit/>
          </a:bodyPr>
          <a:lstStyle/>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请在此添加文字请在此添加文字请在此添加文字请在此添加文字请在此添加文字</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6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nodeType="withEffect">
                                  <p:stCondLst>
                                    <p:cond delay="150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par>
                                <p:cTn id="23" presetID="10" presetClass="entr" presetSubtype="0" fill="hold" nodeType="withEffect">
                                  <p:stCondLst>
                                    <p:cond delay="180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cTn>
                              </p:par>
                              <p:par>
                                <p:cTn id="26" presetID="10" presetClass="entr" presetSubtype="0" fill="hold" nodeType="withEffect">
                                  <p:stCondLst>
                                    <p:cond delay="21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24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2700"/>
                                  </p:stCondLst>
                                  <p:childTnLst>
                                    <p:set>
                                      <p:cBhvr>
                                        <p:cTn id="33" dur="1" fill="hold">
                                          <p:stCondLst>
                                            <p:cond delay="0"/>
                                          </p:stCondLst>
                                        </p:cTn>
                                        <p:tgtEl>
                                          <p:spTgt spid="120"/>
                                        </p:tgtEl>
                                        <p:attrNameLst>
                                          <p:attrName>style.visibility</p:attrName>
                                        </p:attrNameLst>
                                      </p:cBhvr>
                                      <p:to>
                                        <p:strVal val="visible"/>
                                      </p:to>
                                    </p:set>
                                    <p:animEffect transition="in" filter="fade">
                                      <p:cBhvr>
                                        <p:cTn id="34" dur="500"/>
                                        <p:tgtEl>
                                          <p:spTgt spid="120"/>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21"/>
                                        </p:tgtEl>
                                        <p:attrNameLst>
                                          <p:attrName>style.visibility</p:attrName>
                                        </p:attrNameLst>
                                      </p:cBhvr>
                                      <p:to>
                                        <p:strVal val="visible"/>
                                      </p:to>
                                    </p:set>
                                    <p:animEffect transition="in" filter="fade">
                                      <p:cBhvr>
                                        <p:cTn id="37" dur="500"/>
                                        <p:tgtEl>
                                          <p:spTgt spid="121"/>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22"/>
                                        </p:tgtEl>
                                        <p:attrNameLst>
                                          <p:attrName>style.visibility</p:attrName>
                                        </p:attrNameLst>
                                      </p:cBhvr>
                                      <p:to>
                                        <p:strVal val="visible"/>
                                      </p:to>
                                    </p:set>
                                    <p:animEffect transition="in" filter="fade">
                                      <p:cBhvr>
                                        <p:cTn id="40" dur="500"/>
                                        <p:tgtEl>
                                          <p:spTgt spid="122"/>
                                        </p:tgtEl>
                                      </p:cBhvr>
                                    </p:animEffect>
                                  </p:childTnLst>
                                </p:cTn>
                              </p:par>
                              <p:par>
                                <p:cTn id="41" presetID="10" presetClass="entr" presetSubtype="0" fill="hold" nodeType="withEffect">
                                  <p:stCondLst>
                                    <p:cond delay="360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26"/>
                                        </p:tgtEl>
                                        <p:attrNameLst>
                                          <p:attrName>style.visibility</p:attrName>
                                        </p:attrNameLst>
                                      </p:cBhvr>
                                      <p:to>
                                        <p:strVal val="visible"/>
                                      </p:to>
                                    </p:set>
                                    <p:animEffect transition="in" filter="fade">
                                      <p:cBhvr>
                                        <p:cTn id="46" dur="500"/>
                                        <p:tgtEl>
                                          <p:spTgt spid="126"/>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28"/>
                                        </p:tgtEl>
                                        <p:attrNameLst>
                                          <p:attrName>style.visibility</p:attrName>
                                        </p:attrNameLst>
                                      </p:cBhvr>
                                      <p:to>
                                        <p:strVal val="visible"/>
                                      </p:to>
                                    </p:set>
                                    <p:animEffect transition="in" filter="fade">
                                      <p:cBhvr>
                                        <p:cTn id="52" dur="500"/>
                                        <p:tgtEl>
                                          <p:spTgt spid="128"/>
                                        </p:tgtEl>
                                      </p:cBhvr>
                                    </p:animEffect>
                                  </p:childTnLst>
                                </p:cTn>
                              </p:par>
                              <p:par>
                                <p:cTn id="53" presetID="10" presetClass="entr" presetSubtype="0" fill="hold" grpId="0" nodeType="withEffect">
                                  <p:stCondLst>
                                    <p:cond delay="480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500"/>
                                        <p:tgtEl>
                                          <p:spTgt spid="129"/>
                                        </p:tgtEl>
                                      </p:cBhvr>
                                    </p:animEffect>
                                  </p:childTnLst>
                                </p:cTn>
                              </p:par>
                              <p:par>
                                <p:cTn id="56" presetID="10" presetClass="entr" presetSubtype="0" fill="hold" grpId="0" nodeType="withEffect">
                                  <p:stCondLst>
                                    <p:cond delay="51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10" presetClass="entr" presetSubtype="0" fill="hold" grpId="0" nodeType="withEffect">
                                  <p:stCondLst>
                                    <p:cond delay="540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50" grpId="0" animBg="1"/>
      <p:bldP spid="120" grpId="0" animBg="1"/>
      <p:bldP spid="121" grpId="0" animBg="1"/>
      <p:bldP spid="122" grpId="0" animBg="1"/>
      <p:bldP spid="126" grpId="0"/>
      <p:bldP spid="127" grpId="0"/>
      <p:bldP spid="128" grpId="0"/>
      <p:bldP spid="129" grpId="0"/>
      <p:bldP spid="130"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287191" y="1508836"/>
            <a:ext cx="1202959" cy="2655675"/>
            <a:chOff x="3398" y="1402"/>
            <a:chExt cx="807" cy="1781"/>
          </a:xfrm>
          <a:solidFill>
            <a:schemeClr val="accent4"/>
          </a:solidFill>
        </p:grpSpPr>
        <p:sp>
          <p:nvSpPr>
            <p:cNvPr id="8" name="Freeform 5"/>
            <p:cNvSpPr>
              <a:spLocks noEditPoints="1"/>
            </p:cNvSpPr>
            <p:nvPr/>
          </p:nvSpPr>
          <p:spPr bwMode="auto">
            <a:xfrm>
              <a:off x="3621" y="1639"/>
              <a:ext cx="418" cy="949"/>
            </a:xfrm>
            <a:custGeom>
              <a:avLst/>
              <a:gdLst>
                <a:gd name="T0" fmla="*/ 349 w 352"/>
                <a:gd name="T1" fmla="*/ 146 h 800"/>
                <a:gd name="T2" fmla="*/ 198 w 352"/>
                <a:gd name="T3" fmla="*/ 6 h 800"/>
                <a:gd name="T4" fmla="*/ 190 w 352"/>
                <a:gd name="T5" fmla="*/ 10 h 800"/>
                <a:gd name="T6" fmla="*/ 51 w 352"/>
                <a:gd name="T7" fmla="*/ 70 h 800"/>
                <a:gd name="T8" fmla="*/ 40 w 352"/>
                <a:gd name="T9" fmla="*/ 271 h 800"/>
                <a:gd name="T10" fmla="*/ 158 w 352"/>
                <a:gd name="T11" fmla="*/ 331 h 800"/>
                <a:gd name="T12" fmla="*/ 141 w 352"/>
                <a:gd name="T13" fmla="*/ 371 h 800"/>
                <a:gd name="T14" fmla="*/ 143 w 352"/>
                <a:gd name="T15" fmla="*/ 385 h 800"/>
                <a:gd name="T16" fmla="*/ 164 w 352"/>
                <a:gd name="T17" fmla="*/ 404 h 800"/>
                <a:gd name="T18" fmla="*/ 114 w 352"/>
                <a:gd name="T19" fmla="*/ 610 h 800"/>
                <a:gd name="T20" fmla="*/ 107 w 352"/>
                <a:gd name="T21" fmla="*/ 665 h 800"/>
                <a:gd name="T22" fmla="*/ 105 w 352"/>
                <a:gd name="T23" fmla="*/ 715 h 800"/>
                <a:gd name="T24" fmla="*/ 127 w 352"/>
                <a:gd name="T25" fmla="*/ 753 h 800"/>
                <a:gd name="T26" fmla="*/ 167 w 352"/>
                <a:gd name="T27" fmla="*/ 793 h 800"/>
                <a:gd name="T28" fmla="*/ 186 w 352"/>
                <a:gd name="T29" fmla="*/ 782 h 800"/>
                <a:gd name="T30" fmla="*/ 205 w 352"/>
                <a:gd name="T31" fmla="*/ 731 h 800"/>
                <a:gd name="T32" fmla="*/ 218 w 352"/>
                <a:gd name="T33" fmla="*/ 687 h 800"/>
                <a:gd name="T34" fmla="*/ 204 w 352"/>
                <a:gd name="T35" fmla="*/ 644 h 800"/>
                <a:gd name="T36" fmla="*/ 191 w 352"/>
                <a:gd name="T37" fmla="*/ 596 h 800"/>
                <a:gd name="T38" fmla="*/ 197 w 352"/>
                <a:gd name="T39" fmla="*/ 398 h 800"/>
                <a:gd name="T40" fmla="*/ 203 w 352"/>
                <a:gd name="T41" fmla="*/ 391 h 800"/>
                <a:gd name="T42" fmla="*/ 214 w 352"/>
                <a:gd name="T43" fmla="*/ 363 h 800"/>
                <a:gd name="T44" fmla="*/ 211 w 352"/>
                <a:gd name="T45" fmla="*/ 340 h 800"/>
                <a:gd name="T46" fmla="*/ 199 w 352"/>
                <a:gd name="T47" fmla="*/ 328 h 800"/>
                <a:gd name="T48" fmla="*/ 241 w 352"/>
                <a:gd name="T49" fmla="*/ 316 h 800"/>
                <a:gd name="T50" fmla="*/ 349 w 352"/>
                <a:gd name="T51" fmla="*/ 146 h 800"/>
                <a:gd name="T52" fmla="*/ 191 w 352"/>
                <a:gd name="T53" fmla="*/ 375 h 800"/>
                <a:gd name="T54" fmla="*/ 182 w 352"/>
                <a:gd name="T55" fmla="*/ 380 h 800"/>
                <a:gd name="T56" fmla="*/ 164 w 352"/>
                <a:gd name="T57" fmla="*/ 363 h 800"/>
                <a:gd name="T58" fmla="*/ 174 w 352"/>
                <a:gd name="T59" fmla="*/ 341 h 800"/>
                <a:gd name="T60" fmla="*/ 187 w 352"/>
                <a:gd name="T61" fmla="*/ 356 h 800"/>
                <a:gd name="T62" fmla="*/ 191 w 352"/>
                <a:gd name="T63" fmla="*/ 375 h 800"/>
                <a:gd name="T64" fmla="*/ 191 w 352"/>
                <a:gd name="T65" fmla="*/ 681 h 800"/>
                <a:gd name="T66" fmla="*/ 195 w 352"/>
                <a:gd name="T67" fmla="*/ 704 h 800"/>
                <a:gd name="T68" fmla="*/ 186 w 352"/>
                <a:gd name="T69" fmla="*/ 729 h 800"/>
                <a:gd name="T70" fmla="*/ 175 w 352"/>
                <a:gd name="T71" fmla="*/ 759 h 800"/>
                <a:gd name="T72" fmla="*/ 150 w 352"/>
                <a:gd name="T73" fmla="*/ 735 h 800"/>
                <a:gd name="T74" fmla="*/ 126 w 352"/>
                <a:gd name="T75" fmla="*/ 695 h 800"/>
                <a:gd name="T76" fmla="*/ 130 w 352"/>
                <a:gd name="T77" fmla="*/ 644 h 800"/>
                <a:gd name="T78" fmla="*/ 137 w 352"/>
                <a:gd name="T79" fmla="*/ 594 h 800"/>
                <a:gd name="T80" fmla="*/ 169 w 352"/>
                <a:gd name="T81" fmla="*/ 450 h 800"/>
                <a:gd name="T82" fmla="*/ 167 w 352"/>
                <a:gd name="T83" fmla="*/ 593 h 800"/>
                <a:gd name="T84" fmla="*/ 191 w 352"/>
                <a:gd name="T85" fmla="*/ 681 h 800"/>
                <a:gd name="T86" fmla="*/ 262 w 352"/>
                <a:gd name="T87" fmla="*/ 280 h 800"/>
                <a:gd name="T88" fmla="*/ 83 w 352"/>
                <a:gd name="T89" fmla="*/ 275 h 800"/>
                <a:gd name="T90" fmla="*/ 49 w 352"/>
                <a:gd name="T91" fmla="*/ 106 h 800"/>
                <a:gd name="T92" fmla="*/ 220 w 352"/>
                <a:gd name="T93" fmla="*/ 49 h 800"/>
                <a:gd name="T94" fmla="*/ 236 w 352"/>
                <a:gd name="T95" fmla="*/ 39 h 800"/>
                <a:gd name="T96" fmla="*/ 322 w 352"/>
                <a:gd name="T97" fmla="*/ 123 h 800"/>
                <a:gd name="T98" fmla="*/ 262 w 352"/>
                <a:gd name="T99" fmla="*/ 2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2" h="800">
                  <a:moveTo>
                    <a:pt x="349" y="146"/>
                  </a:moveTo>
                  <a:cubicBezTo>
                    <a:pt x="346" y="67"/>
                    <a:pt x="278" y="0"/>
                    <a:pt x="198" y="6"/>
                  </a:cubicBezTo>
                  <a:cubicBezTo>
                    <a:pt x="196" y="6"/>
                    <a:pt x="193" y="8"/>
                    <a:pt x="190" y="10"/>
                  </a:cubicBezTo>
                  <a:cubicBezTo>
                    <a:pt x="138" y="4"/>
                    <a:pt x="84" y="27"/>
                    <a:pt x="51" y="70"/>
                  </a:cubicBezTo>
                  <a:cubicBezTo>
                    <a:pt x="7" y="126"/>
                    <a:pt x="0" y="210"/>
                    <a:pt x="40" y="271"/>
                  </a:cubicBezTo>
                  <a:cubicBezTo>
                    <a:pt x="66" y="311"/>
                    <a:pt x="112" y="330"/>
                    <a:pt x="158" y="331"/>
                  </a:cubicBezTo>
                  <a:cubicBezTo>
                    <a:pt x="153" y="344"/>
                    <a:pt x="147" y="358"/>
                    <a:pt x="141" y="371"/>
                  </a:cubicBezTo>
                  <a:cubicBezTo>
                    <a:pt x="139" y="375"/>
                    <a:pt x="139" y="382"/>
                    <a:pt x="143" y="385"/>
                  </a:cubicBezTo>
                  <a:cubicBezTo>
                    <a:pt x="151" y="391"/>
                    <a:pt x="158" y="397"/>
                    <a:pt x="164" y="404"/>
                  </a:cubicBezTo>
                  <a:cubicBezTo>
                    <a:pt x="141" y="471"/>
                    <a:pt x="124" y="540"/>
                    <a:pt x="114" y="610"/>
                  </a:cubicBezTo>
                  <a:cubicBezTo>
                    <a:pt x="111" y="628"/>
                    <a:pt x="109" y="646"/>
                    <a:pt x="107" y="665"/>
                  </a:cubicBezTo>
                  <a:cubicBezTo>
                    <a:pt x="106" y="681"/>
                    <a:pt x="103" y="698"/>
                    <a:pt x="105" y="715"/>
                  </a:cubicBezTo>
                  <a:cubicBezTo>
                    <a:pt x="108" y="730"/>
                    <a:pt x="117" y="742"/>
                    <a:pt x="127" y="753"/>
                  </a:cubicBezTo>
                  <a:cubicBezTo>
                    <a:pt x="140" y="766"/>
                    <a:pt x="153" y="780"/>
                    <a:pt x="167" y="793"/>
                  </a:cubicBezTo>
                  <a:cubicBezTo>
                    <a:pt x="174" y="800"/>
                    <a:pt x="183" y="789"/>
                    <a:pt x="186" y="782"/>
                  </a:cubicBezTo>
                  <a:cubicBezTo>
                    <a:pt x="192" y="765"/>
                    <a:pt x="199" y="748"/>
                    <a:pt x="205" y="731"/>
                  </a:cubicBezTo>
                  <a:cubicBezTo>
                    <a:pt x="211" y="717"/>
                    <a:pt x="218" y="702"/>
                    <a:pt x="218" y="687"/>
                  </a:cubicBezTo>
                  <a:cubicBezTo>
                    <a:pt x="218" y="672"/>
                    <a:pt x="209" y="658"/>
                    <a:pt x="204" y="644"/>
                  </a:cubicBezTo>
                  <a:cubicBezTo>
                    <a:pt x="198" y="629"/>
                    <a:pt x="194" y="613"/>
                    <a:pt x="191" y="596"/>
                  </a:cubicBezTo>
                  <a:cubicBezTo>
                    <a:pt x="179" y="531"/>
                    <a:pt x="188" y="463"/>
                    <a:pt x="197" y="398"/>
                  </a:cubicBezTo>
                  <a:cubicBezTo>
                    <a:pt x="199" y="396"/>
                    <a:pt x="201" y="395"/>
                    <a:pt x="203" y="391"/>
                  </a:cubicBezTo>
                  <a:cubicBezTo>
                    <a:pt x="209" y="383"/>
                    <a:pt x="212" y="373"/>
                    <a:pt x="214" y="363"/>
                  </a:cubicBezTo>
                  <a:cubicBezTo>
                    <a:pt x="215" y="356"/>
                    <a:pt x="215" y="347"/>
                    <a:pt x="211" y="340"/>
                  </a:cubicBezTo>
                  <a:cubicBezTo>
                    <a:pt x="209" y="335"/>
                    <a:pt x="203" y="332"/>
                    <a:pt x="199" y="328"/>
                  </a:cubicBezTo>
                  <a:cubicBezTo>
                    <a:pt x="214" y="326"/>
                    <a:pt x="228" y="322"/>
                    <a:pt x="241" y="316"/>
                  </a:cubicBezTo>
                  <a:cubicBezTo>
                    <a:pt x="308" y="288"/>
                    <a:pt x="352" y="218"/>
                    <a:pt x="349" y="146"/>
                  </a:cubicBezTo>
                  <a:close/>
                  <a:moveTo>
                    <a:pt x="191" y="375"/>
                  </a:moveTo>
                  <a:cubicBezTo>
                    <a:pt x="188" y="376"/>
                    <a:pt x="185" y="378"/>
                    <a:pt x="182" y="380"/>
                  </a:cubicBezTo>
                  <a:cubicBezTo>
                    <a:pt x="176" y="374"/>
                    <a:pt x="170" y="368"/>
                    <a:pt x="164" y="363"/>
                  </a:cubicBezTo>
                  <a:cubicBezTo>
                    <a:pt x="168" y="356"/>
                    <a:pt x="171" y="348"/>
                    <a:pt x="174" y="341"/>
                  </a:cubicBezTo>
                  <a:cubicBezTo>
                    <a:pt x="176" y="348"/>
                    <a:pt x="181" y="351"/>
                    <a:pt x="187" y="356"/>
                  </a:cubicBezTo>
                  <a:cubicBezTo>
                    <a:pt x="194" y="362"/>
                    <a:pt x="194" y="368"/>
                    <a:pt x="191" y="375"/>
                  </a:cubicBezTo>
                  <a:close/>
                  <a:moveTo>
                    <a:pt x="191" y="681"/>
                  </a:moveTo>
                  <a:cubicBezTo>
                    <a:pt x="194" y="689"/>
                    <a:pt x="197" y="696"/>
                    <a:pt x="195" y="704"/>
                  </a:cubicBezTo>
                  <a:cubicBezTo>
                    <a:pt x="194" y="712"/>
                    <a:pt x="189" y="721"/>
                    <a:pt x="186" y="729"/>
                  </a:cubicBezTo>
                  <a:cubicBezTo>
                    <a:pt x="182" y="739"/>
                    <a:pt x="178" y="749"/>
                    <a:pt x="175" y="759"/>
                  </a:cubicBezTo>
                  <a:cubicBezTo>
                    <a:pt x="166" y="751"/>
                    <a:pt x="158" y="743"/>
                    <a:pt x="150" y="735"/>
                  </a:cubicBezTo>
                  <a:cubicBezTo>
                    <a:pt x="139" y="723"/>
                    <a:pt x="128" y="712"/>
                    <a:pt x="126" y="695"/>
                  </a:cubicBezTo>
                  <a:cubicBezTo>
                    <a:pt x="125" y="678"/>
                    <a:pt x="128" y="661"/>
                    <a:pt x="130" y="644"/>
                  </a:cubicBezTo>
                  <a:cubicBezTo>
                    <a:pt x="132" y="627"/>
                    <a:pt x="134" y="611"/>
                    <a:pt x="137" y="594"/>
                  </a:cubicBezTo>
                  <a:cubicBezTo>
                    <a:pt x="144" y="545"/>
                    <a:pt x="155" y="497"/>
                    <a:pt x="169" y="450"/>
                  </a:cubicBezTo>
                  <a:cubicBezTo>
                    <a:pt x="164" y="498"/>
                    <a:pt x="161" y="546"/>
                    <a:pt x="167" y="593"/>
                  </a:cubicBezTo>
                  <a:cubicBezTo>
                    <a:pt x="171" y="624"/>
                    <a:pt x="179" y="653"/>
                    <a:pt x="191" y="681"/>
                  </a:cubicBezTo>
                  <a:close/>
                  <a:moveTo>
                    <a:pt x="262" y="280"/>
                  </a:moveTo>
                  <a:cubicBezTo>
                    <a:pt x="210" y="312"/>
                    <a:pt x="132" y="314"/>
                    <a:pt x="83" y="275"/>
                  </a:cubicBezTo>
                  <a:cubicBezTo>
                    <a:pt x="34" y="236"/>
                    <a:pt x="23" y="160"/>
                    <a:pt x="49" y="106"/>
                  </a:cubicBezTo>
                  <a:cubicBezTo>
                    <a:pt x="80" y="44"/>
                    <a:pt x="159" y="20"/>
                    <a:pt x="220" y="49"/>
                  </a:cubicBezTo>
                  <a:cubicBezTo>
                    <a:pt x="226" y="52"/>
                    <a:pt x="233" y="46"/>
                    <a:pt x="236" y="39"/>
                  </a:cubicBezTo>
                  <a:cubicBezTo>
                    <a:pt x="276" y="52"/>
                    <a:pt x="309" y="83"/>
                    <a:pt x="322" y="123"/>
                  </a:cubicBezTo>
                  <a:cubicBezTo>
                    <a:pt x="340" y="182"/>
                    <a:pt x="315" y="248"/>
                    <a:pt x="262" y="2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3398" y="1504"/>
              <a:ext cx="417" cy="636"/>
            </a:xfrm>
            <a:custGeom>
              <a:avLst/>
              <a:gdLst>
                <a:gd name="T0" fmla="*/ 337 w 350"/>
                <a:gd name="T1" fmla="*/ 508 h 536"/>
                <a:gd name="T2" fmla="*/ 100 w 350"/>
                <a:gd name="T3" fmla="*/ 405 h 536"/>
                <a:gd name="T4" fmla="*/ 39 w 350"/>
                <a:gd name="T5" fmla="*/ 176 h 536"/>
                <a:gd name="T6" fmla="*/ 108 w 350"/>
                <a:gd name="T7" fmla="*/ 73 h 536"/>
                <a:gd name="T8" fmla="*/ 148 w 350"/>
                <a:gd name="T9" fmla="*/ 78 h 536"/>
                <a:gd name="T10" fmla="*/ 176 w 350"/>
                <a:gd name="T11" fmla="*/ 35 h 536"/>
                <a:gd name="T12" fmla="*/ 146 w 350"/>
                <a:gd name="T13" fmla="*/ 1 h 536"/>
                <a:gd name="T14" fmla="*/ 135 w 350"/>
                <a:gd name="T15" fmla="*/ 29 h 536"/>
                <a:gd name="T16" fmla="*/ 153 w 350"/>
                <a:gd name="T17" fmla="*/ 42 h 536"/>
                <a:gd name="T18" fmla="*/ 146 w 350"/>
                <a:gd name="T19" fmla="*/ 54 h 536"/>
                <a:gd name="T20" fmla="*/ 124 w 350"/>
                <a:gd name="T21" fmla="*/ 47 h 536"/>
                <a:gd name="T22" fmla="*/ 118 w 350"/>
                <a:gd name="T23" fmla="*/ 25 h 536"/>
                <a:gd name="T24" fmla="*/ 118 w 350"/>
                <a:gd name="T25" fmla="*/ 8 h 536"/>
                <a:gd name="T26" fmla="*/ 102 w 350"/>
                <a:gd name="T27" fmla="*/ 16 h 536"/>
                <a:gd name="T28" fmla="*/ 98 w 350"/>
                <a:gd name="T29" fmla="*/ 55 h 536"/>
                <a:gd name="T30" fmla="*/ 11 w 350"/>
                <a:gd name="T31" fmla="*/ 279 h 536"/>
                <a:gd name="T32" fmla="*/ 168 w 350"/>
                <a:gd name="T33" fmla="*/ 495 h 536"/>
                <a:gd name="T34" fmla="*/ 326 w 350"/>
                <a:gd name="T35" fmla="*/ 536 h 536"/>
                <a:gd name="T36" fmla="*/ 337 w 350"/>
                <a:gd name="T37" fmla="*/ 5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0" h="536">
                  <a:moveTo>
                    <a:pt x="337" y="508"/>
                  </a:moveTo>
                  <a:cubicBezTo>
                    <a:pt x="249" y="504"/>
                    <a:pt x="160" y="472"/>
                    <a:pt x="100" y="405"/>
                  </a:cubicBezTo>
                  <a:cubicBezTo>
                    <a:pt x="45" y="344"/>
                    <a:pt x="15" y="258"/>
                    <a:pt x="39" y="176"/>
                  </a:cubicBezTo>
                  <a:cubicBezTo>
                    <a:pt x="50" y="135"/>
                    <a:pt x="74" y="99"/>
                    <a:pt x="108" y="73"/>
                  </a:cubicBezTo>
                  <a:cubicBezTo>
                    <a:pt x="119" y="83"/>
                    <a:pt x="135" y="84"/>
                    <a:pt x="148" y="78"/>
                  </a:cubicBezTo>
                  <a:cubicBezTo>
                    <a:pt x="165" y="71"/>
                    <a:pt x="177" y="53"/>
                    <a:pt x="176" y="35"/>
                  </a:cubicBezTo>
                  <a:cubicBezTo>
                    <a:pt x="175" y="18"/>
                    <a:pt x="163" y="3"/>
                    <a:pt x="146" y="1"/>
                  </a:cubicBezTo>
                  <a:cubicBezTo>
                    <a:pt x="134" y="0"/>
                    <a:pt x="122" y="28"/>
                    <a:pt x="135" y="29"/>
                  </a:cubicBezTo>
                  <a:cubicBezTo>
                    <a:pt x="143" y="29"/>
                    <a:pt x="150" y="34"/>
                    <a:pt x="153" y="42"/>
                  </a:cubicBezTo>
                  <a:cubicBezTo>
                    <a:pt x="156" y="49"/>
                    <a:pt x="153" y="52"/>
                    <a:pt x="146" y="54"/>
                  </a:cubicBezTo>
                  <a:cubicBezTo>
                    <a:pt x="138" y="55"/>
                    <a:pt x="129" y="53"/>
                    <a:pt x="124" y="47"/>
                  </a:cubicBezTo>
                  <a:cubicBezTo>
                    <a:pt x="120" y="42"/>
                    <a:pt x="115" y="32"/>
                    <a:pt x="118" y="25"/>
                  </a:cubicBezTo>
                  <a:cubicBezTo>
                    <a:pt x="120" y="21"/>
                    <a:pt x="124" y="11"/>
                    <a:pt x="118" y="8"/>
                  </a:cubicBezTo>
                  <a:cubicBezTo>
                    <a:pt x="112" y="4"/>
                    <a:pt x="105" y="12"/>
                    <a:pt x="102" y="16"/>
                  </a:cubicBezTo>
                  <a:cubicBezTo>
                    <a:pt x="97" y="29"/>
                    <a:pt x="94" y="43"/>
                    <a:pt x="98" y="55"/>
                  </a:cubicBezTo>
                  <a:cubicBezTo>
                    <a:pt x="32" y="108"/>
                    <a:pt x="0" y="196"/>
                    <a:pt x="11" y="279"/>
                  </a:cubicBezTo>
                  <a:cubicBezTo>
                    <a:pt x="23" y="372"/>
                    <a:pt x="86" y="452"/>
                    <a:pt x="168" y="495"/>
                  </a:cubicBezTo>
                  <a:cubicBezTo>
                    <a:pt x="217" y="520"/>
                    <a:pt x="272" y="533"/>
                    <a:pt x="326" y="536"/>
                  </a:cubicBezTo>
                  <a:cubicBezTo>
                    <a:pt x="338" y="536"/>
                    <a:pt x="350" y="509"/>
                    <a:pt x="337" y="5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3875" y="1402"/>
              <a:ext cx="330" cy="734"/>
            </a:xfrm>
            <a:custGeom>
              <a:avLst/>
              <a:gdLst>
                <a:gd name="T0" fmla="*/ 262 w 277"/>
                <a:gd name="T1" fmla="*/ 216 h 619"/>
                <a:gd name="T2" fmla="*/ 217 w 277"/>
                <a:gd name="T3" fmla="*/ 85 h 619"/>
                <a:gd name="T4" fmla="*/ 238 w 277"/>
                <a:gd name="T5" fmla="*/ 28 h 619"/>
                <a:gd name="T6" fmla="*/ 197 w 277"/>
                <a:gd name="T7" fmla="*/ 4 h 619"/>
                <a:gd name="T8" fmla="*/ 158 w 277"/>
                <a:gd name="T9" fmla="*/ 48 h 619"/>
                <a:gd name="T10" fmla="*/ 179 w 277"/>
                <a:gd name="T11" fmla="*/ 43 h 619"/>
                <a:gd name="T12" fmla="*/ 197 w 277"/>
                <a:gd name="T13" fmla="*/ 31 h 619"/>
                <a:gd name="T14" fmla="*/ 217 w 277"/>
                <a:gd name="T15" fmla="*/ 46 h 619"/>
                <a:gd name="T16" fmla="*/ 190 w 277"/>
                <a:gd name="T17" fmla="*/ 60 h 619"/>
                <a:gd name="T18" fmla="*/ 175 w 277"/>
                <a:gd name="T19" fmla="*/ 86 h 619"/>
                <a:gd name="T20" fmla="*/ 195 w 277"/>
                <a:gd name="T21" fmla="*/ 92 h 619"/>
                <a:gd name="T22" fmla="*/ 195 w 277"/>
                <a:gd name="T23" fmla="*/ 105 h 619"/>
                <a:gd name="T24" fmla="*/ 234 w 277"/>
                <a:gd name="T25" fmla="*/ 332 h 619"/>
                <a:gd name="T26" fmla="*/ 122 w 277"/>
                <a:gd name="T27" fmla="*/ 524 h 619"/>
                <a:gd name="T28" fmla="*/ 14 w 277"/>
                <a:gd name="T29" fmla="*/ 589 h 619"/>
                <a:gd name="T30" fmla="*/ 1 w 277"/>
                <a:gd name="T31" fmla="*/ 606 h 619"/>
                <a:gd name="T32" fmla="*/ 9 w 277"/>
                <a:gd name="T33" fmla="*/ 616 h 619"/>
                <a:gd name="T34" fmla="*/ 262 w 277"/>
                <a:gd name="T35" fmla="*/ 2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619">
                  <a:moveTo>
                    <a:pt x="262" y="216"/>
                  </a:moveTo>
                  <a:cubicBezTo>
                    <a:pt x="258" y="170"/>
                    <a:pt x="246" y="122"/>
                    <a:pt x="217" y="85"/>
                  </a:cubicBezTo>
                  <a:cubicBezTo>
                    <a:pt x="235" y="74"/>
                    <a:pt x="246" y="50"/>
                    <a:pt x="238" y="28"/>
                  </a:cubicBezTo>
                  <a:cubicBezTo>
                    <a:pt x="232" y="11"/>
                    <a:pt x="216" y="0"/>
                    <a:pt x="197" y="4"/>
                  </a:cubicBezTo>
                  <a:cubicBezTo>
                    <a:pt x="177" y="8"/>
                    <a:pt x="161" y="28"/>
                    <a:pt x="158" y="48"/>
                  </a:cubicBezTo>
                  <a:cubicBezTo>
                    <a:pt x="156" y="68"/>
                    <a:pt x="178" y="56"/>
                    <a:pt x="179" y="43"/>
                  </a:cubicBezTo>
                  <a:cubicBezTo>
                    <a:pt x="181" y="34"/>
                    <a:pt x="189" y="30"/>
                    <a:pt x="197" y="31"/>
                  </a:cubicBezTo>
                  <a:cubicBezTo>
                    <a:pt x="206" y="31"/>
                    <a:pt x="214" y="38"/>
                    <a:pt x="217" y="46"/>
                  </a:cubicBezTo>
                  <a:cubicBezTo>
                    <a:pt x="225" y="65"/>
                    <a:pt x="202" y="67"/>
                    <a:pt x="190" y="60"/>
                  </a:cubicBezTo>
                  <a:cubicBezTo>
                    <a:pt x="179" y="54"/>
                    <a:pt x="164" y="80"/>
                    <a:pt x="175" y="86"/>
                  </a:cubicBezTo>
                  <a:cubicBezTo>
                    <a:pt x="182" y="90"/>
                    <a:pt x="189" y="92"/>
                    <a:pt x="195" y="92"/>
                  </a:cubicBezTo>
                  <a:cubicBezTo>
                    <a:pt x="193" y="97"/>
                    <a:pt x="193" y="102"/>
                    <a:pt x="195" y="105"/>
                  </a:cubicBezTo>
                  <a:cubicBezTo>
                    <a:pt x="246" y="166"/>
                    <a:pt x="249" y="258"/>
                    <a:pt x="234" y="332"/>
                  </a:cubicBezTo>
                  <a:cubicBezTo>
                    <a:pt x="218" y="407"/>
                    <a:pt x="179" y="475"/>
                    <a:pt x="122" y="524"/>
                  </a:cubicBezTo>
                  <a:cubicBezTo>
                    <a:pt x="90" y="552"/>
                    <a:pt x="53" y="574"/>
                    <a:pt x="14" y="589"/>
                  </a:cubicBezTo>
                  <a:cubicBezTo>
                    <a:pt x="7" y="592"/>
                    <a:pt x="2" y="598"/>
                    <a:pt x="1" y="606"/>
                  </a:cubicBezTo>
                  <a:cubicBezTo>
                    <a:pt x="0" y="610"/>
                    <a:pt x="2" y="619"/>
                    <a:pt x="9" y="616"/>
                  </a:cubicBezTo>
                  <a:cubicBezTo>
                    <a:pt x="170" y="554"/>
                    <a:pt x="277" y="389"/>
                    <a:pt x="26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591" y="2567"/>
              <a:ext cx="426" cy="616"/>
            </a:xfrm>
            <a:custGeom>
              <a:avLst/>
              <a:gdLst>
                <a:gd name="T0" fmla="*/ 336 w 358"/>
                <a:gd name="T1" fmla="*/ 434 h 520"/>
                <a:gd name="T2" fmla="*/ 239 w 358"/>
                <a:gd name="T3" fmla="*/ 463 h 520"/>
                <a:gd name="T4" fmla="*/ 242 w 358"/>
                <a:gd name="T5" fmla="*/ 440 h 520"/>
                <a:gd name="T6" fmla="*/ 244 w 358"/>
                <a:gd name="T7" fmla="*/ 405 h 520"/>
                <a:gd name="T8" fmla="*/ 249 w 358"/>
                <a:gd name="T9" fmla="*/ 339 h 520"/>
                <a:gd name="T10" fmla="*/ 255 w 358"/>
                <a:gd name="T11" fmla="*/ 206 h 520"/>
                <a:gd name="T12" fmla="*/ 251 w 358"/>
                <a:gd name="T13" fmla="*/ 88 h 520"/>
                <a:gd name="T14" fmla="*/ 202 w 358"/>
                <a:gd name="T15" fmla="*/ 11 h 520"/>
                <a:gd name="T16" fmla="*/ 167 w 358"/>
                <a:gd name="T17" fmla="*/ 42 h 520"/>
                <a:gd name="T18" fmla="*/ 142 w 358"/>
                <a:gd name="T19" fmla="*/ 87 h 520"/>
                <a:gd name="T20" fmla="*/ 112 w 358"/>
                <a:gd name="T21" fmla="*/ 199 h 520"/>
                <a:gd name="T22" fmla="*/ 105 w 358"/>
                <a:gd name="T23" fmla="*/ 445 h 520"/>
                <a:gd name="T24" fmla="*/ 54 w 358"/>
                <a:gd name="T25" fmla="*/ 432 h 520"/>
                <a:gd name="T26" fmla="*/ 4 w 358"/>
                <a:gd name="T27" fmla="*/ 474 h 520"/>
                <a:gd name="T28" fmla="*/ 55 w 358"/>
                <a:gd name="T29" fmla="*/ 514 h 520"/>
                <a:gd name="T30" fmla="*/ 129 w 358"/>
                <a:gd name="T31" fmla="*/ 481 h 520"/>
                <a:gd name="T32" fmla="*/ 128 w 358"/>
                <a:gd name="T33" fmla="*/ 459 h 520"/>
                <a:gd name="T34" fmla="*/ 133 w 358"/>
                <a:gd name="T35" fmla="*/ 201 h 520"/>
                <a:gd name="T36" fmla="*/ 165 w 358"/>
                <a:gd name="T37" fmla="*/ 79 h 520"/>
                <a:gd name="T38" fmla="*/ 178 w 358"/>
                <a:gd name="T39" fmla="*/ 58 h 520"/>
                <a:gd name="T40" fmla="*/ 199 w 358"/>
                <a:gd name="T41" fmla="*/ 38 h 520"/>
                <a:gd name="T42" fmla="*/ 227 w 358"/>
                <a:gd name="T43" fmla="*/ 90 h 520"/>
                <a:gd name="T44" fmla="*/ 233 w 358"/>
                <a:gd name="T45" fmla="*/ 218 h 520"/>
                <a:gd name="T46" fmla="*/ 226 w 358"/>
                <a:gd name="T47" fmla="*/ 359 h 520"/>
                <a:gd name="T48" fmla="*/ 221 w 358"/>
                <a:gd name="T49" fmla="*/ 430 h 520"/>
                <a:gd name="T50" fmla="*/ 219 w 358"/>
                <a:gd name="T51" fmla="*/ 465 h 520"/>
                <a:gd name="T52" fmla="*/ 220 w 358"/>
                <a:gd name="T53" fmla="*/ 493 h 520"/>
                <a:gd name="T54" fmla="*/ 261 w 358"/>
                <a:gd name="T55" fmla="*/ 516 h 520"/>
                <a:gd name="T56" fmla="*/ 319 w 358"/>
                <a:gd name="T57" fmla="*/ 514 h 520"/>
                <a:gd name="T58" fmla="*/ 354 w 358"/>
                <a:gd name="T59" fmla="*/ 474 h 520"/>
                <a:gd name="T60" fmla="*/ 336 w 358"/>
                <a:gd name="T61" fmla="*/ 434 h 520"/>
                <a:gd name="T62" fmla="*/ 26 w 358"/>
                <a:gd name="T63" fmla="*/ 470 h 520"/>
                <a:gd name="T64" fmla="*/ 62 w 358"/>
                <a:gd name="T65" fmla="*/ 460 h 520"/>
                <a:gd name="T66" fmla="*/ 99 w 358"/>
                <a:gd name="T67" fmla="*/ 478 h 520"/>
                <a:gd name="T68" fmla="*/ 74 w 358"/>
                <a:gd name="T69" fmla="*/ 486 h 520"/>
                <a:gd name="T70" fmla="*/ 26 w 358"/>
                <a:gd name="T71" fmla="*/ 470 h 520"/>
                <a:gd name="T72" fmla="*/ 291 w 358"/>
                <a:gd name="T73" fmla="*/ 491 h 520"/>
                <a:gd name="T74" fmla="*/ 249 w 358"/>
                <a:gd name="T75" fmla="*/ 481 h 520"/>
                <a:gd name="T76" fmla="*/ 288 w 358"/>
                <a:gd name="T77" fmla="*/ 461 h 520"/>
                <a:gd name="T78" fmla="*/ 334 w 358"/>
                <a:gd name="T79" fmla="*/ 472 h 520"/>
                <a:gd name="T80" fmla="*/ 291 w 358"/>
                <a:gd name="T81" fmla="*/ 4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8" h="520">
                  <a:moveTo>
                    <a:pt x="336" y="434"/>
                  </a:moveTo>
                  <a:cubicBezTo>
                    <a:pt x="304" y="421"/>
                    <a:pt x="265" y="441"/>
                    <a:pt x="239" y="463"/>
                  </a:cubicBezTo>
                  <a:cubicBezTo>
                    <a:pt x="239" y="455"/>
                    <a:pt x="241" y="447"/>
                    <a:pt x="242" y="440"/>
                  </a:cubicBezTo>
                  <a:cubicBezTo>
                    <a:pt x="243" y="428"/>
                    <a:pt x="243" y="417"/>
                    <a:pt x="244" y="405"/>
                  </a:cubicBezTo>
                  <a:cubicBezTo>
                    <a:pt x="246" y="383"/>
                    <a:pt x="247" y="361"/>
                    <a:pt x="249" y="339"/>
                  </a:cubicBezTo>
                  <a:cubicBezTo>
                    <a:pt x="251" y="294"/>
                    <a:pt x="254" y="250"/>
                    <a:pt x="255" y="206"/>
                  </a:cubicBezTo>
                  <a:cubicBezTo>
                    <a:pt x="257" y="166"/>
                    <a:pt x="257" y="127"/>
                    <a:pt x="251" y="88"/>
                  </a:cubicBezTo>
                  <a:cubicBezTo>
                    <a:pt x="247" y="67"/>
                    <a:pt x="237" y="0"/>
                    <a:pt x="202" y="11"/>
                  </a:cubicBezTo>
                  <a:cubicBezTo>
                    <a:pt x="188" y="16"/>
                    <a:pt x="176" y="30"/>
                    <a:pt x="167" y="42"/>
                  </a:cubicBezTo>
                  <a:cubicBezTo>
                    <a:pt x="156" y="56"/>
                    <a:pt x="148" y="71"/>
                    <a:pt x="142" y="87"/>
                  </a:cubicBezTo>
                  <a:cubicBezTo>
                    <a:pt x="127" y="122"/>
                    <a:pt x="119" y="161"/>
                    <a:pt x="112" y="199"/>
                  </a:cubicBezTo>
                  <a:cubicBezTo>
                    <a:pt x="100" y="281"/>
                    <a:pt x="100" y="363"/>
                    <a:pt x="105" y="445"/>
                  </a:cubicBezTo>
                  <a:cubicBezTo>
                    <a:pt x="90" y="436"/>
                    <a:pt x="72" y="430"/>
                    <a:pt x="54" y="432"/>
                  </a:cubicBezTo>
                  <a:cubicBezTo>
                    <a:pt x="31" y="434"/>
                    <a:pt x="7" y="449"/>
                    <a:pt x="4" y="474"/>
                  </a:cubicBezTo>
                  <a:cubicBezTo>
                    <a:pt x="0" y="505"/>
                    <a:pt x="31" y="516"/>
                    <a:pt x="55" y="514"/>
                  </a:cubicBezTo>
                  <a:cubicBezTo>
                    <a:pt x="83" y="512"/>
                    <a:pt x="110" y="502"/>
                    <a:pt x="129" y="481"/>
                  </a:cubicBezTo>
                  <a:cubicBezTo>
                    <a:pt x="136" y="472"/>
                    <a:pt x="134" y="461"/>
                    <a:pt x="128" y="459"/>
                  </a:cubicBezTo>
                  <a:cubicBezTo>
                    <a:pt x="123" y="374"/>
                    <a:pt x="120" y="287"/>
                    <a:pt x="133" y="201"/>
                  </a:cubicBezTo>
                  <a:cubicBezTo>
                    <a:pt x="139" y="160"/>
                    <a:pt x="147" y="116"/>
                    <a:pt x="165" y="79"/>
                  </a:cubicBezTo>
                  <a:cubicBezTo>
                    <a:pt x="169" y="71"/>
                    <a:pt x="173" y="64"/>
                    <a:pt x="178" y="58"/>
                  </a:cubicBezTo>
                  <a:cubicBezTo>
                    <a:pt x="182" y="52"/>
                    <a:pt x="191" y="40"/>
                    <a:pt x="199" y="38"/>
                  </a:cubicBezTo>
                  <a:cubicBezTo>
                    <a:pt x="216" y="34"/>
                    <a:pt x="224" y="79"/>
                    <a:pt x="227" y="90"/>
                  </a:cubicBezTo>
                  <a:cubicBezTo>
                    <a:pt x="236" y="132"/>
                    <a:pt x="235" y="175"/>
                    <a:pt x="233" y="218"/>
                  </a:cubicBezTo>
                  <a:cubicBezTo>
                    <a:pt x="232" y="265"/>
                    <a:pt x="229" y="312"/>
                    <a:pt x="226" y="359"/>
                  </a:cubicBezTo>
                  <a:cubicBezTo>
                    <a:pt x="225" y="383"/>
                    <a:pt x="223" y="407"/>
                    <a:pt x="221" y="430"/>
                  </a:cubicBezTo>
                  <a:cubicBezTo>
                    <a:pt x="221" y="442"/>
                    <a:pt x="220" y="453"/>
                    <a:pt x="219" y="465"/>
                  </a:cubicBezTo>
                  <a:cubicBezTo>
                    <a:pt x="218" y="474"/>
                    <a:pt x="217" y="484"/>
                    <a:pt x="220" y="493"/>
                  </a:cubicBezTo>
                  <a:cubicBezTo>
                    <a:pt x="226" y="508"/>
                    <a:pt x="247" y="513"/>
                    <a:pt x="261" y="516"/>
                  </a:cubicBezTo>
                  <a:cubicBezTo>
                    <a:pt x="280" y="520"/>
                    <a:pt x="301" y="520"/>
                    <a:pt x="319" y="514"/>
                  </a:cubicBezTo>
                  <a:cubicBezTo>
                    <a:pt x="336" y="507"/>
                    <a:pt x="350" y="492"/>
                    <a:pt x="354" y="474"/>
                  </a:cubicBezTo>
                  <a:cubicBezTo>
                    <a:pt x="358" y="457"/>
                    <a:pt x="353" y="441"/>
                    <a:pt x="336" y="434"/>
                  </a:cubicBezTo>
                  <a:close/>
                  <a:moveTo>
                    <a:pt x="26" y="470"/>
                  </a:moveTo>
                  <a:cubicBezTo>
                    <a:pt x="25" y="458"/>
                    <a:pt x="54" y="459"/>
                    <a:pt x="62" y="460"/>
                  </a:cubicBezTo>
                  <a:cubicBezTo>
                    <a:pt x="76" y="462"/>
                    <a:pt x="88" y="469"/>
                    <a:pt x="99" y="478"/>
                  </a:cubicBezTo>
                  <a:cubicBezTo>
                    <a:pt x="91" y="482"/>
                    <a:pt x="82" y="484"/>
                    <a:pt x="74" y="486"/>
                  </a:cubicBezTo>
                  <a:cubicBezTo>
                    <a:pt x="62" y="488"/>
                    <a:pt x="27" y="490"/>
                    <a:pt x="26" y="470"/>
                  </a:cubicBezTo>
                  <a:close/>
                  <a:moveTo>
                    <a:pt x="291" y="491"/>
                  </a:moveTo>
                  <a:cubicBezTo>
                    <a:pt x="281" y="490"/>
                    <a:pt x="260" y="489"/>
                    <a:pt x="249" y="481"/>
                  </a:cubicBezTo>
                  <a:cubicBezTo>
                    <a:pt x="260" y="472"/>
                    <a:pt x="273" y="465"/>
                    <a:pt x="288" y="461"/>
                  </a:cubicBezTo>
                  <a:cubicBezTo>
                    <a:pt x="301" y="458"/>
                    <a:pt x="329" y="454"/>
                    <a:pt x="334" y="472"/>
                  </a:cubicBezTo>
                  <a:cubicBezTo>
                    <a:pt x="338" y="491"/>
                    <a:pt x="302" y="491"/>
                    <a:pt x="291"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3721" y="1859"/>
              <a:ext cx="215" cy="109"/>
            </a:xfrm>
            <a:custGeom>
              <a:avLst/>
              <a:gdLst>
                <a:gd name="T0" fmla="*/ 170 w 181"/>
                <a:gd name="T1" fmla="*/ 3 h 92"/>
                <a:gd name="T2" fmla="*/ 159 w 181"/>
                <a:gd name="T3" fmla="*/ 21 h 92"/>
                <a:gd name="T4" fmla="*/ 94 w 181"/>
                <a:gd name="T5" fmla="*/ 58 h 92"/>
                <a:gd name="T6" fmla="*/ 25 w 181"/>
                <a:gd name="T7" fmla="*/ 26 h 92"/>
                <a:gd name="T8" fmla="*/ 6 w 181"/>
                <a:gd name="T9" fmla="*/ 49 h 92"/>
                <a:gd name="T10" fmla="*/ 110 w 181"/>
                <a:gd name="T11" fmla="*/ 81 h 92"/>
                <a:gd name="T12" fmla="*/ 181 w 181"/>
                <a:gd name="T13" fmla="*/ 9 h 92"/>
                <a:gd name="T14" fmla="*/ 170 w 181"/>
                <a:gd name="T15" fmla="*/ 3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92">
                  <a:moveTo>
                    <a:pt x="170" y="3"/>
                  </a:moveTo>
                  <a:cubicBezTo>
                    <a:pt x="163" y="6"/>
                    <a:pt x="159" y="14"/>
                    <a:pt x="159" y="21"/>
                  </a:cubicBezTo>
                  <a:cubicBezTo>
                    <a:pt x="158" y="46"/>
                    <a:pt x="113" y="56"/>
                    <a:pt x="94" y="58"/>
                  </a:cubicBezTo>
                  <a:cubicBezTo>
                    <a:pt x="67" y="59"/>
                    <a:pt x="41" y="49"/>
                    <a:pt x="25" y="26"/>
                  </a:cubicBezTo>
                  <a:cubicBezTo>
                    <a:pt x="17" y="15"/>
                    <a:pt x="0" y="39"/>
                    <a:pt x="6" y="49"/>
                  </a:cubicBezTo>
                  <a:cubicBezTo>
                    <a:pt x="30" y="82"/>
                    <a:pt x="72" y="92"/>
                    <a:pt x="110" y="81"/>
                  </a:cubicBezTo>
                  <a:cubicBezTo>
                    <a:pt x="144" y="72"/>
                    <a:pt x="180" y="48"/>
                    <a:pt x="181" y="9"/>
                  </a:cubicBezTo>
                  <a:cubicBezTo>
                    <a:pt x="181" y="2"/>
                    <a:pt x="175" y="0"/>
                    <a:pt x="17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p:nvPr/>
          </p:nvSpPr>
          <p:spPr bwMode="auto">
            <a:xfrm>
              <a:off x="3763" y="1760"/>
              <a:ext cx="60" cy="93"/>
            </a:xfrm>
            <a:custGeom>
              <a:avLst/>
              <a:gdLst>
                <a:gd name="T0" fmla="*/ 40 w 50"/>
                <a:gd name="T1" fmla="*/ 45 h 78"/>
                <a:gd name="T2" fmla="*/ 32 w 50"/>
                <a:gd name="T3" fmla="*/ 34 h 78"/>
                <a:gd name="T4" fmla="*/ 32 w 50"/>
                <a:gd name="T5" fmla="*/ 29 h 78"/>
                <a:gd name="T6" fmla="*/ 43 w 50"/>
                <a:gd name="T7" fmla="*/ 11 h 78"/>
                <a:gd name="T8" fmla="*/ 32 w 50"/>
                <a:gd name="T9" fmla="*/ 4 h 78"/>
                <a:gd name="T10" fmla="*/ 25 w 50"/>
                <a:gd name="T11" fmla="*/ 71 h 78"/>
                <a:gd name="T12" fmla="*/ 40 w 50"/>
                <a:gd name="T13" fmla="*/ 45 h 78"/>
              </a:gdLst>
              <a:ahLst/>
              <a:cxnLst>
                <a:cxn ang="0">
                  <a:pos x="T0" y="T1"/>
                </a:cxn>
                <a:cxn ang="0">
                  <a:pos x="T2" y="T3"/>
                </a:cxn>
                <a:cxn ang="0">
                  <a:pos x="T4" y="T5"/>
                </a:cxn>
                <a:cxn ang="0">
                  <a:pos x="T6" y="T7"/>
                </a:cxn>
                <a:cxn ang="0">
                  <a:pos x="T8" y="T9"/>
                </a:cxn>
                <a:cxn ang="0">
                  <a:pos x="T10" y="T11"/>
                </a:cxn>
                <a:cxn ang="0">
                  <a:pos x="T12" y="T13"/>
                </a:cxn>
              </a:cxnLst>
              <a:rect l="0" t="0" r="r" b="b"/>
              <a:pathLst>
                <a:path w="50" h="78">
                  <a:moveTo>
                    <a:pt x="40" y="45"/>
                  </a:moveTo>
                  <a:cubicBezTo>
                    <a:pt x="36" y="43"/>
                    <a:pt x="33" y="39"/>
                    <a:pt x="32" y="34"/>
                  </a:cubicBezTo>
                  <a:cubicBezTo>
                    <a:pt x="32" y="32"/>
                    <a:pt x="32" y="29"/>
                    <a:pt x="32" y="29"/>
                  </a:cubicBezTo>
                  <a:cubicBezTo>
                    <a:pt x="38" y="25"/>
                    <a:pt x="43" y="18"/>
                    <a:pt x="43" y="11"/>
                  </a:cubicBezTo>
                  <a:cubicBezTo>
                    <a:pt x="43" y="5"/>
                    <a:pt x="37" y="0"/>
                    <a:pt x="32" y="4"/>
                  </a:cubicBezTo>
                  <a:cubicBezTo>
                    <a:pt x="11" y="18"/>
                    <a:pt x="0" y="55"/>
                    <a:pt x="25" y="71"/>
                  </a:cubicBezTo>
                  <a:cubicBezTo>
                    <a:pt x="35" y="78"/>
                    <a:pt x="50" y="52"/>
                    <a:pt x="4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3848" y="1759"/>
              <a:ext cx="53" cy="89"/>
            </a:xfrm>
            <a:custGeom>
              <a:avLst/>
              <a:gdLst>
                <a:gd name="T0" fmla="*/ 34 w 45"/>
                <a:gd name="T1" fmla="*/ 28 h 75"/>
                <a:gd name="T2" fmla="*/ 45 w 45"/>
                <a:gd name="T3" fmla="*/ 9 h 75"/>
                <a:gd name="T4" fmla="*/ 34 w 45"/>
                <a:gd name="T5" fmla="*/ 3 h 75"/>
                <a:gd name="T6" fmla="*/ 15 w 45"/>
                <a:gd name="T7" fmla="*/ 64 h 75"/>
                <a:gd name="T8" fmla="*/ 33 w 45"/>
                <a:gd name="T9" fmla="*/ 41 h 75"/>
                <a:gd name="T10" fmla="*/ 30 w 45"/>
                <a:gd name="T11" fmla="*/ 31 h 75"/>
                <a:gd name="T12" fmla="*/ 31 w 45"/>
                <a:gd name="T13" fmla="*/ 29 h 75"/>
                <a:gd name="T14" fmla="*/ 34 w 45"/>
                <a:gd name="T15" fmla="*/ 28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5">
                  <a:moveTo>
                    <a:pt x="34" y="28"/>
                  </a:moveTo>
                  <a:cubicBezTo>
                    <a:pt x="40" y="25"/>
                    <a:pt x="45" y="16"/>
                    <a:pt x="45" y="9"/>
                  </a:cubicBezTo>
                  <a:cubicBezTo>
                    <a:pt x="44" y="2"/>
                    <a:pt x="39" y="0"/>
                    <a:pt x="34" y="3"/>
                  </a:cubicBezTo>
                  <a:cubicBezTo>
                    <a:pt x="12" y="12"/>
                    <a:pt x="0" y="45"/>
                    <a:pt x="15" y="64"/>
                  </a:cubicBezTo>
                  <a:cubicBezTo>
                    <a:pt x="22" y="75"/>
                    <a:pt x="40" y="51"/>
                    <a:pt x="33" y="41"/>
                  </a:cubicBezTo>
                  <a:cubicBezTo>
                    <a:pt x="31" y="38"/>
                    <a:pt x="30" y="35"/>
                    <a:pt x="30" y="31"/>
                  </a:cubicBezTo>
                  <a:cubicBezTo>
                    <a:pt x="30" y="30"/>
                    <a:pt x="30" y="30"/>
                    <a:pt x="31" y="29"/>
                  </a:cubicBezTo>
                  <a:cubicBezTo>
                    <a:pt x="30" y="30"/>
                    <a:pt x="34" y="28"/>
                    <a:pt x="3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21"/>
          <p:cNvSpPr/>
          <p:nvPr/>
        </p:nvSpPr>
        <p:spPr bwMode="auto">
          <a:xfrm>
            <a:off x="3657600" y="2399480"/>
            <a:ext cx="3962400" cy="170284"/>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0" name="Freeform 21"/>
          <p:cNvSpPr/>
          <p:nvPr/>
        </p:nvSpPr>
        <p:spPr bwMode="auto">
          <a:xfrm>
            <a:off x="3657600" y="3196920"/>
            <a:ext cx="3962400" cy="160756"/>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81" name="Freeform 21"/>
          <p:cNvSpPr/>
          <p:nvPr/>
        </p:nvSpPr>
        <p:spPr bwMode="auto">
          <a:xfrm>
            <a:off x="3657600" y="4041033"/>
            <a:ext cx="3962400" cy="178915"/>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solidFill>
              <a:schemeClr val="accent4"/>
            </a:solidFill>
          </a:ln>
        </p:spPr>
        <p:txBody>
          <a:bodyPr vert="horz" wrap="square" lIns="68580" tIns="34290" rIns="68580" bIns="34290" numCol="1" anchor="t" anchorCtr="0" compatLnSpc="1"/>
          <a:lstStyle/>
          <a:p>
            <a:endParaRPr lang="zh-CN" altLang="en-US"/>
          </a:p>
        </p:txBody>
      </p:sp>
      <p:sp>
        <p:nvSpPr>
          <p:cNvPr id="52" name="圆角矩形 51"/>
          <p:cNvSpPr/>
          <p:nvPr/>
        </p:nvSpPr>
        <p:spPr>
          <a:xfrm>
            <a:off x="3028950" y="1822052"/>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圆角矩形 81"/>
          <p:cNvSpPr/>
          <p:nvPr/>
        </p:nvSpPr>
        <p:spPr>
          <a:xfrm>
            <a:off x="3028950" y="2666165"/>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3" name="圆角矩形 82"/>
          <p:cNvSpPr/>
          <p:nvPr/>
        </p:nvSpPr>
        <p:spPr>
          <a:xfrm>
            <a:off x="3028950" y="3510278"/>
            <a:ext cx="533400" cy="530755"/>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Group 227"/>
          <p:cNvGrpSpPr>
            <a:grpSpLocks noChangeAspect="1"/>
          </p:cNvGrpSpPr>
          <p:nvPr/>
        </p:nvGrpSpPr>
        <p:grpSpPr bwMode="auto">
          <a:xfrm>
            <a:off x="3140415" y="2764294"/>
            <a:ext cx="323924" cy="373044"/>
            <a:chOff x="1024" y="313"/>
            <a:chExt cx="780" cy="898"/>
          </a:xfrm>
          <a:solidFill>
            <a:schemeClr val="accent4"/>
          </a:solidFill>
        </p:grpSpPr>
        <p:sp>
          <p:nvSpPr>
            <p:cNvPr id="85" name="Freeform 228"/>
            <p:cNvSpPr>
              <a:spLocks noEditPoints="1"/>
            </p:cNvSpPr>
            <p:nvPr/>
          </p:nvSpPr>
          <p:spPr bwMode="auto">
            <a:xfrm>
              <a:off x="1024" y="715"/>
              <a:ext cx="458" cy="496"/>
            </a:xfrm>
            <a:custGeom>
              <a:avLst/>
              <a:gdLst>
                <a:gd name="T0" fmla="*/ 189 w 192"/>
                <a:gd name="T1" fmla="*/ 25 h 208"/>
                <a:gd name="T2" fmla="*/ 188 w 192"/>
                <a:gd name="T3" fmla="*/ 24 h 208"/>
                <a:gd name="T4" fmla="*/ 184 w 192"/>
                <a:gd name="T5" fmla="*/ 22 h 208"/>
                <a:gd name="T6" fmla="*/ 179 w 192"/>
                <a:gd name="T7" fmla="*/ 18 h 208"/>
                <a:gd name="T8" fmla="*/ 159 w 192"/>
                <a:gd name="T9" fmla="*/ 9 h 208"/>
                <a:gd name="T10" fmla="*/ 58 w 192"/>
                <a:gd name="T11" fmla="*/ 32 h 208"/>
                <a:gd name="T12" fmla="*/ 22 w 192"/>
                <a:gd name="T13" fmla="*/ 162 h 208"/>
                <a:gd name="T14" fmla="*/ 127 w 192"/>
                <a:gd name="T15" fmla="*/ 168 h 208"/>
                <a:gd name="T16" fmla="*/ 188 w 192"/>
                <a:gd name="T17" fmla="*/ 35 h 208"/>
                <a:gd name="T18" fmla="*/ 189 w 192"/>
                <a:gd name="T19" fmla="*/ 25 h 208"/>
                <a:gd name="T20" fmla="*/ 32 w 192"/>
                <a:gd name="T21" fmla="*/ 136 h 208"/>
                <a:gd name="T22" fmla="*/ 80 w 192"/>
                <a:gd name="T23" fmla="*/ 42 h 208"/>
                <a:gd name="T24" fmla="*/ 141 w 192"/>
                <a:gd name="T25" fmla="*/ 18 h 208"/>
                <a:gd name="T26" fmla="*/ 179 w 192"/>
                <a:gd name="T27" fmla="*/ 32 h 208"/>
                <a:gd name="T28" fmla="*/ 117 w 192"/>
                <a:gd name="T29" fmla="*/ 153 h 208"/>
                <a:gd name="T30" fmla="*/ 32 w 192"/>
                <a:gd name="T31" fmla="*/ 136 h 208"/>
                <a:gd name="T32" fmla="*/ 66 w 192"/>
                <a:gd name="T33" fmla="*/ 40 h 208"/>
                <a:gd name="T34" fmla="*/ 43 w 192"/>
                <a:gd name="T35" fmla="*/ 64 h 208"/>
                <a:gd name="T36" fmla="*/ 66 w 192"/>
                <a:gd name="T37" fmla="*/ 40 h 208"/>
                <a:gd name="T38" fmla="*/ 37 w 192"/>
                <a:gd name="T39" fmla="*/ 164 h 208"/>
                <a:gd name="T40" fmla="*/ 98 w 192"/>
                <a:gd name="T41" fmla="*/ 173 h 208"/>
                <a:gd name="T42" fmla="*/ 37 w 192"/>
                <a:gd name="T43" fmla="*/ 16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208">
                  <a:moveTo>
                    <a:pt x="189" y="25"/>
                  </a:moveTo>
                  <a:cubicBezTo>
                    <a:pt x="188" y="25"/>
                    <a:pt x="188" y="25"/>
                    <a:pt x="188" y="24"/>
                  </a:cubicBezTo>
                  <a:cubicBezTo>
                    <a:pt x="187" y="23"/>
                    <a:pt x="186" y="22"/>
                    <a:pt x="184" y="22"/>
                  </a:cubicBezTo>
                  <a:cubicBezTo>
                    <a:pt x="183" y="20"/>
                    <a:pt x="181" y="19"/>
                    <a:pt x="179" y="18"/>
                  </a:cubicBezTo>
                  <a:cubicBezTo>
                    <a:pt x="173" y="13"/>
                    <a:pt x="166" y="10"/>
                    <a:pt x="159" y="9"/>
                  </a:cubicBezTo>
                  <a:cubicBezTo>
                    <a:pt x="126" y="0"/>
                    <a:pt x="86" y="12"/>
                    <a:pt x="58" y="32"/>
                  </a:cubicBezTo>
                  <a:cubicBezTo>
                    <a:pt x="21" y="58"/>
                    <a:pt x="0" y="115"/>
                    <a:pt x="22" y="162"/>
                  </a:cubicBezTo>
                  <a:cubicBezTo>
                    <a:pt x="44" y="208"/>
                    <a:pt x="97" y="194"/>
                    <a:pt x="127" y="168"/>
                  </a:cubicBezTo>
                  <a:cubicBezTo>
                    <a:pt x="161" y="137"/>
                    <a:pt x="183" y="84"/>
                    <a:pt x="188" y="35"/>
                  </a:cubicBezTo>
                  <a:cubicBezTo>
                    <a:pt x="191" y="33"/>
                    <a:pt x="192" y="28"/>
                    <a:pt x="189" y="25"/>
                  </a:cubicBezTo>
                  <a:close/>
                  <a:moveTo>
                    <a:pt x="32" y="136"/>
                  </a:moveTo>
                  <a:cubicBezTo>
                    <a:pt x="22" y="95"/>
                    <a:pt x="53" y="62"/>
                    <a:pt x="80" y="42"/>
                  </a:cubicBezTo>
                  <a:cubicBezTo>
                    <a:pt x="98" y="30"/>
                    <a:pt x="120" y="20"/>
                    <a:pt x="141" y="18"/>
                  </a:cubicBezTo>
                  <a:cubicBezTo>
                    <a:pt x="155" y="19"/>
                    <a:pt x="168" y="23"/>
                    <a:pt x="179" y="32"/>
                  </a:cubicBezTo>
                  <a:cubicBezTo>
                    <a:pt x="173" y="78"/>
                    <a:pt x="153" y="130"/>
                    <a:pt x="117" y="153"/>
                  </a:cubicBezTo>
                  <a:cubicBezTo>
                    <a:pt x="92" y="169"/>
                    <a:pt x="42" y="177"/>
                    <a:pt x="32" y="136"/>
                  </a:cubicBezTo>
                  <a:close/>
                  <a:moveTo>
                    <a:pt x="66" y="40"/>
                  </a:moveTo>
                  <a:cubicBezTo>
                    <a:pt x="58" y="47"/>
                    <a:pt x="50" y="55"/>
                    <a:pt x="43" y="64"/>
                  </a:cubicBezTo>
                  <a:cubicBezTo>
                    <a:pt x="50" y="54"/>
                    <a:pt x="58" y="46"/>
                    <a:pt x="66" y="40"/>
                  </a:cubicBezTo>
                  <a:close/>
                  <a:moveTo>
                    <a:pt x="37" y="164"/>
                  </a:moveTo>
                  <a:cubicBezTo>
                    <a:pt x="52" y="179"/>
                    <a:pt x="77" y="179"/>
                    <a:pt x="98" y="173"/>
                  </a:cubicBezTo>
                  <a:cubicBezTo>
                    <a:pt x="77" y="183"/>
                    <a:pt x="53" y="184"/>
                    <a:pt x="3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29"/>
            <p:cNvSpPr>
              <a:spLocks noEditPoints="1"/>
            </p:cNvSpPr>
            <p:nvPr/>
          </p:nvSpPr>
          <p:spPr bwMode="auto">
            <a:xfrm>
              <a:off x="1365" y="313"/>
              <a:ext cx="410" cy="507"/>
            </a:xfrm>
            <a:custGeom>
              <a:avLst/>
              <a:gdLst>
                <a:gd name="T0" fmla="*/ 116 w 172"/>
                <a:gd name="T1" fmla="*/ 0 h 213"/>
                <a:gd name="T2" fmla="*/ 101 w 172"/>
                <a:gd name="T3" fmla="*/ 2 h 213"/>
                <a:gd name="T4" fmla="*/ 28 w 172"/>
                <a:gd name="T5" fmla="*/ 41 h 213"/>
                <a:gd name="T6" fmla="*/ 2 w 172"/>
                <a:gd name="T7" fmla="*/ 107 h 213"/>
                <a:gd name="T8" fmla="*/ 39 w 172"/>
                <a:gd name="T9" fmla="*/ 209 h 213"/>
                <a:gd name="T10" fmla="*/ 47 w 172"/>
                <a:gd name="T11" fmla="*/ 204 h 213"/>
                <a:gd name="T12" fmla="*/ 49 w 172"/>
                <a:gd name="T13" fmla="*/ 204 h 213"/>
                <a:gd name="T14" fmla="*/ 164 w 172"/>
                <a:gd name="T15" fmla="*/ 66 h 213"/>
                <a:gd name="T16" fmla="*/ 116 w 172"/>
                <a:gd name="T17" fmla="*/ 0 h 213"/>
                <a:gd name="T18" fmla="*/ 34 w 172"/>
                <a:gd name="T19" fmla="*/ 52 h 213"/>
                <a:gd name="T20" fmla="*/ 65 w 172"/>
                <a:gd name="T21" fmla="*/ 25 h 213"/>
                <a:gd name="T22" fmla="*/ 31 w 172"/>
                <a:gd name="T23" fmla="*/ 74 h 213"/>
                <a:gd name="T24" fmla="*/ 15 w 172"/>
                <a:gd name="T25" fmla="*/ 129 h 213"/>
                <a:gd name="T26" fmla="*/ 13 w 172"/>
                <a:gd name="T27" fmla="*/ 119 h 213"/>
                <a:gd name="T28" fmla="*/ 34 w 172"/>
                <a:gd name="T29" fmla="*/ 52 h 213"/>
                <a:gd name="T30" fmla="*/ 43 w 172"/>
                <a:gd name="T31" fmla="*/ 193 h 213"/>
                <a:gd name="T32" fmla="*/ 43 w 172"/>
                <a:gd name="T33" fmla="*/ 193 h 213"/>
                <a:gd name="T34" fmla="*/ 42 w 172"/>
                <a:gd name="T35" fmla="*/ 191 h 213"/>
                <a:gd name="T36" fmla="*/ 38 w 172"/>
                <a:gd name="T37" fmla="*/ 83 h 213"/>
                <a:gd name="T38" fmla="*/ 99 w 172"/>
                <a:gd name="T39" fmla="*/ 16 h 213"/>
                <a:gd name="T40" fmla="*/ 138 w 172"/>
                <a:gd name="T41" fmla="*/ 35 h 213"/>
                <a:gd name="T42" fmla="*/ 154 w 172"/>
                <a:gd name="T43" fmla="*/ 68 h 213"/>
                <a:gd name="T44" fmla="*/ 139 w 172"/>
                <a:gd name="T45" fmla="*/ 110 h 213"/>
                <a:gd name="T46" fmla="*/ 43 w 172"/>
                <a:gd name="T47" fmla="*/ 19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2" h="213">
                  <a:moveTo>
                    <a:pt x="116" y="0"/>
                  </a:moveTo>
                  <a:cubicBezTo>
                    <a:pt x="111" y="0"/>
                    <a:pt x="106" y="1"/>
                    <a:pt x="101" y="2"/>
                  </a:cubicBezTo>
                  <a:cubicBezTo>
                    <a:pt x="74" y="1"/>
                    <a:pt x="46" y="20"/>
                    <a:pt x="28" y="41"/>
                  </a:cubicBezTo>
                  <a:cubicBezTo>
                    <a:pt x="13" y="59"/>
                    <a:pt x="3" y="82"/>
                    <a:pt x="2" y="107"/>
                  </a:cubicBezTo>
                  <a:cubicBezTo>
                    <a:pt x="0" y="143"/>
                    <a:pt x="20" y="181"/>
                    <a:pt x="39" y="209"/>
                  </a:cubicBezTo>
                  <a:cubicBezTo>
                    <a:pt x="42" y="213"/>
                    <a:pt x="48" y="209"/>
                    <a:pt x="47" y="204"/>
                  </a:cubicBezTo>
                  <a:cubicBezTo>
                    <a:pt x="48" y="204"/>
                    <a:pt x="48" y="204"/>
                    <a:pt x="49" y="204"/>
                  </a:cubicBezTo>
                  <a:cubicBezTo>
                    <a:pt x="96" y="184"/>
                    <a:pt x="172" y="126"/>
                    <a:pt x="164" y="66"/>
                  </a:cubicBezTo>
                  <a:cubicBezTo>
                    <a:pt x="166" y="33"/>
                    <a:pt x="150" y="1"/>
                    <a:pt x="116" y="0"/>
                  </a:cubicBezTo>
                  <a:close/>
                  <a:moveTo>
                    <a:pt x="34" y="52"/>
                  </a:moveTo>
                  <a:cubicBezTo>
                    <a:pt x="43" y="41"/>
                    <a:pt x="53" y="31"/>
                    <a:pt x="65" y="25"/>
                  </a:cubicBezTo>
                  <a:cubicBezTo>
                    <a:pt x="51" y="39"/>
                    <a:pt x="39" y="57"/>
                    <a:pt x="31" y="74"/>
                  </a:cubicBezTo>
                  <a:cubicBezTo>
                    <a:pt x="22" y="91"/>
                    <a:pt x="17" y="110"/>
                    <a:pt x="15" y="129"/>
                  </a:cubicBezTo>
                  <a:cubicBezTo>
                    <a:pt x="14" y="126"/>
                    <a:pt x="14" y="122"/>
                    <a:pt x="13" y="119"/>
                  </a:cubicBezTo>
                  <a:cubicBezTo>
                    <a:pt x="10" y="94"/>
                    <a:pt x="20" y="70"/>
                    <a:pt x="34" y="52"/>
                  </a:cubicBezTo>
                  <a:close/>
                  <a:moveTo>
                    <a:pt x="43" y="193"/>
                  </a:moveTo>
                  <a:cubicBezTo>
                    <a:pt x="43" y="193"/>
                    <a:pt x="43" y="193"/>
                    <a:pt x="43" y="193"/>
                  </a:cubicBezTo>
                  <a:cubicBezTo>
                    <a:pt x="43" y="193"/>
                    <a:pt x="43" y="192"/>
                    <a:pt x="42" y="191"/>
                  </a:cubicBezTo>
                  <a:cubicBezTo>
                    <a:pt x="20" y="157"/>
                    <a:pt x="21" y="120"/>
                    <a:pt x="38" y="83"/>
                  </a:cubicBezTo>
                  <a:cubicBezTo>
                    <a:pt x="50" y="54"/>
                    <a:pt x="72" y="25"/>
                    <a:pt x="99" y="16"/>
                  </a:cubicBezTo>
                  <a:cubicBezTo>
                    <a:pt x="113" y="16"/>
                    <a:pt x="127" y="22"/>
                    <a:pt x="138" y="35"/>
                  </a:cubicBezTo>
                  <a:cubicBezTo>
                    <a:pt x="147" y="46"/>
                    <a:pt x="152" y="57"/>
                    <a:pt x="154" y="68"/>
                  </a:cubicBezTo>
                  <a:cubicBezTo>
                    <a:pt x="152" y="83"/>
                    <a:pt x="145" y="98"/>
                    <a:pt x="139" y="110"/>
                  </a:cubicBezTo>
                  <a:cubicBezTo>
                    <a:pt x="116" y="152"/>
                    <a:pt x="78" y="168"/>
                    <a:pt x="43"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30"/>
            <p:cNvSpPr>
              <a:spLocks noEditPoints="1"/>
            </p:cNvSpPr>
            <p:nvPr/>
          </p:nvSpPr>
          <p:spPr bwMode="auto">
            <a:xfrm>
              <a:off x="1403" y="789"/>
              <a:ext cx="193" cy="374"/>
            </a:xfrm>
            <a:custGeom>
              <a:avLst/>
              <a:gdLst>
                <a:gd name="T0" fmla="*/ 59 w 81"/>
                <a:gd name="T1" fmla="*/ 45 h 157"/>
                <a:gd name="T2" fmla="*/ 34 w 81"/>
                <a:gd name="T3" fmla="*/ 4 h 157"/>
                <a:gd name="T4" fmla="*/ 28 w 81"/>
                <a:gd name="T5" fmla="*/ 2 h 157"/>
                <a:gd name="T6" fmla="*/ 26 w 81"/>
                <a:gd name="T7" fmla="*/ 4 h 157"/>
                <a:gd name="T8" fmla="*/ 24 w 81"/>
                <a:gd name="T9" fmla="*/ 6 h 157"/>
                <a:gd name="T10" fmla="*/ 14 w 81"/>
                <a:gd name="T11" fmla="*/ 6 h 157"/>
                <a:gd name="T12" fmla="*/ 9 w 81"/>
                <a:gd name="T13" fmla="*/ 36 h 157"/>
                <a:gd name="T14" fmla="*/ 0 w 81"/>
                <a:gd name="T15" fmla="*/ 100 h 157"/>
                <a:gd name="T16" fmla="*/ 32 w 81"/>
                <a:gd name="T17" fmla="*/ 156 h 157"/>
                <a:gd name="T18" fmla="*/ 47 w 81"/>
                <a:gd name="T19" fmla="*/ 147 h 157"/>
                <a:gd name="T20" fmla="*/ 57 w 81"/>
                <a:gd name="T21" fmla="*/ 143 h 157"/>
                <a:gd name="T22" fmla="*/ 75 w 81"/>
                <a:gd name="T23" fmla="*/ 81 h 157"/>
                <a:gd name="T24" fmla="*/ 59 w 81"/>
                <a:gd name="T25" fmla="*/ 45 h 157"/>
                <a:gd name="T26" fmla="*/ 56 w 81"/>
                <a:gd name="T27" fmla="*/ 88 h 157"/>
                <a:gd name="T28" fmla="*/ 42 w 81"/>
                <a:gd name="T29" fmla="*/ 134 h 157"/>
                <a:gd name="T30" fmla="*/ 26 w 81"/>
                <a:gd name="T31" fmla="*/ 124 h 157"/>
                <a:gd name="T32" fmla="*/ 19 w 81"/>
                <a:gd name="T33" fmla="*/ 86 h 157"/>
                <a:gd name="T34" fmla="*/ 20 w 81"/>
                <a:gd name="T35" fmla="*/ 36 h 157"/>
                <a:gd name="T36" fmla="*/ 29 w 81"/>
                <a:gd name="T37" fmla="*/ 17 h 157"/>
                <a:gd name="T38" fmla="*/ 48 w 81"/>
                <a:gd name="T39" fmla="*/ 48 h 157"/>
                <a:gd name="T40" fmla="*/ 56 w 81"/>
                <a:gd name="T41" fmla="*/ 88 h 157"/>
                <a:gd name="T42" fmla="*/ 25 w 81"/>
                <a:gd name="T43" fmla="*/ 142 h 157"/>
                <a:gd name="T44" fmla="*/ 15 w 81"/>
                <a:gd name="T45" fmla="*/ 128 h 157"/>
                <a:gd name="T46" fmla="*/ 25 w 81"/>
                <a:gd name="T47" fmla="*/ 142 h 157"/>
                <a:gd name="T48" fmla="*/ 63 w 81"/>
                <a:gd name="T49" fmla="*/ 121 h 157"/>
                <a:gd name="T50" fmla="*/ 57 w 81"/>
                <a:gd name="T51" fmla="*/ 128 h 157"/>
                <a:gd name="T52" fmla="*/ 65 w 81"/>
                <a:gd name="T53" fmla="*/ 101 h 157"/>
                <a:gd name="T54" fmla="*/ 67 w 81"/>
                <a:gd name="T55" fmla="*/ 91 h 157"/>
                <a:gd name="T56" fmla="*/ 63 w 81"/>
                <a:gd name="T57" fmla="*/ 12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57">
                  <a:moveTo>
                    <a:pt x="59" y="45"/>
                  </a:moveTo>
                  <a:cubicBezTo>
                    <a:pt x="53" y="31"/>
                    <a:pt x="44" y="18"/>
                    <a:pt x="34" y="4"/>
                  </a:cubicBezTo>
                  <a:cubicBezTo>
                    <a:pt x="32" y="2"/>
                    <a:pt x="30" y="2"/>
                    <a:pt x="28" y="2"/>
                  </a:cubicBezTo>
                  <a:cubicBezTo>
                    <a:pt x="27" y="3"/>
                    <a:pt x="27" y="3"/>
                    <a:pt x="26" y="4"/>
                  </a:cubicBezTo>
                  <a:cubicBezTo>
                    <a:pt x="25" y="5"/>
                    <a:pt x="25" y="5"/>
                    <a:pt x="24" y="6"/>
                  </a:cubicBezTo>
                  <a:cubicBezTo>
                    <a:pt x="23" y="1"/>
                    <a:pt x="15" y="0"/>
                    <a:pt x="14" y="6"/>
                  </a:cubicBezTo>
                  <a:cubicBezTo>
                    <a:pt x="12" y="12"/>
                    <a:pt x="10" y="23"/>
                    <a:pt x="9" y="36"/>
                  </a:cubicBezTo>
                  <a:cubicBezTo>
                    <a:pt x="3" y="57"/>
                    <a:pt x="1" y="81"/>
                    <a:pt x="0" y="100"/>
                  </a:cubicBezTo>
                  <a:cubicBezTo>
                    <a:pt x="0" y="121"/>
                    <a:pt x="8" y="157"/>
                    <a:pt x="32" y="156"/>
                  </a:cubicBezTo>
                  <a:cubicBezTo>
                    <a:pt x="38" y="156"/>
                    <a:pt x="43" y="152"/>
                    <a:pt x="47" y="147"/>
                  </a:cubicBezTo>
                  <a:cubicBezTo>
                    <a:pt x="50" y="146"/>
                    <a:pt x="53" y="145"/>
                    <a:pt x="57" y="143"/>
                  </a:cubicBezTo>
                  <a:cubicBezTo>
                    <a:pt x="79" y="132"/>
                    <a:pt x="81" y="104"/>
                    <a:pt x="75" y="81"/>
                  </a:cubicBezTo>
                  <a:cubicBezTo>
                    <a:pt x="71" y="68"/>
                    <a:pt x="66" y="57"/>
                    <a:pt x="59" y="45"/>
                  </a:cubicBezTo>
                  <a:close/>
                  <a:moveTo>
                    <a:pt x="56" y="88"/>
                  </a:moveTo>
                  <a:cubicBezTo>
                    <a:pt x="55" y="102"/>
                    <a:pt x="50" y="121"/>
                    <a:pt x="42" y="134"/>
                  </a:cubicBezTo>
                  <a:cubicBezTo>
                    <a:pt x="36" y="133"/>
                    <a:pt x="30" y="130"/>
                    <a:pt x="26" y="124"/>
                  </a:cubicBezTo>
                  <a:cubicBezTo>
                    <a:pt x="19" y="114"/>
                    <a:pt x="19" y="98"/>
                    <a:pt x="19" y="86"/>
                  </a:cubicBezTo>
                  <a:cubicBezTo>
                    <a:pt x="18" y="69"/>
                    <a:pt x="19" y="52"/>
                    <a:pt x="20" y="36"/>
                  </a:cubicBezTo>
                  <a:cubicBezTo>
                    <a:pt x="23" y="29"/>
                    <a:pt x="25" y="23"/>
                    <a:pt x="29" y="17"/>
                  </a:cubicBezTo>
                  <a:cubicBezTo>
                    <a:pt x="34" y="26"/>
                    <a:pt x="42" y="36"/>
                    <a:pt x="48" y="48"/>
                  </a:cubicBezTo>
                  <a:cubicBezTo>
                    <a:pt x="54" y="60"/>
                    <a:pt x="58" y="73"/>
                    <a:pt x="56" y="88"/>
                  </a:cubicBezTo>
                  <a:close/>
                  <a:moveTo>
                    <a:pt x="25" y="142"/>
                  </a:moveTo>
                  <a:cubicBezTo>
                    <a:pt x="21" y="139"/>
                    <a:pt x="18" y="133"/>
                    <a:pt x="15" y="128"/>
                  </a:cubicBezTo>
                  <a:cubicBezTo>
                    <a:pt x="18" y="134"/>
                    <a:pt x="21" y="139"/>
                    <a:pt x="25" y="142"/>
                  </a:cubicBezTo>
                  <a:close/>
                  <a:moveTo>
                    <a:pt x="63" y="121"/>
                  </a:moveTo>
                  <a:cubicBezTo>
                    <a:pt x="61" y="124"/>
                    <a:pt x="59" y="126"/>
                    <a:pt x="57" y="128"/>
                  </a:cubicBezTo>
                  <a:cubicBezTo>
                    <a:pt x="61" y="119"/>
                    <a:pt x="64" y="108"/>
                    <a:pt x="65" y="101"/>
                  </a:cubicBezTo>
                  <a:cubicBezTo>
                    <a:pt x="66" y="98"/>
                    <a:pt x="66" y="94"/>
                    <a:pt x="67" y="91"/>
                  </a:cubicBezTo>
                  <a:cubicBezTo>
                    <a:pt x="69" y="101"/>
                    <a:pt x="68" y="112"/>
                    <a:pt x="63" y="1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31"/>
            <p:cNvSpPr>
              <a:spLocks noEditPoints="1"/>
            </p:cNvSpPr>
            <p:nvPr/>
          </p:nvSpPr>
          <p:spPr bwMode="auto">
            <a:xfrm>
              <a:off x="1460" y="630"/>
              <a:ext cx="344" cy="257"/>
            </a:xfrm>
            <a:custGeom>
              <a:avLst/>
              <a:gdLst>
                <a:gd name="T0" fmla="*/ 85 w 144"/>
                <a:gd name="T1" fmla="*/ 8 h 108"/>
                <a:gd name="T2" fmla="*/ 28 w 144"/>
                <a:gd name="T3" fmla="*/ 43 h 108"/>
                <a:gd name="T4" fmla="*/ 7 w 144"/>
                <a:gd name="T5" fmla="*/ 63 h 108"/>
                <a:gd name="T6" fmla="*/ 2 w 144"/>
                <a:gd name="T7" fmla="*/ 68 h 108"/>
                <a:gd name="T8" fmla="*/ 2 w 144"/>
                <a:gd name="T9" fmla="*/ 74 h 108"/>
                <a:gd name="T10" fmla="*/ 5 w 144"/>
                <a:gd name="T11" fmla="*/ 81 h 108"/>
                <a:gd name="T12" fmla="*/ 140 w 144"/>
                <a:gd name="T13" fmla="*/ 39 h 108"/>
                <a:gd name="T14" fmla="*/ 85 w 144"/>
                <a:gd name="T15" fmla="*/ 8 h 108"/>
                <a:gd name="T16" fmla="*/ 83 w 144"/>
                <a:gd name="T17" fmla="*/ 73 h 108"/>
                <a:gd name="T18" fmla="*/ 16 w 144"/>
                <a:gd name="T19" fmla="*/ 71 h 108"/>
                <a:gd name="T20" fmla="*/ 20 w 144"/>
                <a:gd name="T21" fmla="*/ 65 h 108"/>
                <a:gd name="T22" fmla="*/ 36 w 144"/>
                <a:gd name="T23" fmla="*/ 52 h 108"/>
                <a:gd name="T24" fmla="*/ 66 w 144"/>
                <a:gd name="T25" fmla="*/ 38 h 108"/>
                <a:gd name="T26" fmla="*/ 115 w 144"/>
                <a:gd name="T27" fmla="*/ 23 h 108"/>
                <a:gd name="T28" fmla="*/ 118 w 144"/>
                <a:gd name="T29" fmla="*/ 46 h 108"/>
                <a:gd name="T30" fmla="*/ 83 w 144"/>
                <a:gd name="T31" fmla="*/ 73 h 108"/>
                <a:gd name="T32" fmla="*/ 118 w 144"/>
                <a:gd name="T33" fmla="*/ 66 h 108"/>
                <a:gd name="T34" fmla="*/ 130 w 144"/>
                <a:gd name="T35" fmla="*/ 46 h 108"/>
                <a:gd name="T36" fmla="*/ 118 w 144"/>
                <a:gd name="T37"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08">
                  <a:moveTo>
                    <a:pt x="85" y="8"/>
                  </a:moveTo>
                  <a:cubicBezTo>
                    <a:pt x="66" y="15"/>
                    <a:pt x="46" y="28"/>
                    <a:pt x="28" y="43"/>
                  </a:cubicBezTo>
                  <a:cubicBezTo>
                    <a:pt x="20" y="48"/>
                    <a:pt x="12" y="53"/>
                    <a:pt x="7" y="63"/>
                  </a:cubicBezTo>
                  <a:cubicBezTo>
                    <a:pt x="5" y="64"/>
                    <a:pt x="4" y="66"/>
                    <a:pt x="2" y="68"/>
                  </a:cubicBezTo>
                  <a:cubicBezTo>
                    <a:pt x="0" y="69"/>
                    <a:pt x="1" y="72"/>
                    <a:pt x="2" y="74"/>
                  </a:cubicBezTo>
                  <a:cubicBezTo>
                    <a:pt x="1" y="77"/>
                    <a:pt x="2" y="80"/>
                    <a:pt x="5" y="81"/>
                  </a:cubicBezTo>
                  <a:cubicBezTo>
                    <a:pt x="39" y="94"/>
                    <a:pt x="144" y="108"/>
                    <a:pt x="140" y="39"/>
                  </a:cubicBezTo>
                  <a:cubicBezTo>
                    <a:pt x="139" y="8"/>
                    <a:pt x="106" y="0"/>
                    <a:pt x="85" y="8"/>
                  </a:cubicBezTo>
                  <a:close/>
                  <a:moveTo>
                    <a:pt x="83" y="73"/>
                  </a:moveTo>
                  <a:cubicBezTo>
                    <a:pt x="61" y="78"/>
                    <a:pt x="37" y="77"/>
                    <a:pt x="16" y="71"/>
                  </a:cubicBezTo>
                  <a:cubicBezTo>
                    <a:pt x="17" y="69"/>
                    <a:pt x="18" y="67"/>
                    <a:pt x="20" y="65"/>
                  </a:cubicBezTo>
                  <a:cubicBezTo>
                    <a:pt x="25" y="61"/>
                    <a:pt x="31" y="56"/>
                    <a:pt x="36" y="52"/>
                  </a:cubicBezTo>
                  <a:cubicBezTo>
                    <a:pt x="47" y="46"/>
                    <a:pt x="58" y="42"/>
                    <a:pt x="66" y="38"/>
                  </a:cubicBezTo>
                  <a:cubicBezTo>
                    <a:pt x="81" y="30"/>
                    <a:pt x="99" y="21"/>
                    <a:pt x="115" y="23"/>
                  </a:cubicBezTo>
                  <a:cubicBezTo>
                    <a:pt x="125" y="24"/>
                    <a:pt x="120" y="39"/>
                    <a:pt x="118" y="46"/>
                  </a:cubicBezTo>
                  <a:cubicBezTo>
                    <a:pt x="112" y="63"/>
                    <a:pt x="97" y="69"/>
                    <a:pt x="83" y="73"/>
                  </a:cubicBezTo>
                  <a:close/>
                  <a:moveTo>
                    <a:pt x="118" y="66"/>
                  </a:moveTo>
                  <a:cubicBezTo>
                    <a:pt x="123" y="61"/>
                    <a:pt x="127" y="54"/>
                    <a:pt x="130" y="46"/>
                  </a:cubicBezTo>
                  <a:cubicBezTo>
                    <a:pt x="129" y="54"/>
                    <a:pt x="124" y="61"/>
                    <a:pt x="118"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2"/>
            <p:cNvSpPr/>
            <p:nvPr/>
          </p:nvSpPr>
          <p:spPr bwMode="auto">
            <a:xfrm>
              <a:off x="1181" y="668"/>
              <a:ext cx="272" cy="107"/>
            </a:xfrm>
            <a:custGeom>
              <a:avLst/>
              <a:gdLst>
                <a:gd name="T0" fmla="*/ 111 w 114"/>
                <a:gd name="T1" fmla="*/ 37 h 45"/>
                <a:gd name="T2" fmla="*/ 106 w 114"/>
                <a:gd name="T3" fmla="*/ 33 h 45"/>
                <a:gd name="T4" fmla="*/ 105 w 114"/>
                <a:gd name="T5" fmla="*/ 31 h 45"/>
                <a:gd name="T6" fmla="*/ 95 w 114"/>
                <a:gd name="T7" fmla="*/ 25 h 45"/>
                <a:gd name="T8" fmla="*/ 6 w 114"/>
                <a:gd name="T9" fmla="*/ 0 h 45"/>
                <a:gd name="T10" fmla="*/ 5 w 114"/>
                <a:gd name="T11" fmla="*/ 10 h 45"/>
                <a:gd name="T12" fmla="*/ 68 w 114"/>
                <a:gd name="T13" fmla="*/ 24 h 45"/>
                <a:gd name="T14" fmla="*/ 107 w 114"/>
                <a:gd name="T15" fmla="*/ 44 h 45"/>
                <a:gd name="T16" fmla="*/ 111 w 114"/>
                <a:gd name="T17"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
                  <a:moveTo>
                    <a:pt x="111" y="37"/>
                  </a:moveTo>
                  <a:cubicBezTo>
                    <a:pt x="110" y="36"/>
                    <a:pt x="108" y="34"/>
                    <a:pt x="106" y="33"/>
                  </a:cubicBezTo>
                  <a:cubicBezTo>
                    <a:pt x="106" y="32"/>
                    <a:pt x="106" y="32"/>
                    <a:pt x="105" y="31"/>
                  </a:cubicBezTo>
                  <a:cubicBezTo>
                    <a:pt x="102" y="29"/>
                    <a:pt x="98" y="27"/>
                    <a:pt x="95" y="25"/>
                  </a:cubicBezTo>
                  <a:cubicBezTo>
                    <a:pt x="68" y="8"/>
                    <a:pt x="34" y="1"/>
                    <a:pt x="6" y="0"/>
                  </a:cubicBezTo>
                  <a:cubicBezTo>
                    <a:pt x="0" y="0"/>
                    <a:pt x="0" y="9"/>
                    <a:pt x="5" y="10"/>
                  </a:cubicBezTo>
                  <a:cubicBezTo>
                    <a:pt x="26" y="15"/>
                    <a:pt x="47" y="18"/>
                    <a:pt x="68" y="24"/>
                  </a:cubicBezTo>
                  <a:cubicBezTo>
                    <a:pt x="81" y="30"/>
                    <a:pt x="94" y="37"/>
                    <a:pt x="107" y="44"/>
                  </a:cubicBezTo>
                  <a:cubicBezTo>
                    <a:pt x="111" y="45"/>
                    <a:pt x="114" y="40"/>
                    <a:pt x="111"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33"/>
            <p:cNvSpPr/>
            <p:nvPr/>
          </p:nvSpPr>
          <p:spPr bwMode="auto">
            <a:xfrm>
              <a:off x="1243" y="460"/>
              <a:ext cx="210" cy="329"/>
            </a:xfrm>
            <a:custGeom>
              <a:avLst/>
              <a:gdLst>
                <a:gd name="T0" fmla="*/ 84 w 88"/>
                <a:gd name="T1" fmla="*/ 127 h 138"/>
                <a:gd name="T2" fmla="*/ 47 w 88"/>
                <a:gd name="T3" fmla="*/ 80 h 138"/>
                <a:gd name="T4" fmla="*/ 9 w 88"/>
                <a:gd name="T5" fmla="*/ 5 h 138"/>
                <a:gd name="T6" fmla="*/ 1 w 88"/>
                <a:gd name="T7" fmla="*/ 9 h 138"/>
                <a:gd name="T8" fmla="*/ 79 w 88"/>
                <a:gd name="T9" fmla="*/ 134 h 138"/>
                <a:gd name="T10" fmla="*/ 84 w 88"/>
                <a:gd name="T11" fmla="*/ 127 h 138"/>
              </a:gdLst>
              <a:ahLst/>
              <a:cxnLst>
                <a:cxn ang="0">
                  <a:pos x="T0" y="T1"/>
                </a:cxn>
                <a:cxn ang="0">
                  <a:pos x="T2" y="T3"/>
                </a:cxn>
                <a:cxn ang="0">
                  <a:pos x="T4" y="T5"/>
                </a:cxn>
                <a:cxn ang="0">
                  <a:pos x="T6" y="T7"/>
                </a:cxn>
                <a:cxn ang="0">
                  <a:pos x="T8" y="T9"/>
                </a:cxn>
                <a:cxn ang="0">
                  <a:pos x="T10" y="T11"/>
                </a:cxn>
              </a:cxnLst>
              <a:rect l="0" t="0" r="r" b="b"/>
              <a:pathLst>
                <a:path w="88" h="138">
                  <a:moveTo>
                    <a:pt x="84" y="127"/>
                  </a:moveTo>
                  <a:cubicBezTo>
                    <a:pt x="71" y="111"/>
                    <a:pt x="58" y="96"/>
                    <a:pt x="47" y="80"/>
                  </a:cubicBezTo>
                  <a:cubicBezTo>
                    <a:pt x="32" y="56"/>
                    <a:pt x="19" y="32"/>
                    <a:pt x="9" y="5"/>
                  </a:cubicBezTo>
                  <a:cubicBezTo>
                    <a:pt x="7" y="0"/>
                    <a:pt x="0" y="2"/>
                    <a:pt x="1" y="9"/>
                  </a:cubicBezTo>
                  <a:cubicBezTo>
                    <a:pt x="14" y="57"/>
                    <a:pt x="44" y="103"/>
                    <a:pt x="79" y="134"/>
                  </a:cubicBezTo>
                  <a:cubicBezTo>
                    <a:pt x="83" y="138"/>
                    <a:pt x="88" y="131"/>
                    <a:pt x="84"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34"/>
            <p:cNvSpPr/>
            <p:nvPr/>
          </p:nvSpPr>
          <p:spPr bwMode="auto">
            <a:xfrm>
              <a:off x="1091" y="837"/>
              <a:ext cx="262" cy="281"/>
            </a:xfrm>
            <a:custGeom>
              <a:avLst/>
              <a:gdLst>
                <a:gd name="T0" fmla="*/ 98 w 110"/>
                <a:gd name="T1" fmla="*/ 47 h 118"/>
                <a:gd name="T2" fmla="*/ 88 w 110"/>
                <a:gd name="T3" fmla="*/ 62 h 118"/>
                <a:gd name="T4" fmla="*/ 94 w 110"/>
                <a:gd name="T5" fmla="*/ 46 h 118"/>
                <a:gd name="T6" fmla="*/ 86 w 110"/>
                <a:gd name="T7" fmla="*/ 40 h 118"/>
                <a:gd name="T8" fmla="*/ 68 w 110"/>
                <a:gd name="T9" fmla="*/ 76 h 118"/>
                <a:gd name="T10" fmla="*/ 80 w 110"/>
                <a:gd name="T11" fmla="*/ 35 h 118"/>
                <a:gd name="T12" fmla="*/ 71 w 110"/>
                <a:gd name="T13" fmla="*/ 30 h 118"/>
                <a:gd name="T14" fmla="*/ 47 w 110"/>
                <a:gd name="T15" fmla="*/ 80 h 118"/>
                <a:gd name="T16" fmla="*/ 61 w 110"/>
                <a:gd name="T17" fmla="*/ 27 h 118"/>
                <a:gd name="T18" fmla="*/ 52 w 110"/>
                <a:gd name="T19" fmla="*/ 22 h 118"/>
                <a:gd name="T20" fmla="*/ 27 w 110"/>
                <a:gd name="T21" fmla="*/ 79 h 118"/>
                <a:gd name="T22" fmla="*/ 47 w 110"/>
                <a:gd name="T23" fmla="*/ 8 h 118"/>
                <a:gd name="T24" fmla="*/ 38 w 110"/>
                <a:gd name="T25" fmla="*/ 5 h 118"/>
                <a:gd name="T26" fmla="*/ 14 w 110"/>
                <a:gd name="T27" fmla="*/ 66 h 118"/>
                <a:gd name="T28" fmla="*/ 31 w 110"/>
                <a:gd name="T29" fmla="*/ 9 h 118"/>
                <a:gd name="T30" fmla="*/ 25 w 110"/>
                <a:gd name="T31" fmla="*/ 6 h 118"/>
                <a:gd name="T32" fmla="*/ 1 w 110"/>
                <a:gd name="T33" fmla="*/ 91 h 118"/>
                <a:gd name="T34" fmla="*/ 9 w 110"/>
                <a:gd name="T35" fmla="*/ 95 h 118"/>
                <a:gd name="T36" fmla="*/ 16 w 110"/>
                <a:gd name="T37" fmla="*/ 84 h 118"/>
                <a:gd name="T38" fmla="*/ 13 w 110"/>
                <a:gd name="T39" fmla="*/ 108 h 118"/>
                <a:gd name="T40" fmla="*/ 22 w 110"/>
                <a:gd name="T41" fmla="*/ 112 h 118"/>
                <a:gd name="T42" fmla="*/ 35 w 110"/>
                <a:gd name="T43" fmla="*/ 87 h 118"/>
                <a:gd name="T44" fmla="*/ 33 w 110"/>
                <a:gd name="T45" fmla="*/ 106 h 118"/>
                <a:gd name="T46" fmla="*/ 43 w 110"/>
                <a:gd name="T47" fmla="*/ 110 h 118"/>
                <a:gd name="T48" fmla="*/ 56 w 110"/>
                <a:gd name="T49" fmla="*/ 86 h 118"/>
                <a:gd name="T50" fmla="*/ 55 w 110"/>
                <a:gd name="T51" fmla="*/ 99 h 118"/>
                <a:gd name="T52" fmla="*/ 65 w 110"/>
                <a:gd name="T53" fmla="*/ 102 h 118"/>
                <a:gd name="T54" fmla="*/ 74 w 110"/>
                <a:gd name="T55" fmla="*/ 87 h 118"/>
                <a:gd name="T56" fmla="*/ 83 w 110"/>
                <a:gd name="T57" fmla="*/ 89 h 118"/>
                <a:gd name="T58" fmla="*/ 93 w 110"/>
                <a:gd name="T59" fmla="*/ 75 h 118"/>
                <a:gd name="T60" fmla="*/ 101 w 110"/>
                <a:gd name="T61" fmla="*/ 80 h 118"/>
                <a:gd name="T62" fmla="*/ 106 w 110"/>
                <a:gd name="T63" fmla="*/ 75 h 118"/>
                <a:gd name="T64" fmla="*/ 104 w 110"/>
                <a:gd name="T65" fmla="*/ 65 h 118"/>
                <a:gd name="T66" fmla="*/ 107 w 110"/>
                <a:gd name="T67" fmla="*/ 53 h 118"/>
                <a:gd name="T68" fmla="*/ 98 w 110"/>
                <a:gd name="T69"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18">
                  <a:moveTo>
                    <a:pt x="98" y="47"/>
                  </a:moveTo>
                  <a:cubicBezTo>
                    <a:pt x="95" y="52"/>
                    <a:pt x="91" y="57"/>
                    <a:pt x="88" y="62"/>
                  </a:cubicBezTo>
                  <a:cubicBezTo>
                    <a:pt x="90" y="57"/>
                    <a:pt x="92" y="51"/>
                    <a:pt x="94" y="46"/>
                  </a:cubicBezTo>
                  <a:cubicBezTo>
                    <a:pt x="97" y="40"/>
                    <a:pt x="89" y="34"/>
                    <a:pt x="86" y="40"/>
                  </a:cubicBezTo>
                  <a:cubicBezTo>
                    <a:pt x="79" y="51"/>
                    <a:pt x="74" y="64"/>
                    <a:pt x="68" y="76"/>
                  </a:cubicBezTo>
                  <a:cubicBezTo>
                    <a:pt x="70" y="62"/>
                    <a:pt x="75" y="49"/>
                    <a:pt x="80" y="35"/>
                  </a:cubicBezTo>
                  <a:cubicBezTo>
                    <a:pt x="81" y="29"/>
                    <a:pt x="74" y="24"/>
                    <a:pt x="71" y="30"/>
                  </a:cubicBezTo>
                  <a:cubicBezTo>
                    <a:pt x="62" y="46"/>
                    <a:pt x="55" y="64"/>
                    <a:pt x="47" y="80"/>
                  </a:cubicBezTo>
                  <a:cubicBezTo>
                    <a:pt x="50" y="62"/>
                    <a:pt x="56" y="45"/>
                    <a:pt x="61" y="27"/>
                  </a:cubicBezTo>
                  <a:cubicBezTo>
                    <a:pt x="63" y="20"/>
                    <a:pt x="54" y="16"/>
                    <a:pt x="52" y="22"/>
                  </a:cubicBezTo>
                  <a:cubicBezTo>
                    <a:pt x="43" y="41"/>
                    <a:pt x="36" y="61"/>
                    <a:pt x="27" y="79"/>
                  </a:cubicBezTo>
                  <a:cubicBezTo>
                    <a:pt x="33" y="55"/>
                    <a:pt x="42" y="32"/>
                    <a:pt x="47" y="8"/>
                  </a:cubicBezTo>
                  <a:cubicBezTo>
                    <a:pt x="48" y="2"/>
                    <a:pt x="40" y="0"/>
                    <a:pt x="38" y="5"/>
                  </a:cubicBezTo>
                  <a:cubicBezTo>
                    <a:pt x="30" y="25"/>
                    <a:pt x="23" y="46"/>
                    <a:pt x="14" y="66"/>
                  </a:cubicBezTo>
                  <a:cubicBezTo>
                    <a:pt x="18" y="46"/>
                    <a:pt x="24" y="27"/>
                    <a:pt x="31" y="9"/>
                  </a:cubicBezTo>
                  <a:cubicBezTo>
                    <a:pt x="33" y="4"/>
                    <a:pt x="27" y="2"/>
                    <a:pt x="25" y="6"/>
                  </a:cubicBezTo>
                  <a:cubicBezTo>
                    <a:pt x="13" y="33"/>
                    <a:pt x="4" y="61"/>
                    <a:pt x="1" y="91"/>
                  </a:cubicBezTo>
                  <a:cubicBezTo>
                    <a:pt x="0" y="97"/>
                    <a:pt x="6" y="100"/>
                    <a:pt x="9" y="95"/>
                  </a:cubicBezTo>
                  <a:cubicBezTo>
                    <a:pt x="12" y="92"/>
                    <a:pt x="14" y="88"/>
                    <a:pt x="16" y="84"/>
                  </a:cubicBezTo>
                  <a:cubicBezTo>
                    <a:pt x="15" y="92"/>
                    <a:pt x="13" y="100"/>
                    <a:pt x="13" y="108"/>
                  </a:cubicBezTo>
                  <a:cubicBezTo>
                    <a:pt x="12" y="113"/>
                    <a:pt x="19" y="118"/>
                    <a:pt x="22" y="112"/>
                  </a:cubicBezTo>
                  <a:cubicBezTo>
                    <a:pt x="27" y="104"/>
                    <a:pt x="31" y="96"/>
                    <a:pt x="35" y="87"/>
                  </a:cubicBezTo>
                  <a:cubicBezTo>
                    <a:pt x="34" y="93"/>
                    <a:pt x="33" y="100"/>
                    <a:pt x="33" y="106"/>
                  </a:cubicBezTo>
                  <a:cubicBezTo>
                    <a:pt x="33" y="112"/>
                    <a:pt x="39" y="116"/>
                    <a:pt x="43" y="110"/>
                  </a:cubicBezTo>
                  <a:cubicBezTo>
                    <a:pt x="48" y="103"/>
                    <a:pt x="52" y="94"/>
                    <a:pt x="56" y="86"/>
                  </a:cubicBezTo>
                  <a:cubicBezTo>
                    <a:pt x="56" y="90"/>
                    <a:pt x="55" y="95"/>
                    <a:pt x="55" y="99"/>
                  </a:cubicBezTo>
                  <a:cubicBezTo>
                    <a:pt x="55" y="105"/>
                    <a:pt x="62" y="106"/>
                    <a:pt x="65" y="102"/>
                  </a:cubicBezTo>
                  <a:cubicBezTo>
                    <a:pt x="68" y="97"/>
                    <a:pt x="71" y="92"/>
                    <a:pt x="74" y="87"/>
                  </a:cubicBezTo>
                  <a:cubicBezTo>
                    <a:pt x="75" y="92"/>
                    <a:pt x="81" y="92"/>
                    <a:pt x="83" y="89"/>
                  </a:cubicBezTo>
                  <a:cubicBezTo>
                    <a:pt x="87" y="85"/>
                    <a:pt x="90" y="80"/>
                    <a:pt x="93" y="75"/>
                  </a:cubicBezTo>
                  <a:cubicBezTo>
                    <a:pt x="93" y="80"/>
                    <a:pt x="98" y="83"/>
                    <a:pt x="101" y="80"/>
                  </a:cubicBezTo>
                  <a:cubicBezTo>
                    <a:pt x="103" y="78"/>
                    <a:pt x="105" y="76"/>
                    <a:pt x="106" y="75"/>
                  </a:cubicBezTo>
                  <a:cubicBezTo>
                    <a:pt x="110" y="72"/>
                    <a:pt x="108" y="66"/>
                    <a:pt x="104" y="65"/>
                  </a:cubicBezTo>
                  <a:cubicBezTo>
                    <a:pt x="104" y="61"/>
                    <a:pt x="105" y="57"/>
                    <a:pt x="107" y="53"/>
                  </a:cubicBezTo>
                  <a:cubicBezTo>
                    <a:pt x="109" y="47"/>
                    <a:pt x="102" y="42"/>
                    <a:pt x="9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35"/>
            <p:cNvSpPr/>
            <p:nvPr/>
          </p:nvSpPr>
          <p:spPr bwMode="auto">
            <a:xfrm>
              <a:off x="1434" y="944"/>
              <a:ext cx="48" cy="155"/>
            </a:xfrm>
            <a:custGeom>
              <a:avLst/>
              <a:gdLst>
                <a:gd name="T0" fmla="*/ 12 w 20"/>
                <a:gd name="T1" fmla="*/ 3 h 65"/>
                <a:gd name="T2" fmla="*/ 4 w 20"/>
                <a:gd name="T3" fmla="*/ 58 h 65"/>
                <a:gd name="T4" fmla="*/ 12 w 20"/>
                <a:gd name="T5" fmla="*/ 60 h 65"/>
                <a:gd name="T6" fmla="*/ 20 w 20"/>
                <a:gd name="T7" fmla="*/ 35 h 65"/>
                <a:gd name="T8" fmla="*/ 15 w 20"/>
                <a:gd name="T9" fmla="*/ 34 h 65"/>
                <a:gd name="T10" fmla="*/ 11 w 20"/>
                <a:gd name="T11" fmla="*/ 40 h 65"/>
                <a:gd name="T12" fmla="*/ 17 w 20"/>
                <a:gd name="T13" fmla="*/ 5 h 65"/>
                <a:gd name="T14" fmla="*/ 12 w 20"/>
                <a:gd name="T15" fmla="*/ 3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5">
                  <a:moveTo>
                    <a:pt x="12" y="3"/>
                  </a:moveTo>
                  <a:cubicBezTo>
                    <a:pt x="5" y="20"/>
                    <a:pt x="0" y="38"/>
                    <a:pt x="4" y="58"/>
                  </a:cubicBezTo>
                  <a:cubicBezTo>
                    <a:pt x="5" y="62"/>
                    <a:pt x="10" y="65"/>
                    <a:pt x="12" y="60"/>
                  </a:cubicBezTo>
                  <a:cubicBezTo>
                    <a:pt x="16" y="53"/>
                    <a:pt x="20" y="44"/>
                    <a:pt x="20" y="35"/>
                  </a:cubicBezTo>
                  <a:cubicBezTo>
                    <a:pt x="19" y="32"/>
                    <a:pt x="16" y="31"/>
                    <a:pt x="15" y="34"/>
                  </a:cubicBezTo>
                  <a:cubicBezTo>
                    <a:pt x="14" y="36"/>
                    <a:pt x="12" y="38"/>
                    <a:pt x="11" y="40"/>
                  </a:cubicBezTo>
                  <a:cubicBezTo>
                    <a:pt x="11" y="28"/>
                    <a:pt x="13" y="16"/>
                    <a:pt x="17" y="5"/>
                  </a:cubicBezTo>
                  <a:cubicBezTo>
                    <a:pt x="18" y="2"/>
                    <a:pt x="14"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36"/>
            <p:cNvSpPr/>
            <p:nvPr/>
          </p:nvSpPr>
          <p:spPr bwMode="auto">
            <a:xfrm>
              <a:off x="1460" y="954"/>
              <a:ext cx="77" cy="202"/>
            </a:xfrm>
            <a:custGeom>
              <a:avLst/>
              <a:gdLst>
                <a:gd name="T0" fmla="*/ 26 w 32"/>
                <a:gd name="T1" fmla="*/ 12 h 85"/>
                <a:gd name="T2" fmla="*/ 16 w 32"/>
                <a:gd name="T3" fmla="*/ 39 h 85"/>
                <a:gd name="T4" fmla="*/ 14 w 32"/>
                <a:gd name="T5" fmla="*/ 45 h 85"/>
                <a:gd name="T6" fmla="*/ 10 w 32"/>
                <a:gd name="T7" fmla="*/ 56 h 85"/>
                <a:gd name="T8" fmla="*/ 16 w 32"/>
                <a:gd name="T9" fmla="*/ 3 h 85"/>
                <a:gd name="T10" fmla="*/ 14 w 32"/>
                <a:gd name="T11" fmla="*/ 1 h 85"/>
                <a:gd name="T12" fmla="*/ 2 w 32"/>
                <a:gd name="T13" fmla="*/ 80 h 85"/>
                <a:gd name="T14" fmla="*/ 10 w 32"/>
                <a:gd name="T15" fmla="*/ 81 h 85"/>
                <a:gd name="T16" fmla="*/ 15 w 32"/>
                <a:gd name="T17" fmla="*/ 67 h 85"/>
                <a:gd name="T18" fmla="*/ 18 w 32"/>
                <a:gd name="T19" fmla="*/ 76 h 85"/>
                <a:gd name="T20" fmla="*/ 24 w 32"/>
                <a:gd name="T21" fmla="*/ 75 h 85"/>
                <a:gd name="T22" fmla="*/ 24 w 32"/>
                <a:gd name="T23" fmla="*/ 46 h 85"/>
                <a:gd name="T24" fmla="*/ 31 w 32"/>
                <a:gd name="T25" fmla="*/ 15 h 85"/>
                <a:gd name="T26" fmla="*/ 26 w 32"/>
                <a:gd name="T27" fmla="*/ 1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85">
                  <a:moveTo>
                    <a:pt x="26" y="12"/>
                  </a:moveTo>
                  <a:cubicBezTo>
                    <a:pt x="21" y="19"/>
                    <a:pt x="18" y="29"/>
                    <a:pt x="16" y="39"/>
                  </a:cubicBezTo>
                  <a:cubicBezTo>
                    <a:pt x="15" y="41"/>
                    <a:pt x="14" y="43"/>
                    <a:pt x="14" y="45"/>
                  </a:cubicBezTo>
                  <a:cubicBezTo>
                    <a:pt x="12" y="48"/>
                    <a:pt x="11" y="52"/>
                    <a:pt x="10" y="56"/>
                  </a:cubicBezTo>
                  <a:cubicBezTo>
                    <a:pt x="10" y="38"/>
                    <a:pt x="12" y="20"/>
                    <a:pt x="16" y="3"/>
                  </a:cubicBezTo>
                  <a:cubicBezTo>
                    <a:pt x="17" y="1"/>
                    <a:pt x="15" y="0"/>
                    <a:pt x="14" y="1"/>
                  </a:cubicBezTo>
                  <a:cubicBezTo>
                    <a:pt x="1" y="24"/>
                    <a:pt x="0" y="53"/>
                    <a:pt x="2" y="80"/>
                  </a:cubicBezTo>
                  <a:cubicBezTo>
                    <a:pt x="2" y="85"/>
                    <a:pt x="9" y="85"/>
                    <a:pt x="10" y="81"/>
                  </a:cubicBezTo>
                  <a:cubicBezTo>
                    <a:pt x="12" y="76"/>
                    <a:pt x="14" y="72"/>
                    <a:pt x="15" y="67"/>
                  </a:cubicBezTo>
                  <a:cubicBezTo>
                    <a:pt x="16" y="70"/>
                    <a:pt x="17" y="73"/>
                    <a:pt x="18" y="76"/>
                  </a:cubicBezTo>
                  <a:cubicBezTo>
                    <a:pt x="20" y="78"/>
                    <a:pt x="23" y="78"/>
                    <a:pt x="24" y="75"/>
                  </a:cubicBezTo>
                  <a:cubicBezTo>
                    <a:pt x="25" y="65"/>
                    <a:pt x="24" y="56"/>
                    <a:pt x="24" y="46"/>
                  </a:cubicBezTo>
                  <a:cubicBezTo>
                    <a:pt x="25" y="36"/>
                    <a:pt x="28" y="25"/>
                    <a:pt x="31" y="15"/>
                  </a:cubicBezTo>
                  <a:cubicBezTo>
                    <a:pt x="32" y="12"/>
                    <a:pt x="27" y="8"/>
                    <a:pt x="2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Group 46"/>
          <p:cNvGrpSpPr>
            <a:grpSpLocks noChangeAspect="1"/>
          </p:cNvGrpSpPr>
          <p:nvPr/>
        </p:nvGrpSpPr>
        <p:grpSpPr bwMode="auto">
          <a:xfrm>
            <a:off x="3192778" y="3579835"/>
            <a:ext cx="204994" cy="391640"/>
            <a:chOff x="6072" y="1627"/>
            <a:chExt cx="333" cy="636"/>
          </a:xfrm>
          <a:solidFill>
            <a:schemeClr val="accent4"/>
          </a:solidFill>
        </p:grpSpPr>
        <p:sp>
          <p:nvSpPr>
            <p:cNvPr id="95" name="Freeform 47"/>
            <p:cNvSpPr>
              <a:spLocks noEditPoints="1"/>
            </p:cNvSpPr>
            <p:nvPr/>
          </p:nvSpPr>
          <p:spPr bwMode="auto">
            <a:xfrm>
              <a:off x="6173" y="2091"/>
              <a:ext cx="147" cy="172"/>
            </a:xfrm>
            <a:custGeom>
              <a:avLst/>
              <a:gdLst>
                <a:gd name="T0" fmla="*/ 9 w 19"/>
                <a:gd name="T1" fmla="*/ 22 h 23"/>
                <a:gd name="T2" fmla="*/ 9 w 19"/>
                <a:gd name="T3" fmla="*/ 23 h 23"/>
                <a:gd name="T4" fmla="*/ 5 w 19"/>
                <a:gd name="T5" fmla="*/ 8 h 23"/>
                <a:gd name="T6" fmla="*/ 12 w 19"/>
                <a:gd name="T7" fmla="*/ 21 h 23"/>
                <a:gd name="T8" fmla="*/ 9 w 19"/>
                <a:gd name="T9" fmla="*/ 22 h 23"/>
                <a:gd name="T10" fmla="*/ 10 w 19"/>
                <a:gd name="T11" fmla="*/ 16 h 23"/>
                <a:gd name="T12" fmla="*/ 11 w 19"/>
                <a:gd name="T13" fmla="*/ 19 h 23"/>
                <a:gd name="T14" fmla="*/ 12 w 19"/>
                <a:gd name="T15" fmla="*/ 18 h 23"/>
                <a:gd name="T16" fmla="*/ 10 w 19"/>
                <a:gd name="T17" fmla="*/ 9 h 23"/>
                <a:gd name="T18" fmla="*/ 8 w 19"/>
                <a:gd name="T19" fmla="*/ 9 h 23"/>
                <a:gd name="T20" fmla="*/ 10 w 19"/>
                <a:gd name="T21" fmla="*/ 16 h 23"/>
                <a:gd name="T22" fmla="*/ 9 w 19"/>
                <a:gd name="T23" fmla="*/ 19 h 23"/>
                <a:gd name="T24" fmla="*/ 7 w 19"/>
                <a:gd name="T25" fmla="*/ 10 h 23"/>
                <a:gd name="T26" fmla="*/ 5 w 19"/>
                <a:gd name="T27" fmla="*/ 13 h 23"/>
                <a:gd name="T28" fmla="*/ 7 w 19"/>
                <a:gd name="T29" fmla="*/ 14 h 23"/>
                <a:gd name="T30" fmla="*/ 7 w 19"/>
                <a:gd name="T31" fmla="*/ 16 h 23"/>
                <a:gd name="T32" fmla="*/ 9 w 19"/>
                <a:gd name="T33" fmla="*/ 19 h 23"/>
                <a:gd name="T34" fmla="*/ 12 w 19"/>
                <a:gd name="T35" fmla="*/ 12 h 23"/>
                <a:gd name="T36" fmla="*/ 12 w 19"/>
                <a:gd name="T37" fmla="*/ 11 h 23"/>
                <a:gd name="T38" fmla="*/ 12 w 19"/>
                <a:gd name="T39" fmla="*/ 12 h 23"/>
                <a:gd name="T40" fmla="*/ 13 w 19"/>
                <a:gd name="T41" fmla="*/ 14 h 23"/>
                <a:gd name="T42" fmla="*/ 12 w 19"/>
                <a:gd name="T43" fmla="*/ 12 h 23"/>
                <a:gd name="T44" fmla="*/ 13 w 19"/>
                <a:gd name="T45"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23">
                  <a:moveTo>
                    <a:pt x="9" y="22"/>
                  </a:moveTo>
                  <a:cubicBezTo>
                    <a:pt x="8" y="22"/>
                    <a:pt x="10" y="23"/>
                    <a:pt x="9" y="23"/>
                  </a:cubicBezTo>
                  <a:cubicBezTo>
                    <a:pt x="4" y="20"/>
                    <a:pt x="0" y="14"/>
                    <a:pt x="5" y="8"/>
                  </a:cubicBezTo>
                  <a:cubicBezTo>
                    <a:pt x="13" y="0"/>
                    <a:pt x="19" y="17"/>
                    <a:pt x="12" y="21"/>
                  </a:cubicBezTo>
                  <a:cubicBezTo>
                    <a:pt x="11" y="21"/>
                    <a:pt x="10" y="21"/>
                    <a:pt x="9" y="22"/>
                  </a:cubicBezTo>
                  <a:close/>
                  <a:moveTo>
                    <a:pt x="10" y="16"/>
                  </a:moveTo>
                  <a:cubicBezTo>
                    <a:pt x="10" y="17"/>
                    <a:pt x="11" y="17"/>
                    <a:pt x="11" y="19"/>
                  </a:cubicBezTo>
                  <a:cubicBezTo>
                    <a:pt x="12" y="19"/>
                    <a:pt x="12" y="18"/>
                    <a:pt x="12" y="18"/>
                  </a:cubicBezTo>
                  <a:cubicBezTo>
                    <a:pt x="11" y="15"/>
                    <a:pt x="11" y="11"/>
                    <a:pt x="10" y="9"/>
                  </a:cubicBezTo>
                  <a:cubicBezTo>
                    <a:pt x="9" y="10"/>
                    <a:pt x="9" y="8"/>
                    <a:pt x="8" y="9"/>
                  </a:cubicBezTo>
                  <a:cubicBezTo>
                    <a:pt x="7" y="12"/>
                    <a:pt x="10" y="14"/>
                    <a:pt x="10" y="16"/>
                  </a:cubicBezTo>
                  <a:close/>
                  <a:moveTo>
                    <a:pt x="9" y="19"/>
                  </a:moveTo>
                  <a:cubicBezTo>
                    <a:pt x="8" y="16"/>
                    <a:pt x="7" y="13"/>
                    <a:pt x="7" y="10"/>
                  </a:cubicBezTo>
                  <a:cubicBezTo>
                    <a:pt x="5" y="10"/>
                    <a:pt x="5" y="11"/>
                    <a:pt x="5" y="13"/>
                  </a:cubicBezTo>
                  <a:cubicBezTo>
                    <a:pt x="6" y="13"/>
                    <a:pt x="7" y="13"/>
                    <a:pt x="7" y="14"/>
                  </a:cubicBezTo>
                  <a:cubicBezTo>
                    <a:pt x="7" y="15"/>
                    <a:pt x="7" y="15"/>
                    <a:pt x="7" y="16"/>
                  </a:cubicBezTo>
                  <a:cubicBezTo>
                    <a:pt x="8" y="16"/>
                    <a:pt x="8" y="19"/>
                    <a:pt x="9" y="19"/>
                  </a:cubicBezTo>
                  <a:close/>
                  <a:moveTo>
                    <a:pt x="12" y="12"/>
                  </a:moveTo>
                  <a:cubicBezTo>
                    <a:pt x="12" y="11"/>
                    <a:pt x="12" y="11"/>
                    <a:pt x="12" y="11"/>
                  </a:cubicBezTo>
                  <a:cubicBezTo>
                    <a:pt x="12" y="12"/>
                    <a:pt x="12" y="12"/>
                    <a:pt x="12" y="12"/>
                  </a:cubicBezTo>
                  <a:close/>
                  <a:moveTo>
                    <a:pt x="13" y="14"/>
                  </a:moveTo>
                  <a:cubicBezTo>
                    <a:pt x="13" y="14"/>
                    <a:pt x="13" y="12"/>
                    <a:pt x="12" y="12"/>
                  </a:cubicBezTo>
                  <a:cubicBezTo>
                    <a:pt x="12" y="13"/>
                    <a:pt x="12" y="14"/>
                    <a:pt x="1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8"/>
            <p:cNvSpPr>
              <a:spLocks noEditPoints="1"/>
            </p:cNvSpPr>
            <p:nvPr/>
          </p:nvSpPr>
          <p:spPr bwMode="auto">
            <a:xfrm>
              <a:off x="6072" y="1627"/>
              <a:ext cx="333" cy="464"/>
            </a:xfrm>
            <a:custGeom>
              <a:avLst/>
              <a:gdLst>
                <a:gd name="T0" fmla="*/ 29 w 43"/>
                <a:gd name="T1" fmla="*/ 50 h 62"/>
                <a:gd name="T2" fmla="*/ 20 w 43"/>
                <a:gd name="T3" fmla="*/ 62 h 62"/>
                <a:gd name="T4" fmla="*/ 14 w 43"/>
                <a:gd name="T5" fmla="*/ 48 h 62"/>
                <a:gd name="T6" fmla="*/ 15 w 43"/>
                <a:gd name="T7" fmla="*/ 41 h 62"/>
                <a:gd name="T8" fmla="*/ 28 w 43"/>
                <a:gd name="T9" fmla="*/ 31 h 62"/>
                <a:gd name="T10" fmla="*/ 29 w 43"/>
                <a:gd name="T11" fmla="*/ 29 h 62"/>
                <a:gd name="T12" fmla="*/ 20 w 43"/>
                <a:gd name="T13" fmla="*/ 22 h 62"/>
                <a:gd name="T14" fmla="*/ 18 w 43"/>
                <a:gd name="T15" fmla="*/ 29 h 62"/>
                <a:gd name="T16" fmla="*/ 1 w 43"/>
                <a:gd name="T17" fmla="*/ 31 h 62"/>
                <a:gd name="T18" fmla="*/ 0 w 43"/>
                <a:gd name="T19" fmla="*/ 22 h 62"/>
                <a:gd name="T20" fmla="*/ 17 w 43"/>
                <a:gd name="T21" fmla="*/ 3 h 62"/>
                <a:gd name="T22" fmla="*/ 43 w 43"/>
                <a:gd name="T23" fmla="*/ 20 h 62"/>
                <a:gd name="T24" fmla="*/ 31 w 43"/>
                <a:gd name="T25" fmla="*/ 45 h 62"/>
                <a:gd name="T26" fmla="*/ 25 w 43"/>
                <a:gd name="T27" fmla="*/ 5 h 62"/>
                <a:gd name="T28" fmla="*/ 32 w 43"/>
                <a:gd name="T29" fmla="*/ 25 h 62"/>
                <a:gd name="T30" fmla="*/ 34 w 43"/>
                <a:gd name="T31" fmla="*/ 26 h 62"/>
                <a:gd name="T32" fmla="*/ 36 w 43"/>
                <a:gd name="T33" fmla="*/ 37 h 62"/>
                <a:gd name="T34" fmla="*/ 29 w 43"/>
                <a:gd name="T35" fmla="*/ 5 h 62"/>
                <a:gd name="T36" fmla="*/ 25 w 43"/>
                <a:gd name="T37" fmla="*/ 5 h 62"/>
                <a:gd name="T38" fmla="*/ 25 w 43"/>
                <a:gd name="T39" fmla="*/ 17 h 62"/>
                <a:gd name="T40" fmla="*/ 24 w 43"/>
                <a:gd name="T41" fmla="*/ 8 h 62"/>
                <a:gd name="T42" fmla="*/ 23 w 43"/>
                <a:gd name="T43" fmla="*/ 5 h 62"/>
                <a:gd name="T44" fmla="*/ 18 w 43"/>
                <a:gd name="T45" fmla="*/ 5 h 62"/>
                <a:gd name="T46" fmla="*/ 21 w 43"/>
                <a:gd name="T47" fmla="*/ 18 h 62"/>
                <a:gd name="T48" fmla="*/ 18 w 43"/>
                <a:gd name="T49" fmla="*/ 5 h 62"/>
                <a:gd name="T50" fmla="*/ 39 w 43"/>
                <a:gd name="T51" fmla="*/ 30 h 62"/>
                <a:gd name="T52" fmla="*/ 39 w 43"/>
                <a:gd name="T53" fmla="*/ 25 h 62"/>
                <a:gd name="T54" fmla="*/ 36 w 43"/>
                <a:gd name="T55" fmla="*/ 12 h 62"/>
                <a:gd name="T56" fmla="*/ 35 w 43"/>
                <a:gd name="T57" fmla="*/ 9 h 62"/>
                <a:gd name="T58" fmla="*/ 36 w 43"/>
                <a:gd name="T59" fmla="*/ 21 h 62"/>
                <a:gd name="T60" fmla="*/ 14 w 43"/>
                <a:gd name="T61" fmla="*/ 8 h 62"/>
                <a:gd name="T62" fmla="*/ 20 w 43"/>
                <a:gd name="T63" fmla="*/ 20 h 62"/>
                <a:gd name="T64" fmla="*/ 12 w 43"/>
                <a:gd name="T65" fmla="*/ 8 h 62"/>
                <a:gd name="T66" fmla="*/ 11 w 43"/>
                <a:gd name="T67" fmla="*/ 8 h 62"/>
                <a:gd name="T68" fmla="*/ 12 w 43"/>
                <a:gd name="T69" fmla="*/ 16 h 62"/>
                <a:gd name="T70" fmla="*/ 13 w 43"/>
                <a:gd name="T71" fmla="*/ 12 h 62"/>
                <a:gd name="T72" fmla="*/ 7 w 43"/>
                <a:gd name="T73" fmla="*/ 12 h 62"/>
                <a:gd name="T74" fmla="*/ 15 w 43"/>
                <a:gd name="T75" fmla="*/ 29 h 62"/>
                <a:gd name="T76" fmla="*/ 14 w 43"/>
                <a:gd name="T77" fmla="*/ 26 h 62"/>
                <a:gd name="T78" fmla="*/ 7 w 43"/>
                <a:gd name="T79" fmla="*/ 12 h 62"/>
                <a:gd name="T80" fmla="*/ 6 w 43"/>
                <a:gd name="T81" fmla="*/ 17 h 62"/>
                <a:gd name="T82" fmla="*/ 9 w 43"/>
                <a:gd name="T83" fmla="*/ 28 h 62"/>
                <a:gd name="T84" fmla="*/ 10 w 43"/>
                <a:gd name="T85" fmla="*/ 35 h 62"/>
                <a:gd name="T86" fmla="*/ 6 w 43"/>
                <a:gd name="T87" fmla="*/ 14 h 62"/>
                <a:gd name="T88" fmla="*/ 40 w 43"/>
                <a:gd name="T89" fmla="*/ 21 h 62"/>
                <a:gd name="T90" fmla="*/ 39 w 43"/>
                <a:gd name="T91" fmla="*/ 15 h 62"/>
                <a:gd name="T92" fmla="*/ 7 w 43"/>
                <a:gd name="T93" fmla="*/ 34 h 62"/>
                <a:gd name="T94" fmla="*/ 7 w 43"/>
                <a:gd name="T95" fmla="*/ 34 h 62"/>
                <a:gd name="T96" fmla="*/ 31 w 43"/>
                <a:gd name="T97" fmla="*/ 39 h 62"/>
                <a:gd name="T98" fmla="*/ 33 w 43"/>
                <a:gd name="T99" fmla="*/ 30 h 62"/>
                <a:gd name="T100" fmla="*/ 30 w 43"/>
                <a:gd name="T101" fmla="*/ 32 h 62"/>
                <a:gd name="T102" fmla="*/ 32 w 43"/>
                <a:gd name="T103" fmla="*/ 42 h 62"/>
                <a:gd name="T104" fmla="*/ 30 w 43"/>
                <a:gd name="T105" fmla="*/ 43 h 62"/>
                <a:gd name="T106" fmla="*/ 27 w 43"/>
                <a:gd name="T107" fmla="*/ 47 h 62"/>
                <a:gd name="T108" fmla="*/ 25 w 43"/>
                <a:gd name="T109" fmla="*/ 37 h 62"/>
                <a:gd name="T110" fmla="*/ 24 w 43"/>
                <a:gd name="T111" fmla="*/ 51 h 62"/>
                <a:gd name="T112" fmla="*/ 22 w 43"/>
                <a:gd name="T113" fmla="*/ 40 h 62"/>
                <a:gd name="T114" fmla="*/ 18 w 43"/>
                <a:gd name="T115" fmla="*/ 46 h 62"/>
                <a:gd name="T116" fmla="*/ 19 w 43"/>
                <a:gd name="T117" fmla="*/ 55 h 62"/>
                <a:gd name="T118" fmla="*/ 19 w 43"/>
                <a:gd name="T119" fmla="*/ 58 h 62"/>
                <a:gd name="T120" fmla="*/ 23 w 43"/>
                <a:gd name="T121" fmla="*/ 54 h 62"/>
                <a:gd name="T122" fmla="*/ 18 w 43"/>
                <a:gd name="T123"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 h="62">
                  <a:moveTo>
                    <a:pt x="31" y="47"/>
                  </a:moveTo>
                  <a:cubicBezTo>
                    <a:pt x="29" y="47"/>
                    <a:pt x="28" y="49"/>
                    <a:pt x="29" y="50"/>
                  </a:cubicBezTo>
                  <a:cubicBezTo>
                    <a:pt x="25" y="51"/>
                    <a:pt x="25" y="56"/>
                    <a:pt x="25" y="58"/>
                  </a:cubicBezTo>
                  <a:cubicBezTo>
                    <a:pt x="23" y="59"/>
                    <a:pt x="22" y="62"/>
                    <a:pt x="20" y="62"/>
                  </a:cubicBezTo>
                  <a:cubicBezTo>
                    <a:pt x="19" y="62"/>
                    <a:pt x="15" y="58"/>
                    <a:pt x="15" y="55"/>
                  </a:cubicBezTo>
                  <a:cubicBezTo>
                    <a:pt x="14" y="53"/>
                    <a:pt x="14" y="50"/>
                    <a:pt x="14" y="48"/>
                  </a:cubicBezTo>
                  <a:cubicBezTo>
                    <a:pt x="14" y="47"/>
                    <a:pt x="15" y="47"/>
                    <a:pt x="15" y="46"/>
                  </a:cubicBezTo>
                  <a:cubicBezTo>
                    <a:pt x="16" y="44"/>
                    <a:pt x="14" y="42"/>
                    <a:pt x="15" y="41"/>
                  </a:cubicBezTo>
                  <a:cubicBezTo>
                    <a:pt x="16" y="41"/>
                    <a:pt x="17" y="42"/>
                    <a:pt x="16" y="43"/>
                  </a:cubicBezTo>
                  <a:cubicBezTo>
                    <a:pt x="20" y="39"/>
                    <a:pt x="24" y="35"/>
                    <a:pt x="28" y="31"/>
                  </a:cubicBezTo>
                  <a:cubicBezTo>
                    <a:pt x="28" y="30"/>
                    <a:pt x="27" y="30"/>
                    <a:pt x="27" y="29"/>
                  </a:cubicBezTo>
                  <a:cubicBezTo>
                    <a:pt x="28" y="28"/>
                    <a:pt x="29" y="28"/>
                    <a:pt x="29" y="29"/>
                  </a:cubicBezTo>
                  <a:cubicBezTo>
                    <a:pt x="31" y="24"/>
                    <a:pt x="29" y="20"/>
                    <a:pt x="25" y="20"/>
                  </a:cubicBezTo>
                  <a:cubicBezTo>
                    <a:pt x="23" y="20"/>
                    <a:pt x="22" y="22"/>
                    <a:pt x="20" y="22"/>
                  </a:cubicBezTo>
                  <a:cubicBezTo>
                    <a:pt x="20" y="23"/>
                    <a:pt x="19" y="24"/>
                    <a:pt x="18" y="25"/>
                  </a:cubicBezTo>
                  <a:cubicBezTo>
                    <a:pt x="18" y="27"/>
                    <a:pt x="18" y="28"/>
                    <a:pt x="18" y="29"/>
                  </a:cubicBezTo>
                  <a:cubicBezTo>
                    <a:pt x="17" y="33"/>
                    <a:pt x="11" y="41"/>
                    <a:pt x="6" y="37"/>
                  </a:cubicBezTo>
                  <a:cubicBezTo>
                    <a:pt x="5" y="37"/>
                    <a:pt x="2" y="32"/>
                    <a:pt x="1" y="31"/>
                  </a:cubicBezTo>
                  <a:cubicBezTo>
                    <a:pt x="1" y="29"/>
                    <a:pt x="1" y="27"/>
                    <a:pt x="1" y="25"/>
                  </a:cubicBezTo>
                  <a:cubicBezTo>
                    <a:pt x="1" y="24"/>
                    <a:pt x="0" y="23"/>
                    <a:pt x="0" y="22"/>
                  </a:cubicBezTo>
                  <a:cubicBezTo>
                    <a:pt x="1" y="19"/>
                    <a:pt x="2" y="14"/>
                    <a:pt x="4" y="12"/>
                  </a:cubicBezTo>
                  <a:cubicBezTo>
                    <a:pt x="7" y="7"/>
                    <a:pt x="12" y="5"/>
                    <a:pt x="17" y="3"/>
                  </a:cubicBezTo>
                  <a:cubicBezTo>
                    <a:pt x="19" y="3"/>
                    <a:pt x="25" y="0"/>
                    <a:pt x="27" y="2"/>
                  </a:cubicBezTo>
                  <a:cubicBezTo>
                    <a:pt x="37" y="3"/>
                    <a:pt x="42" y="11"/>
                    <a:pt x="43" y="20"/>
                  </a:cubicBezTo>
                  <a:cubicBezTo>
                    <a:pt x="43" y="23"/>
                    <a:pt x="43" y="26"/>
                    <a:pt x="42" y="30"/>
                  </a:cubicBezTo>
                  <a:cubicBezTo>
                    <a:pt x="39" y="36"/>
                    <a:pt x="36" y="42"/>
                    <a:pt x="31" y="45"/>
                  </a:cubicBezTo>
                  <a:cubicBezTo>
                    <a:pt x="31" y="47"/>
                    <a:pt x="31" y="46"/>
                    <a:pt x="31" y="47"/>
                  </a:cubicBezTo>
                  <a:close/>
                  <a:moveTo>
                    <a:pt x="25" y="5"/>
                  </a:moveTo>
                  <a:cubicBezTo>
                    <a:pt x="28" y="11"/>
                    <a:pt x="31" y="17"/>
                    <a:pt x="33" y="24"/>
                  </a:cubicBezTo>
                  <a:cubicBezTo>
                    <a:pt x="32" y="24"/>
                    <a:pt x="32" y="24"/>
                    <a:pt x="32" y="25"/>
                  </a:cubicBezTo>
                  <a:cubicBezTo>
                    <a:pt x="32" y="25"/>
                    <a:pt x="32" y="26"/>
                    <a:pt x="32" y="27"/>
                  </a:cubicBezTo>
                  <a:cubicBezTo>
                    <a:pt x="33" y="27"/>
                    <a:pt x="33" y="26"/>
                    <a:pt x="34" y="26"/>
                  </a:cubicBezTo>
                  <a:cubicBezTo>
                    <a:pt x="34" y="30"/>
                    <a:pt x="35" y="34"/>
                    <a:pt x="35" y="37"/>
                  </a:cubicBezTo>
                  <a:cubicBezTo>
                    <a:pt x="35" y="37"/>
                    <a:pt x="36" y="37"/>
                    <a:pt x="36" y="37"/>
                  </a:cubicBezTo>
                  <a:cubicBezTo>
                    <a:pt x="38" y="36"/>
                    <a:pt x="37" y="34"/>
                    <a:pt x="38" y="32"/>
                  </a:cubicBezTo>
                  <a:cubicBezTo>
                    <a:pt x="35" y="23"/>
                    <a:pt x="33" y="13"/>
                    <a:pt x="29" y="5"/>
                  </a:cubicBezTo>
                  <a:cubicBezTo>
                    <a:pt x="27" y="5"/>
                    <a:pt x="27" y="4"/>
                    <a:pt x="25" y="4"/>
                  </a:cubicBezTo>
                  <a:cubicBezTo>
                    <a:pt x="25" y="5"/>
                    <a:pt x="26" y="6"/>
                    <a:pt x="25" y="5"/>
                  </a:cubicBezTo>
                  <a:close/>
                  <a:moveTo>
                    <a:pt x="21" y="5"/>
                  </a:moveTo>
                  <a:cubicBezTo>
                    <a:pt x="21" y="9"/>
                    <a:pt x="24" y="12"/>
                    <a:pt x="25" y="17"/>
                  </a:cubicBezTo>
                  <a:cubicBezTo>
                    <a:pt x="26" y="18"/>
                    <a:pt x="29" y="19"/>
                    <a:pt x="30" y="20"/>
                  </a:cubicBezTo>
                  <a:cubicBezTo>
                    <a:pt x="29" y="15"/>
                    <a:pt x="26" y="12"/>
                    <a:pt x="24" y="8"/>
                  </a:cubicBezTo>
                  <a:cubicBezTo>
                    <a:pt x="24" y="7"/>
                    <a:pt x="23" y="8"/>
                    <a:pt x="23" y="7"/>
                  </a:cubicBezTo>
                  <a:cubicBezTo>
                    <a:pt x="23" y="7"/>
                    <a:pt x="23" y="6"/>
                    <a:pt x="23" y="5"/>
                  </a:cubicBezTo>
                  <a:cubicBezTo>
                    <a:pt x="22" y="5"/>
                    <a:pt x="21" y="4"/>
                    <a:pt x="21" y="5"/>
                  </a:cubicBezTo>
                  <a:close/>
                  <a:moveTo>
                    <a:pt x="18" y="5"/>
                  </a:moveTo>
                  <a:cubicBezTo>
                    <a:pt x="17" y="5"/>
                    <a:pt x="17" y="6"/>
                    <a:pt x="16" y="6"/>
                  </a:cubicBezTo>
                  <a:cubicBezTo>
                    <a:pt x="18" y="10"/>
                    <a:pt x="20" y="15"/>
                    <a:pt x="21" y="18"/>
                  </a:cubicBezTo>
                  <a:cubicBezTo>
                    <a:pt x="22" y="19"/>
                    <a:pt x="22" y="18"/>
                    <a:pt x="23" y="18"/>
                  </a:cubicBezTo>
                  <a:cubicBezTo>
                    <a:pt x="22" y="13"/>
                    <a:pt x="20" y="9"/>
                    <a:pt x="18" y="5"/>
                  </a:cubicBezTo>
                  <a:close/>
                  <a:moveTo>
                    <a:pt x="36" y="21"/>
                  </a:moveTo>
                  <a:cubicBezTo>
                    <a:pt x="39" y="23"/>
                    <a:pt x="37" y="28"/>
                    <a:pt x="39" y="30"/>
                  </a:cubicBezTo>
                  <a:cubicBezTo>
                    <a:pt x="40" y="28"/>
                    <a:pt x="40" y="26"/>
                    <a:pt x="40" y="25"/>
                  </a:cubicBezTo>
                  <a:cubicBezTo>
                    <a:pt x="40" y="25"/>
                    <a:pt x="39" y="25"/>
                    <a:pt x="39" y="25"/>
                  </a:cubicBezTo>
                  <a:cubicBezTo>
                    <a:pt x="37" y="20"/>
                    <a:pt x="38" y="14"/>
                    <a:pt x="36" y="10"/>
                  </a:cubicBezTo>
                  <a:cubicBezTo>
                    <a:pt x="34" y="11"/>
                    <a:pt x="36" y="12"/>
                    <a:pt x="36" y="12"/>
                  </a:cubicBezTo>
                  <a:cubicBezTo>
                    <a:pt x="35" y="11"/>
                    <a:pt x="35" y="11"/>
                    <a:pt x="34" y="10"/>
                  </a:cubicBezTo>
                  <a:cubicBezTo>
                    <a:pt x="34" y="10"/>
                    <a:pt x="34" y="9"/>
                    <a:pt x="35" y="9"/>
                  </a:cubicBezTo>
                  <a:cubicBezTo>
                    <a:pt x="34" y="8"/>
                    <a:pt x="32" y="6"/>
                    <a:pt x="32" y="6"/>
                  </a:cubicBezTo>
                  <a:cubicBezTo>
                    <a:pt x="33" y="10"/>
                    <a:pt x="36" y="16"/>
                    <a:pt x="36" y="21"/>
                  </a:cubicBezTo>
                  <a:close/>
                  <a:moveTo>
                    <a:pt x="12" y="8"/>
                  </a:moveTo>
                  <a:cubicBezTo>
                    <a:pt x="13" y="8"/>
                    <a:pt x="13" y="8"/>
                    <a:pt x="14" y="8"/>
                  </a:cubicBezTo>
                  <a:cubicBezTo>
                    <a:pt x="16" y="12"/>
                    <a:pt x="16" y="17"/>
                    <a:pt x="19" y="20"/>
                  </a:cubicBezTo>
                  <a:cubicBezTo>
                    <a:pt x="19" y="20"/>
                    <a:pt x="19" y="20"/>
                    <a:pt x="20" y="20"/>
                  </a:cubicBezTo>
                  <a:cubicBezTo>
                    <a:pt x="18" y="15"/>
                    <a:pt x="16" y="12"/>
                    <a:pt x="15" y="6"/>
                  </a:cubicBezTo>
                  <a:cubicBezTo>
                    <a:pt x="14" y="7"/>
                    <a:pt x="13" y="7"/>
                    <a:pt x="12" y="8"/>
                  </a:cubicBezTo>
                  <a:close/>
                  <a:moveTo>
                    <a:pt x="13" y="12"/>
                  </a:moveTo>
                  <a:cubicBezTo>
                    <a:pt x="13" y="10"/>
                    <a:pt x="12" y="8"/>
                    <a:pt x="11" y="8"/>
                  </a:cubicBezTo>
                  <a:cubicBezTo>
                    <a:pt x="10" y="8"/>
                    <a:pt x="9" y="9"/>
                    <a:pt x="9" y="10"/>
                  </a:cubicBezTo>
                  <a:cubicBezTo>
                    <a:pt x="11" y="11"/>
                    <a:pt x="12" y="14"/>
                    <a:pt x="12" y="16"/>
                  </a:cubicBezTo>
                  <a:cubicBezTo>
                    <a:pt x="14" y="17"/>
                    <a:pt x="14" y="22"/>
                    <a:pt x="17" y="24"/>
                  </a:cubicBezTo>
                  <a:cubicBezTo>
                    <a:pt x="17" y="20"/>
                    <a:pt x="14" y="16"/>
                    <a:pt x="13" y="12"/>
                  </a:cubicBezTo>
                  <a:close/>
                  <a:moveTo>
                    <a:pt x="7" y="12"/>
                  </a:moveTo>
                  <a:cubicBezTo>
                    <a:pt x="7" y="12"/>
                    <a:pt x="7" y="11"/>
                    <a:pt x="7" y="12"/>
                  </a:cubicBezTo>
                  <a:cubicBezTo>
                    <a:pt x="8" y="17"/>
                    <a:pt x="11" y="19"/>
                    <a:pt x="12" y="24"/>
                  </a:cubicBezTo>
                  <a:cubicBezTo>
                    <a:pt x="14" y="25"/>
                    <a:pt x="13" y="28"/>
                    <a:pt x="15" y="29"/>
                  </a:cubicBezTo>
                  <a:cubicBezTo>
                    <a:pt x="15" y="28"/>
                    <a:pt x="15" y="27"/>
                    <a:pt x="16" y="26"/>
                  </a:cubicBezTo>
                  <a:cubicBezTo>
                    <a:pt x="15" y="26"/>
                    <a:pt x="14" y="26"/>
                    <a:pt x="14" y="26"/>
                  </a:cubicBezTo>
                  <a:cubicBezTo>
                    <a:pt x="13" y="20"/>
                    <a:pt x="11" y="16"/>
                    <a:pt x="9" y="11"/>
                  </a:cubicBezTo>
                  <a:cubicBezTo>
                    <a:pt x="8" y="11"/>
                    <a:pt x="7" y="11"/>
                    <a:pt x="7" y="12"/>
                  </a:cubicBezTo>
                  <a:close/>
                  <a:moveTo>
                    <a:pt x="5" y="16"/>
                  </a:moveTo>
                  <a:cubicBezTo>
                    <a:pt x="5" y="16"/>
                    <a:pt x="6" y="16"/>
                    <a:pt x="6" y="17"/>
                  </a:cubicBezTo>
                  <a:cubicBezTo>
                    <a:pt x="7" y="22"/>
                    <a:pt x="13" y="27"/>
                    <a:pt x="11" y="32"/>
                  </a:cubicBezTo>
                  <a:cubicBezTo>
                    <a:pt x="10" y="33"/>
                    <a:pt x="10" y="30"/>
                    <a:pt x="9" y="28"/>
                  </a:cubicBezTo>
                  <a:cubicBezTo>
                    <a:pt x="7" y="25"/>
                    <a:pt x="6" y="21"/>
                    <a:pt x="4" y="18"/>
                  </a:cubicBezTo>
                  <a:cubicBezTo>
                    <a:pt x="3" y="24"/>
                    <a:pt x="8" y="29"/>
                    <a:pt x="10" y="35"/>
                  </a:cubicBezTo>
                  <a:cubicBezTo>
                    <a:pt x="12" y="35"/>
                    <a:pt x="13" y="33"/>
                    <a:pt x="13" y="31"/>
                  </a:cubicBezTo>
                  <a:cubicBezTo>
                    <a:pt x="11" y="25"/>
                    <a:pt x="8" y="20"/>
                    <a:pt x="6" y="14"/>
                  </a:cubicBezTo>
                  <a:cubicBezTo>
                    <a:pt x="5" y="15"/>
                    <a:pt x="5" y="15"/>
                    <a:pt x="5" y="16"/>
                  </a:cubicBezTo>
                  <a:close/>
                  <a:moveTo>
                    <a:pt x="40" y="21"/>
                  </a:moveTo>
                  <a:cubicBezTo>
                    <a:pt x="42" y="20"/>
                    <a:pt x="39" y="17"/>
                    <a:pt x="40" y="15"/>
                  </a:cubicBezTo>
                  <a:cubicBezTo>
                    <a:pt x="39" y="15"/>
                    <a:pt x="39" y="15"/>
                    <a:pt x="39" y="15"/>
                  </a:cubicBezTo>
                  <a:cubicBezTo>
                    <a:pt x="39" y="17"/>
                    <a:pt x="39" y="19"/>
                    <a:pt x="40" y="21"/>
                  </a:cubicBezTo>
                  <a:close/>
                  <a:moveTo>
                    <a:pt x="7" y="34"/>
                  </a:moveTo>
                  <a:cubicBezTo>
                    <a:pt x="6" y="31"/>
                    <a:pt x="5" y="27"/>
                    <a:pt x="3" y="25"/>
                  </a:cubicBezTo>
                  <a:cubicBezTo>
                    <a:pt x="2" y="29"/>
                    <a:pt x="5" y="32"/>
                    <a:pt x="7" y="34"/>
                  </a:cubicBezTo>
                  <a:close/>
                  <a:moveTo>
                    <a:pt x="30" y="32"/>
                  </a:moveTo>
                  <a:cubicBezTo>
                    <a:pt x="31" y="34"/>
                    <a:pt x="31" y="36"/>
                    <a:pt x="31" y="39"/>
                  </a:cubicBezTo>
                  <a:cubicBezTo>
                    <a:pt x="33" y="39"/>
                    <a:pt x="31" y="40"/>
                    <a:pt x="33" y="40"/>
                  </a:cubicBezTo>
                  <a:cubicBezTo>
                    <a:pt x="36" y="39"/>
                    <a:pt x="33" y="34"/>
                    <a:pt x="33" y="30"/>
                  </a:cubicBezTo>
                  <a:cubicBezTo>
                    <a:pt x="33" y="29"/>
                    <a:pt x="33" y="28"/>
                    <a:pt x="32" y="27"/>
                  </a:cubicBezTo>
                  <a:cubicBezTo>
                    <a:pt x="32" y="29"/>
                    <a:pt x="31" y="30"/>
                    <a:pt x="30" y="32"/>
                  </a:cubicBezTo>
                  <a:close/>
                  <a:moveTo>
                    <a:pt x="30" y="43"/>
                  </a:moveTo>
                  <a:cubicBezTo>
                    <a:pt x="30" y="43"/>
                    <a:pt x="31" y="42"/>
                    <a:pt x="32" y="42"/>
                  </a:cubicBezTo>
                  <a:cubicBezTo>
                    <a:pt x="30" y="40"/>
                    <a:pt x="30" y="36"/>
                    <a:pt x="28" y="34"/>
                  </a:cubicBezTo>
                  <a:cubicBezTo>
                    <a:pt x="26" y="37"/>
                    <a:pt x="28" y="41"/>
                    <a:pt x="30" y="43"/>
                  </a:cubicBezTo>
                  <a:close/>
                  <a:moveTo>
                    <a:pt x="25" y="44"/>
                  </a:moveTo>
                  <a:cubicBezTo>
                    <a:pt x="26" y="44"/>
                    <a:pt x="26" y="46"/>
                    <a:pt x="27" y="47"/>
                  </a:cubicBezTo>
                  <a:cubicBezTo>
                    <a:pt x="27" y="46"/>
                    <a:pt x="28" y="46"/>
                    <a:pt x="28" y="45"/>
                  </a:cubicBezTo>
                  <a:cubicBezTo>
                    <a:pt x="27" y="43"/>
                    <a:pt x="27" y="39"/>
                    <a:pt x="25" y="37"/>
                  </a:cubicBezTo>
                  <a:cubicBezTo>
                    <a:pt x="22" y="39"/>
                    <a:pt x="26" y="41"/>
                    <a:pt x="25" y="44"/>
                  </a:cubicBezTo>
                  <a:close/>
                  <a:moveTo>
                    <a:pt x="24" y="51"/>
                  </a:moveTo>
                  <a:cubicBezTo>
                    <a:pt x="24" y="51"/>
                    <a:pt x="25" y="49"/>
                    <a:pt x="26" y="48"/>
                  </a:cubicBezTo>
                  <a:cubicBezTo>
                    <a:pt x="24" y="46"/>
                    <a:pt x="24" y="42"/>
                    <a:pt x="22" y="40"/>
                  </a:cubicBezTo>
                  <a:cubicBezTo>
                    <a:pt x="20" y="43"/>
                    <a:pt x="22" y="49"/>
                    <a:pt x="24" y="51"/>
                  </a:cubicBezTo>
                  <a:close/>
                  <a:moveTo>
                    <a:pt x="18" y="46"/>
                  </a:moveTo>
                  <a:cubicBezTo>
                    <a:pt x="18" y="48"/>
                    <a:pt x="20" y="50"/>
                    <a:pt x="19" y="53"/>
                  </a:cubicBezTo>
                  <a:cubicBezTo>
                    <a:pt x="21" y="53"/>
                    <a:pt x="20" y="55"/>
                    <a:pt x="19" y="55"/>
                  </a:cubicBezTo>
                  <a:cubicBezTo>
                    <a:pt x="18" y="54"/>
                    <a:pt x="18" y="51"/>
                    <a:pt x="17" y="49"/>
                  </a:cubicBezTo>
                  <a:cubicBezTo>
                    <a:pt x="16" y="53"/>
                    <a:pt x="19" y="56"/>
                    <a:pt x="19" y="58"/>
                  </a:cubicBezTo>
                  <a:cubicBezTo>
                    <a:pt x="20" y="58"/>
                    <a:pt x="20" y="59"/>
                    <a:pt x="21" y="59"/>
                  </a:cubicBezTo>
                  <a:cubicBezTo>
                    <a:pt x="22" y="58"/>
                    <a:pt x="23" y="56"/>
                    <a:pt x="23" y="54"/>
                  </a:cubicBezTo>
                  <a:cubicBezTo>
                    <a:pt x="21" y="51"/>
                    <a:pt x="21" y="47"/>
                    <a:pt x="19" y="44"/>
                  </a:cubicBezTo>
                  <a:cubicBezTo>
                    <a:pt x="19" y="45"/>
                    <a:pt x="18" y="46"/>
                    <a:pt x="18"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Group 51"/>
          <p:cNvGrpSpPr>
            <a:grpSpLocks noChangeAspect="1"/>
          </p:cNvGrpSpPr>
          <p:nvPr/>
        </p:nvGrpSpPr>
        <p:grpSpPr bwMode="auto">
          <a:xfrm>
            <a:off x="3126211" y="1860603"/>
            <a:ext cx="338128" cy="439841"/>
            <a:chOff x="4441" y="1661"/>
            <a:chExt cx="486" cy="632"/>
          </a:xfrm>
          <a:solidFill>
            <a:schemeClr val="accent4"/>
          </a:solidFill>
        </p:grpSpPr>
        <p:sp>
          <p:nvSpPr>
            <p:cNvPr id="98" name="Freeform 52"/>
            <p:cNvSpPr/>
            <p:nvPr/>
          </p:nvSpPr>
          <p:spPr bwMode="auto">
            <a:xfrm>
              <a:off x="4776" y="1713"/>
              <a:ext cx="64" cy="74"/>
            </a:xfrm>
            <a:custGeom>
              <a:avLst/>
              <a:gdLst>
                <a:gd name="T0" fmla="*/ 11 w 11"/>
                <a:gd name="T1" fmla="*/ 2 h 13"/>
                <a:gd name="T2" fmla="*/ 8 w 11"/>
                <a:gd name="T3" fmla="*/ 3 h 13"/>
                <a:gd name="T4" fmla="*/ 4 w 11"/>
                <a:gd name="T5" fmla="*/ 9 h 13"/>
                <a:gd name="T6" fmla="*/ 0 w 11"/>
                <a:gd name="T7" fmla="*/ 11 h 13"/>
                <a:gd name="T8" fmla="*/ 8 w 11"/>
                <a:gd name="T9" fmla="*/ 0 h 13"/>
                <a:gd name="T10" fmla="*/ 11 w 11"/>
                <a:gd name="T11" fmla="*/ 2 h 13"/>
              </a:gdLst>
              <a:ahLst/>
              <a:cxnLst>
                <a:cxn ang="0">
                  <a:pos x="T0" y="T1"/>
                </a:cxn>
                <a:cxn ang="0">
                  <a:pos x="T2" y="T3"/>
                </a:cxn>
                <a:cxn ang="0">
                  <a:pos x="T4" y="T5"/>
                </a:cxn>
                <a:cxn ang="0">
                  <a:pos x="T6" y="T7"/>
                </a:cxn>
                <a:cxn ang="0">
                  <a:pos x="T8" y="T9"/>
                </a:cxn>
                <a:cxn ang="0">
                  <a:pos x="T10" y="T11"/>
                </a:cxn>
              </a:cxnLst>
              <a:rect l="0" t="0" r="r" b="b"/>
              <a:pathLst>
                <a:path w="11" h="13">
                  <a:moveTo>
                    <a:pt x="11" y="2"/>
                  </a:moveTo>
                  <a:cubicBezTo>
                    <a:pt x="10" y="4"/>
                    <a:pt x="9" y="3"/>
                    <a:pt x="8" y="3"/>
                  </a:cubicBezTo>
                  <a:cubicBezTo>
                    <a:pt x="7" y="5"/>
                    <a:pt x="5" y="7"/>
                    <a:pt x="4" y="9"/>
                  </a:cubicBezTo>
                  <a:cubicBezTo>
                    <a:pt x="3" y="10"/>
                    <a:pt x="2" y="13"/>
                    <a:pt x="0" y="11"/>
                  </a:cubicBezTo>
                  <a:cubicBezTo>
                    <a:pt x="2" y="7"/>
                    <a:pt x="6" y="4"/>
                    <a:pt x="8" y="0"/>
                  </a:cubicBezTo>
                  <a:cubicBezTo>
                    <a:pt x="10" y="1"/>
                    <a:pt x="10" y="1"/>
                    <a:pt x="11"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99" name="Freeform 53"/>
            <p:cNvSpPr/>
            <p:nvPr/>
          </p:nvSpPr>
          <p:spPr bwMode="auto">
            <a:xfrm>
              <a:off x="4684" y="1661"/>
              <a:ext cx="23" cy="75"/>
            </a:xfrm>
            <a:custGeom>
              <a:avLst/>
              <a:gdLst>
                <a:gd name="T0" fmla="*/ 2 w 4"/>
                <a:gd name="T1" fmla="*/ 0 h 13"/>
                <a:gd name="T2" fmla="*/ 3 w 4"/>
                <a:gd name="T3" fmla="*/ 1 h 13"/>
                <a:gd name="T4" fmla="*/ 4 w 4"/>
                <a:gd name="T5" fmla="*/ 11 h 13"/>
                <a:gd name="T6" fmla="*/ 2 w 4"/>
                <a:gd name="T7" fmla="*/ 13 h 13"/>
                <a:gd name="T8" fmla="*/ 1 w 4"/>
                <a:gd name="T9" fmla="*/ 8 h 13"/>
                <a:gd name="T10" fmla="*/ 2 w 4"/>
                <a:gd name="T11" fmla="*/ 0 h 13"/>
              </a:gdLst>
              <a:ahLst/>
              <a:cxnLst>
                <a:cxn ang="0">
                  <a:pos x="T0" y="T1"/>
                </a:cxn>
                <a:cxn ang="0">
                  <a:pos x="T2" y="T3"/>
                </a:cxn>
                <a:cxn ang="0">
                  <a:pos x="T4" y="T5"/>
                </a:cxn>
                <a:cxn ang="0">
                  <a:pos x="T6" y="T7"/>
                </a:cxn>
                <a:cxn ang="0">
                  <a:pos x="T8" y="T9"/>
                </a:cxn>
                <a:cxn ang="0">
                  <a:pos x="T10" y="T11"/>
                </a:cxn>
              </a:cxnLst>
              <a:rect l="0" t="0" r="r" b="b"/>
              <a:pathLst>
                <a:path w="4" h="13">
                  <a:moveTo>
                    <a:pt x="2" y="0"/>
                  </a:moveTo>
                  <a:cubicBezTo>
                    <a:pt x="2" y="0"/>
                    <a:pt x="3" y="1"/>
                    <a:pt x="3" y="1"/>
                  </a:cubicBezTo>
                  <a:cubicBezTo>
                    <a:pt x="4" y="3"/>
                    <a:pt x="3" y="8"/>
                    <a:pt x="4" y="11"/>
                  </a:cubicBezTo>
                  <a:cubicBezTo>
                    <a:pt x="3" y="12"/>
                    <a:pt x="3" y="12"/>
                    <a:pt x="2" y="13"/>
                  </a:cubicBezTo>
                  <a:cubicBezTo>
                    <a:pt x="1" y="12"/>
                    <a:pt x="1" y="9"/>
                    <a:pt x="1" y="8"/>
                  </a:cubicBezTo>
                  <a:cubicBezTo>
                    <a:pt x="1" y="5"/>
                    <a:pt x="0" y="2"/>
                    <a:pt x="2" y="0"/>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0" name="Freeform 54"/>
            <p:cNvSpPr/>
            <p:nvPr/>
          </p:nvSpPr>
          <p:spPr bwMode="auto">
            <a:xfrm>
              <a:off x="4840" y="1816"/>
              <a:ext cx="75" cy="40"/>
            </a:xfrm>
            <a:custGeom>
              <a:avLst/>
              <a:gdLst>
                <a:gd name="T0" fmla="*/ 13 w 13"/>
                <a:gd name="T1" fmla="*/ 1 h 7"/>
                <a:gd name="T2" fmla="*/ 13 w 13"/>
                <a:gd name="T3" fmla="*/ 3 h 7"/>
                <a:gd name="T4" fmla="*/ 11 w 13"/>
                <a:gd name="T5" fmla="*/ 3 h 7"/>
                <a:gd name="T6" fmla="*/ 4 w 13"/>
                <a:gd name="T7" fmla="*/ 5 h 7"/>
                <a:gd name="T8" fmla="*/ 0 w 13"/>
                <a:gd name="T9" fmla="*/ 6 h 7"/>
                <a:gd name="T10" fmla="*/ 0 w 13"/>
                <a:gd name="T11" fmla="*/ 5 h 7"/>
                <a:gd name="T12" fmla="*/ 12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2"/>
                    <a:pt x="13" y="2"/>
                    <a:pt x="13" y="3"/>
                  </a:cubicBezTo>
                  <a:cubicBezTo>
                    <a:pt x="12" y="3"/>
                    <a:pt x="11" y="3"/>
                    <a:pt x="11" y="3"/>
                  </a:cubicBezTo>
                  <a:cubicBezTo>
                    <a:pt x="9" y="4"/>
                    <a:pt x="6" y="5"/>
                    <a:pt x="4" y="5"/>
                  </a:cubicBezTo>
                  <a:cubicBezTo>
                    <a:pt x="3" y="6"/>
                    <a:pt x="2" y="7"/>
                    <a:pt x="0" y="6"/>
                  </a:cubicBezTo>
                  <a:cubicBezTo>
                    <a:pt x="0" y="6"/>
                    <a:pt x="0" y="5"/>
                    <a:pt x="0" y="5"/>
                  </a:cubicBezTo>
                  <a:cubicBezTo>
                    <a:pt x="3" y="2"/>
                    <a:pt x="8" y="3"/>
                    <a:pt x="12" y="0"/>
                  </a:cubicBezTo>
                  <a:cubicBezTo>
                    <a:pt x="12" y="1"/>
                    <a:pt x="13" y="1"/>
                    <a:pt x="13"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1" name="Freeform 55"/>
            <p:cNvSpPr/>
            <p:nvPr/>
          </p:nvSpPr>
          <p:spPr bwMode="auto">
            <a:xfrm>
              <a:off x="4533" y="1707"/>
              <a:ext cx="53" cy="63"/>
            </a:xfrm>
            <a:custGeom>
              <a:avLst/>
              <a:gdLst>
                <a:gd name="T0" fmla="*/ 2 w 9"/>
                <a:gd name="T1" fmla="*/ 4 h 11"/>
                <a:gd name="T2" fmla="*/ 2 w 9"/>
                <a:gd name="T3" fmla="*/ 0 h 11"/>
                <a:gd name="T4" fmla="*/ 9 w 9"/>
                <a:gd name="T5" fmla="*/ 9 h 11"/>
                <a:gd name="T6" fmla="*/ 8 w 9"/>
                <a:gd name="T7" fmla="*/ 11 h 11"/>
                <a:gd name="T8" fmla="*/ 3 w 9"/>
                <a:gd name="T9" fmla="*/ 5 h 11"/>
                <a:gd name="T10" fmla="*/ 2 w 9"/>
                <a:gd name="T11" fmla="*/ 6 h 11"/>
                <a:gd name="T12" fmla="*/ 1 w 9"/>
                <a:gd name="T13" fmla="*/ 4 h 11"/>
                <a:gd name="T14" fmla="*/ 2 w 9"/>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2" y="4"/>
                  </a:moveTo>
                  <a:cubicBezTo>
                    <a:pt x="1" y="3"/>
                    <a:pt x="0" y="0"/>
                    <a:pt x="2" y="0"/>
                  </a:cubicBezTo>
                  <a:cubicBezTo>
                    <a:pt x="5" y="3"/>
                    <a:pt x="7" y="6"/>
                    <a:pt x="9" y="9"/>
                  </a:cubicBezTo>
                  <a:cubicBezTo>
                    <a:pt x="9" y="10"/>
                    <a:pt x="9" y="10"/>
                    <a:pt x="8" y="11"/>
                  </a:cubicBezTo>
                  <a:cubicBezTo>
                    <a:pt x="5" y="10"/>
                    <a:pt x="6" y="6"/>
                    <a:pt x="3" y="5"/>
                  </a:cubicBezTo>
                  <a:cubicBezTo>
                    <a:pt x="3" y="5"/>
                    <a:pt x="3" y="5"/>
                    <a:pt x="2" y="6"/>
                  </a:cubicBezTo>
                  <a:cubicBezTo>
                    <a:pt x="1" y="5"/>
                    <a:pt x="3" y="4"/>
                    <a:pt x="1" y="4"/>
                  </a:cubicBezTo>
                  <a:cubicBezTo>
                    <a:pt x="2" y="3"/>
                    <a:pt x="2" y="3"/>
                    <a:pt x="2" y="4"/>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2" name="Freeform 56"/>
            <p:cNvSpPr/>
            <p:nvPr/>
          </p:nvSpPr>
          <p:spPr bwMode="auto">
            <a:xfrm>
              <a:off x="4852" y="1937"/>
              <a:ext cx="75" cy="28"/>
            </a:xfrm>
            <a:custGeom>
              <a:avLst/>
              <a:gdLst>
                <a:gd name="T0" fmla="*/ 13 w 13"/>
                <a:gd name="T1" fmla="*/ 2 h 5"/>
                <a:gd name="T2" fmla="*/ 11 w 13"/>
                <a:gd name="T3" fmla="*/ 5 h 5"/>
                <a:gd name="T4" fmla="*/ 0 w 13"/>
                <a:gd name="T5" fmla="*/ 2 h 5"/>
                <a:gd name="T6" fmla="*/ 1 w 13"/>
                <a:gd name="T7" fmla="*/ 1 h 5"/>
                <a:gd name="T8" fmla="*/ 13 w 13"/>
                <a:gd name="T9" fmla="*/ 2 h 5"/>
              </a:gdLst>
              <a:ahLst/>
              <a:cxnLst>
                <a:cxn ang="0">
                  <a:pos x="T0" y="T1"/>
                </a:cxn>
                <a:cxn ang="0">
                  <a:pos x="T2" y="T3"/>
                </a:cxn>
                <a:cxn ang="0">
                  <a:pos x="T4" y="T5"/>
                </a:cxn>
                <a:cxn ang="0">
                  <a:pos x="T6" y="T7"/>
                </a:cxn>
                <a:cxn ang="0">
                  <a:pos x="T8" y="T9"/>
                </a:cxn>
              </a:cxnLst>
              <a:rect l="0" t="0" r="r" b="b"/>
              <a:pathLst>
                <a:path w="13" h="5">
                  <a:moveTo>
                    <a:pt x="13" y="2"/>
                  </a:moveTo>
                  <a:cubicBezTo>
                    <a:pt x="13" y="4"/>
                    <a:pt x="12" y="4"/>
                    <a:pt x="11" y="5"/>
                  </a:cubicBezTo>
                  <a:cubicBezTo>
                    <a:pt x="9" y="1"/>
                    <a:pt x="3" y="4"/>
                    <a:pt x="0" y="2"/>
                  </a:cubicBezTo>
                  <a:cubicBezTo>
                    <a:pt x="0" y="1"/>
                    <a:pt x="1" y="1"/>
                    <a:pt x="1" y="1"/>
                  </a:cubicBezTo>
                  <a:cubicBezTo>
                    <a:pt x="5" y="0"/>
                    <a:pt x="9" y="0"/>
                    <a:pt x="13" y="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3" name="Freeform 57"/>
            <p:cNvSpPr/>
            <p:nvPr/>
          </p:nvSpPr>
          <p:spPr bwMode="auto">
            <a:xfrm>
              <a:off x="4800" y="2052"/>
              <a:ext cx="52" cy="74"/>
            </a:xfrm>
            <a:custGeom>
              <a:avLst/>
              <a:gdLst>
                <a:gd name="T0" fmla="*/ 8 w 9"/>
                <a:gd name="T1" fmla="*/ 13 h 13"/>
                <a:gd name="T2" fmla="*/ 3 w 9"/>
                <a:gd name="T3" fmla="*/ 5 h 13"/>
                <a:gd name="T4" fmla="*/ 0 w 9"/>
                <a:gd name="T5" fmla="*/ 2 h 13"/>
                <a:gd name="T6" fmla="*/ 8 w 9"/>
                <a:gd name="T7" fmla="*/ 9 h 13"/>
                <a:gd name="T8" fmla="*/ 8 w 9"/>
                <a:gd name="T9" fmla="*/ 13 h 13"/>
              </a:gdLst>
              <a:ahLst/>
              <a:cxnLst>
                <a:cxn ang="0">
                  <a:pos x="T0" y="T1"/>
                </a:cxn>
                <a:cxn ang="0">
                  <a:pos x="T2" y="T3"/>
                </a:cxn>
                <a:cxn ang="0">
                  <a:pos x="T4" y="T5"/>
                </a:cxn>
                <a:cxn ang="0">
                  <a:pos x="T6" y="T7"/>
                </a:cxn>
                <a:cxn ang="0">
                  <a:pos x="T8" y="T9"/>
                </a:cxn>
              </a:cxnLst>
              <a:rect l="0" t="0" r="r" b="b"/>
              <a:pathLst>
                <a:path w="9" h="13">
                  <a:moveTo>
                    <a:pt x="8" y="13"/>
                  </a:moveTo>
                  <a:cubicBezTo>
                    <a:pt x="5" y="11"/>
                    <a:pt x="5" y="8"/>
                    <a:pt x="3" y="5"/>
                  </a:cubicBezTo>
                  <a:cubicBezTo>
                    <a:pt x="2" y="4"/>
                    <a:pt x="1" y="3"/>
                    <a:pt x="0" y="2"/>
                  </a:cubicBezTo>
                  <a:cubicBezTo>
                    <a:pt x="5" y="0"/>
                    <a:pt x="5" y="7"/>
                    <a:pt x="8" y="9"/>
                  </a:cubicBezTo>
                  <a:cubicBezTo>
                    <a:pt x="8" y="10"/>
                    <a:pt x="9" y="12"/>
                    <a:pt x="8" y="13"/>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4" name="Freeform 58"/>
            <p:cNvSpPr/>
            <p:nvPr/>
          </p:nvSpPr>
          <p:spPr bwMode="auto">
            <a:xfrm>
              <a:off x="4447" y="1960"/>
              <a:ext cx="58" cy="34"/>
            </a:xfrm>
            <a:custGeom>
              <a:avLst/>
              <a:gdLst>
                <a:gd name="T0" fmla="*/ 10 w 10"/>
                <a:gd name="T1" fmla="*/ 1 h 6"/>
                <a:gd name="T2" fmla="*/ 8 w 10"/>
                <a:gd name="T3" fmla="*/ 3 h 6"/>
                <a:gd name="T4" fmla="*/ 0 w 10"/>
                <a:gd name="T5" fmla="*/ 6 h 6"/>
                <a:gd name="T6" fmla="*/ 8 w 10"/>
                <a:gd name="T7" fmla="*/ 0 h 6"/>
                <a:gd name="T8" fmla="*/ 10 w 10"/>
                <a:gd name="T9" fmla="*/ 1 h 6"/>
              </a:gdLst>
              <a:ahLst/>
              <a:cxnLst>
                <a:cxn ang="0">
                  <a:pos x="T0" y="T1"/>
                </a:cxn>
                <a:cxn ang="0">
                  <a:pos x="T2" y="T3"/>
                </a:cxn>
                <a:cxn ang="0">
                  <a:pos x="T4" y="T5"/>
                </a:cxn>
                <a:cxn ang="0">
                  <a:pos x="T6" y="T7"/>
                </a:cxn>
                <a:cxn ang="0">
                  <a:pos x="T8" y="T9"/>
                </a:cxn>
              </a:cxnLst>
              <a:rect l="0" t="0" r="r" b="b"/>
              <a:pathLst>
                <a:path w="10" h="6">
                  <a:moveTo>
                    <a:pt x="10" y="1"/>
                  </a:moveTo>
                  <a:cubicBezTo>
                    <a:pt x="9" y="2"/>
                    <a:pt x="9" y="3"/>
                    <a:pt x="8" y="3"/>
                  </a:cubicBezTo>
                  <a:cubicBezTo>
                    <a:pt x="5" y="2"/>
                    <a:pt x="3" y="6"/>
                    <a:pt x="0" y="6"/>
                  </a:cubicBezTo>
                  <a:cubicBezTo>
                    <a:pt x="0" y="2"/>
                    <a:pt x="6" y="2"/>
                    <a:pt x="8" y="0"/>
                  </a:cubicBezTo>
                  <a:cubicBezTo>
                    <a:pt x="9" y="0"/>
                    <a:pt x="10" y="0"/>
                    <a:pt x="10" y="1"/>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5" name="Freeform 59"/>
            <p:cNvSpPr>
              <a:spLocks noEditPoints="1"/>
            </p:cNvSpPr>
            <p:nvPr/>
          </p:nvSpPr>
          <p:spPr bwMode="auto">
            <a:xfrm>
              <a:off x="4533" y="1799"/>
              <a:ext cx="307" cy="494"/>
            </a:xfrm>
            <a:custGeom>
              <a:avLst/>
              <a:gdLst>
                <a:gd name="T0" fmla="*/ 30 w 53"/>
                <a:gd name="T1" fmla="*/ 62 h 86"/>
                <a:gd name="T2" fmla="*/ 23 w 53"/>
                <a:gd name="T3" fmla="*/ 80 h 86"/>
                <a:gd name="T4" fmla="*/ 20 w 53"/>
                <a:gd name="T5" fmla="*/ 83 h 86"/>
                <a:gd name="T6" fmla="*/ 18 w 53"/>
                <a:gd name="T7" fmla="*/ 84 h 86"/>
                <a:gd name="T8" fmla="*/ 4 w 53"/>
                <a:gd name="T9" fmla="*/ 81 h 86"/>
                <a:gd name="T10" fmla="*/ 4 w 53"/>
                <a:gd name="T11" fmla="*/ 56 h 86"/>
                <a:gd name="T12" fmla="*/ 7 w 53"/>
                <a:gd name="T13" fmla="*/ 34 h 86"/>
                <a:gd name="T14" fmla="*/ 5 w 53"/>
                <a:gd name="T15" fmla="*/ 14 h 86"/>
                <a:gd name="T16" fmla="*/ 23 w 53"/>
                <a:gd name="T17" fmla="*/ 1 h 86"/>
                <a:gd name="T18" fmla="*/ 39 w 53"/>
                <a:gd name="T19" fmla="*/ 3 h 86"/>
                <a:gd name="T20" fmla="*/ 35 w 53"/>
                <a:gd name="T21" fmla="*/ 46 h 86"/>
                <a:gd name="T22" fmla="*/ 31 w 53"/>
                <a:gd name="T23" fmla="*/ 47 h 86"/>
                <a:gd name="T24" fmla="*/ 49 w 53"/>
                <a:gd name="T25" fmla="*/ 24 h 86"/>
                <a:gd name="T26" fmla="*/ 49 w 53"/>
                <a:gd name="T27" fmla="*/ 17 h 86"/>
                <a:gd name="T28" fmla="*/ 48 w 53"/>
                <a:gd name="T29" fmla="*/ 15 h 86"/>
                <a:gd name="T30" fmla="*/ 29 w 53"/>
                <a:gd name="T31" fmla="*/ 3 h 86"/>
                <a:gd name="T32" fmla="*/ 26 w 53"/>
                <a:gd name="T33" fmla="*/ 2 h 86"/>
                <a:gd name="T34" fmla="*/ 10 w 53"/>
                <a:gd name="T35" fmla="*/ 11 h 86"/>
                <a:gd name="T36" fmla="*/ 6 w 53"/>
                <a:gd name="T37" fmla="*/ 18 h 86"/>
                <a:gd name="T38" fmla="*/ 8 w 53"/>
                <a:gd name="T39" fmla="*/ 30 h 86"/>
                <a:gd name="T40" fmla="*/ 11 w 53"/>
                <a:gd name="T41" fmla="*/ 49 h 86"/>
                <a:gd name="T42" fmla="*/ 15 w 53"/>
                <a:gd name="T43" fmla="*/ 57 h 86"/>
                <a:gd name="T44" fmla="*/ 16 w 53"/>
                <a:gd name="T45" fmla="*/ 22 h 86"/>
                <a:gd name="T46" fmla="*/ 22 w 53"/>
                <a:gd name="T47" fmla="*/ 25 h 86"/>
                <a:gd name="T48" fmla="*/ 29 w 53"/>
                <a:gd name="T49" fmla="*/ 27 h 86"/>
                <a:gd name="T50" fmla="*/ 21 w 53"/>
                <a:gd name="T51" fmla="*/ 59 h 86"/>
                <a:gd name="T52" fmla="*/ 28 w 53"/>
                <a:gd name="T53" fmla="*/ 30 h 86"/>
                <a:gd name="T54" fmla="*/ 19 w 53"/>
                <a:gd name="T55" fmla="*/ 37 h 86"/>
                <a:gd name="T56" fmla="*/ 17 w 53"/>
                <a:gd name="T57" fmla="*/ 54 h 86"/>
                <a:gd name="T58" fmla="*/ 21 w 53"/>
                <a:gd name="T59" fmla="*/ 53 h 86"/>
                <a:gd name="T60" fmla="*/ 30 w 53"/>
                <a:gd name="T61" fmla="*/ 30 h 86"/>
                <a:gd name="T62" fmla="*/ 22 w 53"/>
                <a:gd name="T63" fmla="*/ 64 h 86"/>
                <a:gd name="T64" fmla="*/ 11 w 53"/>
                <a:gd name="T65" fmla="*/ 73 h 86"/>
                <a:gd name="T66" fmla="*/ 11 w 53"/>
                <a:gd name="T67" fmla="*/ 77 h 86"/>
                <a:gd name="T68" fmla="*/ 23 w 53"/>
                <a:gd name="T69" fmla="*/ 65 h 86"/>
                <a:gd name="T70" fmla="*/ 25 w 53"/>
                <a:gd name="T71" fmla="*/ 63 h 86"/>
                <a:gd name="T72" fmla="*/ 8 w 53"/>
                <a:gd name="T73" fmla="*/ 58 h 86"/>
                <a:gd name="T74" fmla="*/ 9 w 53"/>
                <a:gd name="T75" fmla="*/ 61 h 86"/>
                <a:gd name="T76" fmla="*/ 13 w 53"/>
                <a:gd name="T77" fmla="*/ 61 h 86"/>
                <a:gd name="T78" fmla="*/ 10 w 53"/>
                <a:gd name="T79" fmla="*/ 59 h 86"/>
                <a:gd name="T80" fmla="*/ 16 w 53"/>
                <a:gd name="T81" fmla="*/ 62 h 86"/>
                <a:gd name="T82" fmla="*/ 4 w 53"/>
                <a:gd name="T83" fmla="*/ 74 h 86"/>
                <a:gd name="T84" fmla="*/ 16 w 53"/>
                <a:gd name="T85" fmla="*/ 62 h 86"/>
                <a:gd name="T86" fmla="*/ 19 w 53"/>
                <a:gd name="T87" fmla="*/ 64 h 86"/>
                <a:gd name="T88" fmla="*/ 12 w 53"/>
                <a:gd name="T89" fmla="*/ 78 h 86"/>
                <a:gd name="T90" fmla="*/ 14 w 53"/>
                <a:gd name="T91" fmla="*/ 79 h 86"/>
                <a:gd name="T92" fmla="*/ 12 w 53"/>
                <a:gd name="T93" fmla="*/ 78 h 86"/>
                <a:gd name="T94" fmla="*/ 20 w 53"/>
                <a:gd name="T95" fmla="*/ 75 h 86"/>
                <a:gd name="T96" fmla="*/ 15 w 53"/>
                <a:gd name="T97" fmla="*/ 8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 h="86">
                  <a:moveTo>
                    <a:pt x="27" y="58"/>
                  </a:moveTo>
                  <a:cubicBezTo>
                    <a:pt x="28" y="60"/>
                    <a:pt x="28" y="61"/>
                    <a:pt x="30" y="62"/>
                  </a:cubicBezTo>
                  <a:cubicBezTo>
                    <a:pt x="28" y="66"/>
                    <a:pt x="27" y="70"/>
                    <a:pt x="25" y="74"/>
                  </a:cubicBezTo>
                  <a:cubicBezTo>
                    <a:pt x="24" y="76"/>
                    <a:pt x="24" y="79"/>
                    <a:pt x="23" y="80"/>
                  </a:cubicBezTo>
                  <a:cubicBezTo>
                    <a:pt x="23" y="80"/>
                    <a:pt x="22" y="81"/>
                    <a:pt x="21" y="82"/>
                  </a:cubicBezTo>
                  <a:cubicBezTo>
                    <a:pt x="21" y="82"/>
                    <a:pt x="20" y="83"/>
                    <a:pt x="20" y="83"/>
                  </a:cubicBezTo>
                  <a:cubicBezTo>
                    <a:pt x="20" y="83"/>
                    <a:pt x="19" y="83"/>
                    <a:pt x="19" y="83"/>
                  </a:cubicBezTo>
                  <a:cubicBezTo>
                    <a:pt x="18" y="83"/>
                    <a:pt x="18" y="84"/>
                    <a:pt x="18" y="84"/>
                  </a:cubicBezTo>
                  <a:cubicBezTo>
                    <a:pt x="14" y="86"/>
                    <a:pt x="11" y="84"/>
                    <a:pt x="7" y="83"/>
                  </a:cubicBezTo>
                  <a:cubicBezTo>
                    <a:pt x="6" y="83"/>
                    <a:pt x="5" y="81"/>
                    <a:pt x="4" y="81"/>
                  </a:cubicBezTo>
                  <a:cubicBezTo>
                    <a:pt x="2" y="78"/>
                    <a:pt x="1" y="75"/>
                    <a:pt x="0" y="72"/>
                  </a:cubicBezTo>
                  <a:cubicBezTo>
                    <a:pt x="1" y="66"/>
                    <a:pt x="4" y="60"/>
                    <a:pt x="4" y="56"/>
                  </a:cubicBezTo>
                  <a:cubicBezTo>
                    <a:pt x="5" y="56"/>
                    <a:pt x="6" y="55"/>
                    <a:pt x="7" y="54"/>
                  </a:cubicBezTo>
                  <a:cubicBezTo>
                    <a:pt x="8" y="46"/>
                    <a:pt x="8" y="40"/>
                    <a:pt x="7" y="34"/>
                  </a:cubicBezTo>
                  <a:cubicBezTo>
                    <a:pt x="5" y="30"/>
                    <a:pt x="4" y="28"/>
                    <a:pt x="4" y="24"/>
                  </a:cubicBezTo>
                  <a:cubicBezTo>
                    <a:pt x="3" y="20"/>
                    <a:pt x="4" y="18"/>
                    <a:pt x="5" y="14"/>
                  </a:cubicBezTo>
                  <a:cubicBezTo>
                    <a:pt x="7" y="8"/>
                    <a:pt x="12" y="6"/>
                    <a:pt x="16" y="3"/>
                  </a:cubicBezTo>
                  <a:cubicBezTo>
                    <a:pt x="18" y="3"/>
                    <a:pt x="21" y="0"/>
                    <a:pt x="23" y="1"/>
                  </a:cubicBezTo>
                  <a:cubicBezTo>
                    <a:pt x="24" y="1"/>
                    <a:pt x="24" y="1"/>
                    <a:pt x="25" y="1"/>
                  </a:cubicBezTo>
                  <a:cubicBezTo>
                    <a:pt x="28" y="0"/>
                    <a:pt x="35" y="0"/>
                    <a:pt x="39" y="3"/>
                  </a:cubicBezTo>
                  <a:cubicBezTo>
                    <a:pt x="46" y="8"/>
                    <a:pt x="51" y="15"/>
                    <a:pt x="51" y="23"/>
                  </a:cubicBezTo>
                  <a:cubicBezTo>
                    <a:pt x="53" y="32"/>
                    <a:pt x="43" y="44"/>
                    <a:pt x="35" y="46"/>
                  </a:cubicBezTo>
                  <a:cubicBezTo>
                    <a:pt x="32" y="50"/>
                    <a:pt x="30" y="54"/>
                    <a:pt x="27" y="58"/>
                  </a:cubicBezTo>
                  <a:close/>
                  <a:moveTo>
                    <a:pt x="31" y="47"/>
                  </a:moveTo>
                  <a:cubicBezTo>
                    <a:pt x="38" y="41"/>
                    <a:pt x="47" y="38"/>
                    <a:pt x="49" y="26"/>
                  </a:cubicBezTo>
                  <a:cubicBezTo>
                    <a:pt x="49" y="25"/>
                    <a:pt x="49" y="25"/>
                    <a:pt x="49" y="24"/>
                  </a:cubicBezTo>
                  <a:cubicBezTo>
                    <a:pt x="49" y="22"/>
                    <a:pt x="49" y="21"/>
                    <a:pt x="49" y="19"/>
                  </a:cubicBezTo>
                  <a:cubicBezTo>
                    <a:pt x="48" y="19"/>
                    <a:pt x="49" y="18"/>
                    <a:pt x="49" y="17"/>
                  </a:cubicBezTo>
                  <a:cubicBezTo>
                    <a:pt x="49" y="17"/>
                    <a:pt x="48" y="16"/>
                    <a:pt x="47" y="15"/>
                  </a:cubicBezTo>
                  <a:cubicBezTo>
                    <a:pt x="47" y="15"/>
                    <a:pt x="48" y="15"/>
                    <a:pt x="48" y="15"/>
                  </a:cubicBezTo>
                  <a:cubicBezTo>
                    <a:pt x="47" y="11"/>
                    <a:pt x="39" y="4"/>
                    <a:pt x="34" y="3"/>
                  </a:cubicBezTo>
                  <a:cubicBezTo>
                    <a:pt x="33" y="2"/>
                    <a:pt x="31" y="2"/>
                    <a:pt x="29" y="3"/>
                  </a:cubicBezTo>
                  <a:cubicBezTo>
                    <a:pt x="28" y="2"/>
                    <a:pt x="27" y="2"/>
                    <a:pt x="27" y="1"/>
                  </a:cubicBezTo>
                  <a:cubicBezTo>
                    <a:pt x="26" y="2"/>
                    <a:pt x="27" y="2"/>
                    <a:pt x="26" y="2"/>
                  </a:cubicBezTo>
                  <a:cubicBezTo>
                    <a:pt x="22" y="3"/>
                    <a:pt x="18" y="4"/>
                    <a:pt x="14" y="6"/>
                  </a:cubicBezTo>
                  <a:cubicBezTo>
                    <a:pt x="13" y="7"/>
                    <a:pt x="10" y="10"/>
                    <a:pt x="10" y="11"/>
                  </a:cubicBezTo>
                  <a:cubicBezTo>
                    <a:pt x="8" y="12"/>
                    <a:pt x="9" y="14"/>
                    <a:pt x="8" y="16"/>
                  </a:cubicBezTo>
                  <a:cubicBezTo>
                    <a:pt x="8" y="17"/>
                    <a:pt x="7" y="17"/>
                    <a:pt x="6" y="18"/>
                  </a:cubicBezTo>
                  <a:cubicBezTo>
                    <a:pt x="6" y="20"/>
                    <a:pt x="6" y="25"/>
                    <a:pt x="6" y="26"/>
                  </a:cubicBezTo>
                  <a:cubicBezTo>
                    <a:pt x="7" y="28"/>
                    <a:pt x="8" y="29"/>
                    <a:pt x="8" y="30"/>
                  </a:cubicBezTo>
                  <a:cubicBezTo>
                    <a:pt x="9" y="33"/>
                    <a:pt x="10" y="37"/>
                    <a:pt x="11" y="40"/>
                  </a:cubicBezTo>
                  <a:cubicBezTo>
                    <a:pt x="11" y="43"/>
                    <a:pt x="10" y="46"/>
                    <a:pt x="11" y="49"/>
                  </a:cubicBezTo>
                  <a:cubicBezTo>
                    <a:pt x="9" y="50"/>
                    <a:pt x="10" y="53"/>
                    <a:pt x="9" y="54"/>
                  </a:cubicBezTo>
                  <a:cubicBezTo>
                    <a:pt x="11" y="55"/>
                    <a:pt x="12" y="56"/>
                    <a:pt x="15" y="57"/>
                  </a:cubicBezTo>
                  <a:cubicBezTo>
                    <a:pt x="17" y="49"/>
                    <a:pt x="17" y="42"/>
                    <a:pt x="18" y="34"/>
                  </a:cubicBezTo>
                  <a:cubicBezTo>
                    <a:pt x="18" y="30"/>
                    <a:pt x="17" y="26"/>
                    <a:pt x="16" y="22"/>
                  </a:cubicBezTo>
                  <a:cubicBezTo>
                    <a:pt x="17" y="22"/>
                    <a:pt x="18" y="21"/>
                    <a:pt x="19" y="20"/>
                  </a:cubicBezTo>
                  <a:cubicBezTo>
                    <a:pt x="23" y="21"/>
                    <a:pt x="21" y="23"/>
                    <a:pt x="22" y="25"/>
                  </a:cubicBezTo>
                  <a:cubicBezTo>
                    <a:pt x="24" y="25"/>
                    <a:pt x="25" y="23"/>
                    <a:pt x="27" y="24"/>
                  </a:cubicBezTo>
                  <a:cubicBezTo>
                    <a:pt x="28" y="25"/>
                    <a:pt x="28" y="26"/>
                    <a:pt x="29" y="27"/>
                  </a:cubicBezTo>
                  <a:cubicBezTo>
                    <a:pt x="31" y="26"/>
                    <a:pt x="34" y="24"/>
                    <a:pt x="36" y="27"/>
                  </a:cubicBezTo>
                  <a:cubicBezTo>
                    <a:pt x="29" y="37"/>
                    <a:pt x="21" y="47"/>
                    <a:pt x="21" y="59"/>
                  </a:cubicBezTo>
                  <a:cubicBezTo>
                    <a:pt x="27" y="59"/>
                    <a:pt x="27" y="51"/>
                    <a:pt x="31" y="47"/>
                  </a:cubicBezTo>
                  <a:close/>
                  <a:moveTo>
                    <a:pt x="28" y="30"/>
                  </a:moveTo>
                  <a:cubicBezTo>
                    <a:pt x="26" y="26"/>
                    <a:pt x="23" y="28"/>
                    <a:pt x="21" y="28"/>
                  </a:cubicBezTo>
                  <a:cubicBezTo>
                    <a:pt x="21" y="31"/>
                    <a:pt x="20" y="34"/>
                    <a:pt x="19" y="37"/>
                  </a:cubicBezTo>
                  <a:cubicBezTo>
                    <a:pt x="19" y="38"/>
                    <a:pt x="20" y="40"/>
                    <a:pt x="19" y="42"/>
                  </a:cubicBezTo>
                  <a:cubicBezTo>
                    <a:pt x="19" y="46"/>
                    <a:pt x="18" y="50"/>
                    <a:pt x="17" y="54"/>
                  </a:cubicBezTo>
                  <a:cubicBezTo>
                    <a:pt x="17" y="56"/>
                    <a:pt x="15" y="59"/>
                    <a:pt x="18" y="59"/>
                  </a:cubicBezTo>
                  <a:cubicBezTo>
                    <a:pt x="18" y="57"/>
                    <a:pt x="19" y="55"/>
                    <a:pt x="21" y="53"/>
                  </a:cubicBezTo>
                  <a:cubicBezTo>
                    <a:pt x="21" y="52"/>
                    <a:pt x="21" y="51"/>
                    <a:pt x="21" y="51"/>
                  </a:cubicBezTo>
                  <a:cubicBezTo>
                    <a:pt x="24" y="45"/>
                    <a:pt x="26" y="36"/>
                    <a:pt x="30" y="30"/>
                  </a:cubicBezTo>
                  <a:cubicBezTo>
                    <a:pt x="29" y="29"/>
                    <a:pt x="28" y="30"/>
                    <a:pt x="28" y="30"/>
                  </a:cubicBezTo>
                  <a:close/>
                  <a:moveTo>
                    <a:pt x="22" y="64"/>
                  </a:moveTo>
                  <a:cubicBezTo>
                    <a:pt x="19" y="68"/>
                    <a:pt x="16" y="70"/>
                    <a:pt x="13" y="73"/>
                  </a:cubicBezTo>
                  <a:cubicBezTo>
                    <a:pt x="12" y="73"/>
                    <a:pt x="12" y="74"/>
                    <a:pt x="11" y="73"/>
                  </a:cubicBezTo>
                  <a:cubicBezTo>
                    <a:pt x="11" y="76"/>
                    <a:pt x="7" y="76"/>
                    <a:pt x="6" y="80"/>
                  </a:cubicBezTo>
                  <a:cubicBezTo>
                    <a:pt x="8" y="81"/>
                    <a:pt x="10" y="79"/>
                    <a:pt x="11" y="77"/>
                  </a:cubicBezTo>
                  <a:cubicBezTo>
                    <a:pt x="13" y="75"/>
                    <a:pt x="15" y="72"/>
                    <a:pt x="17" y="70"/>
                  </a:cubicBezTo>
                  <a:cubicBezTo>
                    <a:pt x="19" y="69"/>
                    <a:pt x="21" y="67"/>
                    <a:pt x="23" y="65"/>
                  </a:cubicBezTo>
                  <a:cubicBezTo>
                    <a:pt x="24" y="65"/>
                    <a:pt x="25" y="65"/>
                    <a:pt x="25" y="64"/>
                  </a:cubicBezTo>
                  <a:cubicBezTo>
                    <a:pt x="25" y="64"/>
                    <a:pt x="25" y="63"/>
                    <a:pt x="25" y="63"/>
                  </a:cubicBezTo>
                  <a:cubicBezTo>
                    <a:pt x="24" y="64"/>
                    <a:pt x="23" y="65"/>
                    <a:pt x="22" y="64"/>
                  </a:cubicBezTo>
                  <a:close/>
                  <a:moveTo>
                    <a:pt x="8" y="58"/>
                  </a:moveTo>
                  <a:cubicBezTo>
                    <a:pt x="7" y="59"/>
                    <a:pt x="8" y="59"/>
                    <a:pt x="7" y="60"/>
                  </a:cubicBezTo>
                  <a:cubicBezTo>
                    <a:pt x="8" y="61"/>
                    <a:pt x="9" y="60"/>
                    <a:pt x="9" y="61"/>
                  </a:cubicBezTo>
                  <a:cubicBezTo>
                    <a:pt x="6" y="63"/>
                    <a:pt x="4" y="65"/>
                    <a:pt x="3" y="68"/>
                  </a:cubicBezTo>
                  <a:cubicBezTo>
                    <a:pt x="7" y="67"/>
                    <a:pt x="10" y="64"/>
                    <a:pt x="13" y="61"/>
                  </a:cubicBezTo>
                  <a:cubicBezTo>
                    <a:pt x="12" y="59"/>
                    <a:pt x="11" y="60"/>
                    <a:pt x="10" y="60"/>
                  </a:cubicBezTo>
                  <a:cubicBezTo>
                    <a:pt x="10" y="60"/>
                    <a:pt x="10" y="59"/>
                    <a:pt x="10" y="59"/>
                  </a:cubicBezTo>
                  <a:cubicBezTo>
                    <a:pt x="9" y="58"/>
                    <a:pt x="9" y="58"/>
                    <a:pt x="8" y="58"/>
                  </a:cubicBezTo>
                  <a:close/>
                  <a:moveTo>
                    <a:pt x="16" y="62"/>
                  </a:moveTo>
                  <a:cubicBezTo>
                    <a:pt x="12" y="65"/>
                    <a:pt x="9" y="67"/>
                    <a:pt x="6" y="69"/>
                  </a:cubicBezTo>
                  <a:cubicBezTo>
                    <a:pt x="5" y="72"/>
                    <a:pt x="1" y="73"/>
                    <a:pt x="4" y="74"/>
                  </a:cubicBezTo>
                  <a:cubicBezTo>
                    <a:pt x="8" y="70"/>
                    <a:pt x="14" y="67"/>
                    <a:pt x="17" y="63"/>
                  </a:cubicBezTo>
                  <a:cubicBezTo>
                    <a:pt x="17" y="62"/>
                    <a:pt x="16" y="62"/>
                    <a:pt x="16" y="62"/>
                  </a:cubicBezTo>
                  <a:close/>
                  <a:moveTo>
                    <a:pt x="5" y="77"/>
                  </a:moveTo>
                  <a:cubicBezTo>
                    <a:pt x="10" y="74"/>
                    <a:pt x="15" y="69"/>
                    <a:pt x="19" y="64"/>
                  </a:cubicBezTo>
                  <a:cubicBezTo>
                    <a:pt x="14" y="68"/>
                    <a:pt x="9" y="72"/>
                    <a:pt x="5" y="77"/>
                  </a:cubicBezTo>
                  <a:close/>
                  <a:moveTo>
                    <a:pt x="12" y="78"/>
                  </a:moveTo>
                  <a:cubicBezTo>
                    <a:pt x="12" y="79"/>
                    <a:pt x="11" y="80"/>
                    <a:pt x="10" y="81"/>
                  </a:cubicBezTo>
                  <a:cubicBezTo>
                    <a:pt x="13" y="82"/>
                    <a:pt x="13" y="80"/>
                    <a:pt x="14" y="79"/>
                  </a:cubicBezTo>
                  <a:cubicBezTo>
                    <a:pt x="17" y="75"/>
                    <a:pt x="23" y="72"/>
                    <a:pt x="23" y="68"/>
                  </a:cubicBezTo>
                  <a:cubicBezTo>
                    <a:pt x="19" y="70"/>
                    <a:pt x="16" y="76"/>
                    <a:pt x="12" y="78"/>
                  </a:cubicBezTo>
                  <a:close/>
                  <a:moveTo>
                    <a:pt x="15" y="82"/>
                  </a:moveTo>
                  <a:cubicBezTo>
                    <a:pt x="16" y="80"/>
                    <a:pt x="21" y="78"/>
                    <a:pt x="20" y="75"/>
                  </a:cubicBezTo>
                  <a:cubicBezTo>
                    <a:pt x="20" y="75"/>
                    <a:pt x="20" y="75"/>
                    <a:pt x="20" y="75"/>
                  </a:cubicBezTo>
                  <a:cubicBezTo>
                    <a:pt x="19" y="78"/>
                    <a:pt x="14" y="79"/>
                    <a:pt x="15" y="82"/>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06" name="Freeform 60"/>
            <p:cNvSpPr/>
            <p:nvPr/>
          </p:nvSpPr>
          <p:spPr bwMode="auto">
            <a:xfrm>
              <a:off x="4441" y="1828"/>
              <a:ext cx="69" cy="51"/>
            </a:xfrm>
            <a:custGeom>
              <a:avLst/>
              <a:gdLst>
                <a:gd name="T0" fmla="*/ 12 w 12"/>
                <a:gd name="T1" fmla="*/ 5 h 9"/>
                <a:gd name="T2" fmla="*/ 1 w 12"/>
                <a:gd name="T3" fmla="*/ 5 h 9"/>
                <a:gd name="T4" fmla="*/ 0 w 12"/>
                <a:gd name="T5" fmla="*/ 4 h 9"/>
                <a:gd name="T6" fmla="*/ 12 w 12"/>
                <a:gd name="T7" fmla="*/ 5 h 9"/>
              </a:gdLst>
              <a:ahLst/>
              <a:cxnLst>
                <a:cxn ang="0">
                  <a:pos x="T0" y="T1"/>
                </a:cxn>
                <a:cxn ang="0">
                  <a:pos x="T2" y="T3"/>
                </a:cxn>
                <a:cxn ang="0">
                  <a:pos x="T4" y="T5"/>
                </a:cxn>
                <a:cxn ang="0">
                  <a:pos x="T6" y="T7"/>
                </a:cxn>
              </a:cxnLst>
              <a:rect l="0" t="0" r="r" b="b"/>
              <a:pathLst>
                <a:path w="12" h="9">
                  <a:moveTo>
                    <a:pt x="12" y="5"/>
                  </a:moveTo>
                  <a:cubicBezTo>
                    <a:pt x="10" y="9"/>
                    <a:pt x="4" y="4"/>
                    <a:pt x="1" y="5"/>
                  </a:cubicBezTo>
                  <a:cubicBezTo>
                    <a:pt x="1" y="4"/>
                    <a:pt x="0" y="4"/>
                    <a:pt x="0" y="4"/>
                  </a:cubicBezTo>
                  <a:cubicBezTo>
                    <a:pt x="2" y="0"/>
                    <a:pt x="7" y="3"/>
                    <a:pt x="12" y="5"/>
                  </a:cubicBezTo>
                  <a:close/>
                </a:path>
              </a:pathLst>
            </a:custGeom>
            <a:grpFill/>
            <a:ln>
              <a:solidFill>
                <a:schemeClr val="accent4"/>
              </a:solidFill>
            </a:ln>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48112" y="2033825"/>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8" name="文本框 107"/>
          <p:cNvSpPr txBox="1"/>
          <p:nvPr/>
        </p:nvSpPr>
        <p:spPr>
          <a:xfrm>
            <a:off x="3719744" y="284873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09" name="文本框 108"/>
          <p:cNvSpPr txBox="1"/>
          <p:nvPr/>
        </p:nvSpPr>
        <p:spPr>
          <a:xfrm>
            <a:off x="3726178" y="3651913"/>
            <a:ext cx="3844059" cy="346249"/>
          </a:xfrm>
          <a:prstGeom prst="rect">
            <a:avLst/>
          </a:prstGeom>
          <a:noFill/>
        </p:spPr>
        <p:txBody>
          <a:bodyPr wrap="square" lIns="68580" tIns="34290" rIns="68580" bIns="34290"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请在此添加文字请在此添加文字请在此添加文字请在此请在此添加文字请在此添加文字</a:t>
            </a:r>
          </a:p>
        </p:txBody>
      </p:sp>
      <p:sp>
        <p:nvSpPr>
          <p:cNvPr id="110" name="文本框 109"/>
          <p:cNvSpPr txBox="1"/>
          <p:nvPr/>
        </p:nvSpPr>
        <p:spPr>
          <a:xfrm>
            <a:off x="3734142" y="1740462"/>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
        <p:nvSpPr>
          <p:cNvPr id="111" name="文本框 110"/>
          <p:cNvSpPr txBox="1"/>
          <p:nvPr/>
        </p:nvSpPr>
        <p:spPr>
          <a:xfrm>
            <a:off x="3726178" y="2608803"/>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
        <p:nvSpPr>
          <p:cNvPr id="112" name="文本框 111"/>
          <p:cNvSpPr txBox="1"/>
          <p:nvPr/>
        </p:nvSpPr>
        <p:spPr>
          <a:xfrm>
            <a:off x="3719745" y="3400440"/>
            <a:ext cx="1657009" cy="253916"/>
          </a:xfrm>
          <a:prstGeom prst="rect">
            <a:avLst/>
          </a:prstGeom>
          <a:noFill/>
        </p:spPr>
        <p:txBody>
          <a:bodyPr wrap="square" lIns="68580" tIns="34290" rIns="68580" bIns="34290" rtlCol="0">
            <a:spAutoFit/>
          </a:bodyPr>
          <a:lstStyle/>
          <a:p>
            <a:r>
              <a:rPr lang="zh-CN" altLang="en-US" sz="1200" b="1" dirty="0">
                <a:solidFill>
                  <a:schemeClr val="accent4"/>
                </a:solidFill>
                <a:latin typeface="方正静蕾简体" panose="02000000000000000000" pitchFamily="2" charset="-122"/>
                <a:ea typeface="方正静蕾简体" panose="02000000000000000000" pitchFamily="2" charset="-122"/>
              </a:rPr>
              <a:t>这里是小标题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500"/>
                                        <p:tgtEl>
                                          <p:spTgt spid="80"/>
                                        </p:tgtEl>
                                      </p:cBhvr>
                                    </p:animEffect>
                                  </p:childTnLst>
                                </p:cTn>
                              </p:par>
                              <p:par>
                                <p:cTn id="14" presetID="10" presetClass="entr" presetSubtype="0" fill="hold" grpId="0" nodeType="withEffect">
                                  <p:stCondLst>
                                    <p:cond delay="900"/>
                                  </p:stCondLst>
                                  <p:childTnLst>
                                    <p:set>
                                      <p:cBhvr>
                                        <p:cTn id="15" dur="1" fill="hold">
                                          <p:stCondLst>
                                            <p:cond delay="0"/>
                                          </p:stCondLst>
                                        </p:cTn>
                                        <p:tgtEl>
                                          <p:spTgt spid="81"/>
                                        </p:tgtEl>
                                        <p:attrNameLst>
                                          <p:attrName>style.visibility</p:attrName>
                                        </p:attrNameLst>
                                      </p:cBhvr>
                                      <p:to>
                                        <p:strVal val="visible"/>
                                      </p:to>
                                    </p:set>
                                    <p:animEffect transition="in" filter="fade">
                                      <p:cBhvr>
                                        <p:cTn id="16" dur="500"/>
                                        <p:tgtEl>
                                          <p:spTgt spid="81"/>
                                        </p:tgtEl>
                                      </p:cBhvr>
                                    </p:animEffect>
                                  </p:childTnLst>
                                </p:cTn>
                              </p:par>
                              <p:par>
                                <p:cTn id="17" presetID="10" presetClass="entr" presetSubtype="0" fill="hold" grpId="0" nodeType="withEffect">
                                  <p:stCondLst>
                                    <p:cond delay="120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500"/>
                                        <p:tgtEl>
                                          <p:spTgt spid="8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par>
                                <p:cTn id="26" presetID="10" presetClass="entr" presetSubtype="0" fill="hold" nodeType="withEffect">
                                  <p:stCondLst>
                                    <p:cond delay="21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24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27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300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500"/>
                                        <p:tgtEl>
                                          <p:spTgt spid="107"/>
                                        </p:tgtEl>
                                      </p:cBhvr>
                                    </p:animEffect>
                                  </p:childTnLst>
                                </p:cTn>
                              </p:par>
                              <p:par>
                                <p:cTn id="38" presetID="10" presetClass="entr" presetSubtype="0" fill="hold" grpId="0" nodeType="withEffect">
                                  <p:stCondLst>
                                    <p:cond delay="330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par>
                                <p:cTn id="41" presetID="10" presetClass="entr" presetSubtype="0" fill="hold" grpId="0" nodeType="withEffect">
                                  <p:stCondLst>
                                    <p:cond delay="3600"/>
                                  </p:stCondLst>
                                  <p:childTnLst>
                                    <p:set>
                                      <p:cBhvr>
                                        <p:cTn id="42" dur="1" fill="hold">
                                          <p:stCondLst>
                                            <p:cond delay="0"/>
                                          </p:stCondLst>
                                        </p:cTn>
                                        <p:tgtEl>
                                          <p:spTgt spid="109"/>
                                        </p:tgtEl>
                                        <p:attrNameLst>
                                          <p:attrName>style.visibility</p:attrName>
                                        </p:attrNameLst>
                                      </p:cBhvr>
                                      <p:to>
                                        <p:strVal val="visible"/>
                                      </p:to>
                                    </p:set>
                                    <p:animEffect transition="in" filter="fade">
                                      <p:cBhvr>
                                        <p:cTn id="43" dur="500"/>
                                        <p:tgtEl>
                                          <p:spTgt spid="109"/>
                                        </p:tgtEl>
                                      </p:cBhvr>
                                    </p:animEffect>
                                  </p:childTnLst>
                                </p:cTn>
                              </p:par>
                              <p:par>
                                <p:cTn id="44" presetID="10" presetClass="entr" presetSubtype="0" fill="hold" grpId="0" nodeType="withEffect">
                                  <p:stCondLst>
                                    <p:cond delay="3900"/>
                                  </p:stCondLst>
                                  <p:childTnLst>
                                    <p:set>
                                      <p:cBhvr>
                                        <p:cTn id="45" dur="1" fill="hold">
                                          <p:stCondLst>
                                            <p:cond delay="0"/>
                                          </p:stCondLst>
                                        </p:cTn>
                                        <p:tgtEl>
                                          <p:spTgt spid="110"/>
                                        </p:tgtEl>
                                        <p:attrNameLst>
                                          <p:attrName>style.visibility</p:attrName>
                                        </p:attrNameLst>
                                      </p:cBhvr>
                                      <p:to>
                                        <p:strVal val="visible"/>
                                      </p:to>
                                    </p:set>
                                    <p:animEffect transition="in" filter="fade">
                                      <p:cBhvr>
                                        <p:cTn id="46" dur="500"/>
                                        <p:tgtEl>
                                          <p:spTgt spid="110"/>
                                        </p:tgtEl>
                                      </p:cBhvr>
                                    </p:animEffect>
                                  </p:childTnLst>
                                </p:cTn>
                              </p:par>
                              <p:par>
                                <p:cTn id="47" presetID="10" presetClass="entr" presetSubtype="0" fill="hold" grpId="0" nodeType="withEffect">
                                  <p:stCondLst>
                                    <p:cond delay="4200"/>
                                  </p:stCondLst>
                                  <p:childTnLst>
                                    <p:set>
                                      <p:cBhvr>
                                        <p:cTn id="48" dur="1" fill="hold">
                                          <p:stCondLst>
                                            <p:cond delay="0"/>
                                          </p:stCondLst>
                                        </p:cTn>
                                        <p:tgtEl>
                                          <p:spTgt spid="111"/>
                                        </p:tgtEl>
                                        <p:attrNameLst>
                                          <p:attrName>style.visibility</p:attrName>
                                        </p:attrNameLst>
                                      </p:cBhvr>
                                      <p:to>
                                        <p:strVal val="visible"/>
                                      </p:to>
                                    </p:set>
                                    <p:animEffect transition="in" filter="fade">
                                      <p:cBhvr>
                                        <p:cTn id="49" dur="500"/>
                                        <p:tgtEl>
                                          <p:spTgt spid="111"/>
                                        </p:tgtEl>
                                      </p:cBhvr>
                                    </p:animEffect>
                                  </p:childTnLst>
                                </p:cTn>
                              </p:par>
                              <p:par>
                                <p:cTn id="50" presetID="10" presetClass="entr" presetSubtype="0" fill="hold" grpId="0" nodeType="withEffect">
                                  <p:stCondLst>
                                    <p:cond delay="450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0" grpId="0" animBg="1"/>
      <p:bldP spid="81" grpId="0" animBg="1"/>
      <p:bldP spid="52" grpId="0" animBg="1"/>
      <p:bldP spid="82" grpId="0" animBg="1"/>
      <p:bldP spid="83" grpId="0" animBg="1"/>
      <p:bldP spid="107" grpId="0"/>
      <p:bldP spid="108" grpId="0"/>
      <p:bldP spid="109" grpId="0"/>
      <p:bldP spid="110" grpId="0"/>
      <p:bldP spid="111" grpId="0"/>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8"/>
          <p:cNvGrpSpPr/>
          <p:nvPr/>
        </p:nvGrpSpPr>
        <p:grpSpPr>
          <a:xfrm>
            <a:off x="3629891" y="2091442"/>
            <a:ext cx="1884218" cy="2417381"/>
            <a:chOff x="4839855" y="2556820"/>
            <a:chExt cx="2512290" cy="3222180"/>
          </a:xfrm>
          <a:solidFill>
            <a:schemeClr val="accent4"/>
          </a:solidFill>
        </p:grpSpPr>
        <p:sp>
          <p:nvSpPr>
            <p:cNvPr id="10"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 name="组合 25"/>
          <p:cNvGrpSpPr/>
          <p:nvPr/>
        </p:nvGrpSpPr>
        <p:grpSpPr>
          <a:xfrm>
            <a:off x="5882616" y="2453326"/>
            <a:ext cx="2489625" cy="727088"/>
            <a:chOff x="8291427" y="2152361"/>
            <a:chExt cx="3319500" cy="969149"/>
          </a:xfrm>
        </p:grpSpPr>
        <p:sp>
          <p:nvSpPr>
            <p:cNvPr id="27" name="矩形 26"/>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8" name="矩形 27"/>
            <p:cNvSpPr/>
            <p:nvPr/>
          </p:nvSpPr>
          <p:spPr>
            <a:xfrm>
              <a:off x="8291427" y="2552471"/>
              <a:ext cx="3319500" cy="569039"/>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8" name="组合 28"/>
          <p:cNvGrpSpPr/>
          <p:nvPr/>
        </p:nvGrpSpPr>
        <p:grpSpPr>
          <a:xfrm>
            <a:off x="771760" y="2453326"/>
            <a:ext cx="2489625" cy="727090"/>
            <a:chOff x="486239" y="2152361"/>
            <a:chExt cx="3319500" cy="969152"/>
          </a:xfrm>
        </p:grpSpPr>
        <p:sp>
          <p:nvSpPr>
            <p:cNvPr id="30" name="矩形 29"/>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486239" y="2552473"/>
              <a:ext cx="3319500" cy="56904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9" name="组合 31"/>
          <p:cNvGrpSpPr/>
          <p:nvPr/>
        </p:nvGrpSpPr>
        <p:grpSpPr>
          <a:xfrm>
            <a:off x="5882616" y="3408049"/>
            <a:ext cx="2489625" cy="727088"/>
            <a:chOff x="8291427" y="2152361"/>
            <a:chExt cx="3319500" cy="969149"/>
          </a:xfrm>
        </p:grpSpPr>
        <p:sp>
          <p:nvSpPr>
            <p:cNvPr id="33" name="矩形 32"/>
            <p:cNvSpPr/>
            <p:nvPr/>
          </p:nvSpPr>
          <p:spPr>
            <a:xfrm>
              <a:off x="8937951" y="2152361"/>
              <a:ext cx="1066959" cy="369217"/>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4" name="矩形 33"/>
            <p:cNvSpPr/>
            <p:nvPr/>
          </p:nvSpPr>
          <p:spPr>
            <a:xfrm>
              <a:off x="8291427" y="2552471"/>
              <a:ext cx="3319500" cy="569039"/>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11" name="组合 34"/>
          <p:cNvGrpSpPr/>
          <p:nvPr/>
        </p:nvGrpSpPr>
        <p:grpSpPr>
          <a:xfrm>
            <a:off x="771760" y="3408049"/>
            <a:ext cx="2489625" cy="727088"/>
            <a:chOff x="486239" y="2152361"/>
            <a:chExt cx="3319500" cy="969149"/>
          </a:xfrm>
        </p:grpSpPr>
        <p:sp>
          <p:nvSpPr>
            <p:cNvPr id="36" name="矩形 35"/>
            <p:cNvSpPr/>
            <p:nvPr/>
          </p:nvSpPr>
          <p:spPr>
            <a:xfrm>
              <a:off x="2584892" y="2152361"/>
              <a:ext cx="1066959" cy="369217"/>
            </a:xfrm>
            <a:prstGeom prst="rect">
              <a:avLst/>
            </a:prstGeom>
          </p:spPr>
          <p:txBody>
            <a:bodyPr wrap="none">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7" name="矩形 36"/>
            <p:cNvSpPr/>
            <p:nvPr/>
          </p:nvSpPr>
          <p:spPr>
            <a:xfrm>
              <a:off x="486239"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sp>
        <p:nvSpPr>
          <p:cNvPr id="40" name="矩形 3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1" name="矩形 40"/>
          <p:cNvSpPr/>
          <p:nvPr/>
        </p:nvSpPr>
        <p:spPr>
          <a:xfrm>
            <a:off x="1423628" y="1491215"/>
            <a:ext cx="6296744" cy="609398"/>
          </a:xfrm>
          <a:prstGeom prst="rect">
            <a:avLst/>
          </a:prstGeom>
        </p:spPr>
        <p:txBody>
          <a:bodyPr wrap="square" lIns="68580" tIns="34290" rIns="68580" bIns="34290">
            <a:spAutoFit/>
          </a:body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8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21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24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7"/>
          <p:cNvSpPr/>
          <p:nvPr/>
        </p:nvSpPr>
        <p:spPr bwMode="auto">
          <a:xfrm>
            <a:off x="2239411" y="1504172"/>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4" name="组合 29"/>
          <p:cNvGrpSpPr/>
          <p:nvPr/>
        </p:nvGrpSpPr>
        <p:grpSpPr>
          <a:xfrm>
            <a:off x="3402476" y="1504172"/>
            <a:ext cx="740033" cy="465678"/>
            <a:chOff x="6940551" y="2343151"/>
            <a:chExt cx="654050" cy="620713"/>
          </a:xfrm>
          <a:solidFill>
            <a:schemeClr val="accent1"/>
          </a:solidFill>
        </p:grpSpPr>
        <p:sp>
          <p:nvSpPr>
            <p:cNvPr id="10"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10"/>
          <p:cNvSpPr/>
          <p:nvPr/>
        </p:nvSpPr>
        <p:spPr bwMode="auto">
          <a:xfrm>
            <a:off x="1631256" y="2028071"/>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5" name="Freeform 11"/>
          <p:cNvSpPr/>
          <p:nvPr/>
        </p:nvSpPr>
        <p:spPr bwMode="auto">
          <a:xfrm>
            <a:off x="2584022" y="2011073"/>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26" name="Freeform 12"/>
          <p:cNvSpPr/>
          <p:nvPr/>
        </p:nvSpPr>
        <p:spPr bwMode="auto">
          <a:xfrm>
            <a:off x="3293901" y="2045341"/>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5" name="组合 28"/>
          <p:cNvGrpSpPr/>
          <p:nvPr/>
        </p:nvGrpSpPr>
        <p:grpSpPr>
          <a:xfrm>
            <a:off x="1284357" y="1536436"/>
            <a:ext cx="709421" cy="460914"/>
            <a:chOff x="4594226" y="2330451"/>
            <a:chExt cx="720725" cy="614362"/>
          </a:xfrm>
          <a:solidFill>
            <a:schemeClr val="accent1"/>
          </a:solidFill>
        </p:grpSpPr>
        <p:sp>
          <p:nvSpPr>
            <p:cNvPr id="9"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14"/>
          <p:cNvSpPr>
            <a:spLocks noEditPoints="1"/>
          </p:cNvSpPr>
          <p:nvPr/>
        </p:nvSpPr>
        <p:spPr bwMode="auto">
          <a:xfrm>
            <a:off x="1631255" y="2587243"/>
            <a:ext cx="2093117" cy="531183"/>
          </a:xfrm>
          <a:custGeom>
            <a:avLst/>
            <a:gdLst>
              <a:gd name="T0" fmla="*/ 717 w 767"/>
              <a:gd name="T1" fmla="*/ 0 h 329"/>
              <a:gd name="T2" fmla="*/ 560 w 767"/>
              <a:gd name="T3" fmla="*/ 17 h 329"/>
              <a:gd name="T4" fmla="*/ 501 w 767"/>
              <a:gd name="T5" fmla="*/ 14 h 329"/>
              <a:gd name="T6" fmla="*/ 465 w 767"/>
              <a:gd name="T7" fmla="*/ 21 h 329"/>
              <a:gd name="T8" fmla="*/ 433 w 767"/>
              <a:gd name="T9" fmla="*/ 17 h 329"/>
              <a:gd name="T10" fmla="*/ 381 w 767"/>
              <a:gd name="T11" fmla="*/ 24 h 329"/>
              <a:gd name="T12" fmla="*/ 235 w 767"/>
              <a:gd name="T13" fmla="*/ 21 h 329"/>
              <a:gd name="T14" fmla="*/ 212 w 767"/>
              <a:gd name="T15" fmla="*/ 24 h 329"/>
              <a:gd name="T16" fmla="*/ 178 w 767"/>
              <a:gd name="T17" fmla="*/ 21 h 329"/>
              <a:gd name="T18" fmla="*/ 127 w 767"/>
              <a:gd name="T19" fmla="*/ 21 h 329"/>
              <a:gd name="T20" fmla="*/ 19 w 767"/>
              <a:gd name="T21" fmla="*/ 26 h 329"/>
              <a:gd name="T22" fmla="*/ 0 w 767"/>
              <a:gd name="T23" fmla="*/ 41 h 329"/>
              <a:gd name="T24" fmla="*/ 7 w 767"/>
              <a:gd name="T25" fmla="*/ 325 h 329"/>
              <a:gd name="T26" fmla="*/ 95 w 767"/>
              <a:gd name="T27" fmla="*/ 320 h 329"/>
              <a:gd name="T28" fmla="*/ 195 w 767"/>
              <a:gd name="T29" fmla="*/ 323 h 329"/>
              <a:gd name="T30" fmla="*/ 212 w 767"/>
              <a:gd name="T31" fmla="*/ 320 h 329"/>
              <a:gd name="T32" fmla="*/ 220 w 767"/>
              <a:gd name="T33" fmla="*/ 325 h 329"/>
              <a:gd name="T34" fmla="*/ 254 w 767"/>
              <a:gd name="T35" fmla="*/ 323 h 329"/>
              <a:gd name="T36" fmla="*/ 294 w 767"/>
              <a:gd name="T37" fmla="*/ 328 h 329"/>
              <a:gd name="T38" fmla="*/ 455 w 767"/>
              <a:gd name="T39" fmla="*/ 316 h 329"/>
              <a:gd name="T40" fmla="*/ 727 w 767"/>
              <a:gd name="T41" fmla="*/ 298 h 329"/>
              <a:gd name="T42" fmla="*/ 767 w 767"/>
              <a:gd name="T43" fmla="*/ 291 h 329"/>
              <a:gd name="T44" fmla="*/ 757 w 767"/>
              <a:gd name="T45" fmla="*/ 11 h 329"/>
              <a:gd name="T46" fmla="*/ 717 w 767"/>
              <a:gd name="T47" fmla="*/ 0 h 329"/>
              <a:gd name="T48" fmla="*/ 749 w 767"/>
              <a:gd name="T49" fmla="*/ 289 h 329"/>
              <a:gd name="T50" fmla="*/ 411 w 767"/>
              <a:gd name="T51" fmla="*/ 308 h 329"/>
              <a:gd name="T52" fmla="*/ 352 w 767"/>
              <a:gd name="T53" fmla="*/ 315 h 329"/>
              <a:gd name="T54" fmla="*/ 27 w 767"/>
              <a:gd name="T55" fmla="*/ 308 h 329"/>
              <a:gd name="T56" fmla="*/ 16 w 767"/>
              <a:gd name="T57" fmla="*/ 39 h 329"/>
              <a:gd name="T58" fmla="*/ 43 w 767"/>
              <a:gd name="T59" fmla="*/ 41 h 329"/>
              <a:gd name="T60" fmla="*/ 51 w 767"/>
              <a:gd name="T61" fmla="*/ 36 h 329"/>
              <a:gd name="T62" fmla="*/ 78 w 767"/>
              <a:gd name="T63" fmla="*/ 38 h 329"/>
              <a:gd name="T64" fmla="*/ 122 w 767"/>
              <a:gd name="T65" fmla="*/ 33 h 329"/>
              <a:gd name="T66" fmla="*/ 141 w 767"/>
              <a:gd name="T67" fmla="*/ 38 h 329"/>
              <a:gd name="T68" fmla="*/ 171 w 767"/>
              <a:gd name="T69" fmla="*/ 33 h 329"/>
              <a:gd name="T70" fmla="*/ 264 w 767"/>
              <a:gd name="T71" fmla="*/ 34 h 329"/>
              <a:gd name="T72" fmla="*/ 289 w 767"/>
              <a:gd name="T73" fmla="*/ 31 h 329"/>
              <a:gd name="T74" fmla="*/ 315 w 767"/>
              <a:gd name="T75" fmla="*/ 36 h 329"/>
              <a:gd name="T76" fmla="*/ 430 w 767"/>
              <a:gd name="T77" fmla="*/ 27 h 329"/>
              <a:gd name="T78" fmla="*/ 474 w 767"/>
              <a:gd name="T79" fmla="*/ 29 h 329"/>
              <a:gd name="T80" fmla="*/ 619 w 767"/>
              <a:gd name="T81" fmla="*/ 21 h 329"/>
              <a:gd name="T82" fmla="*/ 658 w 767"/>
              <a:gd name="T83" fmla="*/ 14 h 329"/>
              <a:gd name="T84" fmla="*/ 717 w 767"/>
              <a:gd name="T85" fmla="*/ 14 h 329"/>
              <a:gd name="T86" fmla="*/ 742 w 767"/>
              <a:gd name="T87" fmla="*/ 19 h 329"/>
              <a:gd name="T88" fmla="*/ 749 w 767"/>
              <a:gd name="T89" fmla="*/ 28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7" h="329">
                <a:moveTo>
                  <a:pt x="717" y="0"/>
                </a:moveTo>
                <a:cubicBezTo>
                  <a:pt x="665" y="1"/>
                  <a:pt x="611" y="12"/>
                  <a:pt x="560" y="17"/>
                </a:cubicBezTo>
                <a:cubicBezTo>
                  <a:pt x="539" y="19"/>
                  <a:pt x="520" y="14"/>
                  <a:pt x="501" y="14"/>
                </a:cubicBezTo>
                <a:cubicBezTo>
                  <a:pt x="489" y="14"/>
                  <a:pt x="477" y="20"/>
                  <a:pt x="465" y="21"/>
                </a:cubicBezTo>
                <a:cubicBezTo>
                  <a:pt x="454" y="21"/>
                  <a:pt x="444" y="17"/>
                  <a:pt x="433" y="17"/>
                </a:cubicBezTo>
                <a:cubicBezTo>
                  <a:pt x="415" y="18"/>
                  <a:pt x="398" y="23"/>
                  <a:pt x="381" y="24"/>
                </a:cubicBezTo>
                <a:cubicBezTo>
                  <a:pt x="330" y="27"/>
                  <a:pt x="279" y="19"/>
                  <a:pt x="235" y="21"/>
                </a:cubicBezTo>
                <a:cubicBezTo>
                  <a:pt x="228" y="21"/>
                  <a:pt x="219" y="24"/>
                  <a:pt x="212" y="24"/>
                </a:cubicBezTo>
                <a:cubicBezTo>
                  <a:pt x="199" y="25"/>
                  <a:pt x="188" y="20"/>
                  <a:pt x="178" y="21"/>
                </a:cubicBezTo>
                <a:cubicBezTo>
                  <a:pt x="160" y="21"/>
                  <a:pt x="142" y="33"/>
                  <a:pt x="127" y="21"/>
                </a:cubicBezTo>
                <a:cubicBezTo>
                  <a:pt x="100" y="35"/>
                  <a:pt x="44" y="15"/>
                  <a:pt x="19" y="26"/>
                </a:cubicBezTo>
                <a:cubicBezTo>
                  <a:pt x="9" y="30"/>
                  <a:pt x="10" y="40"/>
                  <a:pt x="0" y="41"/>
                </a:cubicBezTo>
                <a:cubicBezTo>
                  <a:pt x="6" y="139"/>
                  <a:pt x="14" y="232"/>
                  <a:pt x="7" y="325"/>
                </a:cubicBezTo>
                <a:cubicBezTo>
                  <a:pt x="37" y="320"/>
                  <a:pt x="63" y="320"/>
                  <a:pt x="95" y="320"/>
                </a:cubicBezTo>
                <a:cubicBezTo>
                  <a:pt x="128" y="319"/>
                  <a:pt x="161" y="324"/>
                  <a:pt x="195" y="323"/>
                </a:cubicBezTo>
                <a:cubicBezTo>
                  <a:pt x="200" y="323"/>
                  <a:pt x="206" y="320"/>
                  <a:pt x="212" y="320"/>
                </a:cubicBezTo>
                <a:cubicBezTo>
                  <a:pt x="214" y="320"/>
                  <a:pt x="216" y="324"/>
                  <a:pt x="220" y="325"/>
                </a:cubicBezTo>
                <a:cubicBezTo>
                  <a:pt x="230" y="326"/>
                  <a:pt x="243" y="323"/>
                  <a:pt x="254" y="323"/>
                </a:cubicBezTo>
                <a:cubicBezTo>
                  <a:pt x="268" y="324"/>
                  <a:pt x="281" y="329"/>
                  <a:pt x="294" y="328"/>
                </a:cubicBezTo>
                <a:cubicBezTo>
                  <a:pt x="345" y="327"/>
                  <a:pt x="411" y="320"/>
                  <a:pt x="455" y="316"/>
                </a:cubicBezTo>
                <a:cubicBezTo>
                  <a:pt x="546" y="308"/>
                  <a:pt x="634" y="306"/>
                  <a:pt x="727" y="298"/>
                </a:cubicBezTo>
                <a:cubicBezTo>
                  <a:pt x="743" y="305"/>
                  <a:pt x="754" y="298"/>
                  <a:pt x="767" y="291"/>
                </a:cubicBezTo>
                <a:cubicBezTo>
                  <a:pt x="758" y="187"/>
                  <a:pt x="763" y="113"/>
                  <a:pt x="757" y="11"/>
                </a:cubicBezTo>
                <a:cubicBezTo>
                  <a:pt x="744" y="4"/>
                  <a:pt x="735" y="0"/>
                  <a:pt x="717" y="0"/>
                </a:cubicBezTo>
                <a:close/>
                <a:moveTo>
                  <a:pt x="749" y="289"/>
                </a:moveTo>
                <a:cubicBezTo>
                  <a:pt x="639" y="288"/>
                  <a:pt x="527" y="305"/>
                  <a:pt x="411" y="308"/>
                </a:cubicBezTo>
                <a:cubicBezTo>
                  <a:pt x="392" y="308"/>
                  <a:pt x="371" y="314"/>
                  <a:pt x="352" y="315"/>
                </a:cubicBezTo>
                <a:cubicBezTo>
                  <a:pt x="248" y="317"/>
                  <a:pt x="138" y="307"/>
                  <a:pt x="27" y="308"/>
                </a:cubicBezTo>
                <a:cubicBezTo>
                  <a:pt x="25" y="219"/>
                  <a:pt x="17" y="136"/>
                  <a:pt x="16" y="39"/>
                </a:cubicBezTo>
                <a:cubicBezTo>
                  <a:pt x="24" y="36"/>
                  <a:pt x="33" y="42"/>
                  <a:pt x="43" y="41"/>
                </a:cubicBezTo>
                <a:cubicBezTo>
                  <a:pt x="46" y="41"/>
                  <a:pt x="48" y="37"/>
                  <a:pt x="51" y="36"/>
                </a:cubicBezTo>
                <a:cubicBezTo>
                  <a:pt x="56" y="35"/>
                  <a:pt x="69" y="38"/>
                  <a:pt x="78" y="38"/>
                </a:cubicBezTo>
                <a:cubicBezTo>
                  <a:pt x="95" y="37"/>
                  <a:pt x="112" y="32"/>
                  <a:pt x="122" y="33"/>
                </a:cubicBezTo>
                <a:cubicBezTo>
                  <a:pt x="128" y="33"/>
                  <a:pt x="134" y="37"/>
                  <a:pt x="141" y="38"/>
                </a:cubicBezTo>
                <a:cubicBezTo>
                  <a:pt x="151" y="38"/>
                  <a:pt x="160" y="33"/>
                  <a:pt x="171" y="33"/>
                </a:cubicBezTo>
                <a:cubicBezTo>
                  <a:pt x="201" y="32"/>
                  <a:pt x="233" y="34"/>
                  <a:pt x="264" y="34"/>
                </a:cubicBezTo>
                <a:cubicBezTo>
                  <a:pt x="272" y="34"/>
                  <a:pt x="281" y="30"/>
                  <a:pt x="289" y="31"/>
                </a:cubicBezTo>
                <a:cubicBezTo>
                  <a:pt x="297" y="31"/>
                  <a:pt x="306" y="35"/>
                  <a:pt x="315" y="36"/>
                </a:cubicBezTo>
                <a:cubicBezTo>
                  <a:pt x="350" y="39"/>
                  <a:pt x="391" y="29"/>
                  <a:pt x="430" y="27"/>
                </a:cubicBezTo>
                <a:cubicBezTo>
                  <a:pt x="445" y="27"/>
                  <a:pt x="459" y="30"/>
                  <a:pt x="474" y="29"/>
                </a:cubicBezTo>
                <a:cubicBezTo>
                  <a:pt x="522" y="26"/>
                  <a:pt x="565" y="26"/>
                  <a:pt x="619" y="21"/>
                </a:cubicBezTo>
                <a:cubicBezTo>
                  <a:pt x="632" y="19"/>
                  <a:pt x="645" y="14"/>
                  <a:pt x="658" y="14"/>
                </a:cubicBezTo>
                <a:cubicBezTo>
                  <a:pt x="673" y="13"/>
                  <a:pt x="703" y="11"/>
                  <a:pt x="717" y="14"/>
                </a:cubicBezTo>
                <a:cubicBezTo>
                  <a:pt x="727" y="16"/>
                  <a:pt x="729" y="28"/>
                  <a:pt x="742" y="19"/>
                </a:cubicBezTo>
                <a:cubicBezTo>
                  <a:pt x="753" y="96"/>
                  <a:pt x="747" y="187"/>
                  <a:pt x="749" y="28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31" name="Freeform 7"/>
          <p:cNvSpPr/>
          <p:nvPr/>
        </p:nvSpPr>
        <p:spPr bwMode="auto">
          <a:xfrm>
            <a:off x="2239411" y="3764268"/>
            <a:ext cx="721922" cy="471633"/>
          </a:xfrm>
          <a:custGeom>
            <a:avLst/>
            <a:gdLst>
              <a:gd name="T0" fmla="*/ 316 w 340"/>
              <a:gd name="T1" fmla="*/ 12 h 292"/>
              <a:gd name="T2" fmla="*/ 204 w 340"/>
              <a:gd name="T3" fmla="*/ 19 h 292"/>
              <a:gd name="T4" fmla="*/ 112 w 340"/>
              <a:gd name="T5" fmla="*/ 19 h 292"/>
              <a:gd name="T6" fmla="*/ 71 w 340"/>
              <a:gd name="T7" fmla="*/ 27 h 292"/>
              <a:gd name="T8" fmla="*/ 5 w 340"/>
              <a:gd name="T9" fmla="*/ 21 h 292"/>
              <a:gd name="T10" fmla="*/ 11 w 340"/>
              <a:gd name="T11" fmla="*/ 50 h 292"/>
              <a:gd name="T12" fmla="*/ 34 w 340"/>
              <a:gd name="T13" fmla="*/ 276 h 292"/>
              <a:gd name="T14" fmla="*/ 47 w 340"/>
              <a:gd name="T15" fmla="*/ 268 h 292"/>
              <a:gd name="T16" fmla="*/ 20 w 340"/>
              <a:gd name="T17" fmla="*/ 38 h 292"/>
              <a:gd name="T18" fmla="*/ 59 w 340"/>
              <a:gd name="T19" fmla="*/ 39 h 292"/>
              <a:gd name="T20" fmla="*/ 105 w 340"/>
              <a:gd name="T21" fmla="*/ 31 h 292"/>
              <a:gd name="T22" fmla="*/ 158 w 340"/>
              <a:gd name="T23" fmla="*/ 31 h 292"/>
              <a:gd name="T24" fmla="*/ 209 w 340"/>
              <a:gd name="T25" fmla="*/ 31 h 292"/>
              <a:gd name="T26" fmla="*/ 294 w 340"/>
              <a:gd name="T27" fmla="*/ 22 h 292"/>
              <a:gd name="T28" fmla="*/ 297 w 340"/>
              <a:gd name="T29" fmla="*/ 61 h 292"/>
              <a:gd name="T30" fmla="*/ 304 w 340"/>
              <a:gd name="T31" fmla="*/ 73 h 292"/>
              <a:gd name="T32" fmla="*/ 316 w 340"/>
              <a:gd name="T33" fmla="*/ 160 h 292"/>
              <a:gd name="T34" fmla="*/ 325 w 340"/>
              <a:gd name="T35" fmla="*/ 257 h 292"/>
              <a:gd name="T36" fmla="*/ 255 w 340"/>
              <a:gd name="T37" fmla="*/ 264 h 292"/>
              <a:gd name="T38" fmla="*/ 180 w 340"/>
              <a:gd name="T39" fmla="*/ 268 h 292"/>
              <a:gd name="T40" fmla="*/ 110 w 340"/>
              <a:gd name="T41" fmla="*/ 268 h 292"/>
              <a:gd name="T42" fmla="*/ 54 w 340"/>
              <a:gd name="T43" fmla="*/ 281 h 292"/>
              <a:gd name="T44" fmla="*/ 107 w 340"/>
              <a:gd name="T45" fmla="*/ 278 h 292"/>
              <a:gd name="T46" fmla="*/ 192 w 340"/>
              <a:gd name="T47" fmla="*/ 278 h 292"/>
              <a:gd name="T48" fmla="*/ 228 w 340"/>
              <a:gd name="T49" fmla="*/ 271 h 292"/>
              <a:gd name="T50" fmla="*/ 270 w 340"/>
              <a:gd name="T51" fmla="*/ 276 h 292"/>
              <a:gd name="T52" fmla="*/ 309 w 340"/>
              <a:gd name="T53" fmla="*/ 268 h 292"/>
              <a:gd name="T54" fmla="*/ 340 w 340"/>
              <a:gd name="T55" fmla="*/ 271 h 292"/>
              <a:gd name="T56" fmla="*/ 309 w 340"/>
              <a:gd name="T57" fmla="*/ 26 h 292"/>
              <a:gd name="T58" fmla="*/ 316 w 340"/>
              <a:gd name="T59" fmla="*/ 1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0" h="292">
                <a:moveTo>
                  <a:pt x="316" y="12"/>
                </a:moveTo>
                <a:cubicBezTo>
                  <a:pt x="282" y="0"/>
                  <a:pt x="243" y="16"/>
                  <a:pt x="204" y="19"/>
                </a:cubicBezTo>
                <a:cubicBezTo>
                  <a:pt x="173" y="21"/>
                  <a:pt x="137" y="19"/>
                  <a:pt x="112" y="19"/>
                </a:cubicBezTo>
                <a:cubicBezTo>
                  <a:pt x="98" y="19"/>
                  <a:pt x="85" y="27"/>
                  <a:pt x="71" y="27"/>
                </a:cubicBezTo>
                <a:cubicBezTo>
                  <a:pt x="49" y="29"/>
                  <a:pt x="22" y="18"/>
                  <a:pt x="5" y="21"/>
                </a:cubicBezTo>
                <a:cubicBezTo>
                  <a:pt x="0" y="31"/>
                  <a:pt x="9" y="39"/>
                  <a:pt x="11" y="50"/>
                </a:cubicBezTo>
                <a:cubicBezTo>
                  <a:pt x="26" y="117"/>
                  <a:pt x="18" y="217"/>
                  <a:pt x="34" y="276"/>
                </a:cubicBezTo>
                <a:cubicBezTo>
                  <a:pt x="38" y="273"/>
                  <a:pt x="45" y="272"/>
                  <a:pt x="47" y="268"/>
                </a:cubicBezTo>
                <a:cubicBezTo>
                  <a:pt x="31" y="192"/>
                  <a:pt x="29" y="106"/>
                  <a:pt x="20" y="38"/>
                </a:cubicBezTo>
                <a:cubicBezTo>
                  <a:pt x="36" y="32"/>
                  <a:pt x="48" y="39"/>
                  <a:pt x="59" y="39"/>
                </a:cubicBezTo>
                <a:cubicBezTo>
                  <a:pt x="75" y="41"/>
                  <a:pt x="90" y="31"/>
                  <a:pt x="105" y="31"/>
                </a:cubicBezTo>
                <a:cubicBezTo>
                  <a:pt x="124" y="31"/>
                  <a:pt x="140" y="32"/>
                  <a:pt x="158" y="31"/>
                </a:cubicBezTo>
                <a:cubicBezTo>
                  <a:pt x="176" y="30"/>
                  <a:pt x="195" y="31"/>
                  <a:pt x="209" y="31"/>
                </a:cubicBezTo>
                <a:cubicBezTo>
                  <a:pt x="236" y="31"/>
                  <a:pt x="264" y="18"/>
                  <a:pt x="294" y="22"/>
                </a:cubicBezTo>
                <a:cubicBezTo>
                  <a:pt x="301" y="33"/>
                  <a:pt x="295" y="48"/>
                  <a:pt x="297" y="61"/>
                </a:cubicBezTo>
                <a:cubicBezTo>
                  <a:pt x="298" y="67"/>
                  <a:pt x="302" y="69"/>
                  <a:pt x="304" y="73"/>
                </a:cubicBezTo>
                <a:cubicBezTo>
                  <a:pt x="312" y="97"/>
                  <a:pt x="313" y="132"/>
                  <a:pt x="316" y="160"/>
                </a:cubicBezTo>
                <a:cubicBezTo>
                  <a:pt x="319" y="195"/>
                  <a:pt x="321" y="228"/>
                  <a:pt x="325" y="257"/>
                </a:cubicBezTo>
                <a:cubicBezTo>
                  <a:pt x="302" y="253"/>
                  <a:pt x="280" y="265"/>
                  <a:pt x="255" y="264"/>
                </a:cubicBezTo>
                <a:cubicBezTo>
                  <a:pt x="230" y="263"/>
                  <a:pt x="205" y="259"/>
                  <a:pt x="180" y="268"/>
                </a:cubicBezTo>
                <a:cubicBezTo>
                  <a:pt x="163" y="259"/>
                  <a:pt x="136" y="266"/>
                  <a:pt x="110" y="268"/>
                </a:cubicBezTo>
                <a:cubicBezTo>
                  <a:pt x="88" y="269"/>
                  <a:pt x="57" y="261"/>
                  <a:pt x="54" y="281"/>
                </a:cubicBezTo>
                <a:cubicBezTo>
                  <a:pt x="70" y="292"/>
                  <a:pt x="90" y="281"/>
                  <a:pt x="107" y="278"/>
                </a:cubicBezTo>
                <a:cubicBezTo>
                  <a:pt x="135" y="273"/>
                  <a:pt x="163" y="280"/>
                  <a:pt x="192" y="278"/>
                </a:cubicBezTo>
                <a:cubicBezTo>
                  <a:pt x="204" y="277"/>
                  <a:pt x="216" y="271"/>
                  <a:pt x="228" y="271"/>
                </a:cubicBezTo>
                <a:cubicBezTo>
                  <a:pt x="242" y="271"/>
                  <a:pt x="256" y="277"/>
                  <a:pt x="270" y="276"/>
                </a:cubicBezTo>
                <a:cubicBezTo>
                  <a:pt x="284" y="275"/>
                  <a:pt x="296" y="268"/>
                  <a:pt x="309" y="268"/>
                </a:cubicBezTo>
                <a:cubicBezTo>
                  <a:pt x="320" y="274"/>
                  <a:pt x="323" y="269"/>
                  <a:pt x="340" y="271"/>
                </a:cubicBezTo>
                <a:cubicBezTo>
                  <a:pt x="335" y="191"/>
                  <a:pt x="318" y="114"/>
                  <a:pt x="309" y="26"/>
                </a:cubicBezTo>
                <a:cubicBezTo>
                  <a:pt x="309" y="19"/>
                  <a:pt x="320" y="17"/>
                  <a:pt x="316"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8" name="组合 31"/>
          <p:cNvGrpSpPr/>
          <p:nvPr/>
        </p:nvGrpSpPr>
        <p:grpSpPr>
          <a:xfrm>
            <a:off x="3429018" y="3777206"/>
            <a:ext cx="775837" cy="465678"/>
            <a:chOff x="6940551" y="2343151"/>
            <a:chExt cx="654050" cy="620713"/>
          </a:xfrm>
          <a:solidFill>
            <a:schemeClr val="accent1"/>
          </a:solidFill>
        </p:grpSpPr>
        <p:sp>
          <p:nvSpPr>
            <p:cNvPr id="33" name="Freeform 6"/>
            <p:cNvSpPr/>
            <p:nvPr/>
          </p:nvSpPr>
          <p:spPr bwMode="auto">
            <a:xfrm>
              <a:off x="6940551" y="2343151"/>
              <a:ext cx="654050" cy="620713"/>
            </a:xfrm>
            <a:custGeom>
              <a:avLst/>
              <a:gdLst>
                <a:gd name="T0" fmla="*/ 286 w 304"/>
                <a:gd name="T1" fmla="*/ 160 h 289"/>
                <a:gd name="T2" fmla="*/ 291 w 304"/>
                <a:gd name="T3" fmla="*/ 155 h 289"/>
                <a:gd name="T4" fmla="*/ 281 w 304"/>
                <a:gd name="T5" fmla="*/ 9 h 289"/>
                <a:gd name="T6" fmla="*/ 201 w 304"/>
                <a:gd name="T7" fmla="*/ 4 h 289"/>
                <a:gd name="T8" fmla="*/ 188 w 304"/>
                <a:gd name="T9" fmla="*/ 9 h 289"/>
                <a:gd name="T10" fmla="*/ 143 w 304"/>
                <a:gd name="T11" fmla="*/ 7 h 289"/>
                <a:gd name="T12" fmla="*/ 62 w 304"/>
                <a:gd name="T13" fmla="*/ 19 h 289"/>
                <a:gd name="T14" fmla="*/ 0 w 304"/>
                <a:gd name="T15" fmla="*/ 43 h 289"/>
                <a:gd name="T16" fmla="*/ 152 w 304"/>
                <a:gd name="T17" fmla="*/ 16 h 289"/>
                <a:gd name="T18" fmla="*/ 268 w 304"/>
                <a:gd name="T19" fmla="*/ 23 h 289"/>
                <a:gd name="T20" fmla="*/ 273 w 304"/>
                <a:gd name="T21" fmla="*/ 147 h 289"/>
                <a:gd name="T22" fmla="*/ 285 w 304"/>
                <a:gd name="T23" fmla="*/ 249 h 289"/>
                <a:gd name="T24" fmla="*/ 213 w 304"/>
                <a:gd name="T25" fmla="*/ 252 h 289"/>
                <a:gd name="T26" fmla="*/ 150 w 304"/>
                <a:gd name="T27" fmla="*/ 263 h 289"/>
                <a:gd name="T28" fmla="*/ 97 w 304"/>
                <a:gd name="T29" fmla="*/ 264 h 289"/>
                <a:gd name="T30" fmla="*/ 48 w 304"/>
                <a:gd name="T31" fmla="*/ 269 h 289"/>
                <a:gd name="T32" fmla="*/ 11 w 304"/>
                <a:gd name="T33" fmla="*/ 276 h 289"/>
                <a:gd name="T34" fmla="*/ 36 w 304"/>
                <a:gd name="T35" fmla="*/ 281 h 289"/>
                <a:gd name="T36" fmla="*/ 126 w 304"/>
                <a:gd name="T37" fmla="*/ 271 h 289"/>
                <a:gd name="T38" fmla="*/ 188 w 304"/>
                <a:gd name="T39" fmla="*/ 269 h 289"/>
                <a:gd name="T40" fmla="*/ 300 w 304"/>
                <a:gd name="T41" fmla="*/ 266 h 289"/>
                <a:gd name="T42" fmla="*/ 298 w 304"/>
                <a:gd name="T43" fmla="*/ 235 h 289"/>
                <a:gd name="T44" fmla="*/ 286 w 304"/>
                <a:gd name="T45" fmla="*/ 16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4" h="289">
                  <a:moveTo>
                    <a:pt x="286" y="160"/>
                  </a:moveTo>
                  <a:cubicBezTo>
                    <a:pt x="288" y="159"/>
                    <a:pt x="290" y="157"/>
                    <a:pt x="291" y="155"/>
                  </a:cubicBezTo>
                  <a:cubicBezTo>
                    <a:pt x="280" y="107"/>
                    <a:pt x="289" y="46"/>
                    <a:pt x="281" y="9"/>
                  </a:cubicBezTo>
                  <a:cubicBezTo>
                    <a:pt x="257" y="8"/>
                    <a:pt x="228" y="0"/>
                    <a:pt x="201" y="4"/>
                  </a:cubicBezTo>
                  <a:cubicBezTo>
                    <a:pt x="196" y="5"/>
                    <a:pt x="192" y="8"/>
                    <a:pt x="188" y="9"/>
                  </a:cubicBezTo>
                  <a:cubicBezTo>
                    <a:pt x="173" y="10"/>
                    <a:pt x="158" y="6"/>
                    <a:pt x="143" y="7"/>
                  </a:cubicBezTo>
                  <a:cubicBezTo>
                    <a:pt x="121" y="10"/>
                    <a:pt x="86" y="17"/>
                    <a:pt x="62" y="19"/>
                  </a:cubicBezTo>
                  <a:cubicBezTo>
                    <a:pt x="35" y="21"/>
                    <a:pt x="0" y="13"/>
                    <a:pt x="0" y="43"/>
                  </a:cubicBezTo>
                  <a:cubicBezTo>
                    <a:pt x="42" y="29"/>
                    <a:pt x="101" y="33"/>
                    <a:pt x="152" y="16"/>
                  </a:cubicBezTo>
                  <a:cubicBezTo>
                    <a:pt x="187" y="27"/>
                    <a:pt x="228" y="9"/>
                    <a:pt x="268" y="23"/>
                  </a:cubicBezTo>
                  <a:cubicBezTo>
                    <a:pt x="280" y="59"/>
                    <a:pt x="269" y="107"/>
                    <a:pt x="273" y="147"/>
                  </a:cubicBezTo>
                  <a:cubicBezTo>
                    <a:pt x="276" y="181"/>
                    <a:pt x="289" y="209"/>
                    <a:pt x="285" y="249"/>
                  </a:cubicBezTo>
                  <a:cubicBezTo>
                    <a:pt x="255" y="255"/>
                    <a:pt x="240" y="250"/>
                    <a:pt x="213" y="252"/>
                  </a:cubicBezTo>
                  <a:cubicBezTo>
                    <a:pt x="193" y="254"/>
                    <a:pt x="172" y="262"/>
                    <a:pt x="150" y="263"/>
                  </a:cubicBezTo>
                  <a:cubicBezTo>
                    <a:pt x="132" y="263"/>
                    <a:pt x="115" y="263"/>
                    <a:pt x="97" y="264"/>
                  </a:cubicBezTo>
                  <a:cubicBezTo>
                    <a:pt x="81" y="265"/>
                    <a:pt x="65" y="268"/>
                    <a:pt x="48" y="269"/>
                  </a:cubicBezTo>
                  <a:cubicBezTo>
                    <a:pt x="37" y="270"/>
                    <a:pt x="19" y="263"/>
                    <a:pt x="11" y="276"/>
                  </a:cubicBezTo>
                  <a:cubicBezTo>
                    <a:pt x="14" y="289"/>
                    <a:pt x="28" y="282"/>
                    <a:pt x="36" y="281"/>
                  </a:cubicBezTo>
                  <a:cubicBezTo>
                    <a:pt x="67" y="280"/>
                    <a:pt x="99" y="276"/>
                    <a:pt x="126" y="271"/>
                  </a:cubicBezTo>
                  <a:cubicBezTo>
                    <a:pt x="147" y="277"/>
                    <a:pt x="165" y="273"/>
                    <a:pt x="188" y="269"/>
                  </a:cubicBezTo>
                  <a:cubicBezTo>
                    <a:pt x="221" y="264"/>
                    <a:pt x="258" y="264"/>
                    <a:pt x="300" y="266"/>
                  </a:cubicBezTo>
                  <a:cubicBezTo>
                    <a:pt x="304" y="255"/>
                    <a:pt x="299" y="245"/>
                    <a:pt x="298" y="235"/>
                  </a:cubicBezTo>
                  <a:cubicBezTo>
                    <a:pt x="295" y="209"/>
                    <a:pt x="298" y="179"/>
                    <a:pt x="28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
            <p:cNvSpPr/>
            <p:nvPr/>
          </p:nvSpPr>
          <p:spPr bwMode="auto">
            <a:xfrm>
              <a:off x="6940551" y="2452688"/>
              <a:ext cx="79375" cy="420688"/>
            </a:xfrm>
            <a:custGeom>
              <a:avLst/>
              <a:gdLst>
                <a:gd name="T0" fmla="*/ 19 w 37"/>
                <a:gd name="T1" fmla="*/ 70 h 196"/>
                <a:gd name="T2" fmla="*/ 14 w 37"/>
                <a:gd name="T3" fmla="*/ 0 h 196"/>
                <a:gd name="T4" fmla="*/ 6 w 37"/>
                <a:gd name="T5" fmla="*/ 2 h 196"/>
                <a:gd name="T6" fmla="*/ 17 w 37"/>
                <a:gd name="T7" fmla="*/ 149 h 196"/>
                <a:gd name="T8" fmla="*/ 21 w 37"/>
                <a:gd name="T9" fmla="*/ 196 h 196"/>
                <a:gd name="T10" fmla="*/ 36 w 37"/>
                <a:gd name="T11" fmla="*/ 191 h 196"/>
                <a:gd name="T12" fmla="*/ 29 w 37"/>
                <a:gd name="T13" fmla="*/ 157 h 196"/>
                <a:gd name="T14" fmla="*/ 19 w 37"/>
                <a:gd name="T15" fmla="*/ 70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96">
                  <a:moveTo>
                    <a:pt x="19" y="70"/>
                  </a:moveTo>
                  <a:cubicBezTo>
                    <a:pt x="21" y="47"/>
                    <a:pt x="15" y="26"/>
                    <a:pt x="14" y="0"/>
                  </a:cubicBezTo>
                  <a:cubicBezTo>
                    <a:pt x="14" y="4"/>
                    <a:pt x="8" y="1"/>
                    <a:pt x="6" y="2"/>
                  </a:cubicBezTo>
                  <a:cubicBezTo>
                    <a:pt x="0" y="54"/>
                    <a:pt x="18" y="104"/>
                    <a:pt x="17" y="149"/>
                  </a:cubicBezTo>
                  <a:cubicBezTo>
                    <a:pt x="17" y="164"/>
                    <a:pt x="14" y="181"/>
                    <a:pt x="21" y="196"/>
                  </a:cubicBezTo>
                  <a:cubicBezTo>
                    <a:pt x="27" y="196"/>
                    <a:pt x="27" y="189"/>
                    <a:pt x="36" y="191"/>
                  </a:cubicBezTo>
                  <a:cubicBezTo>
                    <a:pt x="34" y="179"/>
                    <a:pt x="32" y="168"/>
                    <a:pt x="29" y="157"/>
                  </a:cubicBezTo>
                  <a:cubicBezTo>
                    <a:pt x="37" y="121"/>
                    <a:pt x="28" y="93"/>
                    <a:pt x="1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组合 34"/>
          <p:cNvGrpSpPr/>
          <p:nvPr/>
        </p:nvGrpSpPr>
        <p:grpSpPr>
          <a:xfrm>
            <a:off x="1284357" y="3796532"/>
            <a:ext cx="709421" cy="460914"/>
            <a:chOff x="4594226" y="2330451"/>
            <a:chExt cx="720725" cy="614362"/>
          </a:xfrm>
          <a:solidFill>
            <a:schemeClr val="accent1"/>
          </a:solidFill>
        </p:grpSpPr>
        <p:sp>
          <p:nvSpPr>
            <p:cNvPr id="36" name="Freeform 5"/>
            <p:cNvSpPr/>
            <p:nvPr/>
          </p:nvSpPr>
          <p:spPr bwMode="auto">
            <a:xfrm>
              <a:off x="4594226" y="2330451"/>
              <a:ext cx="666750" cy="61913"/>
            </a:xfrm>
            <a:custGeom>
              <a:avLst/>
              <a:gdLst>
                <a:gd name="T0" fmla="*/ 270 w 309"/>
                <a:gd name="T1" fmla="*/ 10 h 29"/>
                <a:gd name="T2" fmla="*/ 226 w 309"/>
                <a:gd name="T3" fmla="*/ 8 h 29"/>
                <a:gd name="T4" fmla="*/ 139 w 309"/>
                <a:gd name="T5" fmla="*/ 10 h 29"/>
                <a:gd name="T6" fmla="*/ 13 w 309"/>
                <a:gd name="T7" fmla="*/ 5 h 29"/>
                <a:gd name="T8" fmla="*/ 4 w 309"/>
                <a:gd name="T9" fmla="*/ 23 h 29"/>
                <a:gd name="T10" fmla="*/ 186 w 309"/>
                <a:gd name="T11" fmla="*/ 20 h 29"/>
                <a:gd name="T12" fmla="*/ 271 w 309"/>
                <a:gd name="T13" fmla="*/ 20 h 29"/>
                <a:gd name="T14" fmla="*/ 309 w 309"/>
                <a:gd name="T15" fmla="*/ 18 h 29"/>
                <a:gd name="T16" fmla="*/ 270 w 309"/>
                <a:gd name="T17"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29">
                  <a:moveTo>
                    <a:pt x="270" y="10"/>
                  </a:moveTo>
                  <a:cubicBezTo>
                    <a:pt x="255" y="11"/>
                    <a:pt x="240" y="8"/>
                    <a:pt x="226" y="8"/>
                  </a:cubicBezTo>
                  <a:cubicBezTo>
                    <a:pt x="198" y="8"/>
                    <a:pt x="168" y="12"/>
                    <a:pt x="139" y="10"/>
                  </a:cubicBezTo>
                  <a:cubicBezTo>
                    <a:pt x="97" y="7"/>
                    <a:pt x="51" y="0"/>
                    <a:pt x="13" y="5"/>
                  </a:cubicBezTo>
                  <a:cubicBezTo>
                    <a:pt x="8" y="9"/>
                    <a:pt x="0" y="16"/>
                    <a:pt x="4" y="23"/>
                  </a:cubicBezTo>
                  <a:cubicBezTo>
                    <a:pt x="63" y="5"/>
                    <a:pt x="127" y="23"/>
                    <a:pt x="186" y="20"/>
                  </a:cubicBezTo>
                  <a:cubicBezTo>
                    <a:pt x="216" y="19"/>
                    <a:pt x="245" y="19"/>
                    <a:pt x="271" y="20"/>
                  </a:cubicBezTo>
                  <a:cubicBezTo>
                    <a:pt x="284" y="26"/>
                    <a:pt x="301" y="29"/>
                    <a:pt x="309" y="18"/>
                  </a:cubicBezTo>
                  <a:cubicBezTo>
                    <a:pt x="302" y="2"/>
                    <a:pt x="282" y="9"/>
                    <a:pt x="27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8"/>
            <p:cNvSpPr/>
            <p:nvPr/>
          </p:nvSpPr>
          <p:spPr bwMode="auto">
            <a:xfrm>
              <a:off x="4611688" y="2403476"/>
              <a:ext cx="161925" cy="536575"/>
            </a:xfrm>
            <a:custGeom>
              <a:avLst/>
              <a:gdLst>
                <a:gd name="T0" fmla="*/ 25 w 75"/>
                <a:gd name="T1" fmla="*/ 229 h 250"/>
                <a:gd name="T2" fmla="*/ 17 w 75"/>
                <a:gd name="T3" fmla="*/ 6 h 250"/>
                <a:gd name="T4" fmla="*/ 12 w 75"/>
                <a:gd name="T5" fmla="*/ 0 h 250"/>
                <a:gd name="T6" fmla="*/ 3 w 75"/>
                <a:gd name="T7" fmla="*/ 0 h 250"/>
                <a:gd name="T8" fmla="*/ 5 w 75"/>
                <a:gd name="T9" fmla="*/ 102 h 250"/>
                <a:gd name="T10" fmla="*/ 12 w 75"/>
                <a:gd name="T11" fmla="*/ 175 h 250"/>
                <a:gd name="T12" fmla="*/ 8 w 75"/>
                <a:gd name="T13" fmla="*/ 189 h 250"/>
                <a:gd name="T14" fmla="*/ 0 w 75"/>
                <a:gd name="T15" fmla="*/ 240 h 250"/>
                <a:gd name="T16" fmla="*/ 75 w 75"/>
                <a:gd name="T17" fmla="*/ 240 h 250"/>
                <a:gd name="T18" fmla="*/ 69 w 75"/>
                <a:gd name="T19" fmla="*/ 228 h 250"/>
                <a:gd name="T20" fmla="*/ 25 w 75"/>
                <a:gd name="T21" fmla="*/ 22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250">
                  <a:moveTo>
                    <a:pt x="25" y="229"/>
                  </a:moveTo>
                  <a:cubicBezTo>
                    <a:pt x="24" y="175"/>
                    <a:pt x="11" y="82"/>
                    <a:pt x="17" y="6"/>
                  </a:cubicBezTo>
                  <a:cubicBezTo>
                    <a:pt x="13" y="6"/>
                    <a:pt x="13" y="2"/>
                    <a:pt x="12" y="0"/>
                  </a:cubicBezTo>
                  <a:cubicBezTo>
                    <a:pt x="9" y="0"/>
                    <a:pt x="6" y="0"/>
                    <a:pt x="3" y="0"/>
                  </a:cubicBezTo>
                  <a:cubicBezTo>
                    <a:pt x="1" y="35"/>
                    <a:pt x="6" y="72"/>
                    <a:pt x="5" y="102"/>
                  </a:cubicBezTo>
                  <a:cubicBezTo>
                    <a:pt x="4" y="126"/>
                    <a:pt x="11" y="153"/>
                    <a:pt x="12" y="175"/>
                  </a:cubicBezTo>
                  <a:cubicBezTo>
                    <a:pt x="12" y="180"/>
                    <a:pt x="8" y="184"/>
                    <a:pt x="8" y="189"/>
                  </a:cubicBezTo>
                  <a:cubicBezTo>
                    <a:pt x="8" y="212"/>
                    <a:pt x="18" y="232"/>
                    <a:pt x="0" y="240"/>
                  </a:cubicBezTo>
                  <a:cubicBezTo>
                    <a:pt x="26" y="250"/>
                    <a:pt x="50" y="237"/>
                    <a:pt x="75" y="240"/>
                  </a:cubicBezTo>
                  <a:cubicBezTo>
                    <a:pt x="73" y="235"/>
                    <a:pt x="72" y="231"/>
                    <a:pt x="69" y="228"/>
                  </a:cubicBezTo>
                  <a:cubicBezTo>
                    <a:pt x="55" y="233"/>
                    <a:pt x="45" y="229"/>
                    <a:pt x="25"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3"/>
            <p:cNvSpPr/>
            <p:nvPr/>
          </p:nvSpPr>
          <p:spPr bwMode="auto">
            <a:xfrm>
              <a:off x="4797426" y="2430463"/>
              <a:ext cx="517525" cy="514350"/>
            </a:xfrm>
            <a:custGeom>
              <a:avLst/>
              <a:gdLst>
                <a:gd name="T0" fmla="*/ 234 w 240"/>
                <a:gd name="T1" fmla="*/ 143 h 239"/>
                <a:gd name="T2" fmla="*/ 215 w 240"/>
                <a:gd name="T3" fmla="*/ 0 h 239"/>
                <a:gd name="T4" fmla="*/ 208 w 240"/>
                <a:gd name="T5" fmla="*/ 4 h 239"/>
                <a:gd name="T6" fmla="*/ 222 w 240"/>
                <a:gd name="T7" fmla="*/ 211 h 239"/>
                <a:gd name="T8" fmla="*/ 45 w 240"/>
                <a:gd name="T9" fmla="*/ 220 h 239"/>
                <a:gd name="T10" fmla="*/ 0 w 240"/>
                <a:gd name="T11" fmla="*/ 220 h 239"/>
                <a:gd name="T12" fmla="*/ 63 w 240"/>
                <a:gd name="T13" fmla="*/ 227 h 239"/>
                <a:gd name="T14" fmla="*/ 96 w 240"/>
                <a:gd name="T15" fmla="*/ 218 h 239"/>
                <a:gd name="T16" fmla="*/ 103 w 240"/>
                <a:gd name="T17" fmla="*/ 222 h 239"/>
                <a:gd name="T18" fmla="*/ 111 w 240"/>
                <a:gd name="T19" fmla="*/ 216 h 239"/>
                <a:gd name="T20" fmla="*/ 121 w 240"/>
                <a:gd name="T21" fmla="*/ 220 h 239"/>
                <a:gd name="T22" fmla="*/ 164 w 240"/>
                <a:gd name="T23" fmla="*/ 223 h 239"/>
                <a:gd name="T24" fmla="*/ 203 w 240"/>
                <a:gd name="T25" fmla="*/ 223 h 239"/>
                <a:gd name="T26" fmla="*/ 239 w 240"/>
                <a:gd name="T27" fmla="*/ 223 h 239"/>
                <a:gd name="T28" fmla="*/ 234 w 240"/>
                <a:gd name="T29" fmla="*/ 14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0" h="239">
                  <a:moveTo>
                    <a:pt x="234" y="143"/>
                  </a:moveTo>
                  <a:cubicBezTo>
                    <a:pt x="217" y="104"/>
                    <a:pt x="221" y="47"/>
                    <a:pt x="215" y="0"/>
                  </a:cubicBezTo>
                  <a:cubicBezTo>
                    <a:pt x="214" y="3"/>
                    <a:pt x="211" y="3"/>
                    <a:pt x="208" y="4"/>
                  </a:cubicBezTo>
                  <a:cubicBezTo>
                    <a:pt x="198" y="80"/>
                    <a:pt x="221" y="141"/>
                    <a:pt x="222" y="211"/>
                  </a:cubicBezTo>
                  <a:cubicBezTo>
                    <a:pt x="163" y="216"/>
                    <a:pt x="101" y="205"/>
                    <a:pt x="45" y="220"/>
                  </a:cubicBezTo>
                  <a:cubicBezTo>
                    <a:pt x="33" y="215"/>
                    <a:pt x="10" y="214"/>
                    <a:pt x="0" y="220"/>
                  </a:cubicBezTo>
                  <a:cubicBezTo>
                    <a:pt x="13" y="234"/>
                    <a:pt x="43" y="221"/>
                    <a:pt x="63" y="227"/>
                  </a:cubicBezTo>
                  <a:cubicBezTo>
                    <a:pt x="75" y="226"/>
                    <a:pt x="84" y="220"/>
                    <a:pt x="96" y="218"/>
                  </a:cubicBezTo>
                  <a:cubicBezTo>
                    <a:pt x="97" y="218"/>
                    <a:pt x="100" y="222"/>
                    <a:pt x="103" y="222"/>
                  </a:cubicBezTo>
                  <a:cubicBezTo>
                    <a:pt x="105" y="221"/>
                    <a:pt x="109" y="216"/>
                    <a:pt x="111" y="216"/>
                  </a:cubicBezTo>
                  <a:cubicBezTo>
                    <a:pt x="114" y="216"/>
                    <a:pt x="118" y="220"/>
                    <a:pt x="121" y="220"/>
                  </a:cubicBezTo>
                  <a:cubicBezTo>
                    <a:pt x="138" y="220"/>
                    <a:pt x="146" y="222"/>
                    <a:pt x="164" y="223"/>
                  </a:cubicBezTo>
                  <a:cubicBezTo>
                    <a:pt x="178" y="224"/>
                    <a:pt x="194" y="222"/>
                    <a:pt x="203" y="223"/>
                  </a:cubicBezTo>
                  <a:cubicBezTo>
                    <a:pt x="223" y="227"/>
                    <a:pt x="229" y="239"/>
                    <a:pt x="239" y="223"/>
                  </a:cubicBezTo>
                  <a:cubicBezTo>
                    <a:pt x="240" y="196"/>
                    <a:pt x="228" y="168"/>
                    <a:pt x="234"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Freeform 10"/>
          <p:cNvSpPr/>
          <p:nvPr/>
        </p:nvSpPr>
        <p:spPr bwMode="auto">
          <a:xfrm flipH="1">
            <a:off x="1631256" y="3170043"/>
            <a:ext cx="392906" cy="552621"/>
          </a:xfrm>
          <a:custGeom>
            <a:avLst/>
            <a:gdLst>
              <a:gd name="T0" fmla="*/ 237 w 243"/>
              <a:gd name="T1" fmla="*/ 337 h 343"/>
              <a:gd name="T2" fmla="*/ 225 w 243"/>
              <a:gd name="T3" fmla="*/ 316 h 343"/>
              <a:gd name="T4" fmla="*/ 198 w 243"/>
              <a:gd name="T5" fmla="*/ 281 h 343"/>
              <a:gd name="T6" fmla="*/ 167 w 243"/>
              <a:gd name="T7" fmla="*/ 243 h 343"/>
              <a:gd name="T8" fmla="*/ 150 w 243"/>
              <a:gd name="T9" fmla="*/ 211 h 343"/>
              <a:gd name="T10" fmla="*/ 138 w 243"/>
              <a:gd name="T11" fmla="*/ 199 h 343"/>
              <a:gd name="T12" fmla="*/ 126 w 243"/>
              <a:gd name="T13" fmla="*/ 177 h 343"/>
              <a:gd name="T14" fmla="*/ 92 w 243"/>
              <a:gd name="T15" fmla="*/ 122 h 343"/>
              <a:gd name="T16" fmla="*/ 84 w 243"/>
              <a:gd name="T17" fmla="*/ 116 h 343"/>
              <a:gd name="T18" fmla="*/ 85 w 243"/>
              <a:gd name="T19" fmla="*/ 110 h 343"/>
              <a:gd name="T20" fmla="*/ 75 w 243"/>
              <a:gd name="T21" fmla="*/ 102 h 343"/>
              <a:gd name="T22" fmla="*/ 5 w 243"/>
              <a:gd name="T23" fmla="*/ 0 h 343"/>
              <a:gd name="T24" fmla="*/ 0 w 243"/>
              <a:gd name="T25" fmla="*/ 15 h 343"/>
              <a:gd name="T26" fmla="*/ 31 w 243"/>
              <a:gd name="T27" fmla="*/ 61 h 343"/>
              <a:gd name="T28" fmla="*/ 113 w 243"/>
              <a:gd name="T29" fmla="*/ 172 h 343"/>
              <a:gd name="T30" fmla="*/ 205 w 243"/>
              <a:gd name="T31" fmla="*/ 304 h 343"/>
              <a:gd name="T32" fmla="*/ 227 w 243"/>
              <a:gd name="T33" fmla="*/ 343 h 343"/>
              <a:gd name="T34" fmla="*/ 243 w 243"/>
              <a:gd name="T35" fmla="*/ 343 h 343"/>
              <a:gd name="T36" fmla="*/ 237 w 243"/>
              <a:gd name="T37" fmla="*/ 33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43">
                <a:moveTo>
                  <a:pt x="237" y="337"/>
                </a:moveTo>
                <a:cubicBezTo>
                  <a:pt x="232" y="331"/>
                  <a:pt x="229" y="323"/>
                  <a:pt x="225" y="316"/>
                </a:cubicBezTo>
                <a:cubicBezTo>
                  <a:pt x="216" y="303"/>
                  <a:pt x="207" y="291"/>
                  <a:pt x="198" y="281"/>
                </a:cubicBezTo>
                <a:cubicBezTo>
                  <a:pt x="187" y="268"/>
                  <a:pt x="176" y="255"/>
                  <a:pt x="167" y="243"/>
                </a:cubicBezTo>
                <a:cubicBezTo>
                  <a:pt x="162" y="236"/>
                  <a:pt x="158" y="221"/>
                  <a:pt x="150" y="211"/>
                </a:cubicBezTo>
                <a:cubicBezTo>
                  <a:pt x="146" y="206"/>
                  <a:pt x="141" y="203"/>
                  <a:pt x="138" y="199"/>
                </a:cubicBezTo>
                <a:cubicBezTo>
                  <a:pt x="133" y="191"/>
                  <a:pt x="130" y="182"/>
                  <a:pt x="126" y="177"/>
                </a:cubicBezTo>
                <a:cubicBezTo>
                  <a:pt x="115" y="159"/>
                  <a:pt x="99" y="136"/>
                  <a:pt x="92" y="122"/>
                </a:cubicBezTo>
                <a:cubicBezTo>
                  <a:pt x="91" y="119"/>
                  <a:pt x="86" y="119"/>
                  <a:pt x="84" y="116"/>
                </a:cubicBezTo>
                <a:cubicBezTo>
                  <a:pt x="83" y="114"/>
                  <a:pt x="86" y="111"/>
                  <a:pt x="85" y="110"/>
                </a:cubicBezTo>
                <a:cubicBezTo>
                  <a:pt x="82" y="106"/>
                  <a:pt x="78" y="106"/>
                  <a:pt x="75" y="102"/>
                </a:cubicBezTo>
                <a:cubicBezTo>
                  <a:pt x="53" y="65"/>
                  <a:pt x="28" y="33"/>
                  <a:pt x="5" y="0"/>
                </a:cubicBezTo>
                <a:cubicBezTo>
                  <a:pt x="5" y="7"/>
                  <a:pt x="2" y="10"/>
                  <a:pt x="0" y="15"/>
                </a:cubicBezTo>
                <a:cubicBezTo>
                  <a:pt x="11" y="30"/>
                  <a:pt x="22" y="45"/>
                  <a:pt x="31" y="61"/>
                </a:cubicBezTo>
                <a:cubicBezTo>
                  <a:pt x="67" y="89"/>
                  <a:pt x="81" y="139"/>
                  <a:pt x="113" y="172"/>
                </a:cubicBezTo>
                <a:cubicBezTo>
                  <a:pt x="140" y="219"/>
                  <a:pt x="166" y="268"/>
                  <a:pt x="205" y="304"/>
                </a:cubicBezTo>
                <a:cubicBezTo>
                  <a:pt x="211" y="319"/>
                  <a:pt x="218" y="332"/>
                  <a:pt x="227" y="343"/>
                </a:cubicBezTo>
                <a:cubicBezTo>
                  <a:pt x="243" y="343"/>
                  <a:pt x="243" y="343"/>
                  <a:pt x="243" y="343"/>
                </a:cubicBezTo>
                <a:cubicBezTo>
                  <a:pt x="241" y="341"/>
                  <a:pt x="239" y="339"/>
                  <a:pt x="237" y="33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0" name="Freeform 11"/>
          <p:cNvSpPr/>
          <p:nvPr/>
        </p:nvSpPr>
        <p:spPr bwMode="auto">
          <a:xfrm flipH="1">
            <a:off x="2584022" y="3153045"/>
            <a:ext cx="50006" cy="546666"/>
          </a:xfrm>
          <a:custGeom>
            <a:avLst/>
            <a:gdLst>
              <a:gd name="T0" fmla="*/ 24 w 31"/>
              <a:gd name="T1" fmla="*/ 270 h 339"/>
              <a:gd name="T2" fmla="*/ 27 w 31"/>
              <a:gd name="T3" fmla="*/ 268 h 339"/>
              <a:gd name="T4" fmla="*/ 24 w 31"/>
              <a:gd name="T5" fmla="*/ 226 h 339"/>
              <a:gd name="T6" fmla="*/ 27 w 31"/>
              <a:gd name="T7" fmla="*/ 215 h 339"/>
              <a:gd name="T8" fmla="*/ 15 w 31"/>
              <a:gd name="T9" fmla="*/ 3 h 339"/>
              <a:gd name="T10" fmla="*/ 0 w 31"/>
              <a:gd name="T11" fmla="*/ 8 h 339"/>
              <a:gd name="T12" fmla="*/ 12 w 31"/>
              <a:gd name="T13" fmla="*/ 244 h 339"/>
              <a:gd name="T14" fmla="*/ 15 w 31"/>
              <a:gd name="T15" fmla="*/ 307 h 339"/>
              <a:gd name="T16" fmla="*/ 13 w 31"/>
              <a:gd name="T17" fmla="*/ 339 h 339"/>
              <a:gd name="T18" fmla="*/ 28 w 31"/>
              <a:gd name="T19" fmla="*/ 339 h 339"/>
              <a:gd name="T20" fmla="*/ 24 w 31"/>
              <a:gd name="T21" fmla="*/ 27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39">
                <a:moveTo>
                  <a:pt x="24" y="270"/>
                </a:moveTo>
                <a:cubicBezTo>
                  <a:pt x="26" y="270"/>
                  <a:pt x="27" y="272"/>
                  <a:pt x="27" y="268"/>
                </a:cubicBezTo>
                <a:cubicBezTo>
                  <a:pt x="28" y="255"/>
                  <a:pt x="22" y="239"/>
                  <a:pt x="24" y="226"/>
                </a:cubicBezTo>
                <a:cubicBezTo>
                  <a:pt x="24" y="221"/>
                  <a:pt x="27" y="220"/>
                  <a:pt x="27" y="215"/>
                </a:cubicBezTo>
                <a:cubicBezTo>
                  <a:pt x="26" y="141"/>
                  <a:pt x="12" y="76"/>
                  <a:pt x="15" y="3"/>
                </a:cubicBezTo>
                <a:cubicBezTo>
                  <a:pt x="8" y="0"/>
                  <a:pt x="3" y="2"/>
                  <a:pt x="0" y="8"/>
                </a:cubicBezTo>
                <a:cubicBezTo>
                  <a:pt x="9" y="88"/>
                  <a:pt x="18" y="184"/>
                  <a:pt x="12" y="244"/>
                </a:cubicBezTo>
                <a:cubicBezTo>
                  <a:pt x="15" y="262"/>
                  <a:pt x="16" y="283"/>
                  <a:pt x="15" y="307"/>
                </a:cubicBezTo>
                <a:cubicBezTo>
                  <a:pt x="15" y="317"/>
                  <a:pt x="13" y="329"/>
                  <a:pt x="13" y="339"/>
                </a:cubicBezTo>
                <a:cubicBezTo>
                  <a:pt x="28" y="339"/>
                  <a:pt x="28" y="339"/>
                  <a:pt x="28" y="339"/>
                </a:cubicBezTo>
                <a:cubicBezTo>
                  <a:pt x="23" y="318"/>
                  <a:pt x="31" y="290"/>
                  <a:pt x="24" y="27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1" name="Freeform 12"/>
          <p:cNvSpPr/>
          <p:nvPr/>
        </p:nvSpPr>
        <p:spPr bwMode="auto">
          <a:xfrm flipH="1">
            <a:off x="3293901" y="3187313"/>
            <a:ext cx="322660" cy="541902"/>
          </a:xfrm>
          <a:custGeom>
            <a:avLst/>
            <a:gdLst>
              <a:gd name="T0" fmla="*/ 188 w 200"/>
              <a:gd name="T1" fmla="*/ 1 h 336"/>
              <a:gd name="T2" fmla="*/ 38 w 200"/>
              <a:gd name="T3" fmla="*/ 272 h 336"/>
              <a:gd name="T4" fmla="*/ 0 w 200"/>
              <a:gd name="T5" fmla="*/ 336 h 336"/>
              <a:gd name="T6" fmla="*/ 15 w 200"/>
              <a:gd name="T7" fmla="*/ 336 h 336"/>
              <a:gd name="T8" fmla="*/ 200 w 200"/>
              <a:gd name="T9" fmla="*/ 0 h 336"/>
              <a:gd name="T10" fmla="*/ 188 w 200"/>
              <a:gd name="T11" fmla="*/ 1 h 336"/>
            </a:gdLst>
            <a:ahLst/>
            <a:cxnLst>
              <a:cxn ang="0">
                <a:pos x="T0" y="T1"/>
              </a:cxn>
              <a:cxn ang="0">
                <a:pos x="T2" y="T3"/>
              </a:cxn>
              <a:cxn ang="0">
                <a:pos x="T4" y="T5"/>
              </a:cxn>
              <a:cxn ang="0">
                <a:pos x="T6" y="T7"/>
              </a:cxn>
              <a:cxn ang="0">
                <a:pos x="T8" y="T9"/>
              </a:cxn>
              <a:cxn ang="0">
                <a:pos x="T10" y="T11"/>
              </a:cxn>
            </a:cxnLst>
            <a:rect l="0" t="0" r="r" b="b"/>
            <a:pathLst>
              <a:path w="200" h="336">
                <a:moveTo>
                  <a:pt x="188" y="1"/>
                </a:moveTo>
                <a:cubicBezTo>
                  <a:pt x="138" y="91"/>
                  <a:pt x="82" y="176"/>
                  <a:pt x="38" y="272"/>
                </a:cubicBezTo>
                <a:cubicBezTo>
                  <a:pt x="22" y="290"/>
                  <a:pt x="11" y="313"/>
                  <a:pt x="0" y="336"/>
                </a:cubicBezTo>
                <a:cubicBezTo>
                  <a:pt x="15" y="336"/>
                  <a:pt x="15" y="336"/>
                  <a:pt x="15" y="336"/>
                </a:cubicBezTo>
                <a:cubicBezTo>
                  <a:pt x="74" y="220"/>
                  <a:pt x="139" y="108"/>
                  <a:pt x="200" y="0"/>
                </a:cubicBezTo>
                <a:cubicBezTo>
                  <a:pt x="192" y="0"/>
                  <a:pt x="196" y="4"/>
                  <a:pt x="188" y="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43" name="矩形 42"/>
          <p:cNvSpPr/>
          <p:nvPr/>
        </p:nvSpPr>
        <p:spPr>
          <a:xfrm>
            <a:off x="1555495" y="2714291"/>
            <a:ext cx="2244637" cy="346249"/>
          </a:xfrm>
          <a:prstGeom prst="rect">
            <a:avLst/>
          </a:prstGeom>
        </p:spPr>
        <p:txBody>
          <a:bodyPr wrap="square" lIns="68580" tIns="34290" rIns="68580" bIns="3429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44" name="矩形 43"/>
          <p:cNvSpPr/>
          <p:nvPr/>
        </p:nvSpPr>
        <p:spPr>
          <a:xfrm>
            <a:off x="2406072"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5" name="矩形 44"/>
          <p:cNvSpPr/>
          <p:nvPr/>
        </p:nvSpPr>
        <p:spPr>
          <a:xfrm>
            <a:off x="1409192" y="1604620"/>
            <a:ext cx="497572" cy="284693"/>
          </a:xfrm>
          <a:prstGeom prst="rect">
            <a:avLst/>
          </a:prstGeom>
        </p:spPr>
        <p:txBody>
          <a:bodyPr wrap="none" lIns="68580" tIns="34290" rIns="68580" bIns="34290">
            <a:spAutoFit/>
          </a:bodyPr>
          <a:lstStyle/>
          <a:p>
            <a:pPr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46" name="矩形 45"/>
          <p:cNvSpPr/>
          <p:nvPr/>
        </p:nvSpPr>
        <p:spPr>
          <a:xfrm>
            <a:off x="3548094" y="1604620"/>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7" name="矩形 46"/>
          <p:cNvSpPr/>
          <p:nvPr/>
        </p:nvSpPr>
        <p:spPr>
          <a:xfrm>
            <a:off x="2382240"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48" name="矩形 47"/>
          <p:cNvSpPr/>
          <p:nvPr/>
        </p:nvSpPr>
        <p:spPr>
          <a:xfrm>
            <a:off x="1403648" y="3891018"/>
            <a:ext cx="497572" cy="500137"/>
          </a:xfrm>
          <a:prstGeom prst="rect">
            <a:avLst/>
          </a:prstGeom>
        </p:spPr>
        <p:txBody>
          <a:bodyPr wrap="none" lIns="68580" tIns="34290" rIns="68580" bIns="34290">
            <a:spAutoFit/>
          </a:body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endParaRPr>
          </a:p>
        </p:txBody>
      </p:sp>
      <p:sp>
        <p:nvSpPr>
          <p:cNvPr id="49" name="矩形 48"/>
          <p:cNvSpPr/>
          <p:nvPr/>
        </p:nvSpPr>
        <p:spPr>
          <a:xfrm>
            <a:off x="3585436" y="3891018"/>
            <a:ext cx="497572" cy="500137"/>
          </a:xfrm>
          <a:prstGeom prst="rect">
            <a:avLst/>
          </a:prstGeom>
        </p:spPr>
        <p:txBody>
          <a:bodyPr wrap="none" lIns="68580" tIns="34290" rIns="68580" bIns="34290">
            <a:spAutoFit/>
          </a:bodyPr>
          <a:lstStyle/>
          <a:p>
            <a:pPr algn="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标题</a:t>
            </a:r>
          </a:p>
          <a:p>
            <a:pPr algn="r"/>
            <a:r>
              <a:rPr lang="en-US" altLang="zh-CN" sz="1400" dirty="0">
                <a:solidFill>
                  <a:schemeClr val="tx1">
                    <a:lumMod val="75000"/>
                    <a:lumOff val="25000"/>
                  </a:schemeClr>
                </a:solidFill>
                <a:latin typeface="+mj-ea"/>
              </a:rPr>
              <a:t> </a:t>
            </a:r>
            <a:endParaRPr lang="zh-CN" altLang="en-US" sz="1400" dirty="0">
              <a:solidFill>
                <a:schemeClr val="tx1">
                  <a:lumMod val="75000"/>
                  <a:lumOff val="25000"/>
                </a:schemeClr>
              </a:solidFill>
              <a:latin typeface="+mj-ea"/>
            </a:endParaRPr>
          </a:p>
        </p:txBody>
      </p:sp>
      <p:sp>
        <p:nvSpPr>
          <p:cNvPr id="51" name="矩形 50"/>
          <p:cNvSpPr/>
          <p:nvPr/>
        </p:nvSpPr>
        <p:spPr>
          <a:xfrm>
            <a:off x="4623979" y="2169093"/>
            <a:ext cx="4163493" cy="789447"/>
          </a:xfrm>
          <a:prstGeom prst="rect">
            <a:avLst/>
          </a:prstGeom>
        </p:spPr>
        <p:txBody>
          <a:bodyPr wrap="square" lIns="68580" tIns="34290" rIns="68580" bIns="34290">
            <a:spAutoFit/>
          </a:bodyPr>
          <a:lstStyle/>
          <a:p>
            <a:pP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在此录入上述图表的描述说明，在此录入上述图表的综合描述说明。在此录入上述图表的描述说明，在此录入上述图表的综合描述说明。在此录入上述图表的描述说明，在此录入上述图表的综合描述说明。</a:t>
            </a:r>
          </a:p>
          <a:p>
            <a:pP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52" name="矩形 51"/>
          <p:cNvSpPr/>
          <p:nvPr/>
        </p:nvSpPr>
        <p:spPr>
          <a:xfrm>
            <a:off x="4967150" y="1802627"/>
            <a:ext cx="1061829" cy="346249"/>
          </a:xfrm>
          <a:prstGeom prst="rect">
            <a:avLst/>
          </a:prstGeom>
        </p:spPr>
        <p:txBody>
          <a:bodyPr wrap="none" lIns="68580" tIns="34290" rIns="68580" bIns="34290">
            <a:spAutoFit/>
          </a:bodyPr>
          <a:lstStyle/>
          <a:p>
            <a:pPr algn="ct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8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21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24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7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33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36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39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420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450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480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51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54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7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60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63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69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720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par>
                                <p:cTn id="68" presetID="10" presetClass="entr" presetSubtype="0" fill="hold" grpId="0" nodeType="withEffect">
                                  <p:stCondLst>
                                    <p:cond delay="75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P spid="25" grpId="0" animBg="1"/>
      <p:bldP spid="26" grpId="0" animBg="1"/>
      <p:bldP spid="28" grpId="0" animBg="1"/>
      <p:bldP spid="31" grpId="0" animBg="1"/>
      <p:bldP spid="39" grpId="0" animBg="1"/>
      <p:bldP spid="40" grpId="0" animBg="1"/>
      <p:bldP spid="41" grpId="0" animBg="1"/>
      <p:bldP spid="43" grpId="0"/>
      <p:bldP spid="44" grpId="0"/>
      <p:bldP spid="45" grpId="0"/>
      <p:bldP spid="46" grpId="0"/>
      <p:bldP spid="47" grpId="0"/>
      <p:bldP spid="48" grpId="0"/>
      <p:bldP spid="49"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任意多边形 155"/>
          <p:cNvSpPr/>
          <p:nvPr/>
        </p:nvSpPr>
        <p:spPr bwMode="auto">
          <a:xfrm>
            <a:off x="3084654" y="2277290"/>
            <a:ext cx="2974694" cy="1508033"/>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chemeClr val="accent1"/>
            </a:solidFill>
          </a:ln>
        </p:spPr>
        <p:txBody>
          <a:bodyPr vert="horz" wrap="square" lIns="68580" tIns="34290" rIns="68580" bIns="34290" numCol="1" anchor="t" anchorCtr="0" compatLnSpc="1">
            <a:noAutofit/>
          </a:bodyPr>
          <a:lstStyle/>
          <a:p>
            <a:endParaRPr lang="zh-CN" altLang="en-US"/>
          </a:p>
        </p:txBody>
      </p:sp>
      <p:grpSp>
        <p:nvGrpSpPr>
          <p:cNvPr id="4" name="组合 156"/>
          <p:cNvGrpSpPr/>
          <p:nvPr/>
        </p:nvGrpSpPr>
        <p:grpSpPr>
          <a:xfrm>
            <a:off x="6086620" y="2184500"/>
            <a:ext cx="2489625" cy="727088"/>
            <a:chOff x="8291427" y="2152361"/>
            <a:chExt cx="3319500" cy="969149"/>
          </a:xfrm>
        </p:grpSpPr>
        <p:sp>
          <p:nvSpPr>
            <p:cNvPr id="158" name="矩形 157"/>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9" name="矩形 158"/>
            <p:cNvSpPr/>
            <p:nvPr/>
          </p:nvSpPr>
          <p:spPr>
            <a:xfrm>
              <a:off x="8291427"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5" name="组合 159"/>
          <p:cNvGrpSpPr/>
          <p:nvPr/>
        </p:nvGrpSpPr>
        <p:grpSpPr>
          <a:xfrm>
            <a:off x="567755" y="2184500"/>
            <a:ext cx="2489625" cy="727088"/>
            <a:chOff x="486239" y="2152361"/>
            <a:chExt cx="3319500" cy="969149"/>
          </a:xfrm>
        </p:grpSpPr>
        <p:sp>
          <p:nvSpPr>
            <p:cNvPr id="161" name="矩形 160"/>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2" name="矩形 161"/>
            <p:cNvSpPr/>
            <p:nvPr/>
          </p:nvSpPr>
          <p:spPr>
            <a:xfrm>
              <a:off x="486239"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8" name="组合 162"/>
          <p:cNvGrpSpPr/>
          <p:nvPr/>
        </p:nvGrpSpPr>
        <p:grpSpPr>
          <a:xfrm>
            <a:off x="6086620" y="3139223"/>
            <a:ext cx="2489625" cy="727088"/>
            <a:chOff x="8291427" y="2152361"/>
            <a:chExt cx="3319500" cy="969149"/>
          </a:xfrm>
        </p:grpSpPr>
        <p:sp>
          <p:nvSpPr>
            <p:cNvPr id="164" name="矩形 163"/>
            <p:cNvSpPr/>
            <p:nvPr/>
          </p:nvSpPr>
          <p:spPr>
            <a:xfrm>
              <a:off x="8937951"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5" name="矩形 164"/>
            <p:cNvSpPr/>
            <p:nvPr/>
          </p:nvSpPr>
          <p:spPr>
            <a:xfrm>
              <a:off x="8291427" y="2552471"/>
              <a:ext cx="3319500" cy="569039"/>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9" name="组合 165"/>
          <p:cNvGrpSpPr/>
          <p:nvPr/>
        </p:nvGrpSpPr>
        <p:grpSpPr>
          <a:xfrm>
            <a:off x="567755" y="3139223"/>
            <a:ext cx="2489625" cy="727090"/>
            <a:chOff x="486239" y="2152361"/>
            <a:chExt cx="3319500" cy="969152"/>
          </a:xfrm>
        </p:grpSpPr>
        <p:sp>
          <p:nvSpPr>
            <p:cNvPr id="167" name="矩形 166"/>
            <p:cNvSpPr/>
            <p:nvPr/>
          </p:nvSpPr>
          <p:spPr>
            <a:xfrm>
              <a:off x="2584892" y="2152361"/>
              <a:ext cx="1066959" cy="369217"/>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8" name="矩形 167"/>
            <p:cNvSpPr/>
            <p:nvPr/>
          </p:nvSpPr>
          <p:spPr>
            <a:xfrm>
              <a:off x="486239" y="2552473"/>
              <a:ext cx="3319500" cy="569040"/>
            </a:xfrm>
            <a:prstGeom prst="rect">
              <a:avLst/>
            </a:prstGeom>
          </p:spPr>
          <p:txBody>
            <a:bodyPr wrap="square">
              <a:spAutoFit/>
            </a:bodyPr>
            <a:lstStyle/>
            <a:p>
              <a:pPr algn="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sp>
        <p:nvSpPr>
          <p:cNvPr id="170" name="矩形 169"/>
          <p:cNvSpPr/>
          <p:nvPr/>
        </p:nvSpPr>
        <p:spPr>
          <a:xfrm>
            <a:off x="3449682" y="1144859"/>
            <a:ext cx="2244637" cy="315471"/>
          </a:xfrm>
          <a:prstGeom prst="rect">
            <a:avLst/>
          </a:prstGeom>
        </p:spPr>
        <p:txBody>
          <a:bodyPr wrap="square" lIns="68580" tIns="34290" rIns="68580" bIns="3429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1" name="矩形 170"/>
          <p:cNvSpPr/>
          <p:nvPr/>
        </p:nvSpPr>
        <p:spPr>
          <a:xfrm>
            <a:off x="1423628" y="1491215"/>
            <a:ext cx="6296744" cy="755400"/>
          </a:xfrm>
          <a:prstGeom prst="rect">
            <a:avLst/>
          </a:prstGeom>
        </p:spPr>
        <p:txBody>
          <a:bodyPr wrap="square" lIns="68580" tIns="34290" rIns="68580" bIns="34290">
            <a:spAutoFit/>
          </a:bodyPr>
          <a:lstStyle/>
          <a:p>
            <a:pPr algn="r">
              <a:lnSpc>
                <a:spcPct val="130000"/>
              </a:lnSpc>
              <a:spcBef>
                <a:spcPct val="0"/>
              </a:spcBef>
            </a:pPr>
            <a:r>
              <a:rPr lang="zh-CN" altLang="en-US"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12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0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18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21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24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700"/>
                                  </p:stCondLst>
                                  <p:childTnLst>
                                    <p:set>
                                      <p:cBhvr>
                                        <p:cTn id="21" dur="1" fill="hold">
                                          <p:stCondLst>
                                            <p:cond delay="0"/>
                                          </p:stCondLst>
                                        </p:cTn>
                                        <p:tgtEl>
                                          <p:spTgt spid="170"/>
                                        </p:tgtEl>
                                        <p:attrNameLst>
                                          <p:attrName>style.visibility</p:attrName>
                                        </p:attrNameLst>
                                      </p:cBhvr>
                                      <p:to>
                                        <p:strVal val="visible"/>
                                      </p:to>
                                    </p:set>
                                    <p:animEffect transition="in" filter="fade">
                                      <p:cBhvr>
                                        <p:cTn id="22" dur="500"/>
                                        <p:tgtEl>
                                          <p:spTgt spid="170"/>
                                        </p:tgtEl>
                                      </p:cBhvr>
                                    </p:animEffect>
                                  </p:childTnLst>
                                </p:cTn>
                              </p:par>
                              <p:par>
                                <p:cTn id="23" presetID="10" presetClass="entr" presetSubtype="0" fill="hold" grpId="0" nodeType="withEffect">
                                  <p:stCondLst>
                                    <p:cond delay="3000"/>
                                  </p:stCondLst>
                                  <p:childTnLst>
                                    <p:set>
                                      <p:cBhvr>
                                        <p:cTn id="24" dur="1" fill="hold">
                                          <p:stCondLst>
                                            <p:cond delay="0"/>
                                          </p:stCondLst>
                                        </p:cTn>
                                        <p:tgtEl>
                                          <p:spTgt spid="171"/>
                                        </p:tgtEl>
                                        <p:attrNameLst>
                                          <p:attrName>style.visibility</p:attrName>
                                        </p:attrNameLst>
                                      </p:cBhvr>
                                      <p:to>
                                        <p:strVal val="visible"/>
                                      </p:to>
                                    </p:set>
                                    <p:animEffect transition="in" filter="fade">
                                      <p:cBhvr>
                                        <p:cTn id="25"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70" grpId="0"/>
      <p:bldP spid="1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68"/>
          <p:cNvGrpSpPr/>
          <p:nvPr/>
        </p:nvGrpSpPr>
        <p:grpSpPr>
          <a:xfrm>
            <a:off x="1321330" y="1612985"/>
            <a:ext cx="582503" cy="744371"/>
            <a:chOff x="3237548" y="2908299"/>
            <a:chExt cx="776670" cy="992188"/>
          </a:xfrm>
        </p:grpSpPr>
        <p:sp>
          <p:nvSpPr>
            <p:cNvPr id="51" name="Freeform 8"/>
            <p:cNvSpPr>
              <a:spLocks noEditPoints="1"/>
            </p:cNvSpPr>
            <p:nvPr/>
          </p:nvSpPr>
          <p:spPr bwMode="auto">
            <a:xfrm>
              <a:off x="3262948" y="2955925"/>
              <a:ext cx="476250" cy="288925"/>
            </a:xfrm>
            <a:custGeom>
              <a:avLst/>
              <a:gdLst>
                <a:gd name="T0" fmla="*/ 169 w 221"/>
                <a:gd name="T1" fmla="*/ 4 h 134"/>
                <a:gd name="T2" fmla="*/ 163 w 221"/>
                <a:gd name="T3" fmla="*/ 5 h 134"/>
                <a:gd name="T4" fmla="*/ 143 w 221"/>
                <a:gd name="T5" fmla="*/ 5 h 134"/>
                <a:gd name="T6" fmla="*/ 142 w 221"/>
                <a:gd name="T7" fmla="*/ 3 h 134"/>
                <a:gd name="T8" fmla="*/ 146 w 221"/>
                <a:gd name="T9" fmla="*/ 5 h 134"/>
                <a:gd name="T10" fmla="*/ 187 w 221"/>
                <a:gd name="T11" fmla="*/ 5 h 134"/>
                <a:gd name="T12" fmla="*/ 220 w 221"/>
                <a:gd name="T13" fmla="*/ 6 h 134"/>
                <a:gd name="T14" fmla="*/ 206 w 221"/>
                <a:gd name="T15" fmla="*/ 7 h 134"/>
                <a:gd name="T16" fmla="*/ 207 w 221"/>
                <a:gd name="T17" fmla="*/ 4 h 134"/>
                <a:gd name="T18" fmla="*/ 187 w 221"/>
                <a:gd name="T19" fmla="*/ 3 h 134"/>
                <a:gd name="T20" fmla="*/ 27 w 221"/>
                <a:gd name="T21" fmla="*/ 128 h 134"/>
                <a:gd name="T22" fmla="*/ 55 w 221"/>
                <a:gd name="T23" fmla="*/ 129 h 134"/>
                <a:gd name="T24" fmla="*/ 19 w 221"/>
                <a:gd name="T25" fmla="*/ 128 h 134"/>
                <a:gd name="T26" fmla="*/ 95 w 221"/>
                <a:gd name="T27" fmla="*/ 3 h 134"/>
                <a:gd name="T28" fmla="*/ 92 w 221"/>
                <a:gd name="T29" fmla="*/ 2 h 134"/>
                <a:gd name="T30" fmla="*/ 78 w 221"/>
                <a:gd name="T31" fmla="*/ 5 h 134"/>
                <a:gd name="T32" fmla="*/ 75 w 221"/>
                <a:gd name="T33" fmla="*/ 4 h 134"/>
                <a:gd name="T34" fmla="*/ 61 w 221"/>
                <a:gd name="T35" fmla="*/ 23 h 134"/>
                <a:gd name="T36" fmla="*/ 65 w 221"/>
                <a:gd name="T37" fmla="*/ 7 h 134"/>
                <a:gd name="T38" fmla="*/ 9 w 221"/>
                <a:gd name="T39" fmla="*/ 114 h 134"/>
                <a:gd name="T40" fmla="*/ 7 w 221"/>
                <a:gd name="T41" fmla="*/ 132 h 134"/>
                <a:gd name="T42" fmla="*/ 26 w 221"/>
                <a:gd name="T43" fmla="*/ 133 h 134"/>
                <a:gd name="T44" fmla="*/ 81 w 221"/>
                <a:gd name="T45" fmla="*/ 132 h 134"/>
                <a:gd name="T46" fmla="*/ 72 w 221"/>
                <a:gd name="T47" fmla="*/ 130 h 134"/>
                <a:gd name="T48" fmla="*/ 94 w 221"/>
                <a:gd name="T49" fmla="*/ 129 h 134"/>
                <a:gd name="T50" fmla="*/ 94 w 221"/>
                <a:gd name="T51" fmla="*/ 129 h 134"/>
                <a:gd name="T52" fmla="*/ 90 w 221"/>
                <a:gd name="T53" fmla="*/ 127 h 134"/>
                <a:gd name="T54" fmla="*/ 13 w 221"/>
                <a:gd name="T55" fmla="*/ 127 h 134"/>
                <a:gd name="T56" fmla="*/ 19 w 221"/>
                <a:gd name="T57" fmla="*/ 131 h 134"/>
                <a:gd name="T58" fmla="*/ 5 w 221"/>
                <a:gd name="T59" fmla="*/ 128 h 134"/>
                <a:gd name="T60" fmla="*/ 32 w 221"/>
                <a:gd name="T61" fmla="*/ 75 h 134"/>
                <a:gd name="T62" fmla="*/ 64 w 221"/>
                <a:gd name="T63" fmla="*/ 23 h 134"/>
                <a:gd name="T64" fmla="*/ 86 w 221"/>
                <a:gd name="T65" fmla="*/ 4 h 134"/>
                <a:gd name="T66" fmla="*/ 99 w 221"/>
                <a:gd name="T67" fmla="*/ 4 h 134"/>
                <a:gd name="T68" fmla="*/ 156 w 221"/>
                <a:gd name="T69" fmla="*/ 3 h 134"/>
                <a:gd name="T70" fmla="*/ 165 w 221"/>
                <a:gd name="T71" fmla="*/ 1 h 134"/>
                <a:gd name="T72" fmla="*/ 112 w 221"/>
                <a:gd name="T73" fmla="*/ 1 h 134"/>
                <a:gd name="T74" fmla="*/ 108 w 221"/>
                <a:gd name="T75" fmla="*/ 4 h 134"/>
                <a:gd name="T76" fmla="*/ 124 w 221"/>
                <a:gd name="T77" fmla="*/ 1 h 134"/>
                <a:gd name="T78" fmla="*/ 119 w 221"/>
                <a:gd name="T79" fmla="*/ 4 h 134"/>
                <a:gd name="T80" fmla="*/ 146 w 221"/>
                <a:gd name="T81" fmla="*/ 2 h 134"/>
                <a:gd name="T82" fmla="*/ 156 w 221"/>
                <a:gd name="T83" fmla="*/ 1 h 134"/>
                <a:gd name="T84" fmla="*/ 140 w 221"/>
                <a:gd name="T85" fmla="*/ 0 h 134"/>
                <a:gd name="T86" fmla="*/ 141 w 221"/>
                <a:gd name="T87" fmla="*/ 2 h 134"/>
                <a:gd name="T88" fmla="*/ 140 w 221"/>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1" h="134">
                  <a:moveTo>
                    <a:pt x="168" y="1"/>
                  </a:moveTo>
                  <a:cubicBezTo>
                    <a:pt x="168" y="2"/>
                    <a:pt x="167" y="3"/>
                    <a:pt x="166" y="3"/>
                  </a:cubicBezTo>
                  <a:cubicBezTo>
                    <a:pt x="167" y="3"/>
                    <a:pt x="168" y="3"/>
                    <a:pt x="169" y="4"/>
                  </a:cubicBezTo>
                  <a:cubicBezTo>
                    <a:pt x="168" y="4"/>
                    <a:pt x="167" y="4"/>
                    <a:pt x="165" y="4"/>
                  </a:cubicBezTo>
                  <a:cubicBezTo>
                    <a:pt x="165" y="4"/>
                    <a:pt x="164" y="4"/>
                    <a:pt x="164" y="5"/>
                  </a:cubicBezTo>
                  <a:cubicBezTo>
                    <a:pt x="163" y="5"/>
                    <a:pt x="163" y="5"/>
                    <a:pt x="163" y="5"/>
                  </a:cubicBezTo>
                  <a:cubicBezTo>
                    <a:pt x="162" y="5"/>
                    <a:pt x="162" y="4"/>
                    <a:pt x="162" y="4"/>
                  </a:cubicBezTo>
                  <a:cubicBezTo>
                    <a:pt x="156" y="4"/>
                    <a:pt x="151" y="4"/>
                    <a:pt x="145" y="3"/>
                  </a:cubicBezTo>
                  <a:cubicBezTo>
                    <a:pt x="144" y="4"/>
                    <a:pt x="144" y="4"/>
                    <a:pt x="143" y="5"/>
                  </a:cubicBezTo>
                  <a:cubicBezTo>
                    <a:pt x="143" y="5"/>
                    <a:pt x="143" y="5"/>
                    <a:pt x="143" y="5"/>
                  </a:cubicBezTo>
                  <a:cubicBezTo>
                    <a:pt x="142" y="5"/>
                    <a:pt x="141" y="4"/>
                    <a:pt x="142" y="3"/>
                  </a:cubicBezTo>
                  <a:cubicBezTo>
                    <a:pt x="142" y="3"/>
                    <a:pt x="142" y="3"/>
                    <a:pt x="142" y="3"/>
                  </a:cubicBezTo>
                  <a:cubicBezTo>
                    <a:pt x="136" y="3"/>
                    <a:pt x="131" y="3"/>
                    <a:pt x="125" y="3"/>
                  </a:cubicBezTo>
                  <a:cubicBezTo>
                    <a:pt x="124" y="3"/>
                    <a:pt x="123" y="4"/>
                    <a:pt x="122" y="5"/>
                  </a:cubicBezTo>
                  <a:cubicBezTo>
                    <a:pt x="130" y="5"/>
                    <a:pt x="138" y="5"/>
                    <a:pt x="146" y="5"/>
                  </a:cubicBezTo>
                  <a:cubicBezTo>
                    <a:pt x="152" y="6"/>
                    <a:pt x="158" y="6"/>
                    <a:pt x="164" y="6"/>
                  </a:cubicBezTo>
                  <a:cubicBezTo>
                    <a:pt x="169" y="6"/>
                    <a:pt x="175" y="6"/>
                    <a:pt x="180" y="6"/>
                  </a:cubicBezTo>
                  <a:cubicBezTo>
                    <a:pt x="182" y="6"/>
                    <a:pt x="185" y="6"/>
                    <a:pt x="187" y="5"/>
                  </a:cubicBezTo>
                  <a:cubicBezTo>
                    <a:pt x="190" y="6"/>
                    <a:pt x="193" y="6"/>
                    <a:pt x="196" y="7"/>
                  </a:cubicBezTo>
                  <a:cubicBezTo>
                    <a:pt x="200" y="7"/>
                    <a:pt x="204" y="7"/>
                    <a:pt x="208" y="7"/>
                  </a:cubicBezTo>
                  <a:cubicBezTo>
                    <a:pt x="212" y="7"/>
                    <a:pt x="216" y="7"/>
                    <a:pt x="220" y="6"/>
                  </a:cubicBezTo>
                  <a:cubicBezTo>
                    <a:pt x="221" y="6"/>
                    <a:pt x="221" y="4"/>
                    <a:pt x="220" y="4"/>
                  </a:cubicBezTo>
                  <a:cubicBezTo>
                    <a:pt x="217" y="4"/>
                    <a:pt x="214" y="4"/>
                    <a:pt x="210" y="4"/>
                  </a:cubicBezTo>
                  <a:cubicBezTo>
                    <a:pt x="209" y="5"/>
                    <a:pt x="208" y="6"/>
                    <a:pt x="206" y="7"/>
                  </a:cubicBezTo>
                  <a:cubicBezTo>
                    <a:pt x="206" y="7"/>
                    <a:pt x="206" y="7"/>
                    <a:pt x="206" y="7"/>
                  </a:cubicBezTo>
                  <a:cubicBezTo>
                    <a:pt x="205" y="7"/>
                    <a:pt x="204" y="6"/>
                    <a:pt x="205" y="5"/>
                  </a:cubicBezTo>
                  <a:cubicBezTo>
                    <a:pt x="206" y="5"/>
                    <a:pt x="206" y="4"/>
                    <a:pt x="207" y="4"/>
                  </a:cubicBezTo>
                  <a:cubicBezTo>
                    <a:pt x="202" y="3"/>
                    <a:pt x="198" y="3"/>
                    <a:pt x="193" y="3"/>
                  </a:cubicBezTo>
                  <a:cubicBezTo>
                    <a:pt x="191" y="3"/>
                    <a:pt x="189" y="3"/>
                    <a:pt x="187" y="3"/>
                  </a:cubicBezTo>
                  <a:cubicBezTo>
                    <a:pt x="187" y="3"/>
                    <a:pt x="187" y="3"/>
                    <a:pt x="187" y="3"/>
                  </a:cubicBezTo>
                  <a:cubicBezTo>
                    <a:pt x="181" y="3"/>
                    <a:pt x="175" y="2"/>
                    <a:pt x="168" y="1"/>
                  </a:cubicBezTo>
                  <a:moveTo>
                    <a:pt x="19" y="128"/>
                  </a:moveTo>
                  <a:cubicBezTo>
                    <a:pt x="22" y="128"/>
                    <a:pt x="25" y="128"/>
                    <a:pt x="27" y="128"/>
                  </a:cubicBezTo>
                  <a:cubicBezTo>
                    <a:pt x="35" y="128"/>
                    <a:pt x="44" y="129"/>
                    <a:pt x="51" y="129"/>
                  </a:cubicBezTo>
                  <a:cubicBezTo>
                    <a:pt x="55" y="129"/>
                    <a:pt x="59" y="129"/>
                    <a:pt x="62" y="129"/>
                  </a:cubicBezTo>
                  <a:cubicBezTo>
                    <a:pt x="60" y="129"/>
                    <a:pt x="58" y="129"/>
                    <a:pt x="55" y="129"/>
                  </a:cubicBezTo>
                  <a:cubicBezTo>
                    <a:pt x="54" y="129"/>
                    <a:pt x="52" y="129"/>
                    <a:pt x="50" y="130"/>
                  </a:cubicBezTo>
                  <a:cubicBezTo>
                    <a:pt x="49" y="129"/>
                    <a:pt x="48" y="129"/>
                    <a:pt x="47" y="129"/>
                  </a:cubicBezTo>
                  <a:cubicBezTo>
                    <a:pt x="38" y="129"/>
                    <a:pt x="28" y="129"/>
                    <a:pt x="19" y="128"/>
                  </a:cubicBezTo>
                  <a:moveTo>
                    <a:pt x="104" y="1"/>
                  </a:moveTo>
                  <a:cubicBezTo>
                    <a:pt x="102" y="1"/>
                    <a:pt x="100" y="1"/>
                    <a:pt x="98" y="1"/>
                  </a:cubicBezTo>
                  <a:cubicBezTo>
                    <a:pt x="97" y="2"/>
                    <a:pt x="96" y="2"/>
                    <a:pt x="95" y="3"/>
                  </a:cubicBezTo>
                  <a:cubicBezTo>
                    <a:pt x="95" y="3"/>
                    <a:pt x="95" y="3"/>
                    <a:pt x="94" y="3"/>
                  </a:cubicBezTo>
                  <a:cubicBezTo>
                    <a:pt x="94" y="3"/>
                    <a:pt x="93" y="2"/>
                    <a:pt x="94" y="1"/>
                  </a:cubicBezTo>
                  <a:cubicBezTo>
                    <a:pt x="93" y="1"/>
                    <a:pt x="93" y="2"/>
                    <a:pt x="92" y="2"/>
                  </a:cubicBezTo>
                  <a:cubicBezTo>
                    <a:pt x="91" y="2"/>
                    <a:pt x="89" y="2"/>
                    <a:pt x="87" y="2"/>
                  </a:cubicBezTo>
                  <a:cubicBezTo>
                    <a:pt x="84" y="3"/>
                    <a:pt x="82" y="4"/>
                    <a:pt x="79" y="5"/>
                  </a:cubicBezTo>
                  <a:cubicBezTo>
                    <a:pt x="79" y="5"/>
                    <a:pt x="78" y="5"/>
                    <a:pt x="78" y="5"/>
                  </a:cubicBezTo>
                  <a:cubicBezTo>
                    <a:pt x="78" y="5"/>
                    <a:pt x="77" y="4"/>
                    <a:pt x="78" y="4"/>
                  </a:cubicBezTo>
                  <a:cubicBezTo>
                    <a:pt x="78" y="3"/>
                    <a:pt x="78" y="3"/>
                    <a:pt x="78" y="3"/>
                  </a:cubicBezTo>
                  <a:cubicBezTo>
                    <a:pt x="77" y="3"/>
                    <a:pt x="76" y="3"/>
                    <a:pt x="75" y="4"/>
                  </a:cubicBezTo>
                  <a:cubicBezTo>
                    <a:pt x="71" y="5"/>
                    <a:pt x="69" y="9"/>
                    <a:pt x="68" y="12"/>
                  </a:cubicBezTo>
                  <a:cubicBezTo>
                    <a:pt x="67" y="12"/>
                    <a:pt x="67" y="13"/>
                    <a:pt x="67" y="14"/>
                  </a:cubicBezTo>
                  <a:cubicBezTo>
                    <a:pt x="64" y="17"/>
                    <a:pt x="63" y="20"/>
                    <a:pt x="61" y="23"/>
                  </a:cubicBezTo>
                  <a:cubicBezTo>
                    <a:pt x="59" y="27"/>
                    <a:pt x="56" y="30"/>
                    <a:pt x="54" y="34"/>
                  </a:cubicBezTo>
                  <a:cubicBezTo>
                    <a:pt x="58" y="26"/>
                    <a:pt x="62" y="17"/>
                    <a:pt x="66" y="8"/>
                  </a:cubicBezTo>
                  <a:cubicBezTo>
                    <a:pt x="66" y="7"/>
                    <a:pt x="66" y="7"/>
                    <a:pt x="65" y="7"/>
                  </a:cubicBezTo>
                  <a:cubicBezTo>
                    <a:pt x="65" y="7"/>
                    <a:pt x="64" y="7"/>
                    <a:pt x="64" y="8"/>
                  </a:cubicBezTo>
                  <a:cubicBezTo>
                    <a:pt x="53" y="35"/>
                    <a:pt x="36" y="60"/>
                    <a:pt x="22" y="86"/>
                  </a:cubicBezTo>
                  <a:cubicBezTo>
                    <a:pt x="17" y="95"/>
                    <a:pt x="12" y="104"/>
                    <a:pt x="9" y="114"/>
                  </a:cubicBezTo>
                  <a:cubicBezTo>
                    <a:pt x="9" y="114"/>
                    <a:pt x="9" y="114"/>
                    <a:pt x="9" y="114"/>
                  </a:cubicBezTo>
                  <a:cubicBezTo>
                    <a:pt x="9" y="115"/>
                    <a:pt x="8" y="116"/>
                    <a:pt x="7" y="118"/>
                  </a:cubicBezTo>
                  <a:cubicBezTo>
                    <a:pt x="5" y="122"/>
                    <a:pt x="0" y="129"/>
                    <a:pt x="7" y="132"/>
                  </a:cubicBezTo>
                  <a:cubicBezTo>
                    <a:pt x="9" y="134"/>
                    <a:pt x="12" y="134"/>
                    <a:pt x="14" y="134"/>
                  </a:cubicBezTo>
                  <a:cubicBezTo>
                    <a:pt x="15" y="134"/>
                    <a:pt x="15" y="134"/>
                    <a:pt x="16" y="134"/>
                  </a:cubicBezTo>
                  <a:cubicBezTo>
                    <a:pt x="19" y="133"/>
                    <a:pt x="23" y="133"/>
                    <a:pt x="26" y="133"/>
                  </a:cubicBezTo>
                  <a:cubicBezTo>
                    <a:pt x="35" y="133"/>
                    <a:pt x="43" y="132"/>
                    <a:pt x="51" y="131"/>
                  </a:cubicBezTo>
                  <a:cubicBezTo>
                    <a:pt x="59" y="132"/>
                    <a:pt x="66" y="132"/>
                    <a:pt x="74" y="132"/>
                  </a:cubicBezTo>
                  <a:cubicBezTo>
                    <a:pt x="76" y="132"/>
                    <a:pt x="79" y="132"/>
                    <a:pt x="81" y="132"/>
                  </a:cubicBezTo>
                  <a:cubicBezTo>
                    <a:pt x="83" y="132"/>
                    <a:pt x="83" y="130"/>
                    <a:pt x="81" y="130"/>
                  </a:cubicBezTo>
                  <a:cubicBezTo>
                    <a:pt x="79" y="130"/>
                    <a:pt x="76" y="130"/>
                    <a:pt x="74" y="130"/>
                  </a:cubicBezTo>
                  <a:cubicBezTo>
                    <a:pt x="73" y="130"/>
                    <a:pt x="73" y="130"/>
                    <a:pt x="72" y="130"/>
                  </a:cubicBezTo>
                  <a:cubicBezTo>
                    <a:pt x="74" y="130"/>
                    <a:pt x="75" y="130"/>
                    <a:pt x="77" y="130"/>
                  </a:cubicBezTo>
                  <a:cubicBezTo>
                    <a:pt x="81" y="130"/>
                    <a:pt x="85" y="129"/>
                    <a:pt x="88" y="129"/>
                  </a:cubicBezTo>
                  <a:cubicBezTo>
                    <a:pt x="90" y="129"/>
                    <a:pt x="92" y="129"/>
                    <a:pt x="94" y="129"/>
                  </a:cubicBezTo>
                  <a:cubicBezTo>
                    <a:pt x="94" y="129"/>
                    <a:pt x="94" y="129"/>
                    <a:pt x="94" y="129"/>
                  </a:cubicBezTo>
                  <a:cubicBezTo>
                    <a:pt x="94" y="129"/>
                    <a:pt x="94" y="129"/>
                    <a:pt x="94" y="129"/>
                  </a:cubicBezTo>
                  <a:cubicBezTo>
                    <a:pt x="94" y="129"/>
                    <a:pt x="94" y="129"/>
                    <a:pt x="94" y="129"/>
                  </a:cubicBezTo>
                  <a:cubicBezTo>
                    <a:pt x="95" y="129"/>
                    <a:pt x="95" y="127"/>
                    <a:pt x="94" y="127"/>
                  </a:cubicBezTo>
                  <a:cubicBezTo>
                    <a:pt x="93" y="127"/>
                    <a:pt x="92" y="127"/>
                    <a:pt x="92" y="127"/>
                  </a:cubicBezTo>
                  <a:cubicBezTo>
                    <a:pt x="91" y="127"/>
                    <a:pt x="90" y="127"/>
                    <a:pt x="90" y="127"/>
                  </a:cubicBezTo>
                  <a:cubicBezTo>
                    <a:pt x="77" y="127"/>
                    <a:pt x="64" y="127"/>
                    <a:pt x="51" y="127"/>
                  </a:cubicBezTo>
                  <a:cubicBezTo>
                    <a:pt x="43" y="127"/>
                    <a:pt x="35" y="126"/>
                    <a:pt x="27" y="126"/>
                  </a:cubicBezTo>
                  <a:cubicBezTo>
                    <a:pt x="22" y="126"/>
                    <a:pt x="17" y="126"/>
                    <a:pt x="13" y="127"/>
                  </a:cubicBezTo>
                  <a:cubicBezTo>
                    <a:pt x="12" y="127"/>
                    <a:pt x="12" y="129"/>
                    <a:pt x="13" y="129"/>
                  </a:cubicBezTo>
                  <a:cubicBezTo>
                    <a:pt x="18" y="130"/>
                    <a:pt x="24" y="131"/>
                    <a:pt x="30" y="131"/>
                  </a:cubicBezTo>
                  <a:cubicBezTo>
                    <a:pt x="26" y="131"/>
                    <a:pt x="23" y="131"/>
                    <a:pt x="19" y="131"/>
                  </a:cubicBezTo>
                  <a:cubicBezTo>
                    <a:pt x="17" y="131"/>
                    <a:pt x="15" y="132"/>
                    <a:pt x="14" y="132"/>
                  </a:cubicBezTo>
                  <a:cubicBezTo>
                    <a:pt x="12" y="132"/>
                    <a:pt x="10" y="132"/>
                    <a:pt x="9" y="131"/>
                  </a:cubicBezTo>
                  <a:cubicBezTo>
                    <a:pt x="7" y="131"/>
                    <a:pt x="6" y="130"/>
                    <a:pt x="5" y="128"/>
                  </a:cubicBezTo>
                  <a:cubicBezTo>
                    <a:pt x="5" y="126"/>
                    <a:pt x="6" y="123"/>
                    <a:pt x="7" y="122"/>
                  </a:cubicBezTo>
                  <a:cubicBezTo>
                    <a:pt x="13" y="112"/>
                    <a:pt x="18" y="102"/>
                    <a:pt x="23" y="92"/>
                  </a:cubicBezTo>
                  <a:cubicBezTo>
                    <a:pt x="26" y="86"/>
                    <a:pt x="29" y="81"/>
                    <a:pt x="32" y="75"/>
                  </a:cubicBezTo>
                  <a:cubicBezTo>
                    <a:pt x="36" y="68"/>
                    <a:pt x="41" y="61"/>
                    <a:pt x="45" y="54"/>
                  </a:cubicBezTo>
                  <a:cubicBezTo>
                    <a:pt x="49" y="49"/>
                    <a:pt x="52" y="43"/>
                    <a:pt x="55" y="38"/>
                  </a:cubicBezTo>
                  <a:cubicBezTo>
                    <a:pt x="58" y="32"/>
                    <a:pt x="61" y="28"/>
                    <a:pt x="64" y="23"/>
                  </a:cubicBezTo>
                  <a:cubicBezTo>
                    <a:pt x="66" y="20"/>
                    <a:pt x="67" y="18"/>
                    <a:pt x="68" y="15"/>
                  </a:cubicBezTo>
                  <a:cubicBezTo>
                    <a:pt x="70" y="12"/>
                    <a:pt x="73" y="9"/>
                    <a:pt x="77" y="7"/>
                  </a:cubicBezTo>
                  <a:cubicBezTo>
                    <a:pt x="79" y="5"/>
                    <a:pt x="82" y="4"/>
                    <a:pt x="86" y="4"/>
                  </a:cubicBezTo>
                  <a:cubicBezTo>
                    <a:pt x="86" y="4"/>
                    <a:pt x="87" y="4"/>
                    <a:pt x="88" y="4"/>
                  </a:cubicBezTo>
                  <a:cubicBezTo>
                    <a:pt x="90" y="4"/>
                    <a:pt x="91" y="4"/>
                    <a:pt x="93" y="4"/>
                  </a:cubicBezTo>
                  <a:cubicBezTo>
                    <a:pt x="95" y="4"/>
                    <a:pt x="97" y="4"/>
                    <a:pt x="99" y="4"/>
                  </a:cubicBezTo>
                  <a:cubicBezTo>
                    <a:pt x="101" y="3"/>
                    <a:pt x="102" y="2"/>
                    <a:pt x="104" y="1"/>
                  </a:cubicBezTo>
                  <a:moveTo>
                    <a:pt x="159" y="1"/>
                  </a:moveTo>
                  <a:cubicBezTo>
                    <a:pt x="158" y="1"/>
                    <a:pt x="157" y="2"/>
                    <a:pt x="156" y="3"/>
                  </a:cubicBezTo>
                  <a:cubicBezTo>
                    <a:pt x="158" y="3"/>
                    <a:pt x="160" y="3"/>
                    <a:pt x="162" y="3"/>
                  </a:cubicBezTo>
                  <a:cubicBezTo>
                    <a:pt x="162" y="3"/>
                    <a:pt x="162" y="3"/>
                    <a:pt x="162" y="3"/>
                  </a:cubicBezTo>
                  <a:cubicBezTo>
                    <a:pt x="163" y="2"/>
                    <a:pt x="164" y="2"/>
                    <a:pt x="165" y="1"/>
                  </a:cubicBezTo>
                  <a:cubicBezTo>
                    <a:pt x="163" y="1"/>
                    <a:pt x="161" y="1"/>
                    <a:pt x="159" y="1"/>
                  </a:cubicBezTo>
                  <a:moveTo>
                    <a:pt x="115" y="1"/>
                  </a:moveTo>
                  <a:cubicBezTo>
                    <a:pt x="114" y="1"/>
                    <a:pt x="113" y="1"/>
                    <a:pt x="112" y="1"/>
                  </a:cubicBezTo>
                  <a:cubicBezTo>
                    <a:pt x="110" y="1"/>
                    <a:pt x="109" y="1"/>
                    <a:pt x="108" y="1"/>
                  </a:cubicBezTo>
                  <a:cubicBezTo>
                    <a:pt x="106" y="2"/>
                    <a:pt x="104" y="3"/>
                    <a:pt x="103" y="4"/>
                  </a:cubicBezTo>
                  <a:cubicBezTo>
                    <a:pt x="105" y="4"/>
                    <a:pt x="106" y="4"/>
                    <a:pt x="108" y="4"/>
                  </a:cubicBezTo>
                  <a:cubicBezTo>
                    <a:pt x="109" y="4"/>
                    <a:pt x="109" y="4"/>
                    <a:pt x="109" y="4"/>
                  </a:cubicBezTo>
                  <a:cubicBezTo>
                    <a:pt x="111" y="3"/>
                    <a:pt x="113" y="2"/>
                    <a:pt x="115" y="1"/>
                  </a:cubicBezTo>
                  <a:moveTo>
                    <a:pt x="124" y="1"/>
                  </a:moveTo>
                  <a:cubicBezTo>
                    <a:pt x="123" y="1"/>
                    <a:pt x="121" y="1"/>
                    <a:pt x="119" y="1"/>
                  </a:cubicBezTo>
                  <a:cubicBezTo>
                    <a:pt x="117" y="2"/>
                    <a:pt x="115" y="3"/>
                    <a:pt x="113" y="4"/>
                  </a:cubicBezTo>
                  <a:cubicBezTo>
                    <a:pt x="115" y="4"/>
                    <a:pt x="117" y="4"/>
                    <a:pt x="119" y="4"/>
                  </a:cubicBezTo>
                  <a:cubicBezTo>
                    <a:pt x="121" y="3"/>
                    <a:pt x="123" y="2"/>
                    <a:pt x="124" y="1"/>
                  </a:cubicBezTo>
                  <a:moveTo>
                    <a:pt x="148" y="0"/>
                  </a:moveTo>
                  <a:cubicBezTo>
                    <a:pt x="148" y="1"/>
                    <a:pt x="147" y="2"/>
                    <a:pt x="146" y="2"/>
                  </a:cubicBezTo>
                  <a:cubicBezTo>
                    <a:pt x="149" y="2"/>
                    <a:pt x="152" y="3"/>
                    <a:pt x="155" y="3"/>
                  </a:cubicBezTo>
                  <a:cubicBezTo>
                    <a:pt x="154" y="2"/>
                    <a:pt x="154" y="2"/>
                    <a:pt x="155" y="1"/>
                  </a:cubicBezTo>
                  <a:cubicBezTo>
                    <a:pt x="155" y="1"/>
                    <a:pt x="156" y="1"/>
                    <a:pt x="156" y="1"/>
                  </a:cubicBezTo>
                  <a:cubicBezTo>
                    <a:pt x="154" y="1"/>
                    <a:pt x="152" y="1"/>
                    <a:pt x="150" y="0"/>
                  </a:cubicBezTo>
                  <a:cubicBezTo>
                    <a:pt x="150" y="0"/>
                    <a:pt x="149" y="0"/>
                    <a:pt x="148" y="0"/>
                  </a:cubicBezTo>
                  <a:moveTo>
                    <a:pt x="140" y="0"/>
                  </a:moveTo>
                  <a:cubicBezTo>
                    <a:pt x="136" y="0"/>
                    <a:pt x="132" y="0"/>
                    <a:pt x="128" y="0"/>
                  </a:cubicBezTo>
                  <a:cubicBezTo>
                    <a:pt x="127" y="1"/>
                    <a:pt x="126" y="2"/>
                    <a:pt x="125" y="2"/>
                  </a:cubicBezTo>
                  <a:cubicBezTo>
                    <a:pt x="130" y="2"/>
                    <a:pt x="136" y="2"/>
                    <a:pt x="141" y="2"/>
                  </a:cubicBezTo>
                  <a:cubicBezTo>
                    <a:pt x="142" y="2"/>
                    <a:pt x="142" y="2"/>
                    <a:pt x="143" y="2"/>
                  </a:cubicBezTo>
                  <a:cubicBezTo>
                    <a:pt x="144" y="2"/>
                    <a:pt x="145" y="1"/>
                    <a:pt x="145" y="0"/>
                  </a:cubicBezTo>
                  <a:cubicBezTo>
                    <a:pt x="144" y="0"/>
                    <a:pt x="142" y="0"/>
                    <a:pt x="14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2" name="Freeform 9"/>
            <p:cNvSpPr>
              <a:spLocks noEditPoints="1"/>
            </p:cNvSpPr>
            <p:nvPr/>
          </p:nvSpPr>
          <p:spPr bwMode="auto">
            <a:xfrm>
              <a:off x="3466148" y="3235325"/>
              <a:ext cx="30163" cy="327025"/>
            </a:xfrm>
            <a:custGeom>
              <a:avLst/>
              <a:gdLst>
                <a:gd name="T0" fmla="*/ 10 w 14"/>
                <a:gd name="T1" fmla="*/ 61 h 152"/>
                <a:gd name="T2" fmla="*/ 10 w 14"/>
                <a:gd name="T3" fmla="*/ 64 h 152"/>
                <a:gd name="T4" fmla="*/ 7 w 14"/>
                <a:gd name="T5" fmla="*/ 102 h 152"/>
                <a:gd name="T6" fmla="*/ 7 w 14"/>
                <a:gd name="T7" fmla="*/ 103 h 152"/>
                <a:gd name="T8" fmla="*/ 8 w 14"/>
                <a:gd name="T9" fmla="*/ 114 h 152"/>
                <a:gd name="T10" fmla="*/ 7 w 14"/>
                <a:gd name="T11" fmla="*/ 115 h 152"/>
                <a:gd name="T12" fmla="*/ 6 w 14"/>
                <a:gd name="T13" fmla="*/ 115 h 152"/>
                <a:gd name="T14" fmla="*/ 4 w 14"/>
                <a:gd name="T15" fmla="*/ 141 h 152"/>
                <a:gd name="T16" fmla="*/ 4 w 14"/>
                <a:gd name="T17" fmla="*/ 151 h 152"/>
                <a:gd name="T18" fmla="*/ 5 w 14"/>
                <a:gd name="T19" fmla="*/ 152 h 152"/>
                <a:gd name="T20" fmla="*/ 6 w 14"/>
                <a:gd name="T21" fmla="*/ 151 h 152"/>
                <a:gd name="T22" fmla="*/ 11 w 14"/>
                <a:gd name="T23" fmla="*/ 82 h 152"/>
                <a:gd name="T24" fmla="*/ 10 w 14"/>
                <a:gd name="T25" fmla="*/ 61 h 152"/>
                <a:gd name="T26" fmla="*/ 12 w 14"/>
                <a:gd name="T27" fmla="*/ 31 h 152"/>
                <a:gd name="T28" fmla="*/ 12 w 14"/>
                <a:gd name="T29" fmla="*/ 36 h 152"/>
                <a:gd name="T30" fmla="*/ 12 w 14"/>
                <a:gd name="T31" fmla="*/ 62 h 152"/>
                <a:gd name="T32" fmla="*/ 13 w 14"/>
                <a:gd name="T33" fmla="*/ 44 h 152"/>
                <a:gd name="T34" fmla="*/ 12 w 14"/>
                <a:gd name="T35" fmla="*/ 31 h 152"/>
                <a:gd name="T36" fmla="*/ 1 w 14"/>
                <a:gd name="T37" fmla="*/ 0 h 152"/>
                <a:gd name="T38" fmla="*/ 1 w 14"/>
                <a:gd name="T39" fmla="*/ 2 h 152"/>
                <a:gd name="T40" fmla="*/ 5 w 14"/>
                <a:gd name="T41" fmla="*/ 4 h 152"/>
                <a:gd name="T42" fmla="*/ 6 w 14"/>
                <a:gd name="T43" fmla="*/ 3 h 152"/>
                <a:gd name="T44" fmla="*/ 7 w 14"/>
                <a:gd name="T45" fmla="*/ 4 h 152"/>
                <a:gd name="T46" fmla="*/ 8 w 14"/>
                <a:gd name="T47" fmla="*/ 7 h 152"/>
                <a:gd name="T48" fmla="*/ 8 w 14"/>
                <a:gd name="T49" fmla="*/ 8 h 152"/>
                <a:gd name="T50" fmla="*/ 10 w 14"/>
                <a:gd name="T51" fmla="*/ 15 h 152"/>
                <a:gd name="T52" fmla="*/ 14 w 14"/>
                <a:gd name="T53" fmla="*/ 31 h 152"/>
                <a:gd name="T54" fmla="*/ 12 w 14"/>
                <a:gd name="T55" fmla="*/ 17 h 152"/>
                <a:gd name="T56" fmla="*/ 9 w 14"/>
                <a:gd name="T57" fmla="*/ 5 h 152"/>
                <a:gd name="T58" fmla="*/ 2 w 14"/>
                <a:gd name="T59" fmla="*/ 0 h 152"/>
                <a:gd name="T60" fmla="*/ 1 w 14"/>
                <a:gd name="T6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152">
                  <a:moveTo>
                    <a:pt x="10" y="61"/>
                  </a:moveTo>
                  <a:cubicBezTo>
                    <a:pt x="10" y="62"/>
                    <a:pt x="10" y="63"/>
                    <a:pt x="10" y="64"/>
                  </a:cubicBezTo>
                  <a:cubicBezTo>
                    <a:pt x="9" y="77"/>
                    <a:pt x="9" y="89"/>
                    <a:pt x="7" y="102"/>
                  </a:cubicBezTo>
                  <a:cubicBezTo>
                    <a:pt x="7" y="103"/>
                    <a:pt x="7" y="103"/>
                    <a:pt x="7" y="103"/>
                  </a:cubicBezTo>
                  <a:cubicBezTo>
                    <a:pt x="7" y="107"/>
                    <a:pt x="8" y="110"/>
                    <a:pt x="8" y="114"/>
                  </a:cubicBezTo>
                  <a:cubicBezTo>
                    <a:pt x="8" y="114"/>
                    <a:pt x="7" y="115"/>
                    <a:pt x="7" y="115"/>
                  </a:cubicBezTo>
                  <a:cubicBezTo>
                    <a:pt x="7" y="115"/>
                    <a:pt x="6" y="115"/>
                    <a:pt x="6" y="115"/>
                  </a:cubicBezTo>
                  <a:cubicBezTo>
                    <a:pt x="5" y="123"/>
                    <a:pt x="5" y="132"/>
                    <a:pt x="4" y="141"/>
                  </a:cubicBezTo>
                  <a:cubicBezTo>
                    <a:pt x="4" y="144"/>
                    <a:pt x="4" y="148"/>
                    <a:pt x="4" y="151"/>
                  </a:cubicBezTo>
                  <a:cubicBezTo>
                    <a:pt x="4" y="152"/>
                    <a:pt x="5" y="152"/>
                    <a:pt x="5" y="152"/>
                  </a:cubicBezTo>
                  <a:cubicBezTo>
                    <a:pt x="6" y="152"/>
                    <a:pt x="6" y="152"/>
                    <a:pt x="6" y="151"/>
                  </a:cubicBezTo>
                  <a:cubicBezTo>
                    <a:pt x="6" y="128"/>
                    <a:pt x="9" y="105"/>
                    <a:pt x="11" y="82"/>
                  </a:cubicBezTo>
                  <a:cubicBezTo>
                    <a:pt x="11" y="75"/>
                    <a:pt x="11" y="68"/>
                    <a:pt x="10" y="61"/>
                  </a:cubicBezTo>
                  <a:moveTo>
                    <a:pt x="12" y="31"/>
                  </a:moveTo>
                  <a:cubicBezTo>
                    <a:pt x="12" y="33"/>
                    <a:pt x="12" y="35"/>
                    <a:pt x="12" y="36"/>
                  </a:cubicBezTo>
                  <a:cubicBezTo>
                    <a:pt x="13" y="45"/>
                    <a:pt x="12" y="53"/>
                    <a:pt x="12" y="62"/>
                  </a:cubicBezTo>
                  <a:cubicBezTo>
                    <a:pt x="13" y="56"/>
                    <a:pt x="13" y="50"/>
                    <a:pt x="13" y="44"/>
                  </a:cubicBezTo>
                  <a:cubicBezTo>
                    <a:pt x="13" y="40"/>
                    <a:pt x="12" y="36"/>
                    <a:pt x="12" y="31"/>
                  </a:cubicBezTo>
                  <a:moveTo>
                    <a:pt x="1" y="0"/>
                  </a:moveTo>
                  <a:cubicBezTo>
                    <a:pt x="0" y="0"/>
                    <a:pt x="0" y="1"/>
                    <a:pt x="1" y="2"/>
                  </a:cubicBezTo>
                  <a:cubicBezTo>
                    <a:pt x="2" y="3"/>
                    <a:pt x="3" y="3"/>
                    <a:pt x="5" y="4"/>
                  </a:cubicBezTo>
                  <a:cubicBezTo>
                    <a:pt x="5" y="3"/>
                    <a:pt x="5" y="3"/>
                    <a:pt x="6" y="3"/>
                  </a:cubicBezTo>
                  <a:cubicBezTo>
                    <a:pt x="6" y="3"/>
                    <a:pt x="6" y="3"/>
                    <a:pt x="7" y="4"/>
                  </a:cubicBezTo>
                  <a:cubicBezTo>
                    <a:pt x="7" y="5"/>
                    <a:pt x="7" y="6"/>
                    <a:pt x="8" y="7"/>
                  </a:cubicBezTo>
                  <a:cubicBezTo>
                    <a:pt x="8" y="8"/>
                    <a:pt x="8" y="8"/>
                    <a:pt x="8" y="8"/>
                  </a:cubicBezTo>
                  <a:cubicBezTo>
                    <a:pt x="9" y="11"/>
                    <a:pt x="10" y="13"/>
                    <a:pt x="10" y="15"/>
                  </a:cubicBezTo>
                  <a:cubicBezTo>
                    <a:pt x="12" y="20"/>
                    <a:pt x="13" y="26"/>
                    <a:pt x="14" y="31"/>
                  </a:cubicBezTo>
                  <a:cubicBezTo>
                    <a:pt x="13" y="26"/>
                    <a:pt x="13" y="21"/>
                    <a:pt x="12" y="17"/>
                  </a:cubicBezTo>
                  <a:cubicBezTo>
                    <a:pt x="12" y="13"/>
                    <a:pt x="11" y="8"/>
                    <a:pt x="9" y="5"/>
                  </a:cubicBezTo>
                  <a:cubicBezTo>
                    <a:pt x="7" y="3"/>
                    <a:pt x="4" y="1"/>
                    <a:pt x="2" y="0"/>
                  </a:cubicBezTo>
                  <a:cubicBezTo>
                    <a:pt x="1" y="0"/>
                    <a:pt x="1" y="0"/>
                    <a:pt x="1"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3" name="Freeform 10"/>
            <p:cNvSpPr>
              <a:spLocks noEditPoints="1"/>
            </p:cNvSpPr>
            <p:nvPr/>
          </p:nvSpPr>
          <p:spPr bwMode="auto">
            <a:xfrm>
              <a:off x="3474086" y="3241675"/>
              <a:ext cx="30163" cy="434975"/>
            </a:xfrm>
            <a:custGeom>
              <a:avLst/>
              <a:gdLst>
                <a:gd name="T0" fmla="*/ 6 w 14"/>
                <a:gd name="T1" fmla="*/ 177 h 202"/>
                <a:gd name="T2" fmla="*/ 5 w 14"/>
                <a:gd name="T3" fmla="*/ 196 h 202"/>
                <a:gd name="T4" fmla="*/ 2 w 14"/>
                <a:gd name="T5" fmla="*/ 0 h 202"/>
                <a:gd name="T6" fmla="*/ 1 w 14"/>
                <a:gd name="T7" fmla="*/ 1 h 202"/>
                <a:gd name="T8" fmla="*/ 2 w 14"/>
                <a:gd name="T9" fmla="*/ 56 h 202"/>
                <a:gd name="T10" fmla="*/ 2 w 14"/>
                <a:gd name="T11" fmla="*/ 112 h 202"/>
                <a:gd name="T12" fmla="*/ 4 w 14"/>
                <a:gd name="T13" fmla="*/ 111 h 202"/>
                <a:gd name="T14" fmla="*/ 4 w 14"/>
                <a:gd name="T15" fmla="*/ 57 h 202"/>
                <a:gd name="T16" fmla="*/ 2 w 14"/>
                <a:gd name="T17" fmla="*/ 6 h 202"/>
                <a:gd name="T18" fmla="*/ 9 w 14"/>
                <a:gd name="T19" fmla="*/ 41 h 202"/>
                <a:gd name="T20" fmla="*/ 8 w 14"/>
                <a:gd name="T21" fmla="*/ 121 h 202"/>
                <a:gd name="T22" fmla="*/ 8 w 14"/>
                <a:gd name="T23" fmla="*/ 60 h 202"/>
                <a:gd name="T24" fmla="*/ 8 w 14"/>
                <a:gd name="T25" fmla="*/ 33 h 202"/>
                <a:gd name="T26" fmla="*/ 4 w 14"/>
                <a:gd name="T27" fmla="*/ 20 h 202"/>
                <a:gd name="T28" fmla="*/ 6 w 14"/>
                <a:gd name="T29" fmla="*/ 53 h 202"/>
                <a:gd name="T30" fmla="*/ 7 w 14"/>
                <a:gd name="T31" fmla="*/ 79 h 202"/>
                <a:gd name="T32" fmla="*/ 6 w 14"/>
                <a:gd name="T33" fmla="*/ 121 h 202"/>
                <a:gd name="T34" fmla="*/ 5 w 14"/>
                <a:gd name="T35" fmla="*/ 122 h 202"/>
                <a:gd name="T36" fmla="*/ 5 w 14"/>
                <a:gd name="T37" fmla="*/ 122 h 202"/>
                <a:gd name="T38" fmla="*/ 5 w 14"/>
                <a:gd name="T39" fmla="*/ 128 h 202"/>
                <a:gd name="T40" fmla="*/ 4 w 14"/>
                <a:gd name="T41" fmla="*/ 144 h 202"/>
                <a:gd name="T42" fmla="*/ 1 w 14"/>
                <a:gd name="T43" fmla="*/ 177 h 202"/>
                <a:gd name="T44" fmla="*/ 1 w 14"/>
                <a:gd name="T45" fmla="*/ 201 h 202"/>
                <a:gd name="T46" fmla="*/ 1 w 14"/>
                <a:gd name="T47" fmla="*/ 201 h 202"/>
                <a:gd name="T48" fmla="*/ 2 w 14"/>
                <a:gd name="T49" fmla="*/ 202 h 202"/>
                <a:gd name="T50" fmla="*/ 3 w 14"/>
                <a:gd name="T51" fmla="*/ 201 h 202"/>
                <a:gd name="T52" fmla="*/ 3 w 14"/>
                <a:gd name="T53" fmla="*/ 201 h 202"/>
                <a:gd name="T54" fmla="*/ 3 w 14"/>
                <a:gd name="T55" fmla="*/ 200 h 202"/>
                <a:gd name="T56" fmla="*/ 4 w 14"/>
                <a:gd name="T57" fmla="*/ 202 h 202"/>
                <a:gd name="T58" fmla="*/ 6 w 14"/>
                <a:gd name="T59" fmla="*/ 202 h 202"/>
                <a:gd name="T60" fmla="*/ 7 w 14"/>
                <a:gd name="T61" fmla="*/ 146 h 202"/>
                <a:gd name="T62" fmla="*/ 12 w 14"/>
                <a:gd name="T63" fmla="*/ 54 h 202"/>
                <a:gd name="T64" fmla="*/ 6 w 14"/>
                <a:gd name="T65" fmla="*/ 12 h 202"/>
                <a:gd name="T66" fmla="*/ 3 w 14"/>
                <a:gd name="T67" fmla="*/ 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202">
                  <a:moveTo>
                    <a:pt x="5" y="192"/>
                  </a:moveTo>
                  <a:cubicBezTo>
                    <a:pt x="5" y="187"/>
                    <a:pt x="6" y="182"/>
                    <a:pt x="6" y="177"/>
                  </a:cubicBezTo>
                  <a:cubicBezTo>
                    <a:pt x="6" y="180"/>
                    <a:pt x="6" y="182"/>
                    <a:pt x="6" y="184"/>
                  </a:cubicBezTo>
                  <a:cubicBezTo>
                    <a:pt x="6" y="188"/>
                    <a:pt x="6" y="192"/>
                    <a:pt x="5" y="196"/>
                  </a:cubicBezTo>
                  <a:cubicBezTo>
                    <a:pt x="5" y="195"/>
                    <a:pt x="5" y="194"/>
                    <a:pt x="5" y="192"/>
                  </a:cubicBezTo>
                  <a:moveTo>
                    <a:pt x="2" y="0"/>
                  </a:moveTo>
                  <a:cubicBezTo>
                    <a:pt x="1" y="0"/>
                    <a:pt x="1" y="0"/>
                    <a:pt x="1" y="1"/>
                  </a:cubicBezTo>
                  <a:cubicBezTo>
                    <a:pt x="1" y="1"/>
                    <a:pt x="1" y="1"/>
                    <a:pt x="1" y="1"/>
                  </a:cubicBezTo>
                  <a:cubicBezTo>
                    <a:pt x="0" y="10"/>
                    <a:pt x="1" y="19"/>
                    <a:pt x="1" y="28"/>
                  </a:cubicBezTo>
                  <a:cubicBezTo>
                    <a:pt x="2" y="37"/>
                    <a:pt x="2" y="47"/>
                    <a:pt x="2" y="56"/>
                  </a:cubicBezTo>
                  <a:cubicBezTo>
                    <a:pt x="1" y="74"/>
                    <a:pt x="0" y="93"/>
                    <a:pt x="2" y="111"/>
                  </a:cubicBezTo>
                  <a:cubicBezTo>
                    <a:pt x="2" y="111"/>
                    <a:pt x="2" y="111"/>
                    <a:pt x="2" y="112"/>
                  </a:cubicBezTo>
                  <a:cubicBezTo>
                    <a:pt x="2" y="112"/>
                    <a:pt x="3" y="112"/>
                    <a:pt x="3" y="112"/>
                  </a:cubicBezTo>
                  <a:cubicBezTo>
                    <a:pt x="3" y="112"/>
                    <a:pt x="4" y="111"/>
                    <a:pt x="4" y="111"/>
                  </a:cubicBezTo>
                  <a:cubicBezTo>
                    <a:pt x="4" y="107"/>
                    <a:pt x="3" y="104"/>
                    <a:pt x="3" y="100"/>
                  </a:cubicBezTo>
                  <a:cubicBezTo>
                    <a:pt x="3" y="85"/>
                    <a:pt x="3" y="71"/>
                    <a:pt x="4" y="57"/>
                  </a:cubicBezTo>
                  <a:cubicBezTo>
                    <a:pt x="4" y="47"/>
                    <a:pt x="4" y="38"/>
                    <a:pt x="3" y="29"/>
                  </a:cubicBezTo>
                  <a:cubicBezTo>
                    <a:pt x="3" y="21"/>
                    <a:pt x="2" y="14"/>
                    <a:pt x="2" y="6"/>
                  </a:cubicBezTo>
                  <a:cubicBezTo>
                    <a:pt x="5" y="13"/>
                    <a:pt x="6" y="21"/>
                    <a:pt x="8" y="28"/>
                  </a:cubicBezTo>
                  <a:cubicBezTo>
                    <a:pt x="8" y="33"/>
                    <a:pt x="9" y="37"/>
                    <a:pt x="9" y="41"/>
                  </a:cubicBezTo>
                  <a:cubicBezTo>
                    <a:pt x="10" y="50"/>
                    <a:pt x="11" y="59"/>
                    <a:pt x="11" y="68"/>
                  </a:cubicBezTo>
                  <a:cubicBezTo>
                    <a:pt x="11" y="86"/>
                    <a:pt x="10" y="104"/>
                    <a:pt x="8" y="121"/>
                  </a:cubicBezTo>
                  <a:cubicBezTo>
                    <a:pt x="9" y="113"/>
                    <a:pt x="9" y="105"/>
                    <a:pt x="9" y="98"/>
                  </a:cubicBezTo>
                  <a:cubicBezTo>
                    <a:pt x="9" y="85"/>
                    <a:pt x="9" y="73"/>
                    <a:pt x="8" y="60"/>
                  </a:cubicBezTo>
                  <a:cubicBezTo>
                    <a:pt x="8" y="60"/>
                    <a:pt x="8" y="59"/>
                    <a:pt x="8" y="59"/>
                  </a:cubicBezTo>
                  <a:cubicBezTo>
                    <a:pt x="8" y="50"/>
                    <a:pt x="9" y="42"/>
                    <a:pt x="8" y="33"/>
                  </a:cubicBezTo>
                  <a:cubicBezTo>
                    <a:pt x="7" y="29"/>
                    <a:pt x="6" y="25"/>
                    <a:pt x="5" y="21"/>
                  </a:cubicBezTo>
                  <a:cubicBezTo>
                    <a:pt x="5" y="20"/>
                    <a:pt x="4" y="20"/>
                    <a:pt x="4" y="20"/>
                  </a:cubicBezTo>
                  <a:cubicBezTo>
                    <a:pt x="3" y="20"/>
                    <a:pt x="3" y="21"/>
                    <a:pt x="3" y="21"/>
                  </a:cubicBezTo>
                  <a:cubicBezTo>
                    <a:pt x="7" y="31"/>
                    <a:pt x="6" y="43"/>
                    <a:pt x="6" y="53"/>
                  </a:cubicBezTo>
                  <a:cubicBezTo>
                    <a:pt x="6" y="55"/>
                    <a:pt x="6" y="56"/>
                    <a:pt x="6" y="58"/>
                  </a:cubicBezTo>
                  <a:cubicBezTo>
                    <a:pt x="7" y="65"/>
                    <a:pt x="7" y="72"/>
                    <a:pt x="7" y="79"/>
                  </a:cubicBezTo>
                  <a:cubicBezTo>
                    <a:pt x="7" y="82"/>
                    <a:pt x="7" y="86"/>
                    <a:pt x="7" y="89"/>
                  </a:cubicBezTo>
                  <a:cubicBezTo>
                    <a:pt x="7" y="100"/>
                    <a:pt x="7" y="111"/>
                    <a:pt x="6" y="121"/>
                  </a:cubicBezTo>
                  <a:cubicBezTo>
                    <a:pt x="6" y="121"/>
                    <a:pt x="6" y="121"/>
                    <a:pt x="6" y="121"/>
                  </a:cubicBezTo>
                  <a:cubicBezTo>
                    <a:pt x="6" y="121"/>
                    <a:pt x="5" y="122"/>
                    <a:pt x="5" y="122"/>
                  </a:cubicBezTo>
                  <a:cubicBezTo>
                    <a:pt x="5" y="122"/>
                    <a:pt x="5" y="122"/>
                    <a:pt x="5" y="122"/>
                  </a:cubicBezTo>
                  <a:cubicBezTo>
                    <a:pt x="5" y="122"/>
                    <a:pt x="5" y="122"/>
                    <a:pt x="5" y="122"/>
                  </a:cubicBezTo>
                  <a:cubicBezTo>
                    <a:pt x="5" y="122"/>
                    <a:pt x="5" y="122"/>
                    <a:pt x="5" y="122"/>
                  </a:cubicBezTo>
                  <a:cubicBezTo>
                    <a:pt x="5" y="124"/>
                    <a:pt x="5" y="126"/>
                    <a:pt x="5" y="128"/>
                  </a:cubicBezTo>
                  <a:cubicBezTo>
                    <a:pt x="5" y="133"/>
                    <a:pt x="5" y="139"/>
                    <a:pt x="5" y="144"/>
                  </a:cubicBezTo>
                  <a:cubicBezTo>
                    <a:pt x="5" y="144"/>
                    <a:pt x="4" y="144"/>
                    <a:pt x="4" y="144"/>
                  </a:cubicBezTo>
                  <a:cubicBezTo>
                    <a:pt x="3" y="150"/>
                    <a:pt x="3" y="155"/>
                    <a:pt x="3" y="161"/>
                  </a:cubicBezTo>
                  <a:cubicBezTo>
                    <a:pt x="2" y="166"/>
                    <a:pt x="1" y="172"/>
                    <a:pt x="1" y="177"/>
                  </a:cubicBezTo>
                  <a:cubicBezTo>
                    <a:pt x="1" y="182"/>
                    <a:pt x="0" y="188"/>
                    <a:pt x="1" y="193"/>
                  </a:cubicBezTo>
                  <a:cubicBezTo>
                    <a:pt x="1" y="195"/>
                    <a:pt x="1" y="198"/>
                    <a:pt x="1" y="201"/>
                  </a:cubicBezTo>
                  <a:cubicBezTo>
                    <a:pt x="1" y="201"/>
                    <a:pt x="1" y="201"/>
                    <a:pt x="1" y="201"/>
                  </a:cubicBezTo>
                  <a:cubicBezTo>
                    <a:pt x="1" y="201"/>
                    <a:pt x="1" y="201"/>
                    <a:pt x="1" y="201"/>
                  </a:cubicBezTo>
                  <a:cubicBezTo>
                    <a:pt x="1" y="201"/>
                    <a:pt x="1" y="201"/>
                    <a:pt x="1" y="201"/>
                  </a:cubicBezTo>
                  <a:cubicBezTo>
                    <a:pt x="1" y="202"/>
                    <a:pt x="1" y="202"/>
                    <a:pt x="2" y="202"/>
                  </a:cubicBezTo>
                  <a:cubicBezTo>
                    <a:pt x="2" y="202"/>
                    <a:pt x="3" y="202"/>
                    <a:pt x="3" y="201"/>
                  </a:cubicBezTo>
                  <a:cubicBezTo>
                    <a:pt x="3" y="201"/>
                    <a:pt x="3" y="201"/>
                    <a:pt x="3" y="201"/>
                  </a:cubicBezTo>
                  <a:cubicBezTo>
                    <a:pt x="3" y="201"/>
                    <a:pt x="3" y="201"/>
                    <a:pt x="3" y="201"/>
                  </a:cubicBezTo>
                  <a:cubicBezTo>
                    <a:pt x="3" y="201"/>
                    <a:pt x="3" y="201"/>
                    <a:pt x="3" y="201"/>
                  </a:cubicBezTo>
                  <a:cubicBezTo>
                    <a:pt x="3" y="201"/>
                    <a:pt x="3" y="200"/>
                    <a:pt x="3" y="200"/>
                  </a:cubicBezTo>
                  <a:cubicBezTo>
                    <a:pt x="3" y="200"/>
                    <a:pt x="3" y="200"/>
                    <a:pt x="3" y="200"/>
                  </a:cubicBezTo>
                  <a:cubicBezTo>
                    <a:pt x="3" y="200"/>
                    <a:pt x="4" y="200"/>
                    <a:pt x="4" y="200"/>
                  </a:cubicBezTo>
                  <a:cubicBezTo>
                    <a:pt x="4" y="201"/>
                    <a:pt x="4" y="201"/>
                    <a:pt x="4" y="202"/>
                  </a:cubicBezTo>
                  <a:cubicBezTo>
                    <a:pt x="4" y="202"/>
                    <a:pt x="5" y="202"/>
                    <a:pt x="5" y="202"/>
                  </a:cubicBezTo>
                  <a:cubicBezTo>
                    <a:pt x="6" y="202"/>
                    <a:pt x="6" y="202"/>
                    <a:pt x="6" y="202"/>
                  </a:cubicBezTo>
                  <a:cubicBezTo>
                    <a:pt x="9" y="192"/>
                    <a:pt x="8" y="182"/>
                    <a:pt x="8" y="172"/>
                  </a:cubicBezTo>
                  <a:cubicBezTo>
                    <a:pt x="7" y="164"/>
                    <a:pt x="7" y="155"/>
                    <a:pt x="7" y="146"/>
                  </a:cubicBezTo>
                  <a:cubicBezTo>
                    <a:pt x="8" y="139"/>
                    <a:pt x="9" y="131"/>
                    <a:pt x="10" y="124"/>
                  </a:cubicBezTo>
                  <a:cubicBezTo>
                    <a:pt x="13" y="101"/>
                    <a:pt x="14" y="78"/>
                    <a:pt x="12" y="54"/>
                  </a:cubicBezTo>
                  <a:cubicBezTo>
                    <a:pt x="12" y="46"/>
                    <a:pt x="11" y="37"/>
                    <a:pt x="10" y="28"/>
                  </a:cubicBezTo>
                  <a:cubicBezTo>
                    <a:pt x="9" y="23"/>
                    <a:pt x="8" y="17"/>
                    <a:pt x="6" y="12"/>
                  </a:cubicBezTo>
                  <a:cubicBezTo>
                    <a:pt x="5" y="9"/>
                    <a:pt x="5" y="7"/>
                    <a:pt x="4" y="4"/>
                  </a:cubicBezTo>
                  <a:cubicBezTo>
                    <a:pt x="3" y="3"/>
                    <a:pt x="3" y="2"/>
                    <a:pt x="3" y="1"/>
                  </a:cubicBezTo>
                  <a:cubicBezTo>
                    <a:pt x="2" y="0"/>
                    <a:pt x="2" y="0"/>
                    <a:pt x="2"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4" name="Freeform 11"/>
            <p:cNvSpPr>
              <a:spLocks noEditPoints="1"/>
            </p:cNvSpPr>
            <p:nvPr/>
          </p:nvSpPr>
          <p:spPr bwMode="auto">
            <a:xfrm>
              <a:off x="3732848" y="2970212"/>
              <a:ext cx="23813" cy="698500"/>
            </a:xfrm>
            <a:custGeom>
              <a:avLst/>
              <a:gdLst>
                <a:gd name="T0" fmla="*/ 6 w 11"/>
                <a:gd name="T1" fmla="*/ 294 h 324"/>
                <a:gd name="T2" fmla="*/ 6 w 11"/>
                <a:gd name="T3" fmla="*/ 276 h 324"/>
                <a:gd name="T4" fmla="*/ 7 w 11"/>
                <a:gd name="T5" fmla="*/ 264 h 324"/>
                <a:gd name="T6" fmla="*/ 7 w 11"/>
                <a:gd name="T7" fmla="*/ 274 h 324"/>
                <a:gd name="T8" fmla="*/ 6 w 11"/>
                <a:gd name="T9" fmla="*/ 256 h 324"/>
                <a:gd name="T10" fmla="*/ 7 w 11"/>
                <a:gd name="T11" fmla="*/ 261 h 324"/>
                <a:gd name="T12" fmla="*/ 6 w 11"/>
                <a:gd name="T13" fmla="*/ 254 h 324"/>
                <a:gd name="T14" fmla="*/ 9 w 11"/>
                <a:gd name="T15" fmla="*/ 237 h 324"/>
                <a:gd name="T16" fmla="*/ 9 w 11"/>
                <a:gd name="T17" fmla="*/ 235 h 324"/>
                <a:gd name="T18" fmla="*/ 9 w 11"/>
                <a:gd name="T19" fmla="*/ 224 h 324"/>
                <a:gd name="T20" fmla="*/ 2 w 11"/>
                <a:gd name="T21" fmla="*/ 268 h 324"/>
                <a:gd name="T22" fmla="*/ 3 w 11"/>
                <a:gd name="T23" fmla="*/ 324 h 324"/>
                <a:gd name="T24" fmla="*/ 3 w 11"/>
                <a:gd name="T25" fmla="*/ 303 h 324"/>
                <a:gd name="T26" fmla="*/ 2 w 11"/>
                <a:gd name="T27" fmla="*/ 299 h 324"/>
                <a:gd name="T28" fmla="*/ 2 w 11"/>
                <a:gd name="T29" fmla="*/ 287 h 324"/>
                <a:gd name="T30" fmla="*/ 3 w 11"/>
                <a:gd name="T31" fmla="*/ 279 h 324"/>
                <a:gd name="T32" fmla="*/ 3 w 11"/>
                <a:gd name="T33" fmla="*/ 264 h 324"/>
                <a:gd name="T34" fmla="*/ 3 w 11"/>
                <a:gd name="T35" fmla="*/ 229 h 324"/>
                <a:gd name="T36" fmla="*/ 5 w 11"/>
                <a:gd name="T37" fmla="*/ 218 h 324"/>
                <a:gd name="T38" fmla="*/ 5 w 11"/>
                <a:gd name="T39" fmla="*/ 211 h 324"/>
                <a:gd name="T40" fmla="*/ 9 w 11"/>
                <a:gd name="T41" fmla="*/ 214 h 324"/>
                <a:gd name="T42" fmla="*/ 1 w 11"/>
                <a:gd name="T43" fmla="*/ 205 h 324"/>
                <a:gd name="T44" fmla="*/ 8 w 11"/>
                <a:gd name="T45" fmla="*/ 190 h 324"/>
                <a:gd name="T46" fmla="*/ 3 w 11"/>
                <a:gd name="T47" fmla="*/ 191 h 324"/>
                <a:gd name="T48" fmla="*/ 4 w 11"/>
                <a:gd name="T49" fmla="*/ 189 h 324"/>
                <a:gd name="T50" fmla="*/ 4 w 11"/>
                <a:gd name="T51" fmla="*/ 172 h 324"/>
                <a:gd name="T52" fmla="*/ 8 w 11"/>
                <a:gd name="T53" fmla="*/ 170 h 324"/>
                <a:gd name="T54" fmla="*/ 8 w 11"/>
                <a:gd name="T55" fmla="*/ 170 h 324"/>
                <a:gd name="T56" fmla="*/ 5 w 11"/>
                <a:gd name="T57" fmla="*/ 170 h 324"/>
                <a:gd name="T58" fmla="*/ 7 w 11"/>
                <a:gd name="T59" fmla="*/ 159 h 324"/>
                <a:gd name="T60" fmla="*/ 7 w 11"/>
                <a:gd name="T61" fmla="*/ 127 h 324"/>
                <a:gd name="T62" fmla="*/ 9 w 11"/>
                <a:gd name="T63" fmla="*/ 149 h 324"/>
                <a:gd name="T64" fmla="*/ 9 w 11"/>
                <a:gd name="T65" fmla="*/ 126 h 324"/>
                <a:gd name="T66" fmla="*/ 10 w 11"/>
                <a:gd name="T67" fmla="*/ 115 h 324"/>
                <a:gd name="T68" fmla="*/ 10 w 11"/>
                <a:gd name="T69" fmla="*/ 107 h 324"/>
                <a:gd name="T70" fmla="*/ 11 w 11"/>
                <a:gd name="T71" fmla="*/ 97 h 324"/>
                <a:gd name="T72" fmla="*/ 9 w 11"/>
                <a:gd name="T73" fmla="*/ 87 h 324"/>
                <a:gd name="T74" fmla="*/ 11 w 11"/>
                <a:gd name="T75" fmla="*/ 95 h 324"/>
                <a:gd name="T76" fmla="*/ 9 w 11"/>
                <a:gd name="T77" fmla="*/ 85 h 324"/>
                <a:gd name="T78" fmla="*/ 11 w 11"/>
                <a:gd name="T79" fmla="*/ 76 h 324"/>
                <a:gd name="T80" fmla="*/ 5 w 11"/>
                <a:gd name="T81" fmla="*/ 63 h 324"/>
                <a:gd name="T82" fmla="*/ 2 w 11"/>
                <a:gd name="T83" fmla="*/ 171 h 324"/>
                <a:gd name="T84" fmla="*/ 5 w 11"/>
                <a:gd name="T85" fmla="*/ 98 h 324"/>
                <a:gd name="T86" fmla="*/ 9 w 11"/>
                <a:gd name="T87" fmla="*/ 85 h 324"/>
                <a:gd name="T88" fmla="*/ 8 w 11"/>
                <a:gd name="T89" fmla="*/ 69 h 324"/>
                <a:gd name="T90" fmla="*/ 9 w 11"/>
                <a:gd name="T91" fmla="*/ 24 h 324"/>
                <a:gd name="T92" fmla="*/ 8 w 11"/>
                <a:gd name="T93" fmla="*/ 50 h 324"/>
                <a:gd name="T94" fmla="*/ 10 w 11"/>
                <a:gd name="T95" fmla="*/ 45 h 324"/>
                <a:gd name="T96" fmla="*/ 9 w 11"/>
                <a:gd name="T97" fmla="*/ 32 h 324"/>
                <a:gd name="T98" fmla="*/ 9 w 11"/>
                <a:gd name="T99" fmla="*/ 24 h 324"/>
                <a:gd name="T100" fmla="*/ 6 w 11"/>
                <a:gd name="T101" fmla="*/ 23 h 324"/>
                <a:gd name="T102" fmla="*/ 7 w 11"/>
                <a:gd name="T103" fmla="*/ 16 h 324"/>
                <a:gd name="T104" fmla="*/ 6 w 11"/>
                <a:gd name="T105" fmla="*/ 8 h 324"/>
                <a:gd name="T106" fmla="*/ 5 w 11"/>
                <a:gd name="T107" fmla="*/ 62 h 324"/>
                <a:gd name="T108" fmla="*/ 8 w 11"/>
                <a:gd name="T109" fmla="*/ 55 h 324"/>
                <a:gd name="T110" fmla="*/ 3 w 11"/>
                <a:gd name="T111" fmla="*/ 5 h 324"/>
                <a:gd name="T112" fmla="*/ 2 w 11"/>
                <a:gd name="T113" fmla="*/ 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 h="324">
                  <a:moveTo>
                    <a:pt x="6" y="286"/>
                  </a:moveTo>
                  <a:cubicBezTo>
                    <a:pt x="5" y="287"/>
                    <a:pt x="5" y="288"/>
                    <a:pt x="4" y="288"/>
                  </a:cubicBezTo>
                  <a:cubicBezTo>
                    <a:pt x="4" y="288"/>
                    <a:pt x="4" y="289"/>
                    <a:pt x="4" y="289"/>
                  </a:cubicBezTo>
                  <a:cubicBezTo>
                    <a:pt x="4" y="291"/>
                    <a:pt x="4" y="293"/>
                    <a:pt x="4" y="295"/>
                  </a:cubicBezTo>
                  <a:cubicBezTo>
                    <a:pt x="4" y="295"/>
                    <a:pt x="5" y="294"/>
                    <a:pt x="6" y="294"/>
                  </a:cubicBezTo>
                  <a:cubicBezTo>
                    <a:pt x="6" y="292"/>
                    <a:pt x="6" y="290"/>
                    <a:pt x="6" y="288"/>
                  </a:cubicBezTo>
                  <a:cubicBezTo>
                    <a:pt x="6" y="288"/>
                    <a:pt x="6" y="287"/>
                    <a:pt x="6" y="287"/>
                  </a:cubicBezTo>
                  <a:cubicBezTo>
                    <a:pt x="6" y="287"/>
                    <a:pt x="6" y="287"/>
                    <a:pt x="6" y="287"/>
                  </a:cubicBezTo>
                  <a:cubicBezTo>
                    <a:pt x="6" y="287"/>
                    <a:pt x="6" y="287"/>
                    <a:pt x="6" y="286"/>
                  </a:cubicBezTo>
                  <a:moveTo>
                    <a:pt x="6" y="276"/>
                  </a:moveTo>
                  <a:cubicBezTo>
                    <a:pt x="6" y="277"/>
                    <a:pt x="5" y="277"/>
                    <a:pt x="4" y="278"/>
                  </a:cubicBezTo>
                  <a:cubicBezTo>
                    <a:pt x="4" y="280"/>
                    <a:pt x="4" y="283"/>
                    <a:pt x="4" y="286"/>
                  </a:cubicBezTo>
                  <a:cubicBezTo>
                    <a:pt x="5" y="285"/>
                    <a:pt x="5" y="284"/>
                    <a:pt x="6" y="284"/>
                  </a:cubicBezTo>
                  <a:cubicBezTo>
                    <a:pt x="6" y="281"/>
                    <a:pt x="6" y="279"/>
                    <a:pt x="6" y="276"/>
                  </a:cubicBezTo>
                  <a:moveTo>
                    <a:pt x="7" y="264"/>
                  </a:moveTo>
                  <a:cubicBezTo>
                    <a:pt x="6" y="264"/>
                    <a:pt x="5" y="265"/>
                    <a:pt x="4" y="266"/>
                  </a:cubicBezTo>
                  <a:cubicBezTo>
                    <a:pt x="4" y="266"/>
                    <a:pt x="4" y="266"/>
                    <a:pt x="4" y="266"/>
                  </a:cubicBezTo>
                  <a:cubicBezTo>
                    <a:pt x="4" y="267"/>
                    <a:pt x="4" y="267"/>
                    <a:pt x="4" y="268"/>
                  </a:cubicBezTo>
                  <a:cubicBezTo>
                    <a:pt x="4" y="270"/>
                    <a:pt x="4" y="273"/>
                    <a:pt x="4" y="275"/>
                  </a:cubicBezTo>
                  <a:cubicBezTo>
                    <a:pt x="5" y="275"/>
                    <a:pt x="6" y="274"/>
                    <a:pt x="7" y="274"/>
                  </a:cubicBezTo>
                  <a:cubicBezTo>
                    <a:pt x="7" y="270"/>
                    <a:pt x="7" y="267"/>
                    <a:pt x="7" y="264"/>
                  </a:cubicBezTo>
                  <a:moveTo>
                    <a:pt x="8" y="255"/>
                  </a:moveTo>
                  <a:cubicBezTo>
                    <a:pt x="7" y="255"/>
                    <a:pt x="6" y="256"/>
                    <a:pt x="6" y="256"/>
                  </a:cubicBezTo>
                  <a:cubicBezTo>
                    <a:pt x="6" y="257"/>
                    <a:pt x="6" y="257"/>
                    <a:pt x="6" y="257"/>
                  </a:cubicBezTo>
                  <a:cubicBezTo>
                    <a:pt x="6" y="257"/>
                    <a:pt x="6" y="257"/>
                    <a:pt x="6" y="256"/>
                  </a:cubicBezTo>
                  <a:cubicBezTo>
                    <a:pt x="5" y="257"/>
                    <a:pt x="5" y="257"/>
                    <a:pt x="5" y="257"/>
                  </a:cubicBezTo>
                  <a:cubicBezTo>
                    <a:pt x="5" y="257"/>
                    <a:pt x="4" y="257"/>
                    <a:pt x="4" y="257"/>
                  </a:cubicBezTo>
                  <a:cubicBezTo>
                    <a:pt x="4" y="257"/>
                    <a:pt x="4" y="257"/>
                    <a:pt x="4" y="257"/>
                  </a:cubicBezTo>
                  <a:cubicBezTo>
                    <a:pt x="4" y="259"/>
                    <a:pt x="4" y="261"/>
                    <a:pt x="4" y="264"/>
                  </a:cubicBezTo>
                  <a:cubicBezTo>
                    <a:pt x="5" y="263"/>
                    <a:pt x="6" y="262"/>
                    <a:pt x="7" y="261"/>
                  </a:cubicBezTo>
                  <a:cubicBezTo>
                    <a:pt x="8" y="259"/>
                    <a:pt x="8" y="257"/>
                    <a:pt x="8" y="255"/>
                  </a:cubicBezTo>
                  <a:moveTo>
                    <a:pt x="9" y="237"/>
                  </a:moveTo>
                  <a:cubicBezTo>
                    <a:pt x="8" y="238"/>
                    <a:pt x="8" y="238"/>
                    <a:pt x="7" y="238"/>
                  </a:cubicBezTo>
                  <a:cubicBezTo>
                    <a:pt x="7" y="238"/>
                    <a:pt x="7" y="238"/>
                    <a:pt x="7" y="238"/>
                  </a:cubicBezTo>
                  <a:cubicBezTo>
                    <a:pt x="7" y="244"/>
                    <a:pt x="6" y="249"/>
                    <a:pt x="6" y="254"/>
                  </a:cubicBezTo>
                  <a:cubicBezTo>
                    <a:pt x="7" y="253"/>
                    <a:pt x="7" y="253"/>
                    <a:pt x="8" y="252"/>
                  </a:cubicBezTo>
                  <a:cubicBezTo>
                    <a:pt x="8" y="251"/>
                    <a:pt x="8" y="250"/>
                    <a:pt x="8" y="249"/>
                  </a:cubicBezTo>
                  <a:cubicBezTo>
                    <a:pt x="8" y="248"/>
                    <a:pt x="8" y="247"/>
                    <a:pt x="8" y="245"/>
                  </a:cubicBezTo>
                  <a:cubicBezTo>
                    <a:pt x="8" y="245"/>
                    <a:pt x="8" y="245"/>
                    <a:pt x="8" y="245"/>
                  </a:cubicBezTo>
                  <a:cubicBezTo>
                    <a:pt x="9" y="242"/>
                    <a:pt x="9" y="240"/>
                    <a:pt x="9" y="237"/>
                  </a:cubicBezTo>
                  <a:moveTo>
                    <a:pt x="9" y="227"/>
                  </a:moveTo>
                  <a:cubicBezTo>
                    <a:pt x="8" y="227"/>
                    <a:pt x="8" y="227"/>
                    <a:pt x="7" y="228"/>
                  </a:cubicBezTo>
                  <a:cubicBezTo>
                    <a:pt x="7" y="228"/>
                    <a:pt x="7" y="228"/>
                    <a:pt x="7" y="228"/>
                  </a:cubicBezTo>
                  <a:cubicBezTo>
                    <a:pt x="7" y="231"/>
                    <a:pt x="7" y="233"/>
                    <a:pt x="7" y="236"/>
                  </a:cubicBezTo>
                  <a:cubicBezTo>
                    <a:pt x="7" y="236"/>
                    <a:pt x="8" y="235"/>
                    <a:pt x="9" y="235"/>
                  </a:cubicBezTo>
                  <a:cubicBezTo>
                    <a:pt x="9" y="232"/>
                    <a:pt x="9" y="229"/>
                    <a:pt x="9" y="227"/>
                  </a:cubicBezTo>
                  <a:moveTo>
                    <a:pt x="9" y="216"/>
                  </a:moveTo>
                  <a:cubicBezTo>
                    <a:pt x="8" y="217"/>
                    <a:pt x="7" y="217"/>
                    <a:pt x="7" y="217"/>
                  </a:cubicBezTo>
                  <a:cubicBezTo>
                    <a:pt x="7" y="220"/>
                    <a:pt x="7" y="223"/>
                    <a:pt x="7" y="226"/>
                  </a:cubicBezTo>
                  <a:cubicBezTo>
                    <a:pt x="8" y="225"/>
                    <a:pt x="8" y="225"/>
                    <a:pt x="9" y="224"/>
                  </a:cubicBezTo>
                  <a:cubicBezTo>
                    <a:pt x="9" y="222"/>
                    <a:pt x="9" y="219"/>
                    <a:pt x="9" y="216"/>
                  </a:cubicBezTo>
                  <a:moveTo>
                    <a:pt x="5" y="204"/>
                  </a:moveTo>
                  <a:cubicBezTo>
                    <a:pt x="4" y="205"/>
                    <a:pt x="3" y="206"/>
                    <a:pt x="1" y="207"/>
                  </a:cubicBezTo>
                  <a:cubicBezTo>
                    <a:pt x="1" y="214"/>
                    <a:pt x="1" y="222"/>
                    <a:pt x="1" y="229"/>
                  </a:cubicBezTo>
                  <a:cubicBezTo>
                    <a:pt x="1" y="242"/>
                    <a:pt x="2" y="255"/>
                    <a:pt x="2" y="268"/>
                  </a:cubicBezTo>
                  <a:cubicBezTo>
                    <a:pt x="1" y="280"/>
                    <a:pt x="1" y="293"/>
                    <a:pt x="1" y="306"/>
                  </a:cubicBezTo>
                  <a:cubicBezTo>
                    <a:pt x="1" y="311"/>
                    <a:pt x="1" y="315"/>
                    <a:pt x="1" y="320"/>
                  </a:cubicBezTo>
                  <a:cubicBezTo>
                    <a:pt x="1" y="321"/>
                    <a:pt x="1" y="322"/>
                    <a:pt x="1" y="322"/>
                  </a:cubicBezTo>
                  <a:cubicBezTo>
                    <a:pt x="1" y="323"/>
                    <a:pt x="1" y="324"/>
                    <a:pt x="2" y="324"/>
                  </a:cubicBezTo>
                  <a:cubicBezTo>
                    <a:pt x="2" y="324"/>
                    <a:pt x="3" y="324"/>
                    <a:pt x="3" y="324"/>
                  </a:cubicBezTo>
                  <a:cubicBezTo>
                    <a:pt x="3" y="324"/>
                    <a:pt x="4" y="324"/>
                    <a:pt x="4" y="323"/>
                  </a:cubicBezTo>
                  <a:cubicBezTo>
                    <a:pt x="5" y="317"/>
                    <a:pt x="5" y="310"/>
                    <a:pt x="5" y="304"/>
                  </a:cubicBezTo>
                  <a:cubicBezTo>
                    <a:pt x="6" y="301"/>
                    <a:pt x="6" y="299"/>
                    <a:pt x="6" y="296"/>
                  </a:cubicBezTo>
                  <a:cubicBezTo>
                    <a:pt x="5" y="297"/>
                    <a:pt x="4" y="297"/>
                    <a:pt x="4" y="298"/>
                  </a:cubicBezTo>
                  <a:cubicBezTo>
                    <a:pt x="4" y="299"/>
                    <a:pt x="4" y="301"/>
                    <a:pt x="3" y="303"/>
                  </a:cubicBezTo>
                  <a:cubicBezTo>
                    <a:pt x="3" y="303"/>
                    <a:pt x="3" y="304"/>
                    <a:pt x="3" y="304"/>
                  </a:cubicBezTo>
                  <a:cubicBezTo>
                    <a:pt x="3" y="306"/>
                    <a:pt x="3" y="308"/>
                    <a:pt x="3" y="310"/>
                  </a:cubicBezTo>
                  <a:cubicBezTo>
                    <a:pt x="3" y="306"/>
                    <a:pt x="3" y="302"/>
                    <a:pt x="3" y="298"/>
                  </a:cubicBezTo>
                  <a:cubicBezTo>
                    <a:pt x="3" y="298"/>
                    <a:pt x="3" y="299"/>
                    <a:pt x="2" y="299"/>
                  </a:cubicBezTo>
                  <a:cubicBezTo>
                    <a:pt x="2" y="299"/>
                    <a:pt x="2" y="299"/>
                    <a:pt x="2" y="299"/>
                  </a:cubicBezTo>
                  <a:cubicBezTo>
                    <a:pt x="1" y="299"/>
                    <a:pt x="1" y="298"/>
                    <a:pt x="1" y="297"/>
                  </a:cubicBezTo>
                  <a:cubicBezTo>
                    <a:pt x="2" y="297"/>
                    <a:pt x="2" y="296"/>
                    <a:pt x="3" y="296"/>
                  </a:cubicBezTo>
                  <a:cubicBezTo>
                    <a:pt x="3" y="293"/>
                    <a:pt x="3" y="291"/>
                    <a:pt x="3" y="289"/>
                  </a:cubicBezTo>
                  <a:cubicBezTo>
                    <a:pt x="3" y="289"/>
                    <a:pt x="3" y="289"/>
                    <a:pt x="3" y="289"/>
                  </a:cubicBezTo>
                  <a:cubicBezTo>
                    <a:pt x="2" y="289"/>
                    <a:pt x="1" y="288"/>
                    <a:pt x="2" y="287"/>
                  </a:cubicBezTo>
                  <a:cubicBezTo>
                    <a:pt x="2" y="287"/>
                    <a:pt x="3" y="287"/>
                    <a:pt x="3" y="286"/>
                  </a:cubicBezTo>
                  <a:cubicBezTo>
                    <a:pt x="3" y="286"/>
                    <a:pt x="3" y="286"/>
                    <a:pt x="3" y="285"/>
                  </a:cubicBezTo>
                  <a:cubicBezTo>
                    <a:pt x="3" y="283"/>
                    <a:pt x="3" y="281"/>
                    <a:pt x="3" y="278"/>
                  </a:cubicBezTo>
                  <a:cubicBezTo>
                    <a:pt x="3" y="278"/>
                    <a:pt x="3" y="278"/>
                    <a:pt x="3" y="279"/>
                  </a:cubicBezTo>
                  <a:cubicBezTo>
                    <a:pt x="3" y="279"/>
                    <a:pt x="3" y="279"/>
                    <a:pt x="3" y="279"/>
                  </a:cubicBezTo>
                  <a:cubicBezTo>
                    <a:pt x="2" y="279"/>
                    <a:pt x="1" y="277"/>
                    <a:pt x="2" y="277"/>
                  </a:cubicBezTo>
                  <a:cubicBezTo>
                    <a:pt x="2" y="277"/>
                    <a:pt x="3" y="276"/>
                    <a:pt x="3" y="276"/>
                  </a:cubicBezTo>
                  <a:cubicBezTo>
                    <a:pt x="3" y="273"/>
                    <a:pt x="3" y="269"/>
                    <a:pt x="3" y="266"/>
                  </a:cubicBezTo>
                  <a:cubicBezTo>
                    <a:pt x="3" y="266"/>
                    <a:pt x="2" y="265"/>
                    <a:pt x="3" y="264"/>
                  </a:cubicBezTo>
                  <a:cubicBezTo>
                    <a:pt x="3" y="264"/>
                    <a:pt x="3" y="264"/>
                    <a:pt x="3" y="264"/>
                  </a:cubicBezTo>
                  <a:cubicBezTo>
                    <a:pt x="3" y="262"/>
                    <a:pt x="3" y="259"/>
                    <a:pt x="3" y="257"/>
                  </a:cubicBezTo>
                  <a:cubicBezTo>
                    <a:pt x="3" y="256"/>
                    <a:pt x="3" y="256"/>
                    <a:pt x="3" y="256"/>
                  </a:cubicBezTo>
                  <a:cubicBezTo>
                    <a:pt x="3" y="253"/>
                    <a:pt x="3" y="250"/>
                    <a:pt x="3" y="247"/>
                  </a:cubicBezTo>
                  <a:cubicBezTo>
                    <a:pt x="3" y="240"/>
                    <a:pt x="3" y="233"/>
                    <a:pt x="3" y="226"/>
                  </a:cubicBezTo>
                  <a:cubicBezTo>
                    <a:pt x="3" y="227"/>
                    <a:pt x="3" y="228"/>
                    <a:pt x="3" y="229"/>
                  </a:cubicBezTo>
                  <a:cubicBezTo>
                    <a:pt x="3" y="237"/>
                    <a:pt x="4" y="246"/>
                    <a:pt x="4" y="255"/>
                  </a:cubicBezTo>
                  <a:cubicBezTo>
                    <a:pt x="4" y="255"/>
                    <a:pt x="4" y="255"/>
                    <a:pt x="4" y="255"/>
                  </a:cubicBezTo>
                  <a:cubicBezTo>
                    <a:pt x="4" y="255"/>
                    <a:pt x="5" y="255"/>
                    <a:pt x="6" y="254"/>
                  </a:cubicBezTo>
                  <a:cubicBezTo>
                    <a:pt x="6" y="253"/>
                    <a:pt x="6" y="252"/>
                    <a:pt x="6" y="251"/>
                  </a:cubicBezTo>
                  <a:cubicBezTo>
                    <a:pt x="6" y="240"/>
                    <a:pt x="5" y="229"/>
                    <a:pt x="5" y="218"/>
                  </a:cubicBezTo>
                  <a:cubicBezTo>
                    <a:pt x="5" y="219"/>
                    <a:pt x="4" y="219"/>
                    <a:pt x="3" y="220"/>
                  </a:cubicBezTo>
                  <a:cubicBezTo>
                    <a:pt x="3" y="220"/>
                    <a:pt x="3" y="220"/>
                    <a:pt x="2" y="220"/>
                  </a:cubicBezTo>
                  <a:cubicBezTo>
                    <a:pt x="2" y="220"/>
                    <a:pt x="1" y="219"/>
                    <a:pt x="2" y="218"/>
                  </a:cubicBezTo>
                  <a:cubicBezTo>
                    <a:pt x="3" y="217"/>
                    <a:pt x="4" y="217"/>
                    <a:pt x="5" y="216"/>
                  </a:cubicBezTo>
                  <a:cubicBezTo>
                    <a:pt x="5" y="214"/>
                    <a:pt x="5" y="213"/>
                    <a:pt x="5" y="211"/>
                  </a:cubicBezTo>
                  <a:cubicBezTo>
                    <a:pt x="5" y="209"/>
                    <a:pt x="5" y="207"/>
                    <a:pt x="5" y="204"/>
                  </a:cubicBezTo>
                  <a:moveTo>
                    <a:pt x="8" y="202"/>
                  </a:moveTo>
                  <a:cubicBezTo>
                    <a:pt x="7" y="203"/>
                    <a:pt x="7" y="203"/>
                    <a:pt x="6" y="204"/>
                  </a:cubicBezTo>
                  <a:cubicBezTo>
                    <a:pt x="6" y="208"/>
                    <a:pt x="6" y="211"/>
                    <a:pt x="7" y="215"/>
                  </a:cubicBezTo>
                  <a:cubicBezTo>
                    <a:pt x="7" y="215"/>
                    <a:pt x="8" y="214"/>
                    <a:pt x="9" y="214"/>
                  </a:cubicBezTo>
                  <a:cubicBezTo>
                    <a:pt x="9" y="212"/>
                    <a:pt x="8" y="211"/>
                    <a:pt x="8" y="209"/>
                  </a:cubicBezTo>
                  <a:cubicBezTo>
                    <a:pt x="8" y="207"/>
                    <a:pt x="8" y="205"/>
                    <a:pt x="8" y="202"/>
                  </a:cubicBezTo>
                  <a:moveTo>
                    <a:pt x="3" y="182"/>
                  </a:moveTo>
                  <a:cubicBezTo>
                    <a:pt x="3" y="183"/>
                    <a:pt x="2" y="183"/>
                    <a:pt x="1" y="183"/>
                  </a:cubicBezTo>
                  <a:cubicBezTo>
                    <a:pt x="1" y="191"/>
                    <a:pt x="1" y="198"/>
                    <a:pt x="1" y="205"/>
                  </a:cubicBezTo>
                  <a:cubicBezTo>
                    <a:pt x="3" y="204"/>
                    <a:pt x="4" y="203"/>
                    <a:pt x="5" y="202"/>
                  </a:cubicBezTo>
                  <a:cubicBezTo>
                    <a:pt x="5" y="198"/>
                    <a:pt x="5" y="195"/>
                    <a:pt x="6" y="191"/>
                  </a:cubicBezTo>
                  <a:cubicBezTo>
                    <a:pt x="6" y="195"/>
                    <a:pt x="6" y="198"/>
                    <a:pt x="6" y="201"/>
                  </a:cubicBezTo>
                  <a:cubicBezTo>
                    <a:pt x="7" y="201"/>
                    <a:pt x="7" y="200"/>
                    <a:pt x="8" y="200"/>
                  </a:cubicBezTo>
                  <a:cubicBezTo>
                    <a:pt x="8" y="197"/>
                    <a:pt x="8" y="193"/>
                    <a:pt x="8" y="190"/>
                  </a:cubicBezTo>
                  <a:cubicBezTo>
                    <a:pt x="7" y="190"/>
                    <a:pt x="6" y="191"/>
                    <a:pt x="5" y="192"/>
                  </a:cubicBezTo>
                  <a:cubicBezTo>
                    <a:pt x="5" y="192"/>
                    <a:pt x="4" y="192"/>
                    <a:pt x="4" y="192"/>
                  </a:cubicBezTo>
                  <a:cubicBezTo>
                    <a:pt x="4" y="192"/>
                    <a:pt x="4" y="192"/>
                    <a:pt x="4" y="191"/>
                  </a:cubicBezTo>
                  <a:cubicBezTo>
                    <a:pt x="3" y="195"/>
                    <a:pt x="3" y="198"/>
                    <a:pt x="3" y="201"/>
                  </a:cubicBezTo>
                  <a:cubicBezTo>
                    <a:pt x="3" y="198"/>
                    <a:pt x="3" y="194"/>
                    <a:pt x="3" y="191"/>
                  </a:cubicBezTo>
                  <a:cubicBezTo>
                    <a:pt x="3" y="191"/>
                    <a:pt x="3" y="191"/>
                    <a:pt x="3" y="190"/>
                  </a:cubicBezTo>
                  <a:cubicBezTo>
                    <a:pt x="3" y="188"/>
                    <a:pt x="3" y="185"/>
                    <a:pt x="3" y="182"/>
                  </a:cubicBezTo>
                  <a:moveTo>
                    <a:pt x="8" y="179"/>
                  </a:moveTo>
                  <a:cubicBezTo>
                    <a:pt x="6" y="180"/>
                    <a:pt x="5" y="181"/>
                    <a:pt x="4" y="182"/>
                  </a:cubicBezTo>
                  <a:cubicBezTo>
                    <a:pt x="4" y="184"/>
                    <a:pt x="4" y="187"/>
                    <a:pt x="4" y="189"/>
                  </a:cubicBezTo>
                  <a:cubicBezTo>
                    <a:pt x="4" y="189"/>
                    <a:pt x="4" y="190"/>
                    <a:pt x="4" y="190"/>
                  </a:cubicBezTo>
                  <a:cubicBezTo>
                    <a:pt x="4" y="190"/>
                    <a:pt x="4" y="190"/>
                    <a:pt x="4" y="190"/>
                  </a:cubicBezTo>
                  <a:cubicBezTo>
                    <a:pt x="5" y="189"/>
                    <a:pt x="6" y="188"/>
                    <a:pt x="8" y="188"/>
                  </a:cubicBezTo>
                  <a:cubicBezTo>
                    <a:pt x="8" y="185"/>
                    <a:pt x="8" y="182"/>
                    <a:pt x="8" y="179"/>
                  </a:cubicBezTo>
                  <a:moveTo>
                    <a:pt x="4" y="172"/>
                  </a:moveTo>
                  <a:cubicBezTo>
                    <a:pt x="3" y="173"/>
                    <a:pt x="2" y="173"/>
                    <a:pt x="2" y="173"/>
                  </a:cubicBezTo>
                  <a:cubicBezTo>
                    <a:pt x="2" y="176"/>
                    <a:pt x="2" y="179"/>
                    <a:pt x="1" y="181"/>
                  </a:cubicBezTo>
                  <a:cubicBezTo>
                    <a:pt x="2" y="181"/>
                    <a:pt x="3" y="180"/>
                    <a:pt x="3" y="180"/>
                  </a:cubicBezTo>
                  <a:cubicBezTo>
                    <a:pt x="3" y="177"/>
                    <a:pt x="4" y="175"/>
                    <a:pt x="4" y="172"/>
                  </a:cubicBezTo>
                  <a:moveTo>
                    <a:pt x="8" y="170"/>
                  </a:moveTo>
                  <a:cubicBezTo>
                    <a:pt x="7" y="171"/>
                    <a:pt x="6" y="171"/>
                    <a:pt x="4" y="172"/>
                  </a:cubicBezTo>
                  <a:cubicBezTo>
                    <a:pt x="4" y="174"/>
                    <a:pt x="4" y="177"/>
                    <a:pt x="4" y="179"/>
                  </a:cubicBezTo>
                  <a:cubicBezTo>
                    <a:pt x="5" y="179"/>
                    <a:pt x="6" y="178"/>
                    <a:pt x="8" y="177"/>
                  </a:cubicBezTo>
                  <a:cubicBezTo>
                    <a:pt x="8" y="175"/>
                    <a:pt x="8" y="173"/>
                    <a:pt x="8" y="171"/>
                  </a:cubicBezTo>
                  <a:cubicBezTo>
                    <a:pt x="8" y="170"/>
                    <a:pt x="8" y="170"/>
                    <a:pt x="8" y="170"/>
                  </a:cubicBezTo>
                  <a:moveTo>
                    <a:pt x="9" y="151"/>
                  </a:moveTo>
                  <a:cubicBezTo>
                    <a:pt x="8" y="151"/>
                    <a:pt x="8" y="152"/>
                    <a:pt x="7" y="152"/>
                  </a:cubicBezTo>
                  <a:cubicBezTo>
                    <a:pt x="7" y="152"/>
                    <a:pt x="7" y="152"/>
                    <a:pt x="7" y="152"/>
                  </a:cubicBezTo>
                  <a:cubicBezTo>
                    <a:pt x="6" y="152"/>
                    <a:pt x="6" y="152"/>
                    <a:pt x="6" y="151"/>
                  </a:cubicBezTo>
                  <a:cubicBezTo>
                    <a:pt x="5" y="157"/>
                    <a:pt x="5" y="164"/>
                    <a:pt x="5" y="170"/>
                  </a:cubicBezTo>
                  <a:cubicBezTo>
                    <a:pt x="6" y="169"/>
                    <a:pt x="7" y="168"/>
                    <a:pt x="8" y="168"/>
                  </a:cubicBezTo>
                  <a:cubicBezTo>
                    <a:pt x="8" y="166"/>
                    <a:pt x="8" y="163"/>
                    <a:pt x="8" y="161"/>
                  </a:cubicBezTo>
                  <a:cubicBezTo>
                    <a:pt x="8" y="161"/>
                    <a:pt x="8" y="161"/>
                    <a:pt x="8" y="161"/>
                  </a:cubicBezTo>
                  <a:cubicBezTo>
                    <a:pt x="7" y="161"/>
                    <a:pt x="7" y="161"/>
                    <a:pt x="7" y="161"/>
                  </a:cubicBezTo>
                  <a:cubicBezTo>
                    <a:pt x="6" y="161"/>
                    <a:pt x="6" y="160"/>
                    <a:pt x="7" y="159"/>
                  </a:cubicBezTo>
                  <a:cubicBezTo>
                    <a:pt x="7" y="159"/>
                    <a:pt x="8" y="159"/>
                    <a:pt x="8" y="158"/>
                  </a:cubicBezTo>
                  <a:cubicBezTo>
                    <a:pt x="8" y="156"/>
                    <a:pt x="8" y="154"/>
                    <a:pt x="9" y="151"/>
                  </a:cubicBezTo>
                  <a:moveTo>
                    <a:pt x="9" y="126"/>
                  </a:moveTo>
                  <a:cubicBezTo>
                    <a:pt x="8" y="126"/>
                    <a:pt x="8" y="127"/>
                    <a:pt x="7" y="127"/>
                  </a:cubicBezTo>
                  <a:cubicBezTo>
                    <a:pt x="7" y="127"/>
                    <a:pt x="7" y="127"/>
                    <a:pt x="7" y="127"/>
                  </a:cubicBezTo>
                  <a:cubicBezTo>
                    <a:pt x="7" y="128"/>
                    <a:pt x="7" y="128"/>
                    <a:pt x="7" y="129"/>
                  </a:cubicBezTo>
                  <a:cubicBezTo>
                    <a:pt x="6" y="136"/>
                    <a:pt x="6" y="143"/>
                    <a:pt x="6" y="150"/>
                  </a:cubicBezTo>
                  <a:cubicBezTo>
                    <a:pt x="6" y="150"/>
                    <a:pt x="6" y="150"/>
                    <a:pt x="6" y="151"/>
                  </a:cubicBezTo>
                  <a:cubicBezTo>
                    <a:pt x="6" y="150"/>
                    <a:pt x="6" y="150"/>
                    <a:pt x="6" y="150"/>
                  </a:cubicBezTo>
                  <a:cubicBezTo>
                    <a:pt x="7" y="150"/>
                    <a:pt x="8" y="149"/>
                    <a:pt x="9" y="149"/>
                  </a:cubicBezTo>
                  <a:cubicBezTo>
                    <a:pt x="9" y="147"/>
                    <a:pt x="9" y="145"/>
                    <a:pt x="9" y="143"/>
                  </a:cubicBezTo>
                  <a:cubicBezTo>
                    <a:pt x="8" y="143"/>
                    <a:pt x="7" y="142"/>
                    <a:pt x="8" y="142"/>
                  </a:cubicBezTo>
                  <a:cubicBezTo>
                    <a:pt x="8" y="142"/>
                    <a:pt x="9" y="141"/>
                    <a:pt x="9" y="141"/>
                  </a:cubicBezTo>
                  <a:cubicBezTo>
                    <a:pt x="9" y="137"/>
                    <a:pt x="9" y="132"/>
                    <a:pt x="9" y="127"/>
                  </a:cubicBezTo>
                  <a:cubicBezTo>
                    <a:pt x="9" y="127"/>
                    <a:pt x="9" y="126"/>
                    <a:pt x="9" y="126"/>
                  </a:cubicBezTo>
                  <a:moveTo>
                    <a:pt x="11" y="97"/>
                  </a:moveTo>
                  <a:cubicBezTo>
                    <a:pt x="9" y="98"/>
                    <a:pt x="8" y="98"/>
                    <a:pt x="7" y="99"/>
                  </a:cubicBezTo>
                  <a:cubicBezTo>
                    <a:pt x="7" y="108"/>
                    <a:pt x="7" y="116"/>
                    <a:pt x="7" y="125"/>
                  </a:cubicBezTo>
                  <a:cubicBezTo>
                    <a:pt x="8" y="125"/>
                    <a:pt x="8" y="124"/>
                    <a:pt x="9" y="124"/>
                  </a:cubicBezTo>
                  <a:cubicBezTo>
                    <a:pt x="9" y="121"/>
                    <a:pt x="9" y="118"/>
                    <a:pt x="10" y="115"/>
                  </a:cubicBezTo>
                  <a:cubicBezTo>
                    <a:pt x="9" y="116"/>
                    <a:pt x="9" y="116"/>
                    <a:pt x="9" y="116"/>
                  </a:cubicBezTo>
                  <a:cubicBezTo>
                    <a:pt x="9" y="116"/>
                    <a:pt x="9" y="116"/>
                    <a:pt x="9" y="116"/>
                  </a:cubicBezTo>
                  <a:cubicBezTo>
                    <a:pt x="8" y="116"/>
                    <a:pt x="7" y="115"/>
                    <a:pt x="8" y="114"/>
                  </a:cubicBezTo>
                  <a:cubicBezTo>
                    <a:pt x="9" y="114"/>
                    <a:pt x="9" y="113"/>
                    <a:pt x="10" y="113"/>
                  </a:cubicBezTo>
                  <a:cubicBezTo>
                    <a:pt x="10" y="111"/>
                    <a:pt x="10" y="109"/>
                    <a:pt x="10" y="107"/>
                  </a:cubicBezTo>
                  <a:cubicBezTo>
                    <a:pt x="10" y="107"/>
                    <a:pt x="10" y="107"/>
                    <a:pt x="9" y="107"/>
                  </a:cubicBezTo>
                  <a:cubicBezTo>
                    <a:pt x="9" y="107"/>
                    <a:pt x="9" y="107"/>
                    <a:pt x="9" y="107"/>
                  </a:cubicBezTo>
                  <a:cubicBezTo>
                    <a:pt x="8" y="107"/>
                    <a:pt x="7" y="106"/>
                    <a:pt x="8" y="105"/>
                  </a:cubicBezTo>
                  <a:cubicBezTo>
                    <a:pt x="9" y="105"/>
                    <a:pt x="10" y="105"/>
                    <a:pt x="10" y="104"/>
                  </a:cubicBezTo>
                  <a:cubicBezTo>
                    <a:pt x="10" y="102"/>
                    <a:pt x="10" y="100"/>
                    <a:pt x="11" y="97"/>
                  </a:cubicBezTo>
                  <a:moveTo>
                    <a:pt x="11" y="86"/>
                  </a:moveTo>
                  <a:cubicBezTo>
                    <a:pt x="10" y="87"/>
                    <a:pt x="10" y="87"/>
                    <a:pt x="9" y="87"/>
                  </a:cubicBezTo>
                  <a:cubicBezTo>
                    <a:pt x="9" y="89"/>
                    <a:pt x="9" y="91"/>
                    <a:pt x="9" y="93"/>
                  </a:cubicBezTo>
                  <a:cubicBezTo>
                    <a:pt x="9" y="93"/>
                    <a:pt x="9" y="93"/>
                    <a:pt x="9" y="93"/>
                  </a:cubicBezTo>
                  <a:cubicBezTo>
                    <a:pt x="9" y="91"/>
                    <a:pt x="9" y="89"/>
                    <a:pt x="9" y="87"/>
                  </a:cubicBezTo>
                  <a:cubicBezTo>
                    <a:pt x="8" y="88"/>
                    <a:pt x="8" y="88"/>
                    <a:pt x="8" y="88"/>
                  </a:cubicBezTo>
                  <a:cubicBezTo>
                    <a:pt x="7" y="88"/>
                    <a:pt x="7" y="88"/>
                    <a:pt x="7" y="88"/>
                  </a:cubicBezTo>
                  <a:cubicBezTo>
                    <a:pt x="7" y="88"/>
                    <a:pt x="7" y="88"/>
                    <a:pt x="7" y="88"/>
                  </a:cubicBezTo>
                  <a:cubicBezTo>
                    <a:pt x="7" y="91"/>
                    <a:pt x="7" y="94"/>
                    <a:pt x="7" y="97"/>
                  </a:cubicBezTo>
                  <a:cubicBezTo>
                    <a:pt x="8" y="96"/>
                    <a:pt x="9" y="95"/>
                    <a:pt x="11" y="95"/>
                  </a:cubicBezTo>
                  <a:cubicBezTo>
                    <a:pt x="11" y="94"/>
                    <a:pt x="11" y="93"/>
                    <a:pt x="11" y="93"/>
                  </a:cubicBezTo>
                  <a:cubicBezTo>
                    <a:pt x="11" y="91"/>
                    <a:pt x="11" y="88"/>
                    <a:pt x="11" y="86"/>
                  </a:cubicBezTo>
                  <a:moveTo>
                    <a:pt x="11" y="70"/>
                  </a:moveTo>
                  <a:cubicBezTo>
                    <a:pt x="10" y="71"/>
                    <a:pt x="10" y="71"/>
                    <a:pt x="9" y="71"/>
                  </a:cubicBezTo>
                  <a:cubicBezTo>
                    <a:pt x="9" y="76"/>
                    <a:pt x="9" y="81"/>
                    <a:pt x="9" y="85"/>
                  </a:cubicBezTo>
                  <a:cubicBezTo>
                    <a:pt x="10" y="85"/>
                    <a:pt x="10" y="85"/>
                    <a:pt x="11" y="84"/>
                  </a:cubicBezTo>
                  <a:cubicBezTo>
                    <a:pt x="11" y="82"/>
                    <a:pt x="11" y="80"/>
                    <a:pt x="11" y="78"/>
                  </a:cubicBezTo>
                  <a:cubicBezTo>
                    <a:pt x="11" y="78"/>
                    <a:pt x="11" y="78"/>
                    <a:pt x="11" y="78"/>
                  </a:cubicBezTo>
                  <a:cubicBezTo>
                    <a:pt x="10" y="78"/>
                    <a:pt x="9" y="76"/>
                    <a:pt x="10" y="76"/>
                  </a:cubicBezTo>
                  <a:cubicBezTo>
                    <a:pt x="10" y="76"/>
                    <a:pt x="11" y="76"/>
                    <a:pt x="11" y="76"/>
                  </a:cubicBezTo>
                  <a:cubicBezTo>
                    <a:pt x="11" y="74"/>
                    <a:pt x="11" y="72"/>
                    <a:pt x="11" y="70"/>
                  </a:cubicBezTo>
                  <a:moveTo>
                    <a:pt x="10" y="61"/>
                  </a:moveTo>
                  <a:cubicBezTo>
                    <a:pt x="9" y="62"/>
                    <a:pt x="8" y="62"/>
                    <a:pt x="6" y="63"/>
                  </a:cubicBezTo>
                  <a:cubicBezTo>
                    <a:pt x="6" y="63"/>
                    <a:pt x="6" y="63"/>
                    <a:pt x="6" y="63"/>
                  </a:cubicBezTo>
                  <a:cubicBezTo>
                    <a:pt x="6" y="63"/>
                    <a:pt x="6" y="63"/>
                    <a:pt x="5" y="63"/>
                  </a:cubicBezTo>
                  <a:cubicBezTo>
                    <a:pt x="6" y="66"/>
                    <a:pt x="6" y="68"/>
                    <a:pt x="6" y="70"/>
                  </a:cubicBezTo>
                  <a:cubicBezTo>
                    <a:pt x="6" y="70"/>
                    <a:pt x="6" y="71"/>
                    <a:pt x="6" y="71"/>
                  </a:cubicBezTo>
                  <a:cubicBezTo>
                    <a:pt x="6" y="72"/>
                    <a:pt x="6" y="73"/>
                    <a:pt x="6" y="74"/>
                  </a:cubicBezTo>
                  <a:cubicBezTo>
                    <a:pt x="3" y="99"/>
                    <a:pt x="3" y="125"/>
                    <a:pt x="2" y="150"/>
                  </a:cubicBezTo>
                  <a:cubicBezTo>
                    <a:pt x="2" y="157"/>
                    <a:pt x="2" y="164"/>
                    <a:pt x="2" y="171"/>
                  </a:cubicBezTo>
                  <a:cubicBezTo>
                    <a:pt x="2" y="171"/>
                    <a:pt x="3" y="170"/>
                    <a:pt x="4" y="170"/>
                  </a:cubicBezTo>
                  <a:cubicBezTo>
                    <a:pt x="4" y="169"/>
                    <a:pt x="4" y="169"/>
                    <a:pt x="4" y="168"/>
                  </a:cubicBezTo>
                  <a:cubicBezTo>
                    <a:pt x="4" y="145"/>
                    <a:pt x="5" y="122"/>
                    <a:pt x="6" y="100"/>
                  </a:cubicBezTo>
                  <a:cubicBezTo>
                    <a:pt x="6" y="100"/>
                    <a:pt x="6" y="100"/>
                    <a:pt x="5" y="100"/>
                  </a:cubicBezTo>
                  <a:cubicBezTo>
                    <a:pt x="4" y="100"/>
                    <a:pt x="4" y="98"/>
                    <a:pt x="5" y="98"/>
                  </a:cubicBezTo>
                  <a:cubicBezTo>
                    <a:pt x="5" y="98"/>
                    <a:pt x="6" y="97"/>
                    <a:pt x="6" y="97"/>
                  </a:cubicBezTo>
                  <a:cubicBezTo>
                    <a:pt x="6" y="95"/>
                    <a:pt x="6" y="92"/>
                    <a:pt x="6" y="90"/>
                  </a:cubicBezTo>
                  <a:cubicBezTo>
                    <a:pt x="7" y="89"/>
                    <a:pt x="7" y="89"/>
                    <a:pt x="7" y="88"/>
                  </a:cubicBezTo>
                  <a:cubicBezTo>
                    <a:pt x="6" y="88"/>
                    <a:pt x="6" y="87"/>
                    <a:pt x="7" y="86"/>
                  </a:cubicBezTo>
                  <a:cubicBezTo>
                    <a:pt x="7" y="86"/>
                    <a:pt x="8" y="86"/>
                    <a:pt x="9" y="85"/>
                  </a:cubicBezTo>
                  <a:cubicBezTo>
                    <a:pt x="8" y="81"/>
                    <a:pt x="8" y="76"/>
                    <a:pt x="8" y="72"/>
                  </a:cubicBezTo>
                  <a:cubicBezTo>
                    <a:pt x="8" y="72"/>
                    <a:pt x="8" y="72"/>
                    <a:pt x="8" y="72"/>
                  </a:cubicBezTo>
                  <a:cubicBezTo>
                    <a:pt x="7" y="72"/>
                    <a:pt x="7" y="72"/>
                    <a:pt x="7" y="72"/>
                  </a:cubicBezTo>
                  <a:cubicBezTo>
                    <a:pt x="6" y="72"/>
                    <a:pt x="6" y="71"/>
                    <a:pt x="7" y="70"/>
                  </a:cubicBezTo>
                  <a:cubicBezTo>
                    <a:pt x="7" y="70"/>
                    <a:pt x="8" y="70"/>
                    <a:pt x="8" y="69"/>
                  </a:cubicBezTo>
                  <a:cubicBezTo>
                    <a:pt x="8" y="68"/>
                    <a:pt x="8" y="66"/>
                    <a:pt x="9" y="64"/>
                  </a:cubicBezTo>
                  <a:cubicBezTo>
                    <a:pt x="9" y="66"/>
                    <a:pt x="9" y="67"/>
                    <a:pt x="9" y="69"/>
                  </a:cubicBezTo>
                  <a:cubicBezTo>
                    <a:pt x="10" y="69"/>
                    <a:pt x="10" y="68"/>
                    <a:pt x="11" y="68"/>
                  </a:cubicBezTo>
                  <a:cubicBezTo>
                    <a:pt x="11" y="66"/>
                    <a:pt x="11" y="63"/>
                    <a:pt x="10" y="61"/>
                  </a:cubicBezTo>
                  <a:moveTo>
                    <a:pt x="9" y="24"/>
                  </a:moveTo>
                  <a:cubicBezTo>
                    <a:pt x="8" y="24"/>
                    <a:pt x="8" y="25"/>
                    <a:pt x="7" y="25"/>
                  </a:cubicBezTo>
                  <a:cubicBezTo>
                    <a:pt x="7" y="25"/>
                    <a:pt x="7" y="25"/>
                    <a:pt x="7" y="25"/>
                  </a:cubicBezTo>
                  <a:cubicBezTo>
                    <a:pt x="6" y="25"/>
                    <a:pt x="6" y="25"/>
                    <a:pt x="6" y="25"/>
                  </a:cubicBezTo>
                  <a:cubicBezTo>
                    <a:pt x="6" y="27"/>
                    <a:pt x="6" y="30"/>
                    <a:pt x="6" y="32"/>
                  </a:cubicBezTo>
                  <a:cubicBezTo>
                    <a:pt x="7" y="38"/>
                    <a:pt x="7" y="44"/>
                    <a:pt x="8" y="50"/>
                  </a:cubicBezTo>
                  <a:cubicBezTo>
                    <a:pt x="8" y="51"/>
                    <a:pt x="7" y="52"/>
                    <a:pt x="7" y="53"/>
                  </a:cubicBezTo>
                  <a:cubicBezTo>
                    <a:pt x="8" y="53"/>
                    <a:pt x="9" y="52"/>
                    <a:pt x="10" y="52"/>
                  </a:cubicBezTo>
                  <a:cubicBezTo>
                    <a:pt x="10" y="51"/>
                    <a:pt x="10" y="50"/>
                    <a:pt x="10" y="49"/>
                  </a:cubicBezTo>
                  <a:cubicBezTo>
                    <a:pt x="10" y="48"/>
                    <a:pt x="10" y="47"/>
                    <a:pt x="10" y="46"/>
                  </a:cubicBezTo>
                  <a:cubicBezTo>
                    <a:pt x="10" y="45"/>
                    <a:pt x="10" y="45"/>
                    <a:pt x="10" y="45"/>
                  </a:cubicBezTo>
                  <a:cubicBezTo>
                    <a:pt x="10" y="43"/>
                    <a:pt x="10" y="42"/>
                    <a:pt x="10" y="40"/>
                  </a:cubicBezTo>
                  <a:cubicBezTo>
                    <a:pt x="10" y="40"/>
                    <a:pt x="9" y="40"/>
                    <a:pt x="9" y="40"/>
                  </a:cubicBezTo>
                  <a:cubicBezTo>
                    <a:pt x="9" y="40"/>
                    <a:pt x="8" y="39"/>
                    <a:pt x="9" y="39"/>
                  </a:cubicBezTo>
                  <a:cubicBezTo>
                    <a:pt x="9" y="38"/>
                    <a:pt x="9" y="38"/>
                    <a:pt x="10" y="38"/>
                  </a:cubicBezTo>
                  <a:cubicBezTo>
                    <a:pt x="10" y="36"/>
                    <a:pt x="10" y="34"/>
                    <a:pt x="9" y="32"/>
                  </a:cubicBezTo>
                  <a:cubicBezTo>
                    <a:pt x="9" y="32"/>
                    <a:pt x="9" y="32"/>
                    <a:pt x="9" y="32"/>
                  </a:cubicBezTo>
                  <a:cubicBezTo>
                    <a:pt x="9" y="32"/>
                    <a:pt x="9" y="32"/>
                    <a:pt x="9" y="32"/>
                  </a:cubicBezTo>
                  <a:cubicBezTo>
                    <a:pt x="8" y="32"/>
                    <a:pt x="7" y="30"/>
                    <a:pt x="8" y="30"/>
                  </a:cubicBezTo>
                  <a:cubicBezTo>
                    <a:pt x="9" y="30"/>
                    <a:pt x="9" y="30"/>
                    <a:pt x="9" y="29"/>
                  </a:cubicBezTo>
                  <a:cubicBezTo>
                    <a:pt x="9" y="28"/>
                    <a:pt x="9" y="26"/>
                    <a:pt x="9" y="24"/>
                  </a:cubicBezTo>
                  <a:moveTo>
                    <a:pt x="6" y="8"/>
                  </a:moveTo>
                  <a:cubicBezTo>
                    <a:pt x="5" y="9"/>
                    <a:pt x="5" y="9"/>
                    <a:pt x="4" y="9"/>
                  </a:cubicBezTo>
                  <a:cubicBezTo>
                    <a:pt x="4" y="9"/>
                    <a:pt x="4" y="9"/>
                    <a:pt x="4" y="9"/>
                  </a:cubicBezTo>
                  <a:cubicBezTo>
                    <a:pt x="4" y="11"/>
                    <a:pt x="5" y="12"/>
                    <a:pt x="5" y="14"/>
                  </a:cubicBezTo>
                  <a:cubicBezTo>
                    <a:pt x="6" y="17"/>
                    <a:pt x="6" y="20"/>
                    <a:pt x="6" y="23"/>
                  </a:cubicBezTo>
                  <a:cubicBezTo>
                    <a:pt x="6" y="23"/>
                    <a:pt x="6" y="23"/>
                    <a:pt x="6" y="23"/>
                  </a:cubicBezTo>
                  <a:cubicBezTo>
                    <a:pt x="7" y="23"/>
                    <a:pt x="8" y="22"/>
                    <a:pt x="9" y="22"/>
                  </a:cubicBezTo>
                  <a:cubicBezTo>
                    <a:pt x="8" y="21"/>
                    <a:pt x="8" y="20"/>
                    <a:pt x="8" y="20"/>
                  </a:cubicBezTo>
                  <a:cubicBezTo>
                    <a:pt x="8" y="19"/>
                    <a:pt x="8" y="17"/>
                    <a:pt x="8" y="16"/>
                  </a:cubicBezTo>
                  <a:cubicBezTo>
                    <a:pt x="7" y="16"/>
                    <a:pt x="7" y="16"/>
                    <a:pt x="7" y="16"/>
                  </a:cubicBezTo>
                  <a:cubicBezTo>
                    <a:pt x="7" y="16"/>
                    <a:pt x="7" y="16"/>
                    <a:pt x="7" y="16"/>
                  </a:cubicBezTo>
                  <a:cubicBezTo>
                    <a:pt x="6" y="16"/>
                    <a:pt x="5" y="15"/>
                    <a:pt x="6" y="14"/>
                  </a:cubicBezTo>
                  <a:cubicBezTo>
                    <a:pt x="6" y="14"/>
                    <a:pt x="7" y="14"/>
                    <a:pt x="7" y="14"/>
                  </a:cubicBezTo>
                  <a:cubicBezTo>
                    <a:pt x="7" y="13"/>
                    <a:pt x="7" y="13"/>
                    <a:pt x="7" y="12"/>
                  </a:cubicBezTo>
                  <a:cubicBezTo>
                    <a:pt x="7" y="11"/>
                    <a:pt x="6" y="10"/>
                    <a:pt x="6" y="8"/>
                  </a:cubicBezTo>
                  <a:moveTo>
                    <a:pt x="4" y="2"/>
                  </a:moveTo>
                  <a:cubicBezTo>
                    <a:pt x="3" y="2"/>
                    <a:pt x="2" y="3"/>
                    <a:pt x="1" y="3"/>
                  </a:cubicBezTo>
                  <a:cubicBezTo>
                    <a:pt x="0" y="7"/>
                    <a:pt x="0" y="11"/>
                    <a:pt x="1" y="15"/>
                  </a:cubicBezTo>
                  <a:cubicBezTo>
                    <a:pt x="1" y="20"/>
                    <a:pt x="1" y="26"/>
                    <a:pt x="2" y="31"/>
                  </a:cubicBezTo>
                  <a:cubicBezTo>
                    <a:pt x="3" y="41"/>
                    <a:pt x="4" y="52"/>
                    <a:pt x="5" y="62"/>
                  </a:cubicBezTo>
                  <a:cubicBezTo>
                    <a:pt x="5" y="62"/>
                    <a:pt x="5" y="62"/>
                    <a:pt x="5" y="62"/>
                  </a:cubicBezTo>
                  <a:cubicBezTo>
                    <a:pt x="7" y="61"/>
                    <a:pt x="9" y="60"/>
                    <a:pt x="10" y="59"/>
                  </a:cubicBezTo>
                  <a:cubicBezTo>
                    <a:pt x="10" y="57"/>
                    <a:pt x="10" y="56"/>
                    <a:pt x="10" y="54"/>
                  </a:cubicBezTo>
                  <a:cubicBezTo>
                    <a:pt x="9" y="55"/>
                    <a:pt x="9" y="55"/>
                    <a:pt x="8" y="55"/>
                  </a:cubicBezTo>
                  <a:cubicBezTo>
                    <a:pt x="8" y="55"/>
                    <a:pt x="8" y="55"/>
                    <a:pt x="8" y="55"/>
                  </a:cubicBezTo>
                  <a:cubicBezTo>
                    <a:pt x="8" y="55"/>
                    <a:pt x="7" y="55"/>
                    <a:pt x="7" y="55"/>
                  </a:cubicBezTo>
                  <a:cubicBezTo>
                    <a:pt x="7" y="57"/>
                    <a:pt x="7" y="58"/>
                    <a:pt x="7" y="60"/>
                  </a:cubicBezTo>
                  <a:cubicBezTo>
                    <a:pt x="7" y="58"/>
                    <a:pt x="7" y="56"/>
                    <a:pt x="6" y="54"/>
                  </a:cubicBezTo>
                  <a:cubicBezTo>
                    <a:pt x="5" y="42"/>
                    <a:pt x="4" y="29"/>
                    <a:pt x="3" y="17"/>
                  </a:cubicBezTo>
                  <a:cubicBezTo>
                    <a:pt x="2" y="13"/>
                    <a:pt x="2" y="9"/>
                    <a:pt x="3" y="5"/>
                  </a:cubicBezTo>
                  <a:cubicBezTo>
                    <a:pt x="3" y="6"/>
                    <a:pt x="3" y="6"/>
                    <a:pt x="3" y="7"/>
                  </a:cubicBezTo>
                  <a:cubicBezTo>
                    <a:pt x="4" y="7"/>
                    <a:pt x="5" y="7"/>
                    <a:pt x="6" y="6"/>
                  </a:cubicBezTo>
                  <a:cubicBezTo>
                    <a:pt x="5" y="5"/>
                    <a:pt x="5" y="3"/>
                    <a:pt x="4" y="2"/>
                  </a:cubicBezTo>
                  <a:moveTo>
                    <a:pt x="3" y="0"/>
                  </a:moveTo>
                  <a:cubicBezTo>
                    <a:pt x="2" y="0"/>
                    <a:pt x="2" y="0"/>
                    <a:pt x="2" y="0"/>
                  </a:cubicBezTo>
                  <a:cubicBezTo>
                    <a:pt x="2" y="0"/>
                    <a:pt x="2" y="1"/>
                    <a:pt x="2" y="1"/>
                  </a:cubicBezTo>
                  <a:cubicBezTo>
                    <a:pt x="2" y="0"/>
                    <a:pt x="3" y="0"/>
                    <a:pt x="3" y="0"/>
                  </a:cubicBezTo>
                  <a:cubicBezTo>
                    <a:pt x="3" y="0"/>
                    <a:pt x="3" y="0"/>
                    <a:pt x="3"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6" name="Freeform 13"/>
            <p:cNvSpPr>
              <a:spLocks noEditPoints="1"/>
            </p:cNvSpPr>
            <p:nvPr/>
          </p:nvSpPr>
          <p:spPr bwMode="auto">
            <a:xfrm>
              <a:off x="3237548" y="3656012"/>
              <a:ext cx="730250" cy="244475"/>
            </a:xfrm>
            <a:custGeom>
              <a:avLst/>
              <a:gdLst>
                <a:gd name="T0" fmla="*/ 335 w 339"/>
                <a:gd name="T1" fmla="*/ 81 h 114"/>
                <a:gd name="T2" fmla="*/ 337 w 339"/>
                <a:gd name="T3" fmla="*/ 80 h 114"/>
                <a:gd name="T4" fmla="*/ 337 w 339"/>
                <a:gd name="T5" fmla="*/ 77 h 114"/>
                <a:gd name="T6" fmla="*/ 330 w 339"/>
                <a:gd name="T7" fmla="*/ 9 h 114"/>
                <a:gd name="T8" fmla="*/ 331 w 339"/>
                <a:gd name="T9" fmla="*/ 4 h 114"/>
                <a:gd name="T10" fmla="*/ 329 w 339"/>
                <a:gd name="T11" fmla="*/ 7 h 114"/>
                <a:gd name="T12" fmla="*/ 94 w 339"/>
                <a:gd name="T13" fmla="*/ 111 h 114"/>
                <a:gd name="T14" fmla="*/ 274 w 339"/>
                <a:gd name="T15" fmla="*/ 109 h 114"/>
                <a:gd name="T16" fmla="*/ 213 w 339"/>
                <a:gd name="T17" fmla="*/ 110 h 114"/>
                <a:gd name="T18" fmla="*/ 28 w 339"/>
                <a:gd name="T19" fmla="*/ 106 h 114"/>
                <a:gd name="T20" fmla="*/ 62 w 339"/>
                <a:gd name="T21" fmla="*/ 111 h 114"/>
                <a:gd name="T22" fmla="*/ 302 w 339"/>
                <a:gd name="T23" fmla="*/ 105 h 114"/>
                <a:gd name="T24" fmla="*/ 301 w 339"/>
                <a:gd name="T25" fmla="*/ 106 h 114"/>
                <a:gd name="T26" fmla="*/ 269 w 339"/>
                <a:gd name="T27" fmla="*/ 106 h 114"/>
                <a:gd name="T28" fmla="*/ 321 w 339"/>
                <a:gd name="T29" fmla="*/ 105 h 114"/>
                <a:gd name="T30" fmla="*/ 36 w 339"/>
                <a:gd name="T31" fmla="*/ 104 h 114"/>
                <a:gd name="T32" fmla="*/ 105 w 339"/>
                <a:gd name="T33" fmla="*/ 109 h 114"/>
                <a:gd name="T34" fmla="*/ 36 w 339"/>
                <a:gd name="T35" fmla="*/ 104 h 114"/>
                <a:gd name="T36" fmla="*/ 329 w 339"/>
                <a:gd name="T37" fmla="*/ 99 h 114"/>
                <a:gd name="T38" fmla="*/ 9 w 339"/>
                <a:gd name="T39" fmla="*/ 93 h 114"/>
                <a:gd name="T40" fmla="*/ 9 w 339"/>
                <a:gd name="T41" fmla="*/ 94 h 114"/>
                <a:gd name="T42" fmla="*/ 3 w 339"/>
                <a:gd name="T43" fmla="*/ 72 h 114"/>
                <a:gd name="T44" fmla="*/ 330 w 339"/>
                <a:gd name="T45" fmla="*/ 51 h 114"/>
                <a:gd name="T46" fmla="*/ 330 w 339"/>
                <a:gd name="T47" fmla="*/ 42 h 114"/>
                <a:gd name="T48" fmla="*/ 318 w 339"/>
                <a:gd name="T49" fmla="*/ 1 h 114"/>
                <a:gd name="T50" fmla="*/ 329 w 339"/>
                <a:gd name="T51" fmla="*/ 59 h 114"/>
                <a:gd name="T52" fmla="*/ 315 w 339"/>
                <a:gd name="T53" fmla="*/ 104 h 114"/>
                <a:gd name="T54" fmla="*/ 286 w 339"/>
                <a:gd name="T55" fmla="*/ 103 h 114"/>
                <a:gd name="T56" fmla="*/ 170 w 339"/>
                <a:gd name="T57" fmla="*/ 109 h 114"/>
                <a:gd name="T58" fmla="*/ 32 w 339"/>
                <a:gd name="T59" fmla="*/ 102 h 114"/>
                <a:gd name="T60" fmla="*/ 23 w 339"/>
                <a:gd name="T61" fmla="*/ 102 h 114"/>
                <a:gd name="T62" fmla="*/ 14 w 339"/>
                <a:gd name="T63" fmla="*/ 34 h 114"/>
                <a:gd name="T64" fmla="*/ 9 w 339"/>
                <a:gd name="T65" fmla="*/ 39 h 114"/>
                <a:gd name="T66" fmla="*/ 95 w 339"/>
                <a:gd name="T67" fmla="*/ 14 h 114"/>
                <a:gd name="T68" fmla="*/ 95 w 339"/>
                <a:gd name="T69" fmla="*/ 12 h 114"/>
                <a:gd name="T70" fmla="*/ 94 w 339"/>
                <a:gd name="T71" fmla="*/ 12 h 114"/>
                <a:gd name="T72" fmla="*/ 101 w 339"/>
                <a:gd name="T73" fmla="*/ 10 h 114"/>
                <a:gd name="T74" fmla="*/ 84 w 339"/>
                <a:gd name="T75" fmla="*/ 9 h 114"/>
                <a:gd name="T76" fmla="*/ 77 w 339"/>
                <a:gd name="T77" fmla="*/ 9 h 114"/>
                <a:gd name="T78" fmla="*/ 60 w 339"/>
                <a:gd name="T79" fmla="*/ 8 h 114"/>
                <a:gd name="T80" fmla="*/ 47 w 339"/>
                <a:gd name="T81" fmla="*/ 10 h 114"/>
                <a:gd name="T82" fmla="*/ 46 w 339"/>
                <a:gd name="T83" fmla="*/ 7 h 114"/>
                <a:gd name="T84" fmla="*/ 21 w 339"/>
                <a:gd name="T85" fmla="*/ 7 h 114"/>
                <a:gd name="T86" fmla="*/ 17 w 339"/>
                <a:gd name="T87" fmla="*/ 14 h 114"/>
                <a:gd name="T88" fmla="*/ 8 w 339"/>
                <a:gd name="T89" fmla="*/ 78 h 114"/>
                <a:gd name="T90" fmla="*/ 5 w 339"/>
                <a:gd name="T91" fmla="*/ 47 h 114"/>
                <a:gd name="T92" fmla="*/ 3 w 339"/>
                <a:gd name="T93" fmla="*/ 30 h 114"/>
                <a:gd name="T94" fmla="*/ 5 w 339"/>
                <a:gd name="T95" fmla="*/ 98 h 114"/>
                <a:gd name="T96" fmla="*/ 22 w 339"/>
                <a:gd name="T97" fmla="*/ 104 h 114"/>
                <a:gd name="T98" fmla="*/ 72 w 339"/>
                <a:gd name="T99" fmla="*/ 113 h 114"/>
                <a:gd name="T100" fmla="*/ 109 w 339"/>
                <a:gd name="T101" fmla="*/ 114 h 114"/>
                <a:gd name="T102" fmla="*/ 223 w 339"/>
                <a:gd name="T103" fmla="*/ 112 h 114"/>
                <a:gd name="T104" fmla="*/ 329 w 339"/>
                <a:gd name="T105" fmla="*/ 105 h 114"/>
                <a:gd name="T106" fmla="*/ 339 w 339"/>
                <a:gd name="T107" fmla="*/ 93 h 114"/>
                <a:gd name="T108" fmla="*/ 329 w 339"/>
                <a:gd name="T109" fmla="*/ 103 h 114"/>
                <a:gd name="T110" fmla="*/ 332 w 339"/>
                <a:gd name="T111" fmla="*/ 95 h 114"/>
                <a:gd name="T112" fmla="*/ 334 w 339"/>
                <a:gd name="T113" fmla="*/ 82 h 114"/>
                <a:gd name="T114" fmla="*/ 335 w 339"/>
                <a:gd name="T115" fmla="*/ 72 h 114"/>
                <a:gd name="T116" fmla="*/ 333 w 339"/>
                <a:gd name="T117" fmla="*/ 52 h 114"/>
                <a:gd name="T118" fmla="*/ 334 w 339"/>
                <a:gd name="T119" fmla="*/ 25 h 114"/>
                <a:gd name="T120" fmla="*/ 334 w 339"/>
                <a:gd name="T121" fmla="*/ 23 h 114"/>
                <a:gd name="T122" fmla="*/ 331 w 339"/>
                <a:gd name="T123" fmla="*/ 18 h 114"/>
                <a:gd name="T124" fmla="*/ 321 w 339"/>
                <a:gd name="T125" fmla="*/ 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9" h="114">
                  <a:moveTo>
                    <a:pt x="337" y="80"/>
                  </a:moveTo>
                  <a:cubicBezTo>
                    <a:pt x="337" y="80"/>
                    <a:pt x="337" y="80"/>
                    <a:pt x="336" y="81"/>
                  </a:cubicBezTo>
                  <a:cubicBezTo>
                    <a:pt x="336" y="81"/>
                    <a:pt x="336" y="81"/>
                    <a:pt x="335" y="81"/>
                  </a:cubicBezTo>
                  <a:cubicBezTo>
                    <a:pt x="335" y="81"/>
                    <a:pt x="335" y="81"/>
                    <a:pt x="335" y="81"/>
                  </a:cubicBezTo>
                  <a:cubicBezTo>
                    <a:pt x="336" y="83"/>
                    <a:pt x="336" y="84"/>
                    <a:pt x="336" y="86"/>
                  </a:cubicBezTo>
                  <a:cubicBezTo>
                    <a:pt x="337" y="87"/>
                    <a:pt x="337" y="88"/>
                    <a:pt x="337" y="89"/>
                  </a:cubicBezTo>
                  <a:cubicBezTo>
                    <a:pt x="337" y="88"/>
                    <a:pt x="338" y="88"/>
                    <a:pt x="339" y="87"/>
                  </a:cubicBezTo>
                  <a:cubicBezTo>
                    <a:pt x="338" y="85"/>
                    <a:pt x="338" y="82"/>
                    <a:pt x="337" y="80"/>
                  </a:cubicBezTo>
                  <a:moveTo>
                    <a:pt x="336" y="74"/>
                  </a:moveTo>
                  <a:cubicBezTo>
                    <a:pt x="335" y="74"/>
                    <a:pt x="335" y="75"/>
                    <a:pt x="334" y="75"/>
                  </a:cubicBezTo>
                  <a:cubicBezTo>
                    <a:pt x="334" y="77"/>
                    <a:pt x="335" y="78"/>
                    <a:pt x="335" y="79"/>
                  </a:cubicBezTo>
                  <a:cubicBezTo>
                    <a:pt x="336" y="79"/>
                    <a:pt x="336" y="78"/>
                    <a:pt x="337" y="77"/>
                  </a:cubicBezTo>
                  <a:cubicBezTo>
                    <a:pt x="336" y="76"/>
                    <a:pt x="336" y="75"/>
                    <a:pt x="336" y="74"/>
                  </a:cubicBezTo>
                  <a:moveTo>
                    <a:pt x="332" y="8"/>
                  </a:moveTo>
                  <a:cubicBezTo>
                    <a:pt x="331" y="8"/>
                    <a:pt x="330" y="8"/>
                    <a:pt x="330" y="9"/>
                  </a:cubicBezTo>
                  <a:cubicBezTo>
                    <a:pt x="330" y="9"/>
                    <a:pt x="330" y="9"/>
                    <a:pt x="330" y="9"/>
                  </a:cubicBezTo>
                  <a:cubicBezTo>
                    <a:pt x="330" y="11"/>
                    <a:pt x="330" y="13"/>
                    <a:pt x="330" y="16"/>
                  </a:cubicBezTo>
                  <a:cubicBezTo>
                    <a:pt x="331" y="15"/>
                    <a:pt x="332" y="15"/>
                    <a:pt x="333" y="14"/>
                  </a:cubicBezTo>
                  <a:cubicBezTo>
                    <a:pt x="333" y="12"/>
                    <a:pt x="332" y="10"/>
                    <a:pt x="332" y="8"/>
                  </a:cubicBezTo>
                  <a:moveTo>
                    <a:pt x="331" y="4"/>
                  </a:moveTo>
                  <a:cubicBezTo>
                    <a:pt x="331" y="5"/>
                    <a:pt x="330" y="5"/>
                    <a:pt x="330" y="5"/>
                  </a:cubicBezTo>
                  <a:cubicBezTo>
                    <a:pt x="329" y="5"/>
                    <a:pt x="329" y="5"/>
                    <a:pt x="329" y="5"/>
                  </a:cubicBezTo>
                  <a:cubicBezTo>
                    <a:pt x="329" y="5"/>
                    <a:pt x="329" y="5"/>
                    <a:pt x="329" y="5"/>
                  </a:cubicBezTo>
                  <a:cubicBezTo>
                    <a:pt x="329" y="6"/>
                    <a:pt x="329" y="6"/>
                    <a:pt x="329" y="7"/>
                  </a:cubicBezTo>
                  <a:cubicBezTo>
                    <a:pt x="330" y="6"/>
                    <a:pt x="331" y="6"/>
                    <a:pt x="331" y="5"/>
                  </a:cubicBezTo>
                  <a:cubicBezTo>
                    <a:pt x="331" y="5"/>
                    <a:pt x="331" y="5"/>
                    <a:pt x="331" y="4"/>
                  </a:cubicBezTo>
                  <a:moveTo>
                    <a:pt x="109" y="112"/>
                  </a:moveTo>
                  <a:cubicBezTo>
                    <a:pt x="104" y="112"/>
                    <a:pt x="99" y="111"/>
                    <a:pt x="94" y="111"/>
                  </a:cubicBezTo>
                  <a:cubicBezTo>
                    <a:pt x="100" y="111"/>
                    <a:pt x="106" y="111"/>
                    <a:pt x="112" y="112"/>
                  </a:cubicBezTo>
                  <a:cubicBezTo>
                    <a:pt x="111" y="112"/>
                    <a:pt x="110" y="112"/>
                    <a:pt x="109" y="112"/>
                  </a:cubicBezTo>
                  <a:moveTo>
                    <a:pt x="241" y="109"/>
                  </a:moveTo>
                  <a:cubicBezTo>
                    <a:pt x="252" y="109"/>
                    <a:pt x="263" y="109"/>
                    <a:pt x="274" y="109"/>
                  </a:cubicBezTo>
                  <a:cubicBezTo>
                    <a:pt x="276" y="109"/>
                    <a:pt x="277" y="109"/>
                    <a:pt x="279" y="109"/>
                  </a:cubicBezTo>
                  <a:cubicBezTo>
                    <a:pt x="269" y="109"/>
                    <a:pt x="260" y="110"/>
                    <a:pt x="251" y="110"/>
                  </a:cubicBezTo>
                  <a:cubicBezTo>
                    <a:pt x="242" y="110"/>
                    <a:pt x="233" y="110"/>
                    <a:pt x="225" y="110"/>
                  </a:cubicBezTo>
                  <a:cubicBezTo>
                    <a:pt x="221" y="110"/>
                    <a:pt x="217" y="110"/>
                    <a:pt x="213" y="110"/>
                  </a:cubicBezTo>
                  <a:cubicBezTo>
                    <a:pt x="223" y="110"/>
                    <a:pt x="232" y="109"/>
                    <a:pt x="241" y="109"/>
                  </a:cubicBezTo>
                  <a:moveTo>
                    <a:pt x="62" y="111"/>
                  </a:moveTo>
                  <a:cubicBezTo>
                    <a:pt x="60" y="111"/>
                    <a:pt x="58" y="111"/>
                    <a:pt x="57" y="111"/>
                  </a:cubicBezTo>
                  <a:cubicBezTo>
                    <a:pt x="47" y="111"/>
                    <a:pt x="37" y="111"/>
                    <a:pt x="28" y="106"/>
                  </a:cubicBezTo>
                  <a:cubicBezTo>
                    <a:pt x="28" y="106"/>
                    <a:pt x="27" y="105"/>
                    <a:pt x="27" y="105"/>
                  </a:cubicBezTo>
                  <a:cubicBezTo>
                    <a:pt x="38" y="108"/>
                    <a:pt x="49" y="109"/>
                    <a:pt x="60" y="111"/>
                  </a:cubicBezTo>
                  <a:cubicBezTo>
                    <a:pt x="63" y="111"/>
                    <a:pt x="65" y="111"/>
                    <a:pt x="68" y="111"/>
                  </a:cubicBezTo>
                  <a:cubicBezTo>
                    <a:pt x="66" y="111"/>
                    <a:pt x="64" y="111"/>
                    <a:pt x="62" y="111"/>
                  </a:cubicBezTo>
                  <a:moveTo>
                    <a:pt x="263" y="107"/>
                  </a:moveTo>
                  <a:cubicBezTo>
                    <a:pt x="271" y="106"/>
                    <a:pt x="280" y="105"/>
                    <a:pt x="288" y="105"/>
                  </a:cubicBezTo>
                  <a:cubicBezTo>
                    <a:pt x="291" y="105"/>
                    <a:pt x="293" y="105"/>
                    <a:pt x="296" y="105"/>
                  </a:cubicBezTo>
                  <a:cubicBezTo>
                    <a:pt x="298" y="105"/>
                    <a:pt x="300" y="105"/>
                    <a:pt x="302" y="105"/>
                  </a:cubicBezTo>
                  <a:cubicBezTo>
                    <a:pt x="305" y="105"/>
                    <a:pt x="307" y="105"/>
                    <a:pt x="310" y="105"/>
                  </a:cubicBezTo>
                  <a:cubicBezTo>
                    <a:pt x="308" y="106"/>
                    <a:pt x="307" y="106"/>
                    <a:pt x="306" y="106"/>
                  </a:cubicBezTo>
                  <a:cubicBezTo>
                    <a:pt x="306" y="106"/>
                    <a:pt x="305" y="106"/>
                    <a:pt x="305" y="106"/>
                  </a:cubicBezTo>
                  <a:cubicBezTo>
                    <a:pt x="304" y="106"/>
                    <a:pt x="302" y="106"/>
                    <a:pt x="301" y="106"/>
                  </a:cubicBezTo>
                  <a:cubicBezTo>
                    <a:pt x="298" y="106"/>
                    <a:pt x="296" y="106"/>
                    <a:pt x="294" y="106"/>
                  </a:cubicBezTo>
                  <a:cubicBezTo>
                    <a:pt x="293" y="106"/>
                    <a:pt x="292" y="106"/>
                    <a:pt x="292" y="106"/>
                  </a:cubicBezTo>
                  <a:cubicBezTo>
                    <a:pt x="286" y="106"/>
                    <a:pt x="280" y="106"/>
                    <a:pt x="275" y="107"/>
                  </a:cubicBezTo>
                  <a:cubicBezTo>
                    <a:pt x="273" y="107"/>
                    <a:pt x="271" y="106"/>
                    <a:pt x="269" y="106"/>
                  </a:cubicBezTo>
                  <a:cubicBezTo>
                    <a:pt x="267" y="106"/>
                    <a:pt x="265" y="107"/>
                    <a:pt x="263" y="107"/>
                  </a:cubicBezTo>
                  <a:moveTo>
                    <a:pt x="316" y="106"/>
                  </a:moveTo>
                  <a:cubicBezTo>
                    <a:pt x="319" y="105"/>
                    <a:pt x="321" y="105"/>
                    <a:pt x="324" y="104"/>
                  </a:cubicBezTo>
                  <a:cubicBezTo>
                    <a:pt x="323" y="105"/>
                    <a:pt x="322" y="105"/>
                    <a:pt x="321" y="105"/>
                  </a:cubicBezTo>
                  <a:cubicBezTo>
                    <a:pt x="319" y="106"/>
                    <a:pt x="317" y="106"/>
                    <a:pt x="315" y="106"/>
                  </a:cubicBezTo>
                  <a:cubicBezTo>
                    <a:pt x="315" y="106"/>
                    <a:pt x="315" y="106"/>
                    <a:pt x="315" y="106"/>
                  </a:cubicBezTo>
                  <a:cubicBezTo>
                    <a:pt x="316" y="106"/>
                    <a:pt x="316" y="106"/>
                    <a:pt x="316" y="106"/>
                  </a:cubicBezTo>
                  <a:moveTo>
                    <a:pt x="36" y="104"/>
                  </a:moveTo>
                  <a:cubicBezTo>
                    <a:pt x="36" y="104"/>
                    <a:pt x="37" y="104"/>
                    <a:pt x="38" y="104"/>
                  </a:cubicBezTo>
                  <a:cubicBezTo>
                    <a:pt x="47" y="104"/>
                    <a:pt x="57" y="106"/>
                    <a:pt x="67" y="107"/>
                  </a:cubicBezTo>
                  <a:cubicBezTo>
                    <a:pt x="73" y="108"/>
                    <a:pt x="79" y="108"/>
                    <a:pt x="85" y="108"/>
                  </a:cubicBezTo>
                  <a:cubicBezTo>
                    <a:pt x="92" y="109"/>
                    <a:pt x="99" y="109"/>
                    <a:pt x="105" y="109"/>
                  </a:cubicBezTo>
                  <a:cubicBezTo>
                    <a:pt x="113" y="109"/>
                    <a:pt x="121" y="110"/>
                    <a:pt x="128" y="110"/>
                  </a:cubicBezTo>
                  <a:cubicBezTo>
                    <a:pt x="113" y="110"/>
                    <a:pt x="98" y="110"/>
                    <a:pt x="83" y="109"/>
                  </a:cubicBezTo>
                  <a:cubicBezTo>
                    <a:pt x="73" y="109"/>
                    <a:pt x="64" y="108"/>
                    <a:pt x="55" y="107"/>
                  </a:cubicBezTo>
                  <a:cubicBezTo>
                    <a:pt x="49" y="107"/>
                    <a:pt x="42" y="107"/>
                    <a:pt x="36" y="104"/>
                  </a:cubicBezTo>
                  <a:moveTo>
                    <a:pt x="321" y="103"/>
                  </a:moveTo>
                  <a:cubicBezTo>
                    <a:pt x="326" y="99"/>
                    <a:pt x="329" y="93"/>
                    <a:pt x="331" y="87"/>
                  </a:cubicBezTo>
                  <a:cubicBezTo>
                    <a:pt x="331" y="88"/>
                    <a:pt x="331" y="90"/>
                    <a:pt x="331" y="91"/>
                  </a:cubicBezTo>
                  <a:cubicBezTo>
                    <a:pt x="331" y="94"/>
                    <a:pt x="330" y="96"/>
                    <a:pt x="329" y="99"/>
                  </a:cubicBezTo>
                  <a:cubicBezTo>
                    <a:pt x="328" y="99"/>
                    <a:pt x="328" y="99"/>
                    <a:pt x="328" y="100"/>
                  </a:cubicBezTo>
                  <a:cubicBezTo>
                    <a:pt x="328" y="100"/>
                    <a:pt x="327" y="101"/>
                    <a:pt x="327" y="101"/>
                  </a:cubicBezTo>
                  <a:cubicBezTo>
                    <a:pt x="325" y="102"/>
                    <a:pt x="323" y="103"/>
                    <a:pt x="321" y="103"/>
                  </a:cubicBezTo>
                  <a:moveTo>
                    <a:pt x="9" y="93"/>
                  </a:moveTo>
                  <a:cubicBezTo>
                    <a:pt x="9" y="90"/>
                    <a:pt x="10" y="88"/>
                    <a:pt x="10" y="86"/>
                  </a:cubicBezTo>
                  <a:cubicBezTo>
                    <a:pt x="12" y="91"/>
                    <a:pt x="14" y="96"/>
                    <a:pt x="18" y="100"/>
                  </a:cubicBezTo>
                  <a:cubicBezTo>
                    <a:pt x="18" y="100"/>
                    <a:pt x="18" y="101"/>
                    <a:pt x="18" y="101"/>
                  </a:cubicBezTo>
                  <a:cubicBezTo>
                    <a:pt x="15" y="99"/>
                    <a:pt x="12" y="97"/>
                    <a:pt x="9" y="94"/>
                  </a:cubicBezTo>
                  <a:cubicBezTo>
                    <a:pt x="9" y="93"/>
                    <a:pt x="9" y="93"/>
                    <a:pt x="9" y="93"/>
                  </a:cubicBezTo>
                  <a:moveTo>
                    <a:pt x="6" y="95"/>
                  </a:moveTo>
                  <a:cubicBezTo>
                    <a:pt x="4" y="91"/>
                    <a:pt x="4" y="87"/>
                    <a:pt x="3" y="82"/>
                  </a:cubicBezTo>
                  <a:cubicBezTo>
                    <a:pt x="3" y="79"/>
                    <a:pt x="3" y="75"/>
                    <a:pt x="3" y="72"/>
                  </a:cubicBezTo>
                  <a:cubicBezTo>
                    <a:pt x="3" y="75"/>
                    <a:pt x="3" y="79"/>
                    <a:pt x="4" y="83"/>
                  </a:cubicBezTo>
                  <a:cubicBezTo>
                    <a:pt x="4" y="87"/>
                    <a:pt x="5" y="90"/>
                    <a:pt x="7" y="93"/>
                  </a:cubicBezTo>
                  <a:cubicBezTo>
                    <a:pt x="6" y="94"/>
                    <a:pt x="6" y="94"/>
                    <a:pt x="6" y="95"/>
                  </a:cubicBezTo>
                  <a:moveTo>
                    <a:pt x="330" y="51"/>
                  </a:moveTo>
                  <a:cubicBezTo>
                    <a:pt x="329" y="48"/>
                    <a:pt x="329" y="46"/>
                    <a:pt x="329" y="43"/>
                  </a:cubicBezTo>
                  <a:cubicBezTo>
                    <a:pt x="328" y="38"/>
                    <a:pt x="327" y="32"/>
                    <a:pt x="327" y="27"/>
                  </a:cubicBezTo>
                  <a:cubicBezTo>
                    <a:pt x="327" y="25"/>
                    <a:pt x="327" y="23"/>
                    <a:pt x="327" y="21"/>
                  </a:cubicBezTo>
                  <a:cubicBezTo>
                    <a:pt x="328" y="28"/>
                    <a:pt x="330" y="35"/>
                    <a:pt x="330" y="42"/>
                  </a:cubicBezTo>
                  <a:cubicBezTo>
                    <a:pt x="330" y="45"/>
                    <a:pt x="330" y="48"/>
                    <a:pt x="330" y="51"/>
                  </a:cubicBezTo>
                  <a:moveTo>
                    <a:pt x="318" y="0"/>
                  </a:moveTo>
                  <a:cubicBezTo>
                    <a:pt x="318" y="0"/>
                    <a:pt x="317" y="0"/>
                    <a:pt x="318" y="1"/>
                  </a:cubicBezTo>
                  <a:cubicBezTo>
                    <a:pt x="318" y="1"/>
                    <a:pt x="318" y="1"/>
                    <a:pt x="318" y="1"/>
                  </a:cubicBezTo>
                  <a:cubicBezTo>
                    <a:pt x="318" y="2"/>
                    <a:pt x="319" y="2"/>
                    <a:pt x="319" y="2"/>
                  </a:cubicBezTo>
                  <a:cubicBezTo>
                    <a:pt x="325" y="6"/>
                    <a:pt x="325" y="16"/>
                    <a:pt x="325" y="22"/>
                  </a:cubicBezTo>
                  <a:cubicBezTo>
                    <a:pt x="325" y="32"/>
                    <a:pt x="326" y="42"/>
                    <a:pt x="328" y="52"/>
                  </a:cubicBezTo>
                  <a:cubicBezTo>
                    <a:pt x="328" y="54"/>
                    <a:pt x="329" y="57"/>
                    <a:pt x="329" y="59"/>
                  </a:cubicBezTo>
                  <a:cubicBezTo>
                    <a:pt x="329" y="65"/>
                    <a:pt x="329" y="71"/>
                    <a:pt x="329" y="77"/>
                  </a:cubicBezTo>
                  <a:cubicBezTo>
                    <a:pt x="330" y="78"/>
                    <a:pt x="330" y="80"/>
                    <a:pt x="330" y="81"/>
                  </a:cubicBezTo>
                  <a:cubicBezTo>
                    <a:pt x="329" y="85"/>
                    <a:pt x="328" y="90"/>
                    <a:pt x="326" y="94"/>
                  </a:cubicBezTo>
                  <a:cubicBezTo>
                    <a:pt x="324" y="99"/>
                    <a:pt x="320" y="102"/>
                    <a:pt x="315" y="104"/>
                  </a:cubicBezTo>
                  <a:cubicBezTo>
                    <a:pt x="315" y="104"/>
                    <a:pt x="315" y="104"/>
                    <a:pt x="314" y="104"/>
                  </a:cubicBezTo>
                  <a:cubicBezTo>
                    <a:pt x="310" y="104"/>
                    <a:pt x="305" y="103"/>
                    <a:pt x="301" y="103"/>
                  </a:cubicBezTo>
                  <a:cubicBezTo>
                    <a:pt x="299" y="103"/>
                    <a:pt x="298" y="103"/>
                    <a:pt x="297" y="103"/>
                  </a:cubicBezTo>
                  <a:cubicBezTo>
                    <a:pt x="293" y="103"/>
                    <a:pt x="289" y="103"/>
                    <a:pt x="286" y="103"/>
                  </a:cubicBezTo>
                  <a:cubicBezTo>
                    <a:pt x="279" y="103"/>
                    <a:pt x="273" y="104"/>
                    <a:pt x="266" y="104"/>
                  </a:cubicBezTo>
                  <a:cubicBezTo>
                    <a:pt x="253" y="105"/>
                    <a:pt x="240" y="106"/>
                    <a:pt x="227" y="107"/>
                  </a:cubicBezTo>
                  <a:cubicBezTo>
                    <a:pt x="219" y="108"/>
                    <a:pt x="211" y="108"/>
                    <a:pt x="204" y="108"/>
                  </a:cubicBezTo>
                  <a:cubicBezTo>
                    <a:pt x="192" y="109"/>
                    <a:pt x="181" y="109"/>
                    <a:pt x="170" y="109"/>
                  </a:cubicBezTo>
                  <a:cubicBezTo>
                    <a:pt x="147" y="109"/>
                    <a:pt x="124" y="108"/>
                    <a:pt x="100" y="107"/>
                  </a:cubicBezTo>
                  <a:cubicBezTo>
                    <a:pt x="89" y="106"/>
                    <a:pt x="77" y="106"/>
                    <a:pt x="65" y="105"/>
                  </a:cubicBezTo>
                  <a:cubicBezTo>
                    <a:pt x="56" y="104"/>
                    <a:pt x="47" y="102"/>
                    <a:pt x="38" y="102"/>
                  </a:cubicBezTo>
                  <a:cubicBezTo>
                    <a:pt x="36" y="102"/>
                    <a:pt x="34" y="102"/>
                    <a:pt x="32" y="102"/>
                  </a:cubicBezTo>
                  <a:cubicBezTo>
                    <a:pt x="31" y="102"/>
                    <a:pt x="31" y="103"/>
                    <a:pt x="32" y="104"/>
                  </a:cubicBezTo>
                  <a:cubicBezTo>
                    <a:pt x="32" y="104"/>
                    <a:pt x="32" y="104"/>
                    <a:pt x="32" y="104"/>
                  </a:cubicBezTo>
                  <a:cubicBezTo>
                    <a:pt x="31" y="104"/>
                    <a:pt x="30" y="104"/>
                    <a:pt x="28" y="104"/>
                  </a:cubicBezTo>
                  <a:cubicBezTo>
                    <a:pt x="26" y="103"/>
                    <a:pt x="25" y="103"/>
                    <a:pt x="23" y="102"/>
                  </a:cubicBezTo>
                  <a:cubicBezTo>
                    <a:pt x="16" y="96"/>
                    <a:pt x="12" y="87"/>
                    <a:pt x="10" y="78"/>
                  </a:cubicBezTo>
                  <a:cubicBezTo>
                    <a:pt x="10" y="75"/>
                    <a:pt x="10" y="71"/>
                    <a:pt x="9" y="68"/>
                  </a:cubicBezTo>
                  <a:cubicBezTo>
                    <a:pt x="9" y="65"/>
                    <a:pt x="9" y="62"/>
                    <a:pt x="9" y="59"/>
                  </a:cubicBezTo>
                  <a:cubicBezTo>
                    <a:pt x="9" y="51"/>
                    <a:pt x="11" y="42"/>
                    <a:pt x="14" y="34"/>
                  </a:cubicBezTo>
                  <a:cubicBezTo>
                    <a:pt x="14" y="33"/>
                    <a:pt x="13" y="33"/>
                    <a:pt x="13" y="33"/>
                  </a:cubicBezTo>
                  <a:cubicBezTo>
                    <a:pt x="12" y="33"/>
                    <a:pt x="12" y="33"/>
                    <a:pt x="12" y="34"/>
                  </a:cubicBezTo>
                  <a:cubicBezTo>
                    <a:pt x="11" y="37"/>
                    <a:pt x="10" y="40"/>
                    <a:pt x="9" y="44"/>
                  </a:cubicBezTo>
                  <a:cubicBezTo>
                    <a:pt x="9" y="42"/>
                    <a:pt x="9" y="41"/>
                    <a:pt x="9" y="39"/>
                  </a:cubicBezTo>
                  <a:cubicBezTo>
                    <a:pt x="10" y="31"/>
                    <a:pt x="12" y="20"/>
                    <a:pt x="20" y="15"/>
                  </a:cubicBezTo>
                  <a:cubicBezTo>
                    <a:pt x="24" y="12"/>
                    <a:pt x="29" y="11"/>
                    <a:pt x="34" y="11"/>
                  </a:cubicBezTo>
                  <a:cubicBezTo>
                    <a:pt x="38" y="11"/>
                    <a:pt x="43" y="12"/>
                    <a:pt x="47" y="12"/>
                  </a:cubicBezTo>
                  <a:cubicBezTo>
                    <a:pt x="63" y="14"/>
                    <a:pt x="79" y="14"/>
                    <a:pt x="95" y="14"/>
                  </a:cubicBezTo>
                  <a:cubicBezTo>
                    <a:pt x="95" y="14"/>
                    <a:pt x="95" y="14"/>
                    <a:pt x="95" y="14"/>
                  </a:cubicBezTo>
                  <a:cubicBezTo>
                    <a:pt x="95" y="14"/>
                    <a:pt x="95" y="14"/>
                    <a:pt x="95" y="14"/>
                  </a:cubicBezTo>
                  <a:cubicBezTo>
                    <a:pt x="95" y="14"/>
                    <a:pt x="95" y="14"/>
                    <a:pt x="95" y="14"/>
                  </a:cubicBezTo>
                  <a:cubicBezTo>
                    <a:pt x="96" y="14"/>
                    <a:pt x="96" y="12"/>
                    <a:pt x="95" y="12"/>
                  </a:cubicBezTo>
                  <a:cubicBezTo>
                    <a:pt x="95" y="12"/>
                    <a:pt x="95" y="12"/>
                    <a:pt x="95" y="12"/>
                  </a:cubicBezTo>
                  <a:cubicBezTo>
                    <a:pt x="95" y="12"/>
                    <a:pt x="95" y="12"/>
                    <a:pt x="95" y="12"/>
                  </a:cubicBezTo>
                  <a:cubicBezTo>
                    <a:pt x="95" y="12"/>
                    <a:pt x="95" y="12"/>
                    <a:pt x="95" y="12"/>
                  </a:cubicBezTo>
                  <a:cubicBezTo>
                    <a:pt x="95" y="12"/>
                    <a:pt x="95" y="12"/>
                    <a:pt x="94" y="12"/>
                  </a:cubicBezTo>
                  <a:cubicBezTo>
                    <a:pt x="97" y="12"/>
                    <a:pt x="99" y="12"/>
                    <a:pt x="101" y="12"/>
                  </a:cubicBezTo>
                  <a:cubicBezTo>
                    <a:pt x="102" y="12"/>
                    <a:pt x="102" y="10"/>
                    <a:pt x="101" y="10"/>
                  </a:cubicBezTo>
                  <a:cubicBezTo>
                    <a:pt x="101" y="10"/>
                    <a:pt x="101" y="10"/>
                    <a:pt x="101" y="10"/>
                  </a:cubicBezTo>
                  <a:cubicBezTo>
                    <a:pt x="101" y="10"/>
                    <a:pt x="101" y="10"/>
                    <a:pt x="101" y="10"/>
                  </a:cubicBezTo>
                  <a:cubicBezTo>
                    <a:pt x="96" y="10"/>
                    <a:pt x="91" y="9"/>
                    <a:pt x="85" y="9"/>
                  </a:cubicBezTo>
                  <a:cubicBezTo>
                    <a:pt x="86" y="9"/>
                    <a:pt x="86" y="9"/>
                    <a:pt x="86" y="9"/>
                  </a:cubicBezTo>
                  <a:cubicBezTo>
                    <a:pt x="86" y="8"/>
                    <a:pt x="85" y="8"/>
                    <a:pt x="85" y="8"/>
                  </a:cubicBezTo>
                  <a:cubicBezTo>
                    <a:pt x="84" y="8"/>
                    <a:pt x="84" y="8"/>
                    <a:pt x="84" y="9"/>
                  </a:cubicBezTo>
                  <a:cubicBezTo>
                    <a:pt x="84" y="8"/>
                    <a:pt x="84" y="8"/>
                    <a:pt x="84" y="8"/>
                  </a:cubicBezTo>
                  <a:cubicBezTo>
                    <a:pt x="84" y="8"/>
                    <a:pt x="84" y="8"/>
                    <a:pt x="83" y="8"/>
                  </a:cubicBezTo>
                  <a:cubicBezTo>
                    <a:pt x="83" y="9"/>
                    <a:pt x="82" y="9"/>
                    <a:pt x="82" y="9"/>
                  </a:cubicBezTo>
                  <a:cubicBezTo>
                    <a:pt x="80" y="9"/>
                    <a:pt x="78" y="9"/>
                    <a:pt x="77" y="9"/>
                  </a:cubicBezTo>
                  <a:cubicBezTo>
                    <a:pt x="75" y="9"/>
                    <a:pt x="73" y="9"/>
                    <a:pt x="71" y="9"/>
                  </a:cubicBezTo>
                  <a:cubicBezTo>
                    <a:pt x="68" y="9"/>
                    <a:pt x="65" y="8"/>
                    <a:pt x="62" y="8"/>
                  </a:cubicBezTo>
                  <a:cubicBezTo>
                    <a:pt x="61" y="8"/>
                    <a:pt x="61" y="8"/>
                    <a:pt x="61" y="8"/>
                  </a:cubicBezTo>
                  <a:cubicBezTo>
                    <a:pt x="61" y="8"/>
                    <a:pt x="61" y="8"/>
                    <a:pt x="60" y="8"/>
                  </a:cubicBezTo>
                  <a:cubicBezTo>
                    <a:pt x="60" y="8"/>
                    <a:pt x="60" y="8"/>
                    <a:pt x="60" y="8"/>
                  </a:cubicBezTo>
                  <a:cubicBezTo>
                    <a:pt x="57" y="8"/>
                    <a:pt x="53" y="7"/>
                    <a:pt x="50" y="7"/>
                  </a:cubicBezTo>
                  <a:cubicBezTo>
                    <a:pt x="49" y="8"/>
                    <a:pt x="48" y="9"/>
                    <a:pt x="47" y="10"/>
                  </a:cubicBezTo>
                  <a:cubicBezTo>
                    <a:pt x="47" y="10"/>
                    <a:pt x="47" y="10"/>
                    <a:pt x="47" y="10"/>
                  </a:cubicBezTo>
                  <a:cubicBezTo>
                    <a:pt x="46" y="10"/>
                    <a:pt x="45" y="9"/>
                    <a:pt x="46" y="8"/>
                  </a:cubicBezTo>
                  <a:cubicBezTo>
                    <a:pt x="46" y="8"/>
                    <a:pt x="47" y="7"/>
                    <a:pt x="47" y="7"/>
                  </a:cubicBezTo>
                  <a:cubicBezTo>
                    <a:pt x="47" y="7"/>
                    <a:pt x="46" y="7"/>
                    <a:pt x="46" y="7"/>
                  </a:cubicBezTo>
                  <a:cubicBezTo>
                    <a:pt x="46" y="7"/>
                    <a:pt x="46" y="7"/>
                    <a:pt x="46" y="7"/>
                  </a:cubicBezTo>
                  <a:cubicBezTo>
                    <a:pt x="45" y="7"/>
                    <a:pt x="45" y="7"/>
                    <a:pt x="45" y="7"/>
                  </a:cubicBezTo>
                  <a:cubicBezTo>
                    <a:pt x="45" y="7"/>
                    <a:pt x="44" y="7"/>
                    <a:pt x="44" y="7"/>
                  </a:cubicBezTo>
                  <a:cubicBezTo>
                    <a:pt x="41" y="7"/>
                    <a:pt x="38" y="7"/>
                    <a:pt x="35" y="7"/>
                  </a:cubicBezTo>
                  <a:cubicBezTo>
                    <a:pt x="30" y="7"/>
                    <a:pt x="26" y="7"/>
                    <a:pt x="21" y="7"/>
                  </a:cubicBezTo>
                  <a:cubicBezTo>
                    <a:pt x="20" y="7"/>
                    <a:pt x="20" y="9"/>
                    <a:pt x="21" y="9"/>
                  </a:cubicBezTo>
                  <a:cubicBezTo>
                    <a:pt x="22" y="9"/>
                    <a:pt x="23" y="10"/>
                    <a:pt x="24" y="10"/>
                  </a:cubicBezTo>
                  <a:cubicBezTo>
                    <a:pt x="24" y="10"/>
                    <a:pt x="24" y="11"/>
                    <a:pt x="24" y="11"/>
                  </a:cubicBezTo>
                  <a:cubicBezTo>
                    <a:pt x="22" y="11"/>
                    <a:pt x="19" y="13"/>
                    <a:pt x="17" y="14"/>
                  </a:cubicBezTo>
                  <a:cubicBezTo>
                    <a:pt x="13" y="17"/>
                    <a:pt x="11" y="21"/>
                    <a:pt x="10" y="25"/>
                  </a:cubicBezTo>
                  <a:cubicBezTo>
                    <a:pt x="7" y="33"/>
                    <a:pt x="7" y="43"/>
                    <a:pt x="7" y="52"/>
                  </a:cubicBezTo>
                  <a:cubicBezTo>
                    <a:pt x="6" y="54"/>
                    <a:pt x="7" y="57"/>
                    <a:pt x="7" y="59"/>
                  </a:cubicBezTo>
                  <a:cubicBezTo>
                    <a:pt x="6" y="66"/>
                    <a:pt x="7" y="72"/>
                    <a:pt x="8" y="78"/>
                  </a:cubicBezTo>
                  <a:cubicBezTo>
                    <a:pt x="8" y="82"/>
                    <a:pt x="8" y="86"/>
                    <a:pt x="7" y="90"/>
                  </a:cubicBezTo>
                  <a:cubicBezTo>
                    <a:pt x="6" y="87"/>
                    <a:pt x="6" y="84"/>
                    <a:pt x="6" y="81"/>
                  </a:cubicBezTo>
                  <a:cubicBezTo>
                    <a:pt x="5" y="75"/>
                    <a:pt x="5" y="69"/>
                    <a:pt x="5" y="64"/>
                  </a:cubicBezTo>
                  <a:cubicBezTo>
                    <a:pt x="5" y="58"/>
                    <a:pt x="5" y="53"/>
                    <a:pt x="5" y="47"/>
                  </a:cubicBezTo>
                  <a:cubicBezTo>
                    <a:pt x="5" y="47"/>
                    <a:pt x="5" y="47"/>
                    <a:pt x="5" y="46"/>
                  </a:cubicBezTo>
                  <a:cubicBezTo>
                    <a:pt x="5" y="41"/>
                    <a:pt x="6" y="36"/>
                    <a:pt x="5" y="31"/>
                  </a:cubicBezTo>
                  <a:cubicBezTo>
                    <a:pt x="5" y="30"/>
                    <a:pt x="4" y="30"/>
                    <a:pt x="4" y="30"/>
                  </a:cubicBezTo>
                  <a:cubicBezTo>
                    <a:pt x="4" y="30"/>
                    <a:pt x="3" y="30"/>
                    <a:pt x="3" y="30"/>
                  </a:cubicBezTo>
                  <a:cubicBezTo>
                    <a:pt x="2" y="35"/>
                    <a:pt x="2" y="41"/>
                    <a:pt x="3" y="46"/>
                  </a:cubicBezTo>
                  <a:cubicBezTo>
                    <a:pt x="3" y="47"/>
                    <a:pt x="2" y="49"/>
                    <a:pt x="2" y="50"/>
                  </a:cubicBezTo>
                  <a:cubicBezTo>
                    <a:pt x="2" y="56"/>
                    <a:pt x="1" y="62"/>
                    <a:pt x="1" y="68"/>
                  </a:cubicBezTo>
                  <a:cubicBezTo>
                    <a:pt x="1" y="77"/>
                    <a:pt x="0" y="89"/>
                    <a:pt x="5" y="98"/>
                  </a:cubicBezTo>
                  <a:cubicBezTo>
                    <a:pt x="5" y="98"/>
                    <a:pt x="6" y="99"/>
                    <a:pt x="6" y="99"/>
                  </a:cubicBezTo>
                  <a:cubicBezTo>
                    <a:pt x="6" y="99"/>
                    <a:pt x="7" y="98"/>
                    <a:pt x="7" y="98"/>
                  </a:cubicBezTo>
                  <a:cubicBezTo>
                    <a:pt x="7" y="97"/>
                    <a:pt x="8" y="96"/>
                    <a:pt x="8" y="95"/>
                  </a:cubicBezTo>
                  <a:cubicBezTo>
                    <a:pt x="11" y="100"/>
                    <a:pt x="16" y="102"/>
                    <a:pt x="22" y="104"/>
                  </a:cubicBezTo>
                  <a:cubicBezTo>
                    <a:pt x="27" y="108"/>
                    <a:pt x="33" y="111"/>
                    <a:pt x="40" y="112"/>
                  </a:cubicBezTo>
                  <a:cubicBezTo>
                    <a:pt x="47" y="113"/>
                    <a:pt x="54" y="114"/>
                    <a:pt x="62" y="114"/>
                  </a:cubicBezTo>
                  <a:cubicBezTo>
                    <a:pt x="64" y="114"/>
                    <a:pt x="67" y="113"/>
                    <a:pt x="70" y="113"/>
                  </a:cubicBezTo>
                  <a:cubicBezTo>
                    <a:pt x="70" y="113"/>
                    <a:pt x="71" y="113"/>
                    <a:pt x="72" y="113"/>
                  </a:cubicBezTo>
                  <a:cubicBezTo>
                    <a:pt x="76" y="113"/>
                    <a:pt x="81" y="114"/>
                    <a:pt x="85" y="114"/>
                  </a:cubicBezTo>
                  <a:cubicBezTo>
                    <a:pt x="89" y="114"/>
                    <a:pt x="93" y="114"/>
                    <a:pt x="98" y="114"/>
                  </a:cubicBezTo>
                  <a:cubicBezTo>
                    <a:pt x="100" y="114"/>
                    <a:pt x="102" y="114"/>
                    <a:pt x="104" y="114"/>
                  </a:cubicBezTo>
                  <a:cubicBezTo>
                    <a:pt x="106" y="114"/>
                    <a:pt x="107" y="114"/>
                    <a:pt x="109" y="114"/>
                  </a:cubicBezTo>
                  <a:cubicBezTo>
                    <a:pt x="112" y="114"/>
                    <a:pt x="116" y="114"/>
                    <a:pt x="119" y="114"/>
                  </a:cubicBezTo>
                  <a:cubicBezTo>
                    <a:pt x="140" y="114"/>
                    <a:pt x="160" y="113"/>
                    <a:pt x="181" y="112"/>
                  </a:cubicBezTo>
                  <a:cubicBezTo>
                    <a:pt x="182" y="112"/>
                    <a:pt x="182" y="112"/>
                    <a:pt x="183" y="112"/>
                  </a:cubicBezTo>
                  <a:cubicBezTo>
                    <a:pt x="196" y="112"/>
                    <a:pt x="210" y="112"/>
                    <a:pt x="223" y="112"/>
                  </a:cubicBezTo>
                  <a:cubicBezTo>
                    <a:pt x="235" y="112"/>
                    <a:pt x="248" y="112"/>
                    <a:pt x="261" y="112"/>
                  </a:cubicBezTo>
                  <a:cubicBezTo>
                    <a:pt x="274" y="111"/>
                    <a:pt x="286" y="110"/>
                    <a:pt x="299" y="109"/>
                  </a:cubicBezTo>
                  <a:cubicBezTo>
                    <a:pt x="306" y="109"/>
                    <a:pt x="314" y="110"/>
                    <a:pt x="321" y="108"/>
                  </a:cubicBezTo>
                  <a:cubicBezTo>
                    <a:pt x="324" y="107"/>
                    <a:pt x="327" y="106"/>
                    <a:pt x="329" y="105"/>
                  </a:cubicBezTo>
                  <a:cubicBezTo>
                    <a:pt x="332" y="104"/>
                    <a:pt x="335" y="102"/>
                    <a:pt x="337" y="100"/>
                  </a:cubicBezTo>
                  <a:cubicBezTo>
                    <a:pt x="336" y="99"/>
                    <a:pt x="336" y="99"/>
                    <a:pt x="336" y="98"/>
                  </a:cubicBezTo>
                  <a:cubicBezTo>
                    <a:pt x="337" y="97"/>
                    <a:pt x="338" y="95"/>
                    <a:pt x="339" y="94"/>
                  </a:cubicBezTo>
                  <a:cubicBezTo>
                    <a:pt x="339" y="94"/>
                    <a:pt x="339" y="93"/>
                    <a:pt x="339" y="93"/>
                  </a:cubicBezTo>
                  <a:cubicBezTo>
                    <a:pt x="339" y="92"/>
                    <a:pt x="339" y="91"/>
                    <a:pt x="339" y="90"/>
                  </a:cubicBezTo>
                  <a:cubicBezTo>
                    <a:pt x="338" y="90"/>
                    <a:pt x="338" y="91"/>
                    <a:pt x="337" y="92"/>
                  </a:cubicBezTo>
                  <a:cubicBezTo>
                    <a:pt x="337" y="94"/>
                    <a:pt x="336" y="96"/>
                    <a:pt x="336" y="98"/>
                  </a:cubicBezTo>
                  <a:cubicBezTo>
                    <a:pt x="334" y="100"/>
                    <a:pt x="332" y="102"/>
                    <a:pt x="329" y="103"/>
                  </a:cubicBezTo>
                  <a:cubicBezTo>
                    <a:pt x="329" y="103"/>
                    <a:pt x="328" y="104"/>
                    <a:pt x="328" y="104"/>
                  </a:cubicBezTo>
                  <a:cubicBezTo>
                    <a:pt x="329" y="103"/>
                    <a:pt x="329" y="102"/>
                    <a:pt x="330" y="100"/>
                  </a:cubicBezTo>
                  <a:cubicBezTo>
                    <a:pt x="331" y="99"/>
                    <a:pt x="332" y="97"/>
                    <a:pt x="332" y="96"/>
                  </a:cubicBezTo>
                  <a:cubicBezTo>
                    <a:pt x="332" y="95"/>
                    <a:pt x="332" y="95"/>
                    <a:pt x="332" y="95"/>
                  </a:cubicBezTo>
                  <a:cubicBezTo>
                    <a:pt x="332" y="95"/>
                    <a:pt x="331" y="94"/>
                    <a:pt x="332" y="94"/>
                  </a:cubicBezTo>
                  <a:cubicBezTo>
                    <a:pt x="332" y="93"/>
                    <a:pt x="332" y="93"/>
                    <a:pt x="333" y="93"/>
                  </a:cubicBezTo>
                  <a:cubicBezTo>
                    <a:pt x="333" y="93"/>
                    <a:pt x="333" y="93"/>
                    <a:pt x="333" y="92"/>
                  </a:cubicBezTo>
                  <a:cubicBezTo>
                    <a:pt x="333" y="89"/>
                    <a:pt x="334" y="85"/>
                    <a:pt x="334" y="82"/>
                  </a:cubicBezTo>
                  <a:cubicBezTo>
                    <a:pt x="334" y="80"/>
                    <a:pt x="334" y="78"/>
                    <a:pt x="334" y="76"/>
                  </a:cubicBezTo>
                  <a:cubicBezTo>
                    <a:pt x="334" y="76"/>
                    <a:pt x="333" y="76"/>
                    <a:pt x="333" y="76"/>
                  </a:cubicBezTo>
                  <a:cubicBezTo>
                    <a:pt x="332" y="76"/>
                    <a:pt x="332" y="75"/>
                    <a:pt x="333" y="74"/>
                  </a:cubicBezTo>
                  <a:cubicBezTo>
                    <a:pt x="333" y="73"/>
                    <a:pt x="334" y="72"/>
                    <a:pt x="335" y="72"/>
                  </a:cubicBezTo>
                  <a:cubicBezTo>
                    <a:pt x="335" y="70"/>
                    <a:pt x="334" y="68"/>
                    <a:pt x="334" y="66"/>
                  </a:cubicBezTo>
                  <a:cubicBezTo>
                    <a:pt x="334" y="66"/>
                    <a:pt x="334" y="66"/>
                    <a:pt x="334" y="66"/>
                  </a:cubicBezTo>
                  <a:cubicBezTo>
                    <a:pt x="333" y="61"/>
                    <a:pt x="333" y="57"/>
                    <a:pt x="333" y="52"/>
                  </a:cubicBezTo>
                  <a:cubicBezTo>
                    <a:pt x="333" y="52"/>
                    <a:pt x="333" y="52"/>
                    <a:pt x="333" y="52"/>
                  </a:cubicBezTo>
                  <a:cubicBezTo>
                    <a:pt x="332" y="52"/>
                    <a:pt x="331" y="51"/>
                    <a:pt x="332" y="50"/>
                  </a:cubicBezTo>
                  <a:cubicBezTo>
                    <a:pt x="332" y="50"/>
                    <a:pt x="333" y="50"/>
                    <a:pt x="333" y="50"/>
                  </a:cubicBezTo>
                  <a:cubicBezTo>
                    <a:pt x="333" y="50"/>
                    <a:pt x="333" y="49"/>
                    <a:pt x="333" y="49"/>
                  </a:cubicBezTo>
                  <a:cubicBezTo>
                    <a:pt x="333" y="41"/>
                    <a:pt x="334" y="33"/>
                    <a:pt x="334" y="25"/>
                  </a:cubicBezTo>
                  <a:cubicBezTo>
                    <a:pt x="333" y="25"/>
                    <a:pt x="333" y="26"/>
                    <a:pt x="333" y="26"/>
                  </a:cubicBezTo>
                  <a:cubicBezTo>
                    <a:pt x="333" y="26"/>
                    <a:pt x="332" y="26"/>
                    <a:pt x="332" y="26"/>
                  </a:cubicBezTo>
                  <a:cubicBezTo>
                    <a:pt x="331" y="26"/>
                    <a:pt x="331" y="25"/>
                    <a:pt x="331" y="25"/>
                  </a:cubicBezTo>
                  <a:cubicBezTo>
                    <a:pt x="332" y="24"/>
                    <a:pt x="333" y="23"/>
                    <a:pt x="334" y="23"/>
                  </a:cubicBezTo>
                  <a:cubicBezTo>
                    <a:pt x="333" y="20"/>
                    <a:pt x="333" y="18"/>
                    <a:pt x="333" y="16"/>
                  </a:cubicBezTo>
                  <a:cubicBezTo>
                    <a:pt x="333" y="17"/>
                    <a:pt x="332" y="17"/>
                    <a:pt x="332" y="17"/>
                  </a:cubicBezTo>
                  <a:cubicBezTo>
                    <a:pt x="331" y="17"/>
                    <a:pt x="331" y="18"/>
                    <a:pt x="331" y="18"/>
                  </a:cubicBezTo>
                  <a:cubicBezTo>
                    <a:pt x="331" y="18"/>
                    <a:pt x="331" y="18"/>
                    <a:pt x="331" y="18"/>
                  </a:cubicBezTo>
                  <a:cubicBezTo>
                    <a:pt x="331" y="22"/>
                    <a:pt x="331" y="26"/>
                    <a:pt x="331" y="31"/>
                  </a:cubicBezTo>
                  <a:cubicBezTo>
                    <a:pt x="330" y="27"/>
                    <a:pt x="329" y="23"/>
                    <a:pt x="328" y="18"/>
                  </a:cubicBezTo>
                  <a:cubicBezTo>
                    <a:pt x="328" y="15"/>
                    <a:pt x="327" y="11"/>
                    <a:pt x="326" y="8"/>
                  </a:cubicBezTo>
                  <a:cubicBezTo>
                    <a:pt x="325" y="5"/>
                    <a:pt x="324" y="2"/>
                    <a:pt x="321" y="1"/>
                  </a:cubicBezTo>
                  <a:cubicBezTo>
                    <a:pt x="320" y="0"/>
                    <a:pt x="319" y="0"/>
                    <a:pt x="319" y="0"/>
                  </a:cubicBezTo>
                  <a:cubicBezTo>
                    <a:pt x="319" y="0"/>
                    <a:pt x="318" y="0"/>
                    <a:pt x="318"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7" name="Freeform 14"/>
            <p:cNvSpPr>
              <a:spLocks noEditPoints="1"/>
            </p:cNvSpPr>
            <p:nvPr/>
          </p:nvSpPr>
          <p:spPr bwMode="auto">
            <a:xfrm>
              <a:off x="3429636" y="2913062"/>
              <a:ext cx="369888" cy="52388"/>
            </a:xfrm>
            <a:custGeom>
              <a:avLst/>
              <a:gdLst>
                <a:gd name="T0" fmla="*/ 158 w 172"/>
                <a:gd name="T1" fmla="*/ 13 h 25"/>
                <a:gd name="T2" fmla="*/ 144 w 172"/>
                <a:gd name="T3" fmla="*/ 22 h 25"/>
                <a:gd name="T4" fmla="*/ 145 w 172"/>
                <a:gd name="T5" fmla="*/ 24 h 25"/>
                <a:gd name="T6" fmla="*/ 145 w 172"/>
                <a:gd name="T7" fmla="*/ 24 h 25"/>
                <a:gd name="T8" fmla="*/ 146 w 172"/>
                <a:gd name="T9" fmla="*/ 24 h 25"/>
                <a:gd name="T10" fmla="*/ 146 w 172"/>
                <a:gd name="T11" fmla="*/ 24 h 25"/>
                <a:gd name="T12" fmla="*/ 165 w 172"/>
                <a:gd name="T13" fmla="*/ 12 h 25"/>
                <a:gd name="T14" fmla="*/ 165 w 172"/>
                <a:gd name="T15" fmla="*/ 8 h 25"/>
                <a:gd name="T16" fmla="*/ 81 w 172"/>
                <a:gd name="T17" fmla="*/ 5 h 25"/>
                <a:gd name="T18" fmla="*/ 85 w 172"/>
                <a:gd name="T19" fmla="*/ 7 h 25"/>
                <a:gd name="T20" fmla="*/ 104 w 172"/>
                <a:gd name="T21" fmla="*/ 4 h 25"/>
                <a:gd name="T22" fmla="*/ 89 w 172"/>
                <a:gd name="T23" fmla="*/ 7 h 25"/>
                <a:gd name="T24" fmla="*/ 104 w 172"/>
                <a:gd name="T25" fmla="*/ 4 h 25"/>
                <a:gd name="T26" fmla="*/ 76 w 172"/>
                <a:gd name="T27" fmla="*/ 3 h 25"/>
                <a:gd name="T28" fmla="*/ 69 w 172"/>
                <a:gd name="T29" fmla="*/ 8 h 25"/>
                <a:gd name="T30" fmla="*/ 83 w 172"/>
                <a:gd name="T31" fmla="*/ 2 h 25"/>
                <a:gd name="T32" fmla="*/ 88 w 172"/>
                <a:gd name="T33" fmla="*/ 2 h 25"/>
                <a:gd name="T34" fmla="*/ 81 w 172"/>
                <a:gd name="T35" fmla="*/ 5 h 25"/>
                <a:gd name="T36" fmla="*/ 94 w 172"/>
                <a:gd name="T37" fmla="*/ 2 h 25"/>
                <a:gd name="T38" fmla="*/ 137 w 172"/>
                <a:gd name="T39" fmla="*/ 2 h 25"/>
                <a:gd name="T40" fmla="*/ 127 w 172"/>
                <a:gd name="T41" fmla="*/ 5 h 25"/>
                <a:gd name="T42" fmla="*/ 139 w 172"/>
                <a:gd name="T43" fmla="*/ 2 h 25"/>
                <a:gd name="T44" fmla="*/ 121 w 172"/>
                <a:gd name="T45" fmla="*/ 2 h 25"/>
                <a:gd name="T46" fmla="*/ 123 w 172"/>
                <a:gd name="T47" fmla="*/ 5 h 25"/>
                <a:gd name="T48" fmla="*/ 121 w 172"/>
                <a:gd name="T49" fmla="*/ 2 h 25"/>
                <a:gd name="T50" fmla="*/ 101 w 172"/>
                <a:gd name="T51" fmla="*/ 2 h 25"/>
                <a:gd name="T52" fmla="*/ 94 w 172"/>
                <a:gd name="T53" fmla="*/ 4 h 25"/>
                <a:gd name="T54" fmla="*/ 106 w 172"/>
                <a:gd name="T55" fmla="*/ 3 h 25"/>
                <a:gd name="T56" fmla="*/ 107 w 172"/>
                <a:gd name="T57" fmla="*/ 5 h 25"/>
                <a:gd name="T58" fmla="*/ 112 w 172"/>
                <a:gd name="T59" fmla="*/ 6 h 25"/>
                <a:gd name="T60" fmla="*/ 118 w 172"/>
                <a:gd name="T61" fmla="*/ 2 h 25"/>
                <a:gd name="T62" fmla="*/ 39 w 172"/>
                <a:gd name="T63" fmla="*/ 2 h 25"/>
                <a:gd name="T64" fmla="*/ 1 w 172"/>
                <a:gd name="T65" fmla="*/ 23 h 25"/>
                <a:gd name="T66" fmla="*/ 1 w 172"/>
                <a:gd name="T67" fmla="*/ 25 h 25"/>
                <a:gd name="T68" fmla="*/ 10 w 172"/>
                <a:gd name="T69" fmla="*/ 22 h 25"/>
                <a:gd name="T70" fmla="*/ 44 w 172"/>
                <a:gd name="T71" fmla="*/ 5 h 25"/>
                <a:gd name="T72" fmla="*/ 67 w 172"/>
                <a:gd name="T73" fmla="*/ 5 h 25"/>
                <a:gd name="T74" fmla="*/ 59 w 172"/>
                <a:gd name="T75" fmla="*/ 8 h 25"/>
                <a:gd name="T76" fmla="*/ 64 w 172"/>
                <a:gd name="T77" fmla="*/ 6 h 25"/>
                <a:gd name="T78" fmla="*/ 66 w 172"/>
                <a:gd name="T79" fmla="*/ 8 h 25"/>
                <a:gd name="T80" fmla="*/ 62 w 172"/>
                <a:gd name="T81" fmla="*/ 3 h 25"/>
                <a:gd name="T82" fmla="*/ 39 w 172"/>
                <a:gd name="T83" fmla="*/ 4 h 25"/>
                <a:gd name="T84" fmla="*/ 40 w 172"/>
                <a:gd name="T85" fmla="*/ 3 h 25"/>
                <a:gd name="T86" fmla="*/ 40 w 172"/>
                <a:gd name="T87" fmla="*/ 3 h 25"/>
                <a:gd name="T88" fmla="*/ 165 w 172"/>
                <a:gd name="T89" fmla="*/ 0 h 25"/>
                <a:gd name="T90" fmla="*/ 144 w 172"/>
                <a:gd name="T91" fmla="*/ 1 h 25"/>
                <a:gd name="T92" fmla="*/ 139 w 172"/>
                <a:gd name="T93" fmla="*/ 4 h 25"/>
                <a:gd name="T94" fmla="*/ 140 w 172"/>
                <a:gd name="T95" fmla="*/ 4 h 25"/>
                <a:gd name="T96" fmla="*/ 140 w 172"/>
                <a:gd name="T97" fmla="*/ 4 h 25"/>
                <a:gd name="T98" fmla="*/ 143 w 172"/>
                <a:gd name="T99" fmla="*/ 4 h 25"/>
                <a:gd name="T100" fmla="*/ 150 w 172"/>
                <a:gd name="T101" fmla="*/ 2 h 25"/>
                <a:gd name="T102" fmla="*/ 151 w 172"/>
                <a:gd name="T103" fmla="*/ 3 h 25"/>
                <a:gd name="T104" fmla="*/ 165 w 172"/>
                <a:gd name="T105" fmla="*/ 2 h 25"/>
                <a:gd name="T106" fmla="*/ 166 w 172"/>
                <a:gd name="T107" fmla="*/ 7 h 25"/>
                <a:gd name="T108" fmla="*/ 167 w 172"/>
                <a:gd name="T109" fmla="*/ 8 h 25"/>
                <a:gd name="T110" fmla="*/ 170 w 172"/>
                <a:gd name="T111" fmla="*/ 8 h 25"/>
                <a:gd name="T112" fmla="*/ 169 w 172"/>
                <a:gd name="T113" fmla="*/ 6 h 25"/>
                <a:gd name="T114" fmla="*/ 171 w 172"/>
                <a:gd name="T11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 h="25">
                  <a:moveTo>
                    <a:pt x="165" y="8"/>
                  </a:moveTo>
                  <a:cubicBezTo>
                    <a:pt x="163" y="10"/>
                    <a:pt x="160" y="11"/>
                    <a:pt x="158" y="13"/>
                  </a:cubicBezTo>
                  <a:cubicBezTo>
                    <a:pt x="154" y="15"/>
                    <a:pt x="149" y="18"/>
                    <a:pt x="146" y="21"/>
                  </a:cubicBezTo>
                  <a:cubicBezTo>
                    <a:pt x="145" y="22"/>
                    <a:pt x="144" y="22"/>
                    <a:pt x="144" y="22"/>
                  </a:cubicBezTo>
                  <a:cubicBezTo>
                    <a:pt x="143" y="23"/>
                    <a:pt x="143" y="24"/>
                    <a:pt x="144" y="24"/>
                  </a:cubicBezTo>
                  <a:cubicBezTo>
                    <a:pt x="144" y="24"/>
                    <a:pt x="144" y="24"/>
                    <a:pt x="145" y="24"/>
                  </a:cubicBezTo>
                  <a:cubicBezTo>
                    <a:pt x="145" y="24"/>
                    <a:pt x="145" y="24"/>
                    <a:pt x="145" y="24"/>
                  </a:cubicBezTo>
                  <a:cubicBezTo>
                    <a:pt x="145" y="24"/>
                    <a:pt x="145" y="24"/>
                    <a:pt x="145" y="24"/>
                  </a:cubicBezTo>
                  <a:cubicBezTo>
                    <a:pt x="146" y="24"/>
                    <a:pt x="146" y="24"/>
                    <a:pt x="146" y="24"/>
                  </a:cubicBezTo>
                  <a:cubicBezTo>
                    <a:pt x="146" y="24"/>
                    <a:pt x="146" y="24"/>
                    <a:pt x="146" y="24"/>
                  </a:cubicBezTo>
                  <a:cubicBezTo>
                    <a:pt x="146" y="24"/>
                    <a:pt x="146" y="24"/>
                    <a:pt x="146" y="24"/>
                  </a:cubicBezTo>
                  <a:cubicBezTo>
                    <a:pt x="146" y="24"/>
                    <a:pt x="146" y="24"/>
                    <a:pt x="146" y="24"/>
                  </a:cubicBezTo>
                  <a:cubicBezTo>
                    <a:pt x="147" y="23"/>
                    <a:pt x="148" y="23"/>
                    <a:pt x="149" y="22"/>
                  </a:cubicBezTo>
                  <a:cubicBezTo>
                    <a:pt x="154" y="19"/>
                    <a:pt x="160" y="16"/>
                    <a:pt x="165" y="12"/>
                  </a:cubicBezTo>
                  <a:cubicBezTo>
                    <a:pt x="165" y="11"/>
                    <a:pt x="165" y="9"/>
                    <a:pt x="165" y="8"/>
                  </a:cubicBezTo>
                  <a:cubicBezTo>
                    <a:pt x="165" y="8"/>
                    <a:pt x="165" y="8"/>
                    <a:pt x="165" y="8"/>
                  </a:cubicBezTo>
                  <a:moveTo>
                    <a:pt x="88" y="5"/>
                  </a:moveTo>
                  <a:cubicBezTo>
                    <a:pt x="86" y="5"/>
                    <a:pt x="83" y="5"/>
                    <a:pt x="81" y="5"/>
                  </a:cubicBezTo>
                  <a:cubicBezTo>
                    <a:pt x="79" y="6"/>
                    <a:pt x="78" y="7"/>
                    <a:pt x="76" y="8"/>
                  </a:cubicBezTo>
                  <a:cubicBezTo>
                    <a:pt x="79" y="7"/>
                    <a:pt x="82" y="7"/>
                    <a:pt x="85" y="7"/>
                  </a:cubicBezTo>
                  <a:cubicBezTo>
                    <a:pt x="86" y="6"/>
                    <a:pt x="87" y="6"/>
                    <a:pt x="88" y="5"/>
                  </a:cubicBezTo>
                  <a:moveTo>
                    <a:pt x="104" y="4"/>
                  </a:moveTo>
                  <a:cubicBezTo>
                    <a:pt x="101" y="4"/>
                    <a:pt x="97" y="5"/>
                    <a:pt x="93" y="5"/>
                  </a:cubicBezTo>
                  <a:cubicBezTo>
                    <a:pt x="91" y="5"/>
                    <a:pt x="90" y="6"/>
                    <a:pt x="89" y="7"/>
                  </a:cubicBezTo>
                  <a:cubicBezTo>
                    <a:pt x="93" y="7"/>
                    <a:pt x="97" y="7"/>
                    <a:pt x="101" y="6"/>
                  </a:cubicBezTo>
                  <a:cubicBezTo>
                    <a:pt x="102" y="6"/>
                    <a:pt x="103" y="5"/>
                    <a:pt x="104" y="4"/>
                  </a:cubicBezTo>
                  <a:moveTo>
                    <a:pt x="83" y="2"/>
                  </a:moveTo>
                  <a:cubicBezTo>
                    <a:pt x="81" y="2"/>
                    <a:pt x="78" y="3"/>
                    <a:pt x="76" y="3"/>
                  </a:cubicBezTo>
                  <a:cubicBezTo>
                    <a:pt x="77" y="3"/>
                    <a:pt x="77" y="4"/>
                    <a:pt x="76" y="4"/>
                  </a:cubicBezTo>
                  <a:cubicBezTo>
                    <a:pt x="74" y="5"/>
                    <a:pt x="71" y="7"/>
                    <a:pt x="69" y="8"/>
                  </a:cubicBezTo>
                  <a:cubicBezTo>
                    <a:pt x="70" y="8"/>
                    <a:pt x="71" y="8"/>
                    <a:pt x="72" y="8"/>
                  </a:cubicBezTo>
                  <a:cubicBezTo>
                    <a:pt x="75" y="6"/>
                    <a:pt x="79" y="4"/>
                    <a:pt x="83" y="2"/>
                  </a:cubicBezTo>
                  <a:moveTo>
                    <a:pt x="94" y="2"/>
                  </a:moveTo>
                  <a:cubicBezTo>
                    <a:pt x="92" y="2"/>
                    <a:pt x="90" y="2"/>
                    <a:pt x="88" y="2"/>
                  </a:cubicBezTo>
                  <a:cubicBezTo>
                    <a:pt x="88" y="3"/>
                    <a:pt x="88" y="3"/>
                    <a:pt x="87" y="3"/>
                  </a:cubicBezTo>
                  <a:cubicBezTo>
                    <a:pt x="85" y="4"/>
                    <a:pt x="83" y="4"/>
                    <a:pt x="81" y="5"/>
                  </a:cubicBezTo>
                  <a:cubicBezTo>
                    <a:pt x="84" y="5"/>
                    <a:pt x="86" y="5"/>
                    <a:pt x="89" y="5"/>
                  </a:cubicBezTo>
                  <a:cubicBezTo>
                    <a:pt x="90" y="4"/>
                    <a:pt x="92" y="3"/>
                    <a:pt x="94" y="2"/>
                  </a:cubicBezTo>
                  <a:moveTo>
                    <a:pt x="139" y="2"/>
                  </a:moveTo>
                  <a:cubicBezTo>
                    <a:pt x="138" y="2"/>
                    <a:pt x="137" y="2"/>
                    <a:pt x="137" y="2"/>
                  </a:cubicBezTo>
                  <a:cubicBezTo>
                    <a:pt x="135" y="2"/>
                    <a:pt x="134" y="2"/>
                    <a:pt x="133" y="2"/>
                  </a:cubicBezTo>
                  <a:cubicBezTo>
                    <a:pt x="131" y="3"/>
                    <a:pt x="129" y="4"/>
                    <a:pt x="127" y="5"/>
                  </a:cubicBezTo>
                  <a:cubicBezTo>
                    <a:pt x="130" y="5"/>
                    <a:pt x="132" y="4"/>
                    <a:pt x="135" y="4"/>
                  </a:cubicBezTo>
                  <a:cubicBezTo>
                    <a:pt x="136" y="3"/>
                    <a:pt x="137" y="3"/>
                    <a:pt x="139" y="2"/>
                  </a:cubicBezTo>
                  <a:moveTo>
                    <a:pt x="121" y="2"/>
                  </a:moveTo>
                  <a:cubicBezTo>
                    <a:pt x="121" y="2"/>
                    <a:pt x="121" y="2"/>
                    <a:pt x="121" y="2"/>
                  </a:cubicBezTo>
                  <a:cubicBezTo>
                    <a:pt x="119" y="3"/>
                    <a:pt x="118" y="4"/>
                    <a:pt x="116" y="6"/>
                  </a:cubicBezTo>
                  <a:cubicBezTo>
                    <a:pt x="118" y="5"/>
                    <a:pt x="121" y="5"/>
                    <a:pt x="123" y="5"/>
                  </a:cubicBezTo>
                  <a:cubicBezTo>
                    <a:pt x="125" y="4"/>
                    <a:pt x="127" y="3"/>
                    <a:pt x="129" y="2"/>
                  </a:cubicBezTo>
                  <a:cubicBezTo>
                    <a:pt x="126" y="2"/>
                    <a:pt x="124" y="2"/>
                    <a:pt x="121" y="2"/>
                  </a:cubicBezTo>
                  <a:moveTo>
                    <a:pt x="118" y="2"/>
                  </a:moveTo>
                  <a:cubicBezTo>
                    <a:pt x="112" y="2"/>
                    <a:pt x="107" y="2"/>
                    <a:pt x="101" y="2"/>
                  </a:cubicBezTo>
                  <a:cubicBezTo>
                    <a:pt x="101" y="2"/>
                    <a:pt x="101" y="2"/>
                    <a:pt x="101" y="2"/>
                  </a:cubicBezTo>
                  <a:cubicBezTo>
                    <a:pt x="98" y="3"/>
                    <a:pt x="96" y="3"/>
                    <a:pt x="94" y="4"/>
                  </a:cubicBezTo>
                  <a:cubicBezTo>
                    <a:pt x="97" y="4"/>
                    <a:pt x="101" y="4"/>
                    <a:pt x="104" y="4"/>
                  </a:cubicBezTo>
                  <a:cubicBezTo>
                    <a:pt x="105" y="4"/>
                    <a:pt x="106" y="3"/>
                    <a:pt x="106" y="3"/>
                  </a:cubicBezTo>
                  <a:cubicBezTo>
                    <a:pt x="106" y="3"/>
                    <a:pt x="107" y="3"/>
                    <a:pt x="107" y="3"/>
                  </a:cubicBezTo>
                  <a:cubicBezTo>
                    <a:pt x="108" y="3"/>
                    <a:pt x="108" y="4"/>
                    <a:pt x="107" y="5"/>
                  </a:cubicBezTo>
                  <a:cubicBezTo>
                    <a:pt x="106" y="5"/>
                    <a:pt x="106" y="6"/>
                    <a:pt x="105" y="6"/>
                  </a:cubicBezTo>
                  <a:cubicBezTo>
                    <a:pt x="107" y="6"/>
                    <a:pt x="110" y="6"/>
                    <a:pt x="112" y="6"/>
                  </a:cubicBezTo>
                  <a:cubicBezTo>
                    <a:pt x="114" y="4"/>
                    <a:pt x="116" y="3"/>
                    <a:pt x="118" y="2"/>
                  </a:cubicBezTo>
                  <a:cubicBezTo>
                    <a:pt x="118" y="2"/>
                    <a:pt x="118" y="2"/>
                    <a:pt x="118" y="2"/>
                  </a:cubicBezTo>
                  <a:moveTo>
                    <a:pt x="40" y="2"/>
                  </a:moveTo>
                  <a:cubicBezTo>
                    <a:pt x="40" y="2"/>
                    <a:pt x="40" y="2"/>
                    <a:pt x="39" y="2"/>
                  </a:cubicBezTo>
                  <a:cubicBezTo>
                    <a:pt x="26" y="8"/>
                    <a:pt x="12" y="13"/>
                    <a:pt x="1" y="22"/>
                  </a:cubicBezTo>
                  <a:cubicBezTo>
                    <a:pt x="1" y="22"/>
                    <a:pt x="1" y="23"/>
                    <a:pt x="1" y="23"/>
                  </a:cubicBezTo>
                  <a:cubicBezTo>
                    <a:pt x="1" y="23"/>
                    <a:pt x="1" y="23"/>
                    <a:pt x="1" y="24"/>
                  </a:cubicBezTo>
                  <a:cubicBezTo>
                    <a:pt x="0" y="24"/>
                    <a:pt x="1" y="25"/>
                    <a:pt x="1" y="25"/>
                  </a:cubicBezTo>
                  <a:cubicBezTo>
                    <a:pt x="1" y="25"/>
                    <a:pt x="2" y="25"/>
                    <a:pt x="2" y="25"/>
                  </a:cubicBezTo>
                  <a:cubicBezTo>
                    <a:pt x="5" y="24"/>
                    <a:pt x="7" y="23"/>
                    <a:pt x="10" y="22"/>
                  </a:cubicBezTo>
                  <a:cubicBezTo>
                    <a:pt x="17" y="18"/>
                    <a:pt x="24" y="13"/>
                    <a:pt x="31" y="9"/>
                  </a:cubicBezTo>
                  <a:cubicBezTo>
                    <a:pt x="35" y="7"/>
                    <a:pt x="39" y="6"/>
                    <a:pt x="44" y="5"/>
                  </a:cubicBezTo>
                  <a:cubicBezTo>
                    <a:pt x="50" y="5"/>
                    <a:pt x="56" y="5"/>
                    <a:pt x="62" y="5"/>
                  </a:cubicBezTo>
                  <a:cubicBezTo>
                    <a:pt x="64" y="5"/>
                    <a:pt x="66" y="5"/>
                    <a:pt x="67" y="5"/>
                  </a:cubicBezTo>
                  <a:cubicBezTo>
                    <a:pt x="64" y="5"/>
                    <a:pt x="62" y="6"/>
                    <a:pt x="59" y="6"/>
                  </a:cubicBezTo>
                  <a:cubicBezTo>
                    <a:pt x="58" y="7"/>
                    <a:pt x="58" y="8"/>
                    <a:pt x="59" y="8"/>
                  </a:cubicBezTo>
                  <a:cubicBezTo>
                    <a:pt x="59" y="8"/>
                    <a:pt x="60" y="8"/>
                    <a:pt x="60" y="8"/>
                  </a:cubicBezTo>
                  <a:cubicBezTo>
                    <a:pt x="61" y="8"/>
                    <a:pt x="63" y="7"/>
                    <a:pt x="64" y="6"/>
                  </a:cubicBezTo>
                  <a:cubicBezTo>
                    <a:pt x="64" y="6"/>
                    <a:pt x="64" y="6"/>
                    <a:pt x="65" y="6"/>
                  </a:cubicBezTo>
                  <a:cubicBezTo>
                    <a:pt x="65" y="6"/>
                    <a:pt x="66" y="7"/>
                    <a:pt x="66" y="8"/>
                  </a:cubicBezTo>
                  <a:cubicBezTo>
                    <a:pt x="69" y="6"/>
                    <a:pt x="71" y="4"/>
                    <a:pt x="74" y="3"/>
                  </a:cubicBezTo>
                  <a:cubicBezTo>
                    <a:pt x="70" y="3"/>
                    <a:pt x="66" y="3"/>
                    <a:pt x="62" y="3"/>
                  </a:cubicBezTo>
                  <a:cubicBezTo>
                    <a:pt x="56" y="3"/>
                    <a:pt x="50" y="3"/>
                    <a:pt x="44" y="3"/>
                  </a:cubicBezTo>
                  <a:cubicBezTo>
                    <a:pt x="42" y="4"/>
                    <a:pt x="41" y="4"/>
                    <a:pt x="39" y="4"/>
                  </a:cubicBezTo>
                  <a:cubicBezTo>
                    <a:pt x="40" y="4"/>
                    <a:pt x="40" y="4"/>
                    <a:pt x="40" y="3"/>
                  </a:cubicBezTo>
                  <a:cubicBezTo>
                    <a:pt x="40" y="3"/>
                    <a:pt x="40" y="3"/>
                    <a:pt x="40" y="3"/>
                  </a:cubicBezTo>
                  <a:cubicBezTo>
                    <a:pt x="40" y="3"/>
                    <a:pt x="40" y="3"/>
                    <a:pt x="40" y="3"/>
                  </a:cubicBezTo>
                  <a:cubicBezTo>
                    <a:pt x="40" y="3"/>
                    <a:pt x="40" y="3"/>
                    <a:pt x="40" y="3"/>
                  </a:cubicBezTo>
                  <a:cubicBezTo>
                    <a:pt x="41" y="3"/>
                    <a:pt x="41" y="2"/>
                    <a:pt x="40" y="2"/>
                  </a:cubicBezTo>
                  <a:moveTo>
                    <a:pt x="165" y="0"/>
                  </a:moveTo>
                  <a:cubicBezTo>
                    <a:pt x="162" y="0"/>
                    <a:pt x="160" y="0"/>
                    <a:pt x="158" y="0"/>
                  </a:cubicBezTo>
                  <a:cubicBezTo>
                    <a:pt x="153" y="1"/>
                    <a:pt x="149" y="1"/>
                    <a:pt x="144" y="1"/>
                  </a:cubicBezTo>
                  <a:cubicBezTo>
                    <a:pt x="144" y="2"/>
                    <a:pt x="144" y="2"/>
                    <a:pt x="144" y="2"/>
                  </a:cubicBezTo>
                  <a:cubicBezTo>
                    <a:pt x="142" y="2"/>
                    <a:pt x="141" y="3"/>
                    <a:pt x="139" y="4"/>
                  </a:cubicBezTo>
                  <a:cubicBezTo>
                    <a:pt x="139" y="4"/>
                    <a:pt x="140" y="4"/>
                    <a:pt x="140" y="4"/>
                  </a:cubicBezTo>
                  <a:cubicBezTo>
                    <a:pt x="140" y="4"/>
                    <a:pt x="140" y="4"/>
                    <a:pt x="140" y="4"/>
                  </a:cubicBezTo>
                  <a:cubicBezTo>
                    <a:pt x="140" y="4"/>
                    <a:pt x="140" y="4"/>
                    <a:pt x="140" y="4"/>
                  </a:cubicBezTo>
                  <a:cubicBezTo>
                    <a:pt x="140" y="4"/>
                    <a:pt x="140" y="4"/>
                    <a:pt x="140" y="4"/>
                  </a:cubicBezTo>
                  <a:cubicBezTo>
                    <a:pt x="141" y="4"/>
                    <a:pt x="141" y="4"/>
                    <a:pt x="141" y="4"/>
                  </a:cubicBezTo>
                  <a:cubicBezTo>
                    <a:pt x="142" y="4"/>
                    <a:pt x="142" y="4"/>
                    <a:pt x="143" y="4"/>
                  </a:cubicBezTo>
                  <a:cubicBezTo>
                    <a:pt x="144" y="4"/>
                    <a:pt x="146" y="3"/>
                    <a:pt x="148" y="3"/>
                  </a:cubicBezTo>
                  <a:cubicBezTo>
                    <a:pt x="148" y="3"/>
                    <a:pt x="149" y="3"/>
                    <a:pt x="150" y="2"/>
                  </a:cubicBezTo>
                  <a:cubicBezTo>
                    <a:pt x="150" y="2"/>
                    <a:pt x="150" y="2"/>
                    <a:pt x="150" y="2"/>
                  </a:cubicBezTo>
                  <a:cubicBezTo>
                    <a:pt x="151" y="2"/>
                    <a:pt x="151" y="2"/>
                    <a:pt x="151" y="3"/>
                  </a:cubicBezTo>
                  <a:cubicBezTo>
                    <a:pt x="153" y="3"/>
                    <a:pt x="155" y="3"/>
                    <a:pt x="156" y="2"/>
                  </a:cubicBezTo>
                  <a:cubicBezTo>
                    <a:pt x="159" y="2"/>
                    <a:pt x="162" y="2"/>
                    <a:pt x="165" y="2"/>
                  </a:cubicBezTo>
                  <a:cubicBezTo>
                    <a:pt x="166" y="2"/>
                    <a:pt x="168" y="2"/>
                    <a:pt x="169" y="2"/>
                  </a:cubicBezTo>
                  <a:cubicBezTo>
                    <a:pt x="168" y="4"/>
                    <a:pt x="167" y="5"/>
                    <a:pt x="166" y="7"/>
                  </a:cubicBezTo>
                  <a:cubicBezTo>
                    <a:pt x="166" y="7"/>
                    <a:pt x="166" y="7"/>
                    <a:pt x="166" y="7"/>
                  </a:cubicBezTo>
                  <a:cubicBezTo>
                    <a:pt x="166" y="7"/>
                    <a:pt x="167" y="7"/>
                    <a:pt x="167" y="8"/>
                  </a:cubicBezTo>
                  <a:cubicBezTo>
                    <a:pt x="167" y="9"/>
                    <a:pt x="167" y="10"/>
                    <a:pt x="167" y="11"/>
                  </a:cubicBezTo>
                  <a:cubicBezTo>
                    <a:pt x="168" y="10"/>
                    <a:pt x="169" y="9"/>
                    <a:pt x="170" y="8"/>
                  </a:cubicBezTo>
                  <a:cubicBezTo>
                    <a:pt x="171" y="7"/>
                    <a:pt x="170" y="6"/>
                    <a:pt x="169" y="6"/>
                  </a:cubicBezTo>
                  <a:cubicBezTo>
                    <a:pt x="169" y="6"/>
                    <a:pt x="169" y="6"/>
                    <a:pt x="169" y="6"/>
                  </a:cubicBezTo>
                  <a:cubicBezTo>
                    <a:pt x="170" y="5"/>
                    <a:pt x="171" y="3"/>
                    <a:pt x="171" y="2"/>
                  </a:cubicBezTo>
                  <a:cubicBezTo>
                    <a:pt x="172" y="1"/>
                    <a:pt x="171" y="0"/>
                    <a:pt x="171" y="0"/>
                  </a:cubicBezTo>
                  <a:cubicBezTo>
                    <a:pt x="169" y="0"/>
                    <a:pt x="167" y="0"/>
                    <a:pt x="16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8" name="Freeform 15"/>
            <p:cNvSpPr>
              <a:spLocks noEditPoints="1"/>
            </p:cNvSpPr>
            <p:nvPr/>
          </p:nvSpPr>
          <p:spPr bwMode="auto">
            <a:xfrm>
              <a:off x="3755073" y="2927350"/>
              <a:ext cx="66675" cy="728663"/>
            </a:xfrm>
            <a:custGeom>
              <a:avLst/>
              <a:gdLst>
                <a:gd name="T0" fmla="*/ 27 w 31"/>
                <a:gd name="T1" fmla="*/ 292 h 338"/>
                <a:gd name="T2" fmla="*/ 27 w 31"/>
                <a:gd name="T3" fmla="*/ 301 h 338"/>
                <a:gd name="T4" fmla="*/ 23 w 31"/>
                <a:gd name="T5" fmla="*/ 304 h 338"/>
                <a:gd name="T6" fmla="*/ 16 w 31"/>
                <a:gd name="T7" fmla="*/ 316 h 338"/>
                <a:gd name="T8" fmla="*/ 0 w 31"/>
                <a:gd name="T9" fmla="*/ 337 h 338"/>
                <a:gd name="T10" fmla="*/ 2 w 31"/>
                <a:gd name="T11" fmla="*/ 338 h 338"/>
                <a:gd name="T12" fmla="*/ 23 w 31"/>
                <a:gd name="T13" fmla="*/ 313 h 338"/>
                <a:gd name="T14" fmla="*/ 28 w 31"/>
                <a:gd name="T15" fmla="*/ 282 h 338"/>
                <a:gd name="T16" fmla="*/ 27 w 31"/>
                <a:gd name="T17" fmla="*/ 290 h 338"/>
                <a:gd name="T18" fmla="*/ 25 w 31"/>
                <a:gd name="T19" fmla="*/ 272 h 338"/>
                <a:gd name="T20" fmla="*/ 27 w 31"/>
                <a:gd name="T21" fmla="*/ 280 h 338"/>
                <a:gd name="T22" fmla="*/ 29 w 31"/>
                <a:gd name="T23" fmla="*/ 254 h 338"/>
                <a:gd name="T24" fmla="*/ 29 w 31"/>
                <a:gd name="T25" fmla="*/ 259 h 338"/>
                <a:gd name="T26" fmla="*/ 27 w 31"/>
                <a:gd name="T27" fmla="*/ 246 h 338"/>
                <a:gd name="T28" fmla="*/ 29 w 31"/>
                <a:gd name="T29" fmla="*/ 252 h 338"/>
                <a:gd name="T30" fmla="*/ 27 w 31"/>
                <a:gd name="T31" fmla="*/ 226 h 338"/>
                <a:gd name="T32" fmla="*/ 26 w 31"/>
                <a:gd name="T33" fmla="*/ 237 h 338"/>
                <a:gd name="T34" fmla="*/ 25 w 31"/>
                <a:gd name="T35" fmla="*/ 181 h 338"/>
                <a:gd name="T36" fmla="*/ 28 w 31"/>
                <a:gd name="T37" fmla="*/ 199 h 338"/>
                <a:gd name="T38" fmla="*/ 24 w 31"/>
                <a:gd name="T39" fmla="*/ 173 h 338"/>
                <a:gd name="T40" fmla="*/ 23 w 31"/>
                <a:gd name="T41" fmla="*/ 158 h 338"/>
                <a:gd name="T42" fmla="*/ 28 w 31"/>
                <a:gd name="T43" fmla="*/ 155 h 338"/>
                <a:gd name="T44" fmla="*/ 27 w 31"/>
                <a:gd name="T45" fmla="*/ 163 h 338"/>
                <a:gd name="T46" fmla="*/ 27 w 31"/>
                <a:gd name="T47" fmla="*/ 173 h 338"/>
                <a:gd name="T48" fmla="*/ 27 w 31"/>
                <a:gd name="T49" fmla="*/ 217 h 338"/>
                <a:gd name="T50" fmla="*/ 24 w 31"/>
                <a:gd name="T51" fmla="*/ 150 h 338"/>
                <a:gd name="T52" fmla="*/ 28 w 31"/>
                <a:gd name="T53" fmla="*/ 148 h 338"/>
                <a:gd name="T54" fmla="*/ 28 w 31"/>
                <a:gd name="T55" fmla="*/ 148 h 338"/>
                <a:gd name="T56" fmla="*/ 23 w 31"/>
                <a:gd name="T57" fmla="*/ 140 h 338"/>
                <a:gd name="T58" fmla="*/ 27 w 31"/>
                <a:gd name="T59" fmla="*/ 137 h 338"/>
                <a:gd name="T60" fmla="*/ 23 w 31"/>
                <a:gd name="T61" fmla="*/ 132 h 338"/>
                <a:gd name="T62" fmla="*/ 23 w 31"/>
                <a:gd name="T63" fmla="*/ 126 h 338"/>
                <a:gd name="T64" fmla="*/ 25 w 31"/>
                <a:gd name="T65" fmla="*/ 130 h 338"/>
                <a:gd name="T66" fmla="*/ 26 w 31"/>
                <a:gd name="T67" fmla="*/ 119 h 338"/>
                <a:gd name="T68" fmla="*/ 22 w 31"/>
                <a:gd name="T69" fmla="*/ 115 h 338"/>
                <a:gd name="T70" fmla="*/ 26 w 31"/>
                <a:gd name="T71" fmla="*/ 116 h 338"/>
                <a:gd name="T72" fmla="*/ 22 w 31"/>
                <a:gd name="T73" fmla="*/ 112 h 338"/>
                <a:gd name="T74" fmla="*/ 26 w 31"/>
                <a:gd name="T75" fmla="*/ 110 h 338"/>
                <a:gd name="T76" fmla="*/ 21 w 31"/>
                <a:gd name="T77" fmla="*/ 102 h 338"/>
                <a:gd name="T78" fmla="*/ 25 w 31"/>
                <a:gd name="T79" fmla="*/ 100 h 338"/>
                <a:gd name="T80" fmla="*/ 19 w 31"/>
                <a:gd name="T81" fmla="*/ 89 h 338"/>
                <a:gd name="T82" fmla="*/ 23 w 31"/>
                <a:gd name="T83" fmla="*/ 87 h 338"/>
                <a:gd name="T84" fmla="*/ 19 w 31"/>
                <a:gd name="T85" fmla="*/ 81 h 338"/>
                <a:gd name="T86" fmla="*/ 24 w 31"/>
                <a:gd name="T87" fmla="*/ 78 h 338"/>
                <a:gd name="T88" fmla="*/ 21 w 31"/>
                <a:gd name="T89" fmla="*/ 69 h 338"/>
                <a:gd name="T90" fmla="*/ 24 w 31"/>
                <a:gd name="T91" fmla="*/ 68 h 338"/>
                <a:gd name="T92" fmla="*/ 24 w 31"/>
                <a:gd name="T93" fmla="*/ 68 h 338"/>
                <a:gd name="T94" fmla="*/ 21 w 31"/>
                <a:gd name="T95" fmla="*/ 63 h 338"/>
                <a:gd name="T96" fmla="*/ 24 w 31"/>
                <a:gd name="T97" fmla="*/ 66 h 338"/>
                <a:gd name="T98" fmla="*/ 19 w 31"/>
                <a:gd name="T99" fmla="*/ 62 h 338"/>
                <a:gd name="T100" fmla="*/ 23 w 31"/>
                <a:gd name="T101" fmla="*/ 55 h 338"/>
                <a:gd name="T102" fmla="*/ 22 w 31"/>
                <a:gd name="T103" fmla="*/ 48 h 338"/>
                <a:gd name="T104" fmla="*/ 22 w 31"/>
                <a:gd name="T105" fmla="*/ 46 h 338"/>
                <a:gd name="T106" fmla="*/ 19 w 31"/>
                <a:gd name="T107" fmla="*/ 36 h 338"/>
                <a:gd name="T108" fmla="*/ 19 w 31"/>
                <a:gd name="T109" fmla="*/ 24 h 338"/>
                <a:gd name="T110" fmla="*/ 21 w 31"/>
                <a:gd name="T111" fmla="*/ 30 h 338"/>
                <a:gd name="T112" fmla="*/ 18 w 31"/>
                <a:gd name="T113" fmla="*/ 23 h 338"/>
                <a:gd name="T114" fmla="*/ 21 w 31"/>
                <a:gd name="T115" fmla="*/ 21 h 338"/>
                <a:gd name="T116" fmla="*/ 20 w 31"/>
                <a:gd name="T117" fmla="*/ 14 h 338"/>
                <a:gd name="T118" fmla="*/ 14 w 31"/>
                <a:gd name="T119" fmla="*/ 1 h 338"/>
                <a:gd name="T120" fmla="*/ 16 w 31"/>
                <a:gd name="T121" fmla="*/ 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 h="338">
                  <a:moveTo>
                    <a:pt x="7" y="324"/>
                  </a:moveTo>
                  <a:cubicBezTo>
                    <a:pt x="9" y="322"/>
                    <a:pt x="11" y="320"/>
                    <a:pt x="14" y="319"/>
                  </a:cubicBezTo>
                  <a:cubicBezTo>
                    <a:pt x="13" y="320"/>
                    <a:pt x="12" y="321"/>
                    <a:pt x="12" y="322"/>
                  </a:cubicBezTo>
                  <a:cubicBezTo>
                    <a:pt x="10" y="323"/>
                    <a:pt x="9" y="324"/>
                    <a:pt x="7" y="324"/>
                  </a:cubicBezTo>
                  <a:moveTo>
                    <a:pt x="27" y="292"/>
                  </a:moveTo>
                  <a:cubicBezTo>
                    <a:pt x="26" y="292"/>
                    <a:pt x="25" y="293"/>
                    <a:pt x="24" y="294"/>
                  </a:cubicBezTo>
                  <a:cubicBezTo>
                    <a:pt x="24" y="296"/>
                    <a:pt x="24" y="299"/>
                    <a:pt x="23" y="301"/>
                  </a:cubicBezTo>
                  <a:cubicBezTo>
                    <a:pt x="24" y="300"/>
                    <a:pt x="25" y="300"/>
                    <a:pt x="25" y="299"/>
                  </a:cubicBezTo>
                  <a:cubicBezTo>
                    <a:pt x="25" y="299"/>
                    <a:pt x="26" y="299"/>
                    <a:pt x="26" y="299"/>
                  </a:cubicBezTo>
                  <a:cubicBezTo>
                    <a:pt x="27" y="299"/>
                    <a:pt x="27" y="300"/>
                    <a:pt x="27" y="301"/>
                  </a:cubicBezTo>
                  <a:cubicBezTo>
                    <a:pt x="26" y="301"/>
                    <a:pt x="26" y="301"/>
                    <a:pt x="26" y="301"/>
                  </a:cubicBezTo>
                  <a:cubicBezTo>
                    <a:pt x="26" y="302"/>
                    <a:pt x="26" y="303"/>
                    <a:pt x="26" y="303"/>
                  </a:cubicBezTo>
                  <a:cubicBezTo>
                    <a:pt x="26" y="304"/>
                    <a:pt x="25" y="306"/>
                    <a:pt x="24" y="307"/>
                  </a:cubicBezTo>
                  <a:cubicBezTo>
                    <a:pt x="25" y="305"/>
                    <a:pt x="25" y="304"/>
                    <a:pt x="25" y="302"/>
                  </a:cubicBezTo>
                  <a:cubicBezTo>
                    <a:pt x="24" y="303"/>
                    <a:pt x="23" y="304"/>
                    <a:pt x="23" y="304"/>
                  </a:cubicBezTo>
                  <a:cubicBezTo>
                    <a:pt x="22" y="305"/>
                    <a:pt x="22" y="306"/>
                    <a:pt x="22" y="306"/>
                  </a:cubicBezTo>
                  <a:cubicBezTo>
                    <a:pt x="22" y="308"/>
                    <a:pt x="21" y="310"/>
                    <a:pt x="21" y="312"/>
                  </a:cubicBezTo>
                  <a:cubicBezTo>
                    <a:pt x="20" y="313"/>
                    <a:pt x="18" y="315"/>
                    <a:pt x="17" y="316"/>
                  </a:cubicBezTo>
                  <a:cubicBezTo>
                    <a:pt x="17" y="316"/>
                    <a:pt x="17" y="316"/>
                    <a:pt x="16" y="316"/>
                  </a:cubicBezTo>
                  <a:cubicBezTo>
                    <a:pt x="16" y="316"/>
                    <a:pt x="16" y="316"/>
                    <a:pt x="16" y="316"/>
                  </a:cubicBezTo>
                  <a:cubicBezTo>
                    <a:pt x="11" y="317"/>
                    <a:pt x="6" y="322"/>
                    <a:pt x="3" y="327"/>
                  </a:cubicBezTo>
                  <a:cubicBezTo>
                    <a:pt x="3" y="328"/>
                    <a:pt x="3" y="329"/>
                    <a:pt x="4" y="329"/>
                  </a:cubicBezTo>
                  <a:cubicBezTo>
                    <a:pt x="4" y="329"/>
                    <a:pt x="4" y="329"/>
                    <a:pt x="5" y="329"/>
                  </a:cubicBezTo>
                  <a:cubicBezTo>
                    <a:pt x="6" y="328"/>
                    <a:pt x="7" y="327"/>
                    <a:pt x="8" y="326"/>
                  </a:cubicBezTo>
                  <a:cubicBezTo>
                    <a:pt x="5" y="330"/>
                    <a:pt x="3" y="333"/>
                    <a:pt x="0" y="337"/>
                  </a:cubicBezTo>
                  <a:cubicBezTo>
                    <a:pt x="0" y="337"/>
                    <a:pt x="1" y="338"/>
                    <a:pt x="1" y="338"/>
                  </a:cubicBezTo>
                  <a:cubicBezTo>
                    <a:pt x="2" y="338"/>
                    <a:pt x="2" y="338"/>
                    <a:pt x="2" y="338"/>
                  </a:cubicBezTo>
                  <a:cubicBezTo>
                    <a:pt x="2" y="338"/>
                    <a:pt x="2" y="338"/>
                    <a:pt x="2" y="338"/>
                  </a:cubicBezTo>
                  <a:cubicBezTo>
                    <a:pt x="2" y="338"/>
                    <a:pt x="2" y="338"/>
                    <a:pt x="2" y="338"/>
                  </a:cubicBezTo>
                  <a:cubicBezTo>
                    <a:pt x="2" y="338"/>
                    <a:pt x="2" y="338"/>
                    <a:pt x="2" y="338"/>
                  </a:cubicBezTo>
                  <a:cubicBezTo>
                    <a:pt x="6" y="333"/>
                    <a:pt x="10" y="329"/>
                    <a:pt x="13" y="324"/>
                  </a:cubicBezTo>
                  <a:cubicBezTo>
                    <a:pt x="13" y="324"/>
                    <a:pt x="13" y="323"/>
                    <a:pt x="13" y="323"/>
                  </a:cubicBezTo>
                  <a:cubicBezTo>
                    <a:pt x="14" y="323"/>
                    <a:pt x="15" y="323"/>
                    <a:pt x="15" y="322"/>
                  </a:cubicBezTo>
                  <a:cubicBezTo>
                    <a:pt x="19" y="320"/>
                    <a:pt x="21" y="317"/>
                    <a:pt x="22" y="314"/>
                  </a:cubicBezTo>
                  <a:cubicBezTo>
                    <a:pt x="22" y="313"/>
                    <a:pt x="23" y="313"/>
                    <a:pt x="23" y="313"/>
                  </a:cubicBezTo>
                  <a:cubicBezTo>
                    <a:pt x="23" y="312"/>
                    <a:pt x="23" y="312"/>
                    <a:pt x="24" y="312"/>
                  </a:cubicBezTo>
                  <a:cubicBezTo>
                    <a:pt x="27" y="308"/>
                    <a:pt x="28" y="304"/>
                    <a:pt x="28" y="298"/>
                  </a:cubicBezTo>
                  <a:cubicBezTo>
                    <a:pt x="27" y="296"/>
                    <a:pt x="27" y="295"/>
                    <a:pt x="26" y="293"/>
                  </a:cubicBezTo>
                  <a:cubicBezTo>
                    <a:pt x="27" y="292"/>
                    <a:pt x="27" y="292"/>
                    <a:pt x="27" y="292"/>
                  </a:cubicBezTo>
                  <a:moveTo>
                    <a:pt x="28" y="282"/>
                  </a:moveTo>
                  <a:cubicBezTo>
                    <a:pt x="26" y="283"/>
                    <a:pt x="25" y="284"/>
                    <a:pt x="24" y="285"/>
                  </a:cubicBezTo>
                  <a:cubicBezTo>
                    <a:pt x="24" y="287"/>
                    <a:pt x="24" y="289"/>
                    <a:pt x="24" y="291"/>
                  </a:cubicBezTo>
                  <a:cubicBezTo>
                    <a:pt x="25" y="291"/>
                    <a:pt x="25" y="290"/>
                    <a:pt x="26" y="290"/>
                  </a:cubicBezTo>
                  <a:cubicBezTo>
                    <a:pt x="26" y="290"/>
                    <a:pt x="26" y="290"/>
                    <a:pt x="26" y="290"/>
                  </a:cubicBezTo>
                  <a:cubicBezTo>
                    <a:pt x="27" y="290"/>
                    <a:pt x="27" y="290"/>
                    <a:pt x="27" y="290"/>
                  </a:cubicBezTo>
                  <a:cubicBezTo>
                    <a:pt x="27" y="287"/>
                    <a:pt x="27" y="285"/>
                    <a:pt x="28" y="282"/>
                  </a:cubicBezTo>
                  <a:moveTo>
                    <a:pt x="29" y="261"/>
                  </a:moveTo>
                  <a:cubicBezTo>
                    <a:pt x="28" y="262"/>
                    <a:pt x="26" y="263"/>
                    <a:pt x="25" y="264"/>
                  </a:cubicBezTo>
                  <a:cubicBezTo>
                    <a:pt x="25" y="267"/>
                    <a:pt x="25" y="269"/>
                    <a:pt x="25" y="272"/>
                  </a:cubicBezTo>
                  <a:cubicBezTo>
                    <a:pt x="25" y="272"/>
                    <a:pt x="25" y="272"/>
                    <a:pt x="25" y="272"/>
                  </a:cubicBezTo>
                  <a:cubicBezTo>
                    <a:pt x="25" y="272"/>
                    <a:pt x="26" y="273"/>
                    <a:pt x="26" y="273"/>
                  </a:cubicBezTo>
                  <a:cubicBezTo>
                    <a:pt x="25" y="274"/>
                    <a:pt x="25" y="275"/>
                    <a:pt x="24" y="275"/>
                  </a:cubicBezTo>
                  <a:cubicBezTo>
                    <a:pt x="24" y="275"/>
                    <a:pt x="24" y="275"/>
                    <a:pt x="24" y="276"/>
                  </a:cubicBezTo>
                  <a:cubicBezTo>
                    <a:pt x="24" y="278"/>
                    <a:pt x="24" y="280"/>
                    <a:pt x="24" y="282"/>
                  </a:cubicBezTo>
                  <a:cubicBezTo>
                    <a:pt x="25" y="282"/>
                    <a:pt x="26" y="281"/>
                    <a:pt x="27" y="280"/>
                  </a:cubicBezTo>
                  <a:cubicBezTo>
                    <a:pt x="27" y="280"/>
                    <a:pt x="27" y="280"/>
                    <a:pt x="28" y="280"/>
                  </a:cubicBezTo>
                  <a:cubicBezTo>
                    <a:pt x="28" y="280"/>
                    <a:pt x="28" y="280"/>
                    <a:pt x="28" y="280"/>
                  </a:cubicBezTo>
                  <a:cubicBezTo>
                    <a:pt x="28" y="280"/>
                    <a:pt x="28" y="280"/>
                    <a:pt x="28" y="280"/>
                  </a:cubicBezTo>
                  <a:cubicBezTo>
                    <a:pt x="28" y="274"/>
                    <a:pt x="29" y="267"/>
                    <a:pt x="29" y="261"/>
                  </a:cubicBezTo>
                  <a:moveTo>
                    <a:pt x="29" y="254"/>
                  </a:moveTo>
                  <a:cubicBezTo>
                    <a:pt x="28" y="256"/>
                    <a:pt x="27" y="257"/>
                    <a:pt x="25" y="258"/>
                  </a:cubicBezTo>
                  <a:cubicBezTo>
                    <a:pt x="25" y="259"/>
                    <a:pt x="25" y="260"/>
                    <a:pt x="25" y="262"/>
                  </a:cubicBezTo>
                  <a:cubicBezTo>
                    <a:pt x="26" y="261"/>
                    <a:pt x="27" y="260"/>
                    <a:pt x="28" y="259"/>
                  </a:cubicBezTo>
                  <a:cubicBezTo>
                    <a:pt x="28" y="259"/>
                    <a:pt x="28" y="259"/>
                    <a:pt x="29" y="259"/>
                  </a:cubicBezTo>
                  <a:cubicBezTo>
                    <a:pt x="29" y="259"/>
                    <a:pt x="29" y="259"/>
                    <a:pt x="29" y="259"/>
                  </a:cubicBezTo>
                  <a:cubicBezTo>
                    <a:pt x="29" y="257"/>
                    <a:pt x="29" y="256"/>
                    <a:pt x="29" y="254"/>
                  </a:cubicBezTo>
                  <a:moveTo>
                    <a:pt x="30" y="237"/>
                  </a:moveTo>
                  <a:cubicBezTo>
                    <a:pt x="29" y="238"/>
                    <a:pt x="28" y="239"/>
                    <a:pt x="26" y="240"/>
                  </a:cubicBezTo>
                  <a:cubicBezTo>
                    <a:pt x="26" y="242"/>
                    <a:pt x="26" y="244"/>
                    <a:pt x="26" y="247"/>
                  </a:cubicBezTo>
                  <a:cubicBezTo>
                    <a:pt x="26" y="247"/>
                    <a:pt x="26" y="246"/>
                    <a:pt x="27" y="246"/>
                  </a:cubicBezTo>
                  <a:cubicBezTo>
                    <a:pt x="27" y="246"/>
                    <a:pt x="27" y="246"/>
                    <a:pt x="27" y="246"/>
                  </a:cubicBezTo>
                  <a:cubicBezTo>
                    <a:pt x="28" y="246"/>
                    <a:pt x="28" y="247"/>
                    <a:pt x="28" y="248"/>
                  </a:cubicBezTo>
                  <a:cubicBezTo>
                    <a:pt x="27" y="248"/>
                    <a:pt x="26" y="249"/>
                    <a:pt x="26" y="249"/>
                  </a:cubicBezTo>
                  <a:cubicBezTo>
                    <a:pt x="26" y="251"/>
                    <a:pt x="25" y="253"/>
                    <a:pt x="25" y="255"/>
                  </a:cubicBezTo>
                  <a:cubicBezTo>
                    <a:pt x="27" y="254"/>
                    <a:pt x="28" y="253"/>
                    <a:pt x="29" y="252"/>
                  </a:cubicBezTo>
                  <a:cubicBezTo>
                    <a:pt x="29" y="252"/>
                    <a:pt x="29" y="252"/>
                    <a:pt x="30" y="252"/>
                  </a:cubicBezTo>
                  <a:cubicBezTo>
                    <a:pt x="30" y="247"/>
                    <a:pt x="30" y="242"/>
                    <a:pt x="30" y="237"/>
                  </a:cubicBezTo>
                  <a:moveTo>
                    <a:pt x="31" y="217"/>
                  </a:moveTo>
                  <a:cubicBezTo>
                    <a:pt x="29" y="218"/>
                    <a:pt x="28" y="218"/>
                    <a:pt x="27" y="219"/>
                  </a:cubicBezTo>
                  <a:cubicBezTo>
                    <a:pt x="27" y="221"/>
                    <a:pt x="27" y="223"/>
                    <a:pt x="27" y="226"/>
                  </a:cubicBezTo>
                  <a:cubicBezTo>
                    <a:pt x="27" y="226"/>
                    <a:pt x="27" y="226"/>
                    <a:pt x="27" y="225"/>
                  </a:cubicBezTo>
                  <a:cubicBezTo>
                    <a:pt x="27" y="225"/>
                    <a:pt x="28" y="225"/>
                    <a:pt x="28" y="225"/>
                  </a:cubicBezTo>
                  <a:cubicBezTo>
                    <a:pt x="28" y="225"/>
                    <a:pt x="29" y="227"/>
                    <a:pt x="28" y="227"/>
                  </a:cubicBezTo>
                  <a:cubicBezTo>
                    <a:pt x="28" y="227"/>
                    <a:pt x="27" y="228"/>
                    <a:pt x="27" y="228"/>
                  </a:cubicBezTo>
                  <a:cubicBezTo>
                    <a:pt x="27" y="231"/>
                    <a:pt x="26" y="234"/>
                    <a:pt x="26" y="237"/>
                  </a:cubicBezTo>
                  <a:cubicBezTo>
                    <a:pt x="28" y="236"/>
                    <a:pt x="29" y="235"/>
                    <a:pt x="30" y="234"/>
                  </a:cubicBezTo>
                  <a:cubicBezTo>
                    <a:pt x="30" y="229"/>
                    <a:pt x="31" y="223"/>
                    <a:pt x="31" y="217"/>
                  </a:cubicBezTo>
                  <a:moveTo>
                    <a:pt x="26" y="174"/>
                  </a:moveTo>
                  <a:cubicBezTo>
                    <a:pt x="26" y="175"/>
                    <a:pt x="25" y="175"/>
                    <a:pt x="24" y="176"/>
                  </a:cubicBezTo>
                  <a:cubicBezTo>
                    <a:pt x="25" y="178"/>
                    <a:pt x="25" y="180"/>
                    <a:pt x="25" y="181"/>
                  </a:cubicBezTo>
                  <a:cubicBezTo>
                    <a:pt x="25" y="182"/>
                    <a:pt x="25" y="182"/>
                    <a:pt x="25" y="182"/>
                  </a:cubicBezTo>
                  <a:cubicBezTo>
                    <a:pt x="26" y="188"/>
                    <a:pt x="26" y="193"/>
                    <a:pt x="26" y="199"/>
                  </a:cubicBezTo>
                  <a:cubicBezTo>
                    <a:pt x="26" y="199"/>
                    <a:pt x="26" y="199"/>
                    <a:pt x="26" y="200"/>
                  </a:cubicBezTo>
                  <a:cubicBezTo>
                    <a:pt x="27" y="200"/>
                    <a:pt x="27" y="199"/>
                    <a:pt x="27" y="199"/>
                  </a:cubicBezTo>
                  <a:cubicBezTo>
                    <a:pt x="27" y="199"/>
                    <a:pt x="27" y="199"/>
                    <a:pt x="28" y="199"/>
                  </a:cubicBezTo>
                  <a:cubicBezTo>
                    <a:pt x="28" y="199"/>
                    <a:pt x="28" y="199"/>
                    <a:pt x="28" y="199"/>
                  </a:cubicBezTo>
                  <a:cubicBezTo>
                    <a:pt x="28" y="191"/>
                    <a:pt x="27" y="183"/>
                    <a:pt x="26" y="174"/>
                  </a:cubicBezTo>
                  <a:moveTo>
                    <a:pt x="25" y="164"/>
                  </a:moveTo>
                  <a:cubicBezTo>
                    <a:pt x="25" y="164"/>
                    <a:pt x="24" y="165"/>
                    <a:pt x="23" y="165"/>
                  </a:cubicBezTo>
                  <a:cubicBezTo>
                    <a:pt x="24" y="168"/>
                    <a:pt x="24" y="171"/>
                    <a:pt x="24" y="173"/>
                  </a:cubicBezTo>
                  <a:cubicBezTo>
                    <a:pt x="25" y="173"/>
                    <a:pt x="25" y="172"/>
                    <a:pt x="26" y="172"/>
                  </a:cubicBezTo>
                  <a:cubicBezTo>
                    <a:pt x="26" y="170"/>
                    <a:pt x="25" y="167"/>
                    <a:pt x="25" y="165"/>
                  </a:cubicBezTo>
                  <a:cubicBezTo>
                    <a:pt x="25" y="164"/>
                    <a:pt x="25" y="164"/>
                    <a:pt x="25" y="164"/>
                  </a:cubicBezTo>
                  <a:moveTo>
                    <a:pt x="25" y="157"/>
                  </a:moveTo>
                  <a:cubicBezTo>
                    <a:pt x="24" y="157"/>
                    <a:pt x="23" y="158"/>
                    <a:pt x="23" y="158"/>
                  </a:cubicBezTo>
                  <a:cubicBezTo>
                    <a:pt x="23" y="159"/>
                    <a:pt x="23" y="160"/>
                    <a:pt x="23" y="161"/>
                  </a:cubicBezTo>
                  <a:cubicBezTo>
                    <a:pt x="23" y="162"/>
                    <a:pt x="23" y="162"/>
                    <a:pt x="23" y="163"/>
                  </a:cubicBezTo>
                  <a:cubicBezTo>
                    <a:pt x="24" y="163"/>
                    <a:pt x="24" y="162"/>
                    <a:pt x="25" y="162"/>
                  </a:cubicBezTo>
                  <a:cubicBezTo>
                    <a:pt x="25" y="160"/>
                    <a:pt x="25" y="159"/>
                    <a:pt x="25" y="157"/>
                  </a:cubicBezTo>
                  <a:moveTo>
                    <a:pt x="28" y="155"/>
                  </a:moveTo>
                  <a:cubicBezTo>
                    <a:pt x="28" y="155"/>
                    <a:pt x="27" y="156"/>
                    <a:pt x="26" y="156"/>
                  </a:cubicBezTo>
                  <a:cubicBezTo>
                    <a:pt x="26" y="158"/>
                    <a:pt x="27" y="159"/>
                    <a:pt x="27" y="160"/>
                  </a:cubicBezTo>
                  <a:cubicBezTo>
                    <a:pt x="27" y="160"/>
                    <a:pt x="27" y="160"/>
                    <a:pt x="27" y="160"/>
                  </a:cubicBezTo>
                  <a:cubicBezTo>
                    <a:pt x="28" y="160"/>
                    <a:pt x="28" y="162"/>
                    <a:pt x="28" y="162"/>
                  </a:cubicBezTo>
                  <a:cubicBezTo>
                    <a:pt x="27" y="162"/>
                    <a:pt x="27" y="163"/>
                    <a:pt x="27" y="163"/>
                  </a:cubicBezTo>
                  <a:cubicBezTo>
                    <a:pt x="27" y="166"/>
                    <a:pt x="27" y="168"/>
                    <a:pt x="27" y="171"/>
                  </a:cubicBezTo>
                  <a:cubicBezTo>
                    <a:pt x="27" y="171"/>
                    <a:pt x="28" y="171"/>
                    <a:pt x="28" y="171"/>
                  </a:cubicBezTo>
                  <a:cubicBezTo>
                    <a:pt x="28" y="171"/>
                    <a:pt x="28" y="171"/>
                    <a:pt x="28" y="171"/>
                  </a:cubicBezTo>
                  <a:cubicBezTo>
                    <a:pt x="29" y="171"/>
                    <a:pt x="29" y="172"/>
                    <a:pt x="29" y="172"/>
                  </a:cubicBezTo>
                  <a:cubicBezTo>
                    <a:pt x="28" y="173"/>
                    <a:pt x="28" y="173"/>
                    <a:pt x="27" y="173"/>
                  </a:cubicBezTo>
                  <a:cubicBezTo>
                    <a:pt x="28" y="180"/>
                    <a:pt x="28" y="186"/>
                    <a:pt x="28" y="193"/>
                  </a:cubicBezTo>
                  <a:cubicBezTo>
                    <a:pt x="28" y="195"/>
                    <a:pt x="28" y="197"/>
                    <a:pt x="29" y="199"/>
                  </a:cubicBezTo>
                  <a:cubicBezTo>
                    <a:pt x="29" y="200"/>
                    <a:pt x="29" y="200"/>
                    <a:pt x="28" y="200"/>
                  </a:cubicBezTo>
                  <a:cubicBezTo>
                    <a:pt x="28" y="201"/>
                    <a:pt x="27" y="202"/>
                    <a:pt x="27" y="202"/>
                  </a:cubicBezTo>
                  <a:cubicBezTo>
                    <a:pt x="27" y="207"/>
                    <a:pt x="27" y="212"/>
                    <a:pt x="27" y="217"/>
                  </a:cubicBezTo>
                  <a:cubicBezTo>
                    <a:pt x="28" y="216"/>
                    <a:pt x="29" y="215"/>
                    <a:pt x="31" y="215"/>
                  </a:cubicBezTo>
                  <a:cubicBezTo>
                    <a:pt x="31" y="211"/>
                    <a:pt x="31" y="207"/>
                    <a:pt x="30" y="203"/>
                  </a:cubicBezTo>
                  <a:cubicBezTo>
                    <a:pt x="30" y="190"/>
                    <a:pt x="30" y="177"/>
                    <a:pt x="29" y="164"/>
                  </a:cubicBezTo>
                  <a:cubicBezTo>
                    <a:pt x="29" y="161"/>
                    <a:pt x="29" y="158"/>
                    <a:pt x="28" y="155"/>
                  </a:cubicBezTo>
                  <a:moveTo>
                    <a:pt x="24" y="150"/>
                  </a:moveTo>
                  <a:cubicBezTo>
                    <a:pt x="23" y="150"/>
                    <a:pt x="23" y="151"/>
                    <a:pt x="22" y="151"/>
                  </a:cubicBezTo>
                  <a:cubicBezTo>
                    <a:pt x="22" y="153"/>
                    <a:pt x="22" y="154"/>
                    <a:pt x="22" y="156"/>
                  </a:cubicBezTo>
                  <a:cubicBezTo>
                    <a:pt x="23" y="156"/>
                    <a:pt x="24" y="155"/>
                    <a:pt x="24" y="155"/>
                  </a:cubicBezTo>
                  <a:cubicBezTo>
                    <a:pt x="24" y="153"/>
                    <a:pt x="24" y="152"/>
                    <a:pt x="24" y="150"/>
                  </a:cubicBezTo>
                  <a:moveTo>
                    <a:pt x="28" y="148"/>
                  </a:moveTo>
                  <a:cubicBezTo>
                    <a:pt x="27" y="148"/>
                    <a:pt x="27" y="148"/>
                    <a:pt x="26" y="149"/>
                  </a:cubicBezTo>
                  <a:cubicBezTo>
                    <a:pt x="26" y="150"/>
                    <a:pt x="26" y="152"/>
                    <a:pt x="26" y="154"/>
                  </a:cubicBezTo>
                  <a:cubicBezTo>
                    <a:pt x="26" y="154"/>
                    <a:pt x="26" y="154"/>
                    <a:pt x="26" y="154"/>
                  </a:cubicBezTo>
                  <a:cubicBezTo>
                    <a:pt x="27" y="154"/>
                    <a:pt x="28" y="153"/>
                    <a:pt x="28" y="153"/>
                  </a:cubicBezTo>
                  <a:cubicBezTo>
                    <a:pt x="28" y="151"/>
                    <a:pt x="28" y="149"/>
                    <a:pt x="28" y="148"/>
                  </a:cubicBezTo>
                  <a:moveTo>
                    <a:pt x="23" y="140"/>
                  </a:moveTo>
                  <a:cubicBezTo>
                    <a:pt x="23" y="141"/>
                    <a:pt x="22" y="141"/>
                    <a:pt x="21" y="141"/>
                  </a:cubicBezTo>
                  <a:cubicBezTo>
                    <a:pt x="22" y="144"/>
                    <a:pt x="22" y="146"/>
                    <a:pt x="22" y="149"/>
                  </a:cubicBezTo>
                  <a:cubicBezTo>
                    <a:pt x="23" y="149"/>
                    <a:pt x="23" y="148"/>
                    <a:pt x="24" y="148"/>
                  </a:cubicBezTo>
                  <a:cubicBezTo>
                    <a:pt x="24" y="145"/>
                    <a:pt x="23" y="143"/>
                    <a:pt x="23" y="140"/>
                  </a:cubicBezTo>
                  <a:moveTo>
                    <a:pt x="27" y="137"/>
                  </a:moveTo>
                  <a:cubicBezTo>
                    <a:pt x="27" y="138"/>
                    <a:pt x="26" y="138"/>
                    <a:pt x="25" y="139"/>
                  </a:cubicBezTo>
                  <a:cubicBezTo>
                    <a:pt x="26" y="141"/>
                    <a:pt x="26" y="144"/>
                    <a:pt x="26" y="146"/>
                  </a:cubicBezTo>
                  <a:cubicBezTo>
                    <a:pt x="26" y="146"/>
                    <a:pt x="27" y="146"/>
                    <a:pt x="28" y="145"/>
                  </a:cubicBezTo>
                  <a:cubicBezTo>
                    <a:pt x="28" y="143"/>
                    <a:pt x="27" y="140"/>
                    <a:pt x="27" y="137"/>
                  </a:cubicBezTo>
                  <a:moveTo>
                    <a:pt x="23" y="132"/>
                  </a:moveTo>
                  <a:cubicBezTo>
                    <a:pt x="22" y="132"/>
                    <a:pt x="21" y="133"/>
                    <a:pt x="21" y="133"/>
                  </a:cubicBezTo>
                  <a:cubicBezTo>
                    <a:pt x="21" y="135"/>
                    <a:pt x="21" y="137"/>
                    <a:pt x="21" y="139"/>
                  </a:cubicBezTo>
                  <a:cubicBezTo>
                    <a:pt x="22" y="139"/>
                    <a:pt x="23" y="138"/>
                    <a:pt x="23" y="138"/>
                  </a:cubicBezTo>
                  <a:cubicBezTo>
                    <a:pt x="23" y="136"/>
                    <a:pt x="23" y="134"/>
                    <a:pt x="23" y="132"/>
                  </a:cubicBezTo>
                  <a:moveTo>
                    <a:pt x="22" y="123"/>
                  </a:moveTo>
                  <a:cubicBezTo>
                    <a:pt x="22" y="123"/>
                    <a:pt x="21" y="124"/>
                    <a:pt x="20" y="124"/>
                  </a:cubicBezTo>
                  <a:cubicBezTo>
                    <a:pt x="20" y="127"/>
                    <a:pt x="21" y="129"/>
                    <a:pt x="21" y="131"/>
                  </a:cubicBezTo>
                  <a:cubicBezTo>
                    <a:pt x="21" y="130"/>
                    <a:pt x="22" y="130"/>
                    <a:pt x="23" y="129"/>
                  </a:cubicBezTo>
                  <a:cubicBezTo>
                    <a:pt x="23" y="128"/>
                    <a:pt x="23" y="127"/>
                    <a:pt x="23" y="126"/>
                  </a:cubicBezTo>
                  <a:cubicBezTo>
                    <a:pt x="22" y="125"/>
                    <a:pt x="22" y="124"/>
                    <a:pt x="22" y="123"/>
                  </a:cubicBezTo>
                  <a:moveTo>
                    <a:pt x="26" y="119"/>
                  </a:moveTo>
                  <a:cubicBezTo>
                    <a:pt x="26" y="120"/>
                    <a:pt x="25" y="120"/>
                    <a:pt x="24" y="121"/>
                  </a:cubicBezTo>
                  <a:cubicBezTo>
                    <a:pt x="25" y="123"/>
                    <a:pt x="25" y="126"/>
                    <a:pt x="25" y="128"/>
                  </a:cubicBezTo>
                  <a:cubicBezTo>
                    <a:pt x="26" y="128"/>
                    <a:pt x="26" y="129"/>
                    <a:pt x="25" y="130"/>
                  </a:cubicBezTo>
                  <a:cubicBezTo>
                    <a:pt x="25" y="130"/>
                    <a:pt x="25" y="130"/>
                    <a:pt x="25" y="130"/>
                  </a:cubicBezTo>
                  <a:cubicBezTo>
                    <a:pt x="25" y="132"/>
                    <a:pt x="25" y="134"/>
                    <a:pt x="25" y="137"/>
                  </a:cubicBezTo>
                  <a:cubicBezTo>
                    <a:pt x="26" y="136"/>
                    <a:pt x="27" y="136"/>
                    <a:pt x="27" y="135"/>
                  </a:cubicBezTo>
                  <a:cubicBezTo>
                    <a:pt x="27" y="132"/>
                    <a:pt x="27" y="128"/>
                    <a:pt x="27" y="124"/>
                  </a:cubicBezTo>
                  <a:cubicBezTo>
                    <a:pt x="27" y="123"/>
                    <a:pt x="26" y="121"/>
                    <a:pt x="26" y="119"/>
                  </a:cubicBezTo>
                  <a:moveTo>
                    <a:pt x="22" y="115"/>
                  </a:moveTo>
                  <a:cubicBezTo>
                    <a:pt x="21" y="115"/>
                    <a:pt x="21" y="115"/>
                    <a:pt x="20" y="116"/>
                  </a:cubicBezTo>
                  <a:cubicBezTo>
                    <a:pt x="20" y="118"/>
                    <a:pt x="20" y="120"/>
                    <a:pt x="20" y="122"/>
                  </a:cubicBezTo>
                  <a:cubicBezTo>
                    <a:pt x="21" y="121"/>
                    <a:pt x="22" y="121"/>
                    <a:pt x="22" y="120"/>
                  </a:cubicBezTo>
                  <a:cubicBezTo>
                    <a:pt x="22" y="118"/>
                    <a:pt x="22" y="116"/>
                    <a:pt x="22" y="115"/>
                  </a:cubicBezTo>
                  <a:moveTo>
                    <a:pt x="26" y="112"/>
                  </a:moveTo>
                  <a:cubicBezTo>
                    <a:pt x="25" y="112"/>
                    <a:pt x="25" y="113"/>
                    <a:pt x="24" y="113"/>
                  </a:cubicBezTo>
                  <a:cubicBezTo>
                    <a:pt x="24" y="115"/>
                    <a:pt x="24" y="116"/>
                    <a:pt x="24" y="118"/>
                  </a:cubicBezTo>
                  <a:cubicBezTo>
                    <a:pt x="25" y="118"/>
                    <a:pt x="25" y="117"/>
                    <a:pt x="26" y="116"/>
                  </a:cubicBezTo>
                  <a:cubicBezTo>
                    <a:pt x="26" y="116"/>
                    <a:pt x="26" y="116"/>
                    <a:pt x="26" y="116"/>
                  </a:cubicBezTo>
                  <a:cubicBezTo>
                    <a:pt x="26" y="115"/>
                    <a:pt x="26" y="113"/>
                    <a:pt x="26" y="112"/>
                  </a:cubicBezTo>
                  <a:moveTo>
                    <a:pt x="22" y="105"/>
                  </a:moveTo>
                  <a:cubicBezTo>
                    <a:pt x="21" y="105"/>
                    <a:pt x="20" y="106"/>
                    <a:pt x="19" y="106"/>
                  </a:cubicBezTo>
                  <a:cubicBezTo>
                    <a:pt x="20" y="109"/>
                    <a:pt x="20" y="111"/>
                    <a:pt x="20" y="114"/>
                  </a:cubicBezTo>
                  <a:cubicBezTo>
                    <a:pt x="20" y="113"/>
                    <a:pt x="21" y="113"/>
                    <a:pt x="22" y="112"/>
                  </a:cubicBezTo>
                  <a:cubicBezTo>
                    <a:pt x="22" y="110"/>
                    <a:pt x="22" y="107"/>
                    <a:pt x="22" y="105"/>
                  </a:cubicBezTo>
                  <a:moveTo>
                    <a:pt x="25" y="102"/>
                  </a:moveTo>
                  <a:cubicBezTo>
                    <a:pt x="25" y="102"/>
                    <a:pt x="24" y="103"/>
                    <a:pt x="24" y="103"/>
                  </a:cubicBezTo>
                  <a:cubicBezTo>
                    <a:pt x="24" y="106"/>
                    <a:pt x="24" y="108"/>
                    <a:pt x="24" y="111"/>
                  </a:cubicBezTo>
                  <a:cubicBezTo>
                    <a:pt x="25" y="111"/>
                    <a:pt x="25" y="110"/>
                    <a:pt x="26" y="110"/>
                  </a:cubicBezTo>
                  <a:cubicBezTo>
                    <a:pt x="26" y="107"/>
                    <a:pt x="26" y="104"/>
                    <a:pt x="25" y="102"/>
                  </a:cubicBezTo>
                  <a:moveTo>
                    <a:pt x="21" y="96"/>
                  </a:moveTo>
                  <a:cubicBezTo>
                    <a:pt x="21" y="96"/>
                    <a:pt x="20" y="97"/>
                    <a:pt x="19" y="97"/>
                  </a:cubicBezTo>
                  <a:cubicBezTo>
                    <a:pt x="19" y="100"/>
                    <a:pt x="19" y="102"/>
                    <a:pt x="19" y="104"/>
                  </a:cubicBezTo>
                  <a:cubicBezTo>
                    <a:pt x="20" y="104"/>
                    <a:pt x="21" y="103"/>
                    <a:pt x="21" y="102"/>
                  </a:cubicBezTo>
                  <a:cubicBezTo>
                    <a:pt x="21" y="100"/>
                    <a:pt x="21" y="98"/>
                    <a:pt x="21" y="96"/>
                  </a:cubicBezTo>
                  <a:moveTo>
                    <a:pt x="25" y="94"/>
                  </a:moveTo>
                  <a:cubicBezTo>
                    <a:pt x="24" y="94"/>
                    <a:pt x="24" y="94"/>
                    <a:pt x="23" y="95"/>
                  </a:cubicBezTo>
                  <a:cubicBezTo>
                    <a:pt x="23" y="97"/>
                    <a:pt x="23" y="99"/>
                    <a:pt x="23" y="101"/>
                  </a:cubicBezTo>
                  <a:cubicBezTo>
                    <a:pt x="24" y="100"/>
                    <a:pt x="24" y="100"/>
                    <a:pt x="25" y="100"/>
                  </a:cubicBezTo>
                  <a:cubicBezTo>
                    <a:pt x="25" y="99"/>
                    <a:pt x="25" y="99"/>
                    <a:pt x="25" y="99"/>
                  </a:cubicBezTo>
                  <a:cubicBezTo>
                    <a:pt x="25" y="99"/>
                    <a:pt x="25" y="99"/>
                    <a:pt x="25" y="99"/>
                  </a:cubicBezTo>
                  <a:cubicBezTo>
                    <a:pt x="25" y="97"/>
                    <a:pt x="25" y="96"/>
                    <a:pt x="25" y="94"/>
                  </a:cubicBezTo>
                  <a:moveTo>
                    <a:pt x="21" y="88"/>
                  </a:moveTo>
                  <a:cubicBezTo>
                    <a:pt x="20" y="88"/>
                    <a:pt x="20" y="89"/>
                    <a:pt x="19" y="89"/>
                  </a:cubicBezTo>
                  <a:cubicBezTo>
                    <a:pt x="19" y="91"/>
                    <a:pt x="19" y="93"/>
                    <a:pt x="19" y="95"/>
                  </a:cubicBezTo>
                  <a:cubicBezTo>
                    <a:pt x="20" y="95"/>
                    <a:pt x="20" y="94"/>
                    <a:pt x="21" y="94"/>
                  </a:cubicBezTo>
                  <a:cubicBezTo>
                    <a:pt x="21" y="92"/>
                    <a:pt x="21" y="90"/>
                    <a:pt x="21" y="88"/>
                  </a:cubicBezTo>
                  <a:moveTo>
                    <a:pt x="25" y="86"/>
                  </a:moveTo>
                  <a:cubicBezTo>
                    <a:pt x="24" y="86"/>
                    <a:pt x="23" y="87"/>
                    <a:pt x="23" y="87"/>
                  </a:cubicBezTo>
                  <a:cubicBezTo>
                    <a:pt x="23" y="89"/>
                    <a:pt x="23" y="91"/>
                    <a:pt x="23" y="93"/>
                  </a:cubicBezTo>
                  <a:cubicBezTo>
                    <a:pt x="24" y="92"/>
                    <a:pt x="24" y="92"/>
                    <a:pt x="25" y="91"/>
                  </a:cubicBezTo>
                  <a:cubicBezTo>
                    <a:pt x="25" y="90"/>
                    <a:pt x="25" y="88"/>
                    <a:pt x="25" y="86"/>
                  </a:cubicBezTo>
                  <a:moveTo>
                    <a:pt x="21" y="80"/>
                  </a:moveTo>
                  <a:cubicBezTo>
                    <a:pt x="20" y="80"/>
                    <a:pt x="20" y="80"/>
                    <a:pt x="19" y="81"/>
                  </a:cubicBezTo>
                  <a:cubicBezTo>
                    <a:pt x="19" y="82"/>
                    <a:pt x="19" y="83"/>
                    <a:pt x="19" y="84"/>
                  </a:cubicBezTo>
                  <a:cubicBezTo>
                    <a:pt x="19" y="85"/>
                    <a:pt x="19" y="86"/>
                    <a:pt x="19" y="87"/>
                  </a:cubicBezTo>
                  <a:cubicBezTo>
                    <a:pt x="20" y="87"/>
                    <a:pt x="20" y="86"/>
                    <a:pt x="21" y="86"/>
                  </a:cubicBezTo>
                  <a:cubicBezTo>
                    <a:pt x="21" y="84"/>
                    <a:pt x="21" y="82"/>
                    <a:pt x="21" y="80"/>
                  </a:cubicBezTo>
                  <a:moveTo>
                    <a:pt x="24" y="78"/>
                  </a:moveTo>
                  <a:cubicBezTo>
                    <a:pt x="24" y="78"/>
                    <a:pt x="23" y="79"/>
                    <a:pt x="22" y="79"/>
                  </a:cubicBezTo>
                  <a:cubicBezTo>
                    <a:pt x="22" y="81"/>
                    <a:pt x="23" y="83"/>
                    <a:pt x="23" y="85"/>
                  </a:cubicBezTo>
                  <a:cubicBezTo>
                    <a:pt x="23" y="85"/>
                    <a:pt x="24" y="84"/>
                    <a:pt x="24" y="84"/>
                  </a:cubicBezTo>
                  <a:cubicBezTo>
                    <a:pt x="24" y="82"/>
                    <a:pt x="24" y="80"/>
                    <a:pt x="24" y="78"/>
                  </a:cubicBezTo>
                  <a:moveTo>
                    <a:pt x="21" y="69"/>
                  </a:moveTo>
                  <a:cubicBezTo>
                    <a:pt x="20" y="69"/>
                    <a:pt x="20" y="70"/>
                    <a:pt x="19" y="70"/>
                  </a:cubicBezTo>
                  <a:cubicBezTo>
                    <a:pt x="19" y="73"/>
                    <a:pt x="19" y="76"/>
                    <a:pt x="19" y="79"/>
                  </a:cubicBezTo>
                  <a:cubicBezTo>
                    <a:pt x="20" y="78"/>
                    <a:pt x="20" y="78"/>
                    <a:pt x="21" y="78"/>
                  </a:cubicBezTo>
                  <a:cubicBezTo>
                    <a:pt x="21" y="75"/>
                    <a:pt x="21" y="72"/>
                    <a:pt x="21" y="69"/>
                  </a:cubicBezTo>
                  <a:moveTo>
                    <a:pt x="24" y="68"/>
                  </a:moveTo>
                  <a:cubicBezTo>
                    <a:pt x="23" y="68"/>
                    <a:pt x="22" y="69"/>
                    <a:pt x="22" y="69"/>
                  </a:cubicBezTo>
                  <a:cubicBezTo>
                    <a:pt x="22" y="71"/>
                    <a:pt x="22" y="73"/>
                    <a:pt x="22" y="75"/>
                  </a:cubicBezTo>
                  <a:cubicBezTo>
                    <a:pt x="22" y="75"/>
                    <a:pt x="22" y="76"/>
                    <a:pt x="22" y="77"/>
                  </a:cubicBezTo>
                  <a:cubicBezTo>
                    <a:pt x="23" y="76"/>
                    <a:pt x="23" y="76"/>
                    <a:pt x="24" y="76"/>
                  </a:cubicBezTo>
                  <a:cubicBezTo>
                    <a:pt x="24" y="73"/>
                    <a:pt x="24" y="71"/>
                    <a:pt x="24" y="68"/>
                  </a:cubicBezTo>
                  <a:moveTo>
                    <a:pt x="21" y="63"/>
                  </a:moveTo>
                  <a:cubicBezTo>
                    <a:pt x="20" y="63"/>
                    <a:pt x="20" y="64"/>
                    <a:pt x="19" y="64"/>
                  </a:cubicBezTo>
                  <a:cubicBezTo>
                    <a:pt x="19" y="65"/>
                    <a:pt x="19" y="67"/>
                    <a:pt x="19" y="68"/>
                  </a:cubicBezTo>
                  <a:cubicBezTo>
                    <a:pt x="20" y="68"/>
                    <a:pt x="20" y="67"/>
                    <a:pt x="21" y="67"/>
                  </a:cubicBezTo>
                  <a:cubicBezTo>
                    <a:pt x="21" y="66"/>
                    <a:pt x="21" y="64"/>
                    <a:pt x="21" y="63"/>
                  </a:cubicBezTo>
                  <a:moveTo>
                    <a:pt x="23" y="62"/>
                  </a:moveTo>
                  <a:cubicBezTo>
                    <a:pt x="23" y="62"/>
                    <a:pt x="22" y="62"/>
                    <a:pt x="21" y="63"/>
                  </a:cubicBezTo>
                  <a:cubicBezTo>
                    <a:pt x="22" y="64"/>
                    <a:pt x="22" y="65"/>
                    <a:pt x="22" y="67"/>
                  </a:cubicBezTo>
                  <a:cubicBezTo>
                    <a:pt x="22" y="66"/>
                    <a:pt x="23" y="66"/>
                    <a:pt x="23" y="66"/>
                  </a:cubicBezTo>
                  <a:cubicBezTo>
                    <a:pt x="23" y="66"/>
                    <a:pt x="23" y="66"/>
                    <a:pt x="24" y="66"/>
                  </a:cubicBezTo>
                  <a:cubicBezTo>
                    <a:pt x="24" y="66"/>
                    <a:pt x="24" y="66"/>
                    <a:pt x="24" y="66"/>
                  </a:cubicBezTo>
                  <a:cubicBezTo>
                    <a:pt x="24" y="64"/>
                    <a:pt x="23" y="63"/>
                    <a:pt x="23" y="62"/>
                  </a:cubicBezTo>
                  <a:moveTo>
                    <a:pt x="23" y="55"/>
                  </a:moveTo>
                  <a:cubicBezTo>
                    <a:pt x="22" y="56"/>
                    <a:pt x="20" y="56"/>
                    <a:pt x="19" y="57"/>
                  </a:cubicBezTo>
                  <a:cubicBezTo>
                    <a:pt x="19" y="59"/>
                    <a:pt x="19" y="60"/>
                    <a:pt x="19" y="62"/>
                  </a:cubicBezTo>
                  <a:cubicBezTo>
                    <a:pt x="20" y="61"/>
                    <a:pt x="20" y="61"/>
                    <a:pt x="21" y="61"/>
                  </a:cubicBezTo>
                  <a:cubicBezTo>
                    <a:pt x="21" y="60"/>
                    <a:pt x="21" y="59"/>
                    <a:pt x="21" y="58"/>
                  </a:cubicBezTo>
                  <a:cubicBezTo>
                    <a:pt x="21" y="59"/>
                    <a:pt x="21" y="60"/>
                    <a:pt x="21" y="60"/>
                  </a:cubicBezTo>
                  <a:cubicBezTo>
                    <a:pt x="22" y="60"/>
                    <a:pt x="23" y="60"/>
                    <a:pt x="23" y="59"/>
                  </a:cubicBezTo>
                  <a:cubicBezTo>
                    <a:pt x="23" y="58"/>
                    <a:pt x="23" y="57"/>
                    <a:pt x="23" y="55"/>
                  </a:cubicBezTo>
                  <a:moveTo>
                    <a:pt x="22" y="48"/>
                  </a:moveTo>
                  <a:cubicBezTo>
                    <a:pt x="21" y="49"/>
                    <a:pt x="20" y="50"/>
                    <a:pt x="19" y="50"/>
                  </a:cubicBezTo>
                  <a:cubicBezTo>
                    <a:pt x="19" y="52"/>
                    <a:pt x="19" y="53"/>
                    <a:pt x="19" y="55"/>
                  </a:cubicBezTo>
                  <a:cubicBezTo>
                    <a:pt x="20" y="54"/>
                    <a:pt x="22" y="54"/>
                    <a:pt x="23" y="53"/>
                  </a:cubicBezTo>
                  <a:cubicBezTo>
                    <a:pt x="23" y="51"/>
                    <a:pt x="22" y="50"/>
                    <a:pt x="22" y="48"/>
                  </a:cubicBezTo>
                  <a:moveTo>
                    <a:pt x="21" y="40"/>
                  </a:moveTo>
                  <a:cubicBezTo>
                    <a:pt x="21" y="40"/>
                    <a:pt x="20" y="40"/>
                    <a:pt x="19" y="41"/>
                  </a:cubicBezTo>
                  <a:cubicBezTo>
                    <a:pt x="19" y="43"/>
                    <a:pt x="19" y="46"/>
                    <a:pt x="19" y="48"/>
                  </a:cubicBezTo>
                  <a:cubicBezTo>
                    <a:pt x="20" y="47"/>
                    <a:pt x="21" y="47"/>
                    <a:pt x="22" y="46"/>
                  </a:cubicBezTo>
                  <a:cubicBezTo>
                    <a:pt x="22" y="46"/>
                    <a:pt x="22" y="46"/>
                    <a:pt x="22" y="46"/>
                  </a:cubicBezTo>
                  <a:cubicBezTo>
                    <a:pt x="22" y="44"/>
                    <a:pt x="22" y="42"/>
                    <a:pt x="21" y="40"/>
                  </a:cubicBezTo>
                  <a:cubicBezTo>
                    <a:pt x="21" y="40"/>
                    <a:pt x="21" y="40"/>
                    <a:pt x="21" y="40"/>
                  </a:cubicBezTo>
                  <a:moveTo>
                    <a:pt x="21" y="32"/>
                  </a:moveTo>
                  <a:cubicBezTo>
                    <a:pt x="20" y="33"/>
                    <a:pt x="19" y="33"/>
                    <a:pt x="18" y="34"/>
                  </a:cubicBezTo>
                  <a:cubicBezTo>
                    <a:pt x="19" y="34"/>
                    <a:pt x="19" y="35"/>
                    <a:pt x="19" y="36"/>
                  </a:cubicBezTo>
                  <a:cubicBezTo>
                    <a:pt x="19" y="37"/>
                    <a:pt x="19" y="38"/>
                    <a:pt x="19" y="39"/>
                  </a:cubicBezTo>
                  <a:cubicBezTo>
                    <a:pt x="20" y="38"/>
                    <a:pt x="21" y="38"/>
                    <a:pt x="21" y="37"/>
                  </a:cubicBezTo>
                  <a:cubicBezTo>
                    <a:pt x="21" y="35"/>
                    <a:pt x="21" y="34"/>
                    <a:pt x="21" y="32"/>
                  </a:cubicBezTo>
                  <a:moveTo>
                    <a:pt x="21" y="23"/>
                  </a:moveTo>
                  <a:cubicBezTo>
                    <a:pt x="20" y="24"/>
                    <a:pt x="20" y="24"/>
                    <a:pt x="19" y="24"/>
                  </a:cubicBezTo>
                  <a:cubicBezTo>
                    <a:pt x="19" y="25"/>
                    <a:pt x="19" y="25"/>
                    <a:pt x="19" y="26"/>
                  </a:cubicBezTo>
                  <a:cubicBezTo>
                    <a:pt x="19" y="25"/>
                    <a:pt x="19" y="25"/>
                    <a:pt x="19" y="25"/>
                  </a:cubicBezTo>
                  <a:cubicBezTo>
                    <a:pt x="18" y="25"/>
                    <a:pt x="18" y="25"/>
                    <a:pt x="17" y="26"/>
                  </a:cubicBezTo>
                  <a:cubicBezTo>
                    <a:pt x="17" y="28"/>
                    <a:pt x="18" y="30"/>
                    <a:pt x="18" y="31"/>
                  </a:cubicBezTo>
                  <a:cubicBezTo>
                    <a:pt x="19" y="31"/>
                    <a:pt x="20" y="30"/>
                    <a:pt x="21" y="30"/>
                  </a:cubicBezTo>
                  <a:cubicBezTo>
                    <a:pt x="21" y="28"/>
                    <a:pt x="21" y="26"/>
                    <a:pt x="21" y="23"/>
                  </a:cubicBezTo>
                  <a:moveTo>
                    <a:pt x="17" y="18"/>
                  </a:moveTo>
                  <a:cubicBezTo>
                    <a:pt x="17" y="18"/>
                    <a:pt x="16" y="18"/>
                    <a:pt x="16" y="19"/>
                  </a:cubicBezTo>
                  <a:cubicBezTo>
                    <a:pt x="16" y="20"/>
                    <a:pt x="16" y="22"/>
                    <a:pt x="16" y="24"/>
                  </a:cubicBezTo>
                  <a:cubicBezTo>
                    <a:pt x="17" y="23"/>
                    <a:pt x="18" y="23"/>
                    <a:pt x="18" y="23"/>
                  </a:cubicBezTo>
                  <a:cubicBezTo>
                    <a:pt x="18" y="21"/>
                    <a:pt x="18" y="19"/>
                    <a:pt x="17" y="18"/>
                  </a:cubicBezTo>
                  <a:moveTo>
                    <a:pt x="21" y="16"/>
                  </a:moveTo>
                  <a:cubicBezTo>
                    <a:pt x="20" y="17"/>
                    <a:pt x="19" y="17"/>
                    <a:pt x="19" y="17"/>
                  </a:cubicBezTo>
                  <a:cubicBezTo>
                    <a:pt x="19" y="19"/>
                    <a:pt x="19" y="21"/>
                    <a:pt x="19" y="22"/>
                  </a:cubicBezTo>
                  <a:cubicBezTo>
                    <a:pt x="20" y="22"/>
                    <a:pt x="20" y="22"/>
                    <a:pt x="21" y="21"/>
                  </a:cubicBezTo>
                  <a:cubicBezTo>
                    <a:pt x="21" y="20"/>
                    <a:pt x="21" y="18"/>
                    <a:pt x="21" y="16"/>
                  </a:cubicBezTo>
                  <a:moveTo>
                    <a:pt x="18" y="4"/>
                  </a:moveTo>
                  <a:cubicBezTo>
                    <a:pt x="18" y="4"/>
                    <a:pt x="17" y="5"/>
                    <a:pt x="17" y="5"/>
                  </a:cubicBezTo>
                  <a:cubicBezTo>
                    <a:pt x="18" y="9"/>
                    <a:pt x="18" y="12"/>
                    <a:pt x="18" y="15"/>
                  </a:cubicBezTo>
                  <a:cubicBezTo>
                    <a:pt x="19" y="15"/>
                    <a:pt x="20" y="14"/>
                    <a:pt x="20" y="14"/>
                  </a:cubicBezTo>
                  <a:cubicBezTo>
                    <a:pt x="20" y="11"/>
                    <a:pt x="20" y="8"/>
                    <a:pt x="19" y="5"/>
                  </a:cubicBezTo>
                  <a:cubicBezTo>
                    <a:pt x="19" y="5"/>
                    <a:pt x="19" y="4"/>
                    <a:pt x="18" y="4"/>
                  </a:cubicBezTo>
                  <a:moveTo>
                    <a:pt x="15" y="0"/>
                  </a:moveTo>
                  <a:cubicBezTo>
                    <a:pt x="15" y="0"/>
                    <a:pt x="15" y="0"/>
                    <a:pt x="15" y="0"/>
                  </a:cubicBezTo>
                  <a:cubicBezTo>
                    <a:pt x="14" y="0"/>
                    <a:pt x="14" y="0"/>
                    <a:pt x="14" y="1"/>
                  </a:cubicBezTo>
                  <a:cubicBezTo>
                    <a:pt x="14" y="1"/>
                    <a:pt x="14" y="1"/>
                    <a:pt x="14" y="1"/>
                  </a:cubicBezTo>
                  <a:cubicBezTo>
                    <a:pt x="14" y="2"/>
                    <a:pt x="14" y="4"/>
                    <a:pt x="14" y="5"/>
                  </a:cubicBezTo>
                  <a:cubicBezTo>
                    <a:pt x="14" y="9"/>
                    <a:pt x="15" y="13"/>
                    <a:pt x="15" y="17"/>
                  </a:cubicBezTo>
                  <a:cubicBezTo>
                    <a:pt x="16" y="16"/>
                    <a:pt x="16" y="16"/>
                    <a:pt x="17" y="16"/>
                  </a:cubicBezTo>
                  <a:cubicBezTo>
                    <a:pt x="16" y="12"/>
                    <a:pt x="16" y="8"/>
                    <a:pt x="16" y="4"/>
                  </a:cubicBezTo>
                  <a:cubicBezTo>
                    <a:pt x="16" y="3"/>
                    <a:pt x="16" y="2"/>
                    <a:pt x="16" y="1"/>
                  </a:cubicBezTo>
                  <a:cubicBezTo>
                    <a:pt x="16" y="0"/>
                    <a:pt x="15" y="0"/>
                    <a:pt x="15"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59" name="Freeform 16"/>
            <p:cNvSpPr>
              <a:spLocks noEditPoints="1"/>
            </p:cNvSpPr>
            <p:nvPr/>
          </p:nvSpPr>
          <p:spPr bwMode="auto">
            <a:xfrm>
              <a:off x="3299461" y="3622675"/>
              <a:ext cx="157163" cy="47625"/>
            </a:xfrm>
            <a:custGeom>
              <a:avLst/>
              <a:gdLst>
                <a:gd name="T0" fmla="*/ 11 w 73"/>
                <a:gd name="T1" fmla="*/ 14 h 22"/>
                <a:gd name="T2" fmla="*/ 14 w 73"/>
                <a:gd name="T3" fmla="*/ 10 h 22"/>
                <a:gd name="T4" fmla="*/ 11 w 73"/>
                <a:gd name="T5" fmla="*/ 14 h 22"/>
                <a:gd name="T6" fmla="*/ 69 w 73"/>
                <a:gd name="T7" fmla="*/ 0 h 22"/>
                <a:gd name="T8" fmla="*/ 69 w 73"/>
                <a:gd name="T9" fmla="*/ 0 h 22"/>
                <a:gd name="T10" fmla="*/ 67 w 73"/>
                <a:gd name="T11" fmla="*/ 1 h 22"/>
                <a:gd name="T12" fmla="*/ 39 w 73"/>
                <a:gd name="T13" fmla="*/ 2 h 22"/>
                <a:gd name="T14" fmla="*/ 33 w 73"/>
                <a:gd name="T15" fmla="*/ 2 h 22"/>
                <a:gd name="T16" fmla="*/ 29 w 73"/>
                <a:gd name="T17" fmla="*/ 3 h 22"/>
                <a:gd name="T18" fmla="*/ 28 w 73"/>
                <a:gd name="T19" fmla="*/ 3 h 22"/>
                <a:gd name="T20" fmla="*/ 16 w 73"/>
                <a:gd name="T21" fmla="*/ 6 h 22"/>
                <a:gd name="T22" fmla="*/ 15 w 73"/>
                <a:gd name="T23" fmla="*/ 6 h 22"/>
                <a:gd name="T24" fmla="*/ 15 w 73"/>
                <a:gd name="T25" fmla="*/ 6 h 22"/>
                <a:gd name="T26" fmla="*/ 0 w 73"/>
                <a:gd name="T27" fmla="*/ 18 h 22"/>
                <a:gd name="T28" fmla="*/ 1 w 73"/>
                <a:gd name="T29" fmla="*/ 20 h 22"/>
                <a:gd name="T30" fmla="*/ 2 w 73"/>
                <a:gd name="T31" fmla="*/ 20 h 22"/>
                <a:gd name="T32" fmla="*/ 8 w 73"/>
                <a:gd name="T33" fmla="*/ 14 h 22"/>
                <a:gd name="T34" fmla="*/ 3 w 73"/>
                <a:gd name="T35" fmla="*/ 20 h 22"/>
                <a:gd name="T36" fmla="*/ 3 w 73"/>
                <a:gd name="T37" fmla="*/ 20 h 22"/>
                <a:gd name="T38" fmla="*/ 3 w 73"/>
                <a:gd name="T39" fmla="*/ 20 h 22"/>
                <a:gd name="T40" fmla="*/ 3 w 73"/>
                <a:gd name="T41" fmla="*/ 20 h 22"/>
                <a:gd name="T42" fmla="*/ 4 w 73"/>
                <a:gd name="T43" fmla="*/ 22 h 22"/>
                <a:gd name="T44" fmla="*/ 5 w 73"/>
                <a:gd name="T45" fmla="*/ 21 h 22"/>
                <a:gd name="T46" fmla="*/ 13 w 73"/>
                <a:gd name="T47" fmla="*/ 15 h 22"/>
                <a:gd name="T48" fmla="*/ 17 w 73"/>
                <a:gd name="T49" fmla="*/ 8 h 22"/>
                <a:gd name="T50" fmla="*/ 26 w 73"/>
                <a:gd name="T51" fmla="*/ 5 h 22"/>
                <a:gd name="T52" fmla="*/ 27 w 73"/>
                <a:gd name="T53" fmla="*/ 6 h 22"/>
                <a:gd name="T54" fmla="*/ 29 w 73"/>
                <a:gd name="T55" fmla="*/ 7 h 22"/>
                <a:gd name="T56" fmla="*/ 30 w 73"/>
                <a:gd name="T57" fmla="*/ 6 h 22"/>
                <a:gd name="T58" fmla="*/ 29 w 73"/>
                <a:gd name="T59" fmla="*/ 5 h 22"/>
                <a:gd name="T60" fmla="*/ 30 w 73"/>
                <a:gd name="T61" fmla="*/ 5 h 22"/>
                <a:gd name="T62" fmla="*/ 30 w 73"/>
                <a:gd name="T63" fmla="*/ 5 h 22"/>
                <a:gd name="T64" fmla="*/ 32 w 73"/>
                <a:gd name="T65" fmla="*/ 5 h 22"/>
                <a:gd name="T66" fmla="*/ 33 w 73"/>
                <a:gd name="T67" fmla="*/ 4 h 22"/>
                <a:gd name="T68" fmla="*/ 33 w 73"/>
                <a:gd name="T69" fmla="*/ 4 h 22"/>
                <a:gd name="T70" fmla="*/ 34 w 73"/>
                <a:gd name="T71" fmla="*/ 4 h 22"/>
                <a:gd name="T72" fmla="*/ 39 w 73"/>
                <a:gd name="T73" fmla="*/ 4 h 22"/>
                <a:gd name="T74" fmla="*/ 45 w 73"/>
                <a:gd name="T75" fmla="*/ 4 h 22"/>
                <a:gd name="T76" fmla="*/ 62 w 73"/>
                <a:gd name="T77" fmla="*/ 3 h 22"/>
                <a:gd name="T78" fmla="*/ 49 w 73"/>
                <a:gd name="T79" fmla="*/ 4 h 22"/>
                <a:gd name="T80" fmla="*/ 35 w 73"/>
                <a:gd name="T81" fmla="*/ 6 h 22"/>
                <a:gd name="T82" fmla="*/ 33 w 73"/>
                <a:gd name="T83" fmla="*/ 6 h 22"/>
                <a:gd name="T84" fmla="*/ 31 w 73"/>
                <a:gd name="T85" fmla="*/ 8 h 22"/>
                <a:gd name="T86" fmla="*/ 35 w 73"/>
                <a:gd name="T87" fmla="*/ 8 h 22"/>
                <a:gd name="T88" fmla="*/ 49 w 73"/>
                <a:gd name="T89" fmla="*/ 6 h 22"/>
                <a:gd name="T90" fmla="*/ 49 w 73"/>
                <a:gd name="T91" fmla="*/ 6 h 22"/>
                <a:gd name="T92" fmla="*/ 51 w 73"/>
                <a:gd name="T93" fmla="*/ 4 h 22"/>
                <a:gd name="T94" fmla="*/ 52 w 73"/>
                <a:gd name="T95" fmla="*/ 4 h 22"/>
                <a:gd name="T96" fmla="*/ 53 w 73"/>
                <a:gd name="T97" fmla="*/ 6 h 22"/>
                <a:gd name="T98" fmla="*/ 53 w 73"/>
                <a:gd name="T99" fmla="*/ 6 h 22"/>
                <a:gd name="T100" fmla="*/ 60 w 73"/>
                <a:gd name="T101" fmla="*/ 5 h 22"/>
                <a:gd name="T102" fmla="*/ 63 w 73"/>
                <a:gd name="T103" fmla="*/ 4 h 22"/>
                <a:gd name="T104" fmla="*/ 63 w 73"/>
                <a:gd name="T105" fmla="*/ 4 h 22"/>
                <a:gd name="T106" fmla="*/ 64 w 73"/>
                <a:gd name="T107" fmla="*/ 5 h 22"/>
                <a:gd name="T108" fmla="*/ 72 w 73"/>
                <a:gd name="T109" fmla="*/ 2 h 22"/>
                <a:gd name="T110" fmla="*/ 72 w 73"/>
                <a:gd name="T111" fmla="*/ 1 h 22"/>
                <a:gd name="T112" fmla="*/ 70 w 73"/>
                <a:gd name="T113" fmla="*/ 1 h 22"/>
                <a:gd name="T114" fmla="*/ 69 w 73"/>
                <a:gd name="T11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 h="22">
                  <a:moveTo>
                    <a:pt x="11" y="14"/>
                  </a:moveTo>
                  <a:cubicBezTo>
                    <a:pt x="12" y="13"/>
                    <a:pt x="13" y="11"/>
                    <a:pt x="14" y="10"/>
                  </a:cubicBezTo>
                  <a:cubicBezTo>
                    <a:pt x="13" y="12"/>
                    <a:pt x="12" y="13"/>
                    <a:pt x="11" y="14"/>
                  </a:cubicBezTo>
                  <a:moveTo>
                    <a:pt x="69" y="0"/>
                  </a:moveTo>
                  <a:cubicBezTo>
                    <a:pt x="69" y="0"/>
                    <a:pt x="69" y="0"/>
                    <a:pt x="69" y="0"/>
                  </a:cubicBezTo>
                  <a:cubicBezTo>
                    <a:pt x="68" y="0"/>
                    <a:pt x="68" y="0"/>
                    <a:pt x="67" y="1"/>
                  </a:cubicBezTo>
                  <a:cubicBezTo>
                    <a:pt x="58" y="1"/>
                    <a:pt x="49" y="1"/>
                    <a:pt x="39" y="2"/>
                  </a:cubicBezTo>
                  <a:cubicBezTo>
                    <a:pt x="38" y="2"/>
                    <a:pt x="35" y="2"/>
                    <a:pt x="33" y="2"/>
                  </a:cubicBezTo>
                  <a:cubicBezTo>
                    <a:pt x="32" y="2"/>
                    <a:pt x="31" y="2"/>
                    <a:pt x="29" y="3"/>
                  </a:cubicBezTo>
                  <a:cubicBezTo>
                    <a:pt x="29" y="3"/>
                    <a:pt x="29" y="3"/>
                    <a:pt x="28" y="3"/>
                  </a:cubicBezTo>
                  <a:cubicBezTo>
                    <a:pt x="24" y="4"/>
                    <a:pt x="20" y="4"/>
                    <a:pt x="16" y="6"/>
                  </a:cubicBezTo>
                  <a:cubicBezTo>
                    <a:pt x="16" y="6"/>
                    <a:pt x="16" y="6"/>
                    <a:pt x="15" y="6"/>
                  </a:cubicBezTo>
                  <a:cubicBezTo>
                    <a:pt x="15" y="6"/>
                    <a:pt x="15" y="6"/>
                    <a:pt x="15" y="6"/>
                  </a:cubicBezTo>
                  <a:cubicBezTo>
                    <a:pt x="10" y="10"/>
                    <a:pt x="5" y="14"/>
                    <a:pt x="0" y="18"/>
                  </a:cubicBezTo>
                  <a:cubicBezTo>
                    <a:pt x="0" y="19"/>
                    <a:pt x="0" y="20"/>
                    <a:pt x="1" y="20"/>
                  </a:cubicBezTo>
                  <a:cubicBezTo>
                    <a:pt x="1" y="20"/>
                    <a:pt x="1" y="20"/>
                    <a:pt x="2" y="20"/>
                  </a:cubicBezTo>
                  <a:cubicBezTo>
                    <a:pt x="4" y="18"/>
                    <a:pt x="6" y="16"/>
                    <a:pt x="8" y="14"/>
                  </a:cubicBezTo>
                  <a:cubicBezTo>
                    <a:pt x="7" y="16"/>
                    <a:pt x="5" y="18"/>
                    <a:pt x="3" y="20"/>
                  </a:cubicBezTo>
                  <a:cubicBezTo>
                    <a:pt x="3" y="20"/>
                    <a:pt x="3" y="20"/>
                    <a:pt x="3" y="20"/>
                  </a:cubicBezTo>
                  <a:cubicBezTo>
                    <a:pt x="3" y="20"/>
                    <a:pt x="3" y="20"/>
                    <a:pt x="3" y="20"/>
                  </a:cubicBezTo>
                  <a:cubicBezTo>
                    <a:pt x="3" y="20"/>
                    <a:pt x="3" y="20"/>
                    <a:pt x="3" y="20"/>
                  </a:cubicBezTo>
                  <a:cubicBezTo>
                    <a:pt x="3" y="20"/>
                    <a:pt x="3" y="22"/>
                    <a:pt x="4" y="22"/>
                  </a:cubicBezTo>
                  <a:cubicBezTo>
                    <a:pt x="4" y="22"/>
                    <a:pt x="4" y="22"/>
                    <a:pt x="5" y="21"/>
                  </a:cubicBezTo>
                  <a:cubicBezTo>
                    <a:pt x="8" y="19"/>
                    <a:pt x="10" y="17"/>
                    <a:pt x="13" y="15"/>
                  </a:cubicBezTo>
                  <a:cubicBezTo>
                    <a:pt x="15" y="13"/>
                    <a:pt x="16" y="11"/>
                    <a:pt x="17" y="8"/>
                  </a:cubicBezTo>
                  <a:cubicBezTo>
                    <a:pt x="19" y="6"/>
                    <a:pt x="23" y="6"/>
                    <a:pt x="26" y="5"/>
                  </a:cubicBezTo>
                  <a:cubicBezTo>
                    <a:pt x="26" y="6"/>
                    <a:pt x="26" y="6"/>
                    <a:pt x="27" y="6"/>
                  </a:cubicBezTo>
                  <a:cubicBezTo>
                    <a:pt x="27" y="7"/>
                    <a:pt x="28" y="7"/>
                    <a:pt x="29" y="7"/>
                  </a:cubicBezTo>
                  <a:cubicBezTo>
                    <a:pt x="29" y="7"/>
                    <a:pt x="30" y="6"/>
                    <a:pt x="30" y="6"/>
                  </a:cubicBezTo>
                  <a:cubicBezTo>
                    <a:pt x="30" y="5"/>
                    <a:pt x="29" y="5"/>
                    <a:pt x="29" y="5"/>
                  </a:cubicBezTo>
                  <a:cubicBezTo>
                    <a:pt x="29" y="5"/>
                    <a:pt x="29" y="5"/>
                    <a:pt x="30" y="5"/>
                  </a:cubicBezTo>
                  <a:cubicBezTo>
                    <a:pt x="30" y="5"/>
                    <a:pt x="30" y="5"/>
                    <a:pt x="30" y="5"/>
                  </a:cubicBezTo>
                  <a:cubicBezTo>
                    <a:pt x="30" y="5"/>
                    <a:pt x="31" y="5"/>
                    <a:pt x="32" y="5"/>
                  </a:cubicBezTo>
                  <a:cubicBezTo>
                    <a:pt x="32" y="4"/>
                    <a:pt x="32" y="4"/>
                    <a:pt x="33" y="4"/>
                  </a:cubicBezTo>
                  <a:cubicBezTo>
                    <a:pt x="33" y="4"/>
                    <a:pt x="33" y="4"/>
                    <a:pt x="33" y="4"/>
                  </a:cubicBezTo>
                  <a:cubicBezTo>
                    <a:pt x="34" y="4"/>
                    <a:pt x="34" y="4"/>
                    <a:pt x="34" y="4"/>
                  </a:cubicBezTo>
                  <a:cubicBezTo>
                    <a:pt x="36" y="4"/>
                    <a:pt x="37" y="4"/>
                    <a:pt x="39" y="4"/>
                  </a:cubicBezTo>
                  <a:cubicBezTo>
                    <a:pt x="41" y="4"/>
                    <a:pt x="43" y="4"/>
                    <a:pt x="45" y="4"/>
                  </a:cubicBezTo>
                  <a:cubicBezTo>
                    <a:pt x="51" y="3"/>
                    <a:pt x="56" y="4"/>
                    <a:pt x="62" y="3"/>
                  </a:cubicBezTo>
                  <a:cubicBezTo>
                    <a:pt x="58" y="4"/>
                    <a:pt x="53" y="4"/>
                    <a:pt x="49" y="4"/>
                  </a:cubicBezTo>
                  <a:cubicBezTo>
                    <a:pt x="45" y="5"/>
                    <a:pt x="40" y="6"/>
                    <a:pt x="35" y="6"/>
                  </a:cubicBezTo>
                  <a:cubicBezTo>
                    <a:pt x="34" y="6"/>
                    <a:pt x="34" y="6"/>
                    <a:pt x="33" y="6"/>
                  </a:cubicBezTo>
                  <a:cubicBezTo>
                    <a:pt x="33" y="6"/>
                    <a:pt x="32" y="7"/>
                    <a:pt x="31" y="8"/>
                  </a:cubicBezTo>
                  <a:cubicBezTo>
                    <a:pt x="33" y="8"/>
                    <a:pt x="34" y="8"/>
                    <a:pt x="35" y="8"/>
                  </a:cubicBezTo>
                  <a:cubicBezTo>
                    <a:pt x="40" y="8"/>
                    <a:pt x="45" y="7"/>
                    <a:pt x="49" y="6"/>
                  </a:cubicBezTo>
                  <a:cubicBezTo>
                    <a:pt x="49" y="6"/>
                    <a:pt x="49" y="6"/>
                    <a:pt x="49" y="6"/>
                  </a:cubicBezTo>
                  <a:cubicBezTo>
                    <a:pt x="50" y="6"/>
                    <a:pt x="51" y="5"/>
                    <a:pt x="51" y="4"/>
                  </a:cubicBezTo>
                  <a:cubicBezTo>
                    <a:pt x="52" y="4"/>
                    <a:pt x="52" y="4"/>
                    <a:pt x="52" y="4"/>
                  </a:cubicBezTo>
                  <a:cubicBezTo>
                    <a:pt x="53" y="4"/>
                    <a:pt x="54" y="5"/>
                    <a:pt x="53" y="6"/>
                  </a:cubicBezTo>
                  <a:cubicBezTo>
                    <a:pt x="53" y="6"/>
                    <a:pt x="53" y="6"/>
                    <a:pt x="53" y="6"/>
                  </a:cubicBezTo>
                  <a:cubicBezTo>
                    <a:pt x="55" y="6"/>
                    <a:pt x="58" y="6"/>
                    <a:pt x="60" y="5"/>
                  </a:cubicBezTo>
                  <a:cubicBezTo>
                    <a:pt x="61" y="5"/>
                    <a:pt x="62" y="4"/>
                    <a:pt x="63" y="4"/>
                  </a:cubicBezTo>
                  <a:cubicBezTo>
                    <a:pt x="63" y="4"/>
                    <a:pt x="63" y="4"/>
                    <a:pt x="63" y="4"/>
                  </a:cubicBezTo>
                  <a:cubicBezTo>
                    <a:pt x="64" y="4"/>
                    <a:pt x="64" y="4"/>
                    <a:pt x="64" y="5"/>
                  </a:cubicBezTo>
                  <a:cubicBezTo>
                    <a:pt x="67" y="4"/>
                    <a:pt x="70" y="4"/>
                    <a:pt x="72" y="2"/>
                  </a:cubicBezTo>
                  <a:cubicBezTo>
                    <a:pt x="73" y="2"/>
                    <a:pt x="73" y="1"/>
                    <a:pt x="72" y="1"/>
                  </a:cubicBezTo>
                  <a:cubicBezTo>
                    <a:pt x="71" y="1"/>
                    <a:pt x="71" y="1"/>
                    <a:pt x="70" y="1"/>
                  </a:cubicBezTo>
                  <a:cubicBezTo>
                    <a:pt x="70" y="0"/>
                    <a:pt x="70" y="0"/>
                    <a:pt x="69"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60" name="Freeform 17"/>
            <p:cNvSpPr>
              <a:spLocks noEditPoints="1"/>
            </p:cNvSpPr>
            <p:nvPr/>
          </p:nvSpPr>
          <p:spPr bwMode="auto">
            <a:xfrm>
              <a:off x="3815398" y="3598862"/>
              <a:ext cx="198438" cy="271463"/>
            </a:xfrm>
            <a:custGeom>
              <a:avLst/>
              <a:gdLst>
                <a:gd name="T0" fmla="*/ 90 w 92"/>
                <a:gd name="T1" fmla="*/ 99 h 126"/>
                <a:gd name="T2" fmla="*/ 84 w 92"/>
                <a:gd name="T3" fmla="*/ 104 h 126"/>
                <a:gd name="T4" fmla="*/ 79 w 92"/>
                <a:gd name="T5" fmla="*/ 109 h 126"/>
                <a:gd name="T6" fmla="*/ 68 w 92"/>
                <a:gd name="T7" fmla="*/ 124 h 126"/>
                <a:gd name="T8" fmla="*/ 87 w 92"/>
                <a:gd name="T9" fmla="*/ 108 h 126"/>
                <a:gd name="T10" fmla="*/ 90 w 92"/>
                <a:gd name="T11" fmla="*/ 99 h 126"/>
                <a:gd name="T12" fmla="*/ 86 w 92"/>
                <a:gd name="T13" fmla="*/ 100 h 126"/>
                <a:gd name="T14" fmla="*/ 85 w 92"/>
                <a:gd name="T15" fmla="*/ 86 h 126"/>
                <a:gd name="T16" fmla="*/ 87 w 92"/>
                <a:gd name="T17" fmla="*/ 86 h 126"/>
                <a:gd name="T18" fmla="*/ 85 w 92"/>
                <a:gd name="T19" fmla="*/ 83 h 126"/>
                <a:gd name="T20" fmla="*/ 85 w 92"/>
                <a:gd name="T21" fmla="*/ 70 h 126"/>
                <a:gd name="T22" fmla="*/ 85 w 92"/>
                <a:gd name="T23" fmla="*/ 68 h 126"/>
                <a:gd name="T24" fmla="*/ 86 w 92"/>
                <a:gd name="T25" fmla="*/ 67 h 126"/>
                <a:gd name="T26" fmla="*/ 82 w 92"/>
                <a:gd name="T27" fmla="*/ 58 h 126"/>
                <a:gd name="T28" fmla="*/ 82 w 92"/>
                <a:gd name="T29" fmla="*/ 58 h 126"/>
                <a:gd name="T30" fmla="*/ 87 w 92"/>
                <a:gd name="T31" fmla="*/ 59 h 126"/>
                <a:gd name="T32" fmla="*/ 88 w 92"/>
                <a:gd name="T33" fmla="*/ 58 h 126"/>
                <a:gd name="T34" fmla="*/ 79 w 92"/>
                <a:gd name="T35" fmla="*/ 52 h 126"/>
                <a:gd name="T36" fmla="*/ 81 w 92"/>
                <a:gd name="T37" fmla="*/ 50 h 126"/>
                <a:gd name="T38" fmla="*/ 74 w 92"/>
                <a:gd name="T39" fmla="*/ 17 h 126"/>
                <a:gd name="T40" fmla="*/ 57 w 92"/>
                <a:gd name="T41" fmla="*/ 5 h 126"/>
                <a:gd name="T42" fmla="*/ 65 w 92"/>
                <a:gd name="T43" fmla="*/ 5 h 126"/>
                <a:gd name="T44" fmla="*/ 78 w 92"/>
                <a:gd name="T45" fmla="*/ 11 h 126"/>
                <a:gd name="T46" fmla="*/ 58 w 92"/>
                <a:gd name="T47" fmla="*/ 31 h 126"/>
                <a:gd name="T48" fmla="*/ 61 w 92"/>
                <a:gd name="T49" fmla="*/ 31 h 126"/>
                <a:gd name="T50" fmla="*/ 72 w 92"/>
                <a:gd name="T51" fmla="*/ 24 h 126"/>
                <a:gd name="T52" fmla="*/ 80 w 92"/>
                <a:gd name="T53" fmla="*/ 19 h 126"/>
                <a:gd name="T54" fmla="*/ 81 w 92"/>
                <a:gd name="T55" fmla="*/ 26 h 126"/>
                <a:gd name="T56" fmla="*/ 83 w 92"/>
                <a:gd name="T57" fmla="*/ 36 h 126"/>
                <a:gd name="T58" fmla="*/ 82 w 92"/>
                <a:gd name="T59" fmla="*/ 38 h 126"/>
                <a:gd name="T60" fmla="*/ 84 w 92"/>
                <a:gd name="T61" fmla="*/ 47 h 126"/>
                <a:gd name="T62" fmla="*/ 87 w 92"/>
                <a:gd name="T63" fmla="*/ 50 h 126"/>
                <a:gd name="T64" fmla="*/ 89 w 92"/>
                <a:gd name="T65" fmla="*/ 50 h 126"/>
                <a:gd name="T66" fmla="*/ 89 w 92"/>
                <a:gd name="T67" fmla="*/ 60 h 126"/>
                <a:gd name="T68" fmla="*/ 88 w 92"/>
                <a:gd name="T69" fmla="*/ 65 h 126"/>
                <a:gd name="T70" fmla="*/ 89 w 92"/>
                <a:gd name="T71" fmla="*/ 67 h 126"/>
                <a:gd name="T72" fmla="*/ 86 w 92"/>
                <a:gd name="T73" fmla="*/ 69 h 126"/>
                <a:gd name="T74" fmla="*/ 88 w 92"/>
                <a:gd name="T75" fmla="*/ 88 h 126"/>
                <a:gd name="T76" fmla="*/ 90 w 92"/>
                <a:gd name="T77" fmla="*/ 82 h 126"/>
                <a:gd name="T78" fmla="*/ 91 w 92"/>
                <a:gd name="T79" fmla="*/ 68 h 126"/>
                <a:gd name="T80" fmla="*/ 86 w 92"/>
                <a:gd name="T81" fmla="*/ 47 h 126"/>
                <a:gd name="T82" fmla="*/ 80 w 92"/>
                <a:gd name="T83" fmla="*/ 15 h 126"/>
                <a:gd name="T84" fmla="*/ 80 w 92"/>
                <a:gd name="T85" fmla="*/ 14 h 126"/>
                <a:gd name="T86" fmla="*/ 50 w 92"/>
                <a:gd name="T87" fmla="*/ 0 h 126"/>
                <a:gd name="T88" fmla="*/ 2 w 92"/>
                <a:gd name="T89" fmla="*/ 3 h 126"/>
                <a:gd name="T90" fmla="*/ 33 w 92"/>
                <a:gd name="T91" fmla="*/ 2 h 126"/>
                <a:gd name="T92" fmla="*/ 2 w 92"/>
                <a:gd name="T93" fmla="*/ 6 h 126"/>
                <a:gd name="T94" fmla="*/ 9 w 92"/>
                <a:gd name="T95" fmla="*/ 5 h 126"/>
                <a:gd name="T96" fmla="*/ 9 w 92"/>
                <a:gd name="T97" fmla="*/ 5 h 126"/>
                <a:gd name="T98" fmla="*/ 18 w 92"/>
                <a:gd name="T99" fmla="*/ 6 h 126"/>
                <a:gd name="T100" fmla="*/ 23 w 92"/>
                <a:gd name="T101" fmla="*/ 5 h 126"/>
                <a:gd name="T102" fmla="*/ 32 w 92"/>
                <a:gd name="T103" fmla="*/ 5 h 126"/>
                <a:gd name="T104" fmla="*/ 40 w 92"/>
                <a:gd name="T105" fmla="*/ 5 h 126"/>
                <a:gd name="T106" fmla="*/ 50 w 92"/>
                <a:gd name="T107" fmla="*/ 2 h 126"/>
                <a:gd name="T108" fmla="*/ 56 w 92"/>
                <a:gd name="T109"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 h="126">
                  <a:moveTo>
                    <a:pt x="75" y="118"/>
                  </a:moveTo>
                  <a:cubicBezTo>
                    <a:pt x="77" y="116"/>
                    <a:pt x="79" y="114"/>
                    <a:pt x="81" y="112"/>
                  </a:cubicBezTo>
                  <a:cubicBezTo>
                    <a:pt x="79" y="114"/>
                    <a:pt x="77" y="116"/>
                    <a:pt x="75" y="118"/>
                  </a:cubicBezTo>
                  <a:moveTo>
                    <a:pt x="90" y="99"/>
                  </a:moveTo>
                  <a:cubicBezTo>
                    <a:pt x="89" y="100"/>
                    <a:pt x="88" y="101"/>
                    <a:pt x="87" y="101"/>
                  </a:cubicBezTo>
                  <a:cubicBezTo>
                    <a:pt x="87" y="102"/>
                    <a:pt x="87" y="102"/>
                    <a:pt x="87" y="102"/>
                  </a:cubicBezTo>
                  <a:cubicBezTo>
                    <a:pt x="86" y="103"/>
                    <a:pt x="85" y="103"/>
                    <a:pt x="84" y="104"/>
                  </a:cubicBezTo>
                  <a:cubicBezTo>
                    <a:pt x="84" y="104"/>
                    <a:pt x="84" y="104"/>
                    <a:pt x="84" y="104"/>
                  </a:cubicBezTo>
                  <a:cubicBezTo>
                    <a:pt x="83" y="105"/>
                    <a:pt x="82" y="106"/>
                    <a:pt x="81" y="107"/>
                  </a:cubicBezTo>
                  <a:cubicBezTo>
                    <a:pt x="80" y="108"/>
                    <a:pt x="80" y="108"/>
                    <a:pt x="79" y="109"/>
                  </a:cubicBezTo>
                  <a:cubicBezTo>
                    <a:pt x="79" y="109"/>
                    <a:pt x="79" y="109"/>
                    <a:pt x="79" y="109"/>
                  </a:cubicBezTo>
                  <a:cubicBezTo>
                    <a:pt x="79" y="109"/>
                    <a:pt x="79" y="109"/>
                    <a:pt x="79" y="109"/>
                  </a:cubicBezTo>
                  <a:cubicBezTo>
                    <a:pt x="79" y="109"/>
                    <a:pt x="79" y="109"/>
                    <a:pt x="79" y="109"/>
                  </a:cubicBezTo>
                  <a:cubicBezTo>
                    <a:pt x="78" y="110"/>
                    <a:pt x="79" y="111"/>
                    <a:pt x="79" y="111"/>
                  </a:cubicBezTo>
                  <a:cubicBezTo>
                    <a:pt x="76" y="114"/>
                    <a:pt x="73" y="117"/>
                    <a:pt x="71" y="120"/>
                  </a:cubicBezTo>
                  <a:cubicBezTo>
                    <a:pt x="70" y="121"/>
                    <a:pt x="69" y="123"/>
                    <a:pt x="68" y="124"/>
                  </a:cubicBezTo>
                  <a:cubicBezTo>
                    <a:pt x="68" y="125"/>
                    <a:pt x="68" y="125"/>
                    <a:pt x="69" y="126"/>
                  </a:cubicBezTo>
                  <a:cubicBezTo>
                    <a:pt x="69" y="126"/>
                    <a:pt x="69" y="126"/>
                    <a:pt x="69" y="126"/>
                  </a:cubicBezTo>
                  <a:cubicBezTo>
                    <a:pt x="69" y="126"/>
                    <a:pt x="69" y="125"/>
                    <a:pt x="70" y="125"/>
                  </a:cubicBezTo>
                  <a:cubicBezTo>
                    <a:pt x="76" y="120"/>
                    <a:pt x="82" y="115"/>
                    <a:pt x="87" y="108"/>
                  </a:cubicBezTo>
                  <a:cubicBezTo>
                    <a:pt x="87" y="107"/>
                    <a:pt x="88" y="105"/>
                    <a:pt x="88" y="104"/>
                  </a:cubicBezTo>
                  <a:cubicBezTo>
                    <a:pt x="88" y="104"/>
                    <a:pt x="89" y="104"/>
                    <a:pt x="89" y="103"/>
                  </a:cubicBezTo>
                  <a:cubicBezTo>
                    <a:pt x="89" y="103"/>
                    <a:pt x="89" y="103"/>
                    <a:pt x="89" y="102"/>
                  </a:cubicBezTo>
                  <a:cubicBezTo>
                    <a:pt x="89" y="101"/>
                    <a:pt x="89" y="100"/>
                    <a:pt x="90" y="99"/>
                  </a:cubicBezTo>
                  <a:moveTo>
                    <a:pt x="87" y="89"/>
                  </a:moveTo>
                  <a:cubicBezTo>
                    <a:pt x="86" y="90"/>
                    <a:pt x="86" y="90"/>
                    <a:pt x="85" y="91"/>
                  </a:cubicBezTo>
                  <a:cubicBezTo>
                    <a:pt x="85" y="95"/>
                    <a:pt x="84" y="99"/>
                    <a:pt x="83" y="103"/>
                  </a:cubicBezTo>
                  <a:cubicBezTo>
                    <a:pt x="84" y="102"/>
                    <a:pt x="85" y="101"/>
                    <a:pt x="86" y="100"/>
                  </a:cubicBezTo>
                  <a:cubicBezTo>
                    <a:pt x="86" y="97"/>
                    <a:pt x="87" y="94"/>
                    <a:pt x="87" y="91"/>
                  </a:cubicBezTo>
                  <a:cubicBezTo>
                    <a:pt x="87" y="90"/>
                    <a:pt x="87" y="90"/>
                    <a:pt x="87" y="89"/>
                  </a:cubicBezTo>
                  <a:moveTo>
                    <a:pt x="87" y="84"/>
                  </a:moveTo>
                  <a:cubicBezTo>
                    <a:pt x="86" y="84"/>
                    <a:pt x="86" y="85"/>
                    <a:pt x="85" y="86"/>
                  </a:cubicBezTo>
                  <a:cubicBezTo>
                    <a:pt x="85" y="86"/>
                    <a:pt x="85" y="87"/>
                    <a:pt x="85" y="88"/>
                  </a:cubicBezTo>
                  <a:cubicBezTo>
                    <a:pt x="85" y="88"/>
                    <a:pt x="85" y="88"/>
                    <a:pt x="85" y="88"/>
                  </a:cubicBezTo>
                  <a:cubicBezTo>
                    <a:pt x="86" y="87"/>
                    <a:pt x="86" y="87"/>
                    <a:pt x="87" y="86"/>
                  </a:cubicBezTo>
                  <a:cubicBezTo>
                    <a:pt x="87" y="86"/>
                    <a:pt x="87" y="86"/>
                    <a:pt x="87" y="86"/>
                  </a:cubicBezTo>
                  <a:cubicBezTo>
                    <a:pt x="87" y="85"/>
                    <a:pt x="87" y="85"/>
                    <a:pt x="87" y="84"/>
                  </a:cubicBezTo>
                  <a:moveTo>
                    <a:pt x="85" y="70"/>
                  </a:moveTo>
                  <a:cubicBezTo>
                    <a:pt x="84" y="70"/>
                    <a:pt x="84" y="71"/>
                    <a:pt x="83" y="71"/>
                  </a:cubicBezTo>
                  <a:cubicBezTo>
                    <a:pt x="84" y="75"/>
                    <a:pt x="85" y="79"/>
                    <a:pt x="85" y="83"/>
                  </a:cubicBezTo>
                  <a:cubicBezTo>
                    <a:pt x="85" y="83"/>
                    <a:pt x="86" y="82"/>
                    <a:pt x="86" y="82"/>
                  </a:cubicBezTo>
                  <a:cubicBezTo>
                    <a:pt x="87" y="81"/>
                    <a:pt x="87" y="81"/>
                    <a:pt x="87" y="81"/>
                  </a:cubicBezTo>
                  <a:cubicBezTo>
                    <a:pt x="87" y="78"/>
                    <a:pt x="86" y="75"/>
                    <a:pt x="86" y="72"/>
                  </a:cubicBezTo>
                  <a:cubicBezTo>
                    <a:pt x="85" y="71"/>
                    <a:pt x="85" y="70"/>
                    <a:pt x="85" y="70"/>
                  </a:cubicBezTo>
                  <a:moveTo>
                    <a:pt x="84" y="65"/>
                  </a:moveTo>
                  <a:cubicBezTo>
                    <a:pt x="83" y="65"/>
                    <a:pt x="83" y="65"/>
                    <a:pt x="82" y="66"/>
                  </a:cubicBezTo>
                  <a:cubicBezTo>
                    <a:pt x="82" y="67"/>
                    <a:pt x="83" y="68"/>
                    <a:pt x="83" y="69"/>
                  </a:cubicBezTo>
                  <a:cubicBezTo>
                    <a:pt x="83" y="68"/>
                    <a:pt x="84" y="68"/>
                    <a:pt x="85" y="68"/>
                  </a:cubicBezTo>
                  <a:cubicBezTo>
                    <a:pt x="84" y="67"/>
                    <a:pt x="84" y="66"/>
                    <a:pt x="84" y="65"/>
                  </a:cubicBezTo>
                  <a:moveTo>
                    <a:pt x="87" y="62"/>
                  </a:moveTo>
                  <a:cubicBezTo>
                    <a:pt x="86" y="62"/>
                    <a:pt x="86" y="63"/>
                    <a:pt x="85" y="63"/>
                  </a:cubicBezTo>
                  <a:cubicBezTo>
                    <a:pt x="85" y="64"/>
                    <a:pt x="86" y="66"/>
                    <a:pt x="86" y="67"/>
                  </a:cubicBezTo>
                  <a:cubicBezTo>
                    <a:pt x="86" y="66"/>
                    <a:pt x="87" y="66"/>
                    <a:pt x="88" y="66"/>
                  </a:cubicBezTo>
                  <a:cubicBezTo>
                    <a:pt x="87" y="65"/>
                    <a:pt x="87" y="63"/>
                    <a:pt x="87" y="62"/>
                  </a:cubicBezTo>
                  <a:cubicBezTo>
                    <a:pt x="87" y="62"/>
                    <a:pt x="87" y="62"/>
                    <a:pt x="87" y="62"/>
                  </a:cubicBezTo>
                  <a:moveTo>
                    <a:pt x="82" y="58"/>
                  </a:moveTo>
                  <a:cubicBezTo>
                    <a:pt x="82" y="59"/>
                    <a:pt x="81" y="59"/>
                    <a:pt x="80" y="59"/>
                  </a:cubicBezTo>
                  <a:cubicBezTo>
                    <a:pt x="81" y="61"/>
                    <a:pt x="81" y="62"/>
                    <a:pt x="81" y="64"/>
                  </a:cubicBezTo>
                  <a:cubicBezTo>
                    <a:pt x="82" y="63"/>
                    <a:pt x="83" y="63"/>
                    <a:pt x="83" y="62"/>
                  </a:cubicBezTo>
                  <a:cubicBezTo>
                    <a:pt x="83" y="61"/>
                    <a:pt x="82" y="60"/>
                    <a:pt x="82" y="58"/>
                  </a:cubicBezTo>
                  <a:moveTo>
                    <a:pt x="88" y="54"/>
                  </a:moveTo>
                  <a:cubicBezTo>
                    <a:pt x="87" y="55"/>
                    <a:pt x="86" y="56"/>
                    <a:pt x="85" y="56"/>
                  </a:cubicBezTo>
                  <a:cubicBezTo>
                    <a:pt x="85" y="58"/>
                    <a:pt x="85" y="60"/>
                    <a:pt x="85" y="61"/>
                  </a:cubicBezTo>
                  <a:cubicBezTo>
                    <a:pt x="85" y="61"/>
                    <a:pt x="86" y="60"/>
                    <a:pt x="87" y="59"/>
                  </a:cubicBezTo>
                  <a:cubicBezTo>
                    <a:pt x="87" y="59"/>
                    <a:pt x="87" y="58"/>
                    <a:pt x="87" y="57"/>
                  </a:cubicBezTo>
                  <a:cubicBezTo>
                    <a:pt x="87" y="58"/>
                    <a:pt x="87" y="58"/>
                    <a:pt x="87" y="59"/>
                  </a:cubicBezTo>
                  <a:cubicBezTo>
                    <a:pt x="87" y="59"/>
                    <a:pt x="87" y="59"/>
                    <a:pt x="88" y="59"/>
                  </a:cubicBezTo>
                  <a:cubicBezTo>
                    <a:pt x="88" y="58"/>
                    <a:pt x="88" y="58"/>
                    <a:pt x="88" y="58"/>
                  </a:cubicBezTo>
                  <a:cubicBezTo>
                    <a:pt x="88" y="58"/>
                    <a:pt x="89" y="58"/>
                    <a:pt x="89" y="59"/>
                  </a:cubicBezTo>
                  <a:cubicBezTo>
                    <a:pt x="89" y="57"/>
                    <a:pt x="88" y="55"/>
                    <a:pt x="88" y="54"/>
                  </a:cubicBezTo>
                  <a:moveTo>
                    <a:pt x="81" y="50"/>
                  </a:moveTo>
                  <a:cubicBezTo>
                    <a:pt x="80" y="51"/>
                    <a:pt x="80" y="51"/>
                    <a:pt x="79" y="52"/>
                  </a:cubicBezTo>
                  <a:cubicBezTo>
                    <a:pt x="79" y="54"/>
                    <a:pt x="80" y="55"/>
                    <a:pt x="80" y="57"/>
                  </a:cubicBezTo>
                  <a:cubicBezTo>
                    <a:pt x="81" y="57"/>
                    <a:pt x="81" y="56"/>
                    <a:pt x="82" y="56"/>
                  </a:cubicBezTo>
                  <a:cubicBezTo>
                    <a:pt x="82" y="55"/>
                    <a:pt x="82" y="55"/>
                    <a:pt x="81" y="54"/>
                  </a:cubicBezTo>
                  <a:cubicBezTo>
                    <a:pt x="81" y="53"/>
                    <a:pt x="81" y="52"/>
                    <a:pt x="81" y="50"/>
                  </a:cubicBezTo>
                  <a:moveTo>
                    <a:pt x="74" y="17"/>
                  </a:moveTo>
                  <a:cubicBezTo>
                    <a:pt x="75" y="16"/>
                    <a:pt x="76" y="14"/>
                    <a:pt x="77" y="13"/>
                  </a:cubicBezTo>
                  <a:cubicBezTo>
                    <a:pt x="77" y="13"/>
                    <a:pt x="77" y="14"/>
                    <a:pt x="77" y="14"/>
                  </a:cubicBezTo>
                  <a:cubicBezTo>
                    <a:pt x="76" y="15"/>
                    <a:pt x="75" y="16"/>
                    <a:pt x="74" y="17"/>
                  </a:cubicBezTo>
                  <a:moveTo>
                    <a:pt x="52" y="3"/>
                  </a:moveTo>
                  <a:cubicBezTo>
                    <a:pt x="52" y="3"/>
                    <a:pt x="52" y="3"/>
                    <a:pt x="51" y="4"/>
                  </a:cubicBezTo>
                  <a:cubicBezTo>
                    <a:pt x="51" y="4"/>
                    <a:pt x="51" y="4"/>
                    <a:pt x="50" y="5"/>
                  </a:cubicBezTo>
                  <a:cubicBezTo>
                    <a:pt x="52" y="5"/>
                    <a:pt x="55" y="5"/>
                    <a:pt x="57" y="5"/>
                  </a:cubicBezTo>
                  <a:cubicBezTo>
                    <a:pt x="57" y="4"/>
                    <a:pt x="58" y="4"/>
                    <a:pt x="58" y="3"/>
                  </a:cubicBezTo>
                  <a:cubicBezTo>
                    <a:pt x="58" y="3"/>
                    <a:pt x="59" y="3"/>
                    <a:pt x="59" y="3"/>
                  </a:cubicBezTo>
                  <a:cubicBezTo>
                    <a:pt x="60" y="3"/>
                    <a:pt x="60" y="4"/>
                    <a:pt x="60" y="5"/>
                  </a:cubicBezTo>
                  <a:cubicBezTo>
                    <a:pt x="61" y="5"/>
                    <a:pt x="63" y="5"/>
                    <a:pt x="65" y="5"/>
                  </a:cubicBezTo>
                  <a:cubicBezTo>
                    <a:pt x="69" y="5"/>
                    <a:pt x="73" y="5"/>
                    <a:pt x="77" y="6"/>
                  </a:cubicBezTo>
                  <a:cubicBezTo>
                    <a:pt x="78" y="6"/>
                    <a:pt x="80" y="6"/>
                    <a:pt x="80" y="8"/>
                  </a:cubicBezTo>
                  <a:cubicBezTo>
                    <a:pt x="80" y="9"/>
                    <a:pt x="79" y="11"/>
                    <a:pt x="79" y="13"/>
                  </a:cubicBezTo>
                  <a:cubicBezTo>
                    <a:pt x="78" y="12"/>
                    <a:pt x="78" y="11"/>
                    <a:pt x="78" y="11"/>
                  </a:cubicBezTo>
                  <a:cubicBezTo>
                    <a:pt x="77" y="10"/>
                    <a:pt x="77" y="10"/>
                    <a:pt x="77" y="10"/>
                  </a:cubicBezTo>
                  <a:cubicBezTo>
                    <a:pt x="76" y="10"/>
                    <a:pt x="76" y="10"/>
                    <a:pt x="76" y="10"/>
                  </a:cubicBezTo>
                  <a:cubicBezTo>
                    <a:pt x="73" y="15"/>
                    <a:pt x="70" y="19"/>
                    <a:pt x="66" y="22"/>
                  </a:cubicBezTo>
                  <a:cubicBezTo>
                    <a:pt x="62" y="25"/>
                    <a:pt x="59" y="27"/>
                    <a:pt x="58" y="31"/>
                  </a:cubicBezTo>
                  <a:cubicBezTo>
                    <a:pt x="58" y="31"/>
                    <a:pt x="58" y="32"/>
                    <a:pt x="59" y="32"/>
                  </a:cubicBezTo>
                  <a:cubicBezTo>
                    <a:pt x="59" y="32"/>
                    <a:pt x="59" y="32"/>
                    <a:pt x="59" y="32"/>
                  </a:cubicBezTo>
                  <a:cubicBezTo>
                    <a:pt x="60" y="32"/>
                    <a:pt x="60" y="31"/>
                    <a:pt x="60" y="31"/>
                  </a:cubicBezTo>
                  <a:cubicBezTo>
                    <a:pt x="61" y="31"/>
                    <a:pt x="61" y="31"/>
                    <a:pt x="61" y="31"/>
                  </a:cubicBezTo>
                  <a:cubicBezTo>
                    <a:pt x="61" y="31"/>
                    <a:pt x="61" y="31"/>
                    <a:pt x="61" y="31"/>
                  </a:cubicBezTo>
                  <a:cubicBezTo>
                    <a:pt x="61" y="31"/>
                    <a:pt x="61" y="31"/>
                    <a:pt x="62" y="31"/>
                  </a:cubicBezTo>
                  <a:cubicBezTo>
                    <a:pt x="62" y="31"/>
                    <a:pt x="63" y="31"/>
                    <a:pt x="63" y="30"/>
                  </a:cubicBezTo>
                  <a:cubicBezTo>
                    <a:pt x="66" y="28"/>
                    <a:pt x="69" y="26"/>
                    <a:pt x="72" y="24"/>
                  </a:cubicBezTo>
                  <a:cubicBezTo>
                    <a:pt x="74" y="22"/>
                    <a:pt x="76" y="19"/>
                    <a:pt x="78" y="17"/>
                  </a:cubicBezTo>
                  <a:cubicBezTo>
                    <a:pt x="79" y="18"/>
                    <a:pt x="79" y="18"/>
                    <a:pt x="79" y="19"/>
                  </a:cubicBezTo>
                  <a:cubicBezTo>
                    <a:pt x="79" y="19"/>
                    <a:pt x="79" y="19"/>
                    <a:pt x="79" y="19"/>
                  </a:cubicBezTo>
                  <a:cubicBezTo>
                    <a:pt x="80" y="19"/>
                    <a:pt x="80" y="19"/>
                    <a:pt x="80" y="19"/>
                  </a:cubicBezTo>
                  <a:cubicBezTo>
                    <a:pt x="81" y="19"/>
                    <a:pt x="82" y="20"/>
                    <a:pt x="81" y="20"/>
                  </a:cubicBezTo>
                  <a:cubicBezTo>
                    <a:pt x="80" y="21"/>
                    <a:pt x="80" y="21"/>
                    <a:pt x="80" y="21"/>
                  </a:cubicBezTo>
                  <a:cubicBezTo>
                    <a:pt x="80" y="23"/>
                    <a:pt x="80" y="25"/>
                    <a:pt x="81" y="26"/>
                  </a:cubicBezTo>
                  <a:cubicBezTo>
                    <a:pt x="81" y="26"/>
                    <a:pt x="81" y="26"/>
                    <a:pt x="81" y="26"/>
                  </a:cubicBezTo>
                  <a:cubicBezTo>
                    <a:pt x="82" y="26"/>
                    <a:pt x="83" y="27"/>
                    <a:pt x="82" y="28"/>
                  </a:cubicBezTo>
                  <a:cubicBezTo>
                    <a:pt x="82" y="28"/>
                    <a:pt x="82" y="29"/>
                    <a:pt x="81" y="29"/>
                  </a:cubicBezTo>
                  <a:cubicBezTo>
                    <a:pt x="81" y="31"/>
                    <a:pt x="82" y="33"/>
                    <a:pt x="82" y="34"/>
                  </a:cubicBezTo>
                  <a:cubicBezTo>
                    <a:pt x="83" y="34"/>
                    <a:pt x="83" y="35"/>
                    <a:pt x="83" y="36"/>
                  </a:cubicBezTo>
                  <a:cubicBezTo>
                    <a:pt x="82" y="37"/>
                    <a:pt x="81" y="38"/>
                    <a:pt x="80" y="39"/>
                  </a:cubicBezTo>
                  <a:cubicBezTo>
                    <a:pt x="78" y="42"/>
                    <a:pt x="78" y="46"/>
                    <a:pt x="79" y="49"/>
                  </a:cubicBezTo>
                  <a:cubicBezTo>
                    <a:pt x="79" y="49"/>
                    <a:pt x="80" y="48"/>
                    <a:pt x="80" y="48"/>
                  </a:cubicBezTo>
                  <a:cubicBezTo>
                    <a:pt x="80" y="44"/>
                    <a:pt x="81" y="41"/>
                    <a:pt x="82" y="38"/>
                  </a:cubicBezTo>
                  <a:cubicBezTo>
                    <a:pt x="82" y="38"/>
                    <a:pt x="82" y="39"/>
                    <a:pt x="83" y="39"/>
                  </a:cubicBezTo>
                  <a:cubicBezTo>
                    <a:pt x="83" y="41"/>
                    <a:pt x="83" y="43"/>
                    <a:pt x="84" y="45"/>
                  </a:cubicBezTo>
                  <a:cubicBezTo>
                    <a:pt x="84" y="45"/>
                    <a:pt x="85" y="45"/>
                    <a:pt x="84" y="46"/>
                  </a:cubicBezTo>
                  <a:cubicBezTo>
                    <a:pt x="84" y="46"/>
                    <a:pt x="84" y="46"/>
                    <a:pt x="84" y="47"/>
                  </a:cubicBezTo>
                  <a:cubicBezTo>
                    <a:pt x="84" y="48"/>
                    <a:pt x="85" y="49"/>
                    <a:pt x="85" y="50"/>
                  </a:cubicBezTo>
                  <a:cubicBezTo>
                    <a:pt x="85" y="52"/>
                    <a:pt x="85" y="53"/>
                    <a:pt x="85" y="54"/>
                  </a:cubicBezTo>
                  <a:cubicBezTo>
                    <a:pt x="85" y="53"/>
                    <a:pt x="86" y="52"/>
                    <a:pt x="87" y="51"/>
                  </a:cubicBezTo>
                  <a:cubicBezTo>
                    <a:pt x="87" y="51"/>
                    <a:pt x="87" y="51"/>
                    <a:pt x="87" y="50"/>
                  </a:cubicBezTo>
                  <a:cubicBezTo>
                    <a:pt x="87" y="50"/>
                    <a:pt x="87" y="50"/>
                    <a:pt x="87" y="50"/>
                  </a:cubicBezTo>
                  <a:cubicBezTo>
                    <a:pt x="87" y="50"/>
                    <a:pt x="87" y="51"/>
                    <a:pt x="88" y="51"/>
                  </a:cubicBezTo>
                  <a:cubicBezTo>
                    <a:pt x="88" y="51"/>
                    <a:pt x="88" y="51"/>
                    <a:pt x="88" y="51"/>
                  </a:cubicBezTo>
                  <a:cubicBezTo>
                    <a:pt x="88" y="50"/>
                    <a:pt x="89" y="50"/>
                    <a:pt x="89" y="50"/>
                  </a:cubicBezTo>
                  <a:cubicBezTo>
                    <a:pt x="90" y="50"/>
                    <a:pt x="90" y="51"/>
                    <a:pt x="90" y="52"/>
                  </a:cubicBezTo>
                  <a:cubicBezTo>
                    <a:pt x="89" y="52"/>
                    <a:pt x="89" y="53"/>
                    <a:pt x="88" y="53"/>
                  </a:cubicBezTo>
                  <a:cubicBezTo>
                    <a:pt x="89" y="54"/>
                    <a:pt x="89" y="54"/>
                    <a:pt x="89" y="55"/>
                  </a:cubicBezTo>
                  <a:cubicBezTo>
                    <a:pt x="89" y="57"/>
                    <a:pt x="89" y="58"/>
                    <a:pt x="89" y="60"/>
                  </a:cubicBezTo>
                  <a:cubicBezTo>
                    <a:pt x="89" y="60"/>
                    <a:pt x="89" y="60"/>
                    <a:pt x="89" y="60"/>
                  </a:cubicBezTo>
                  <a:cubicBezTo>
                    <a:pt x="89" y="60"/>
                    <a:pt x="89" y="60"/>
                    <a:pt x="89" y="60"/>
                  </a:cubicBezTo>
                  <a:cubicBezTo>
                    <a:pt x="88" y="60"/>
                    <a:pt x="88" y="61"/>
                    <a:pt x="88" y="61"/>
                  </a:cubicBezTo>
                  <a:cubicBezTo>
                    <a:pt x="88" y="63"/>
                    <a:pt x="88" y="64"/>
                    <a:pt x="88" y="65"/>
                  </a:cubicBezTo>
                  <a:cubicBezTo>
                    <a:pt x="89" y="65"/>
                    <a:pt x="89" y="65"/>
                    <a:pt x="89" y="65"/>
                  </a:cubicBezTo>
                  <a:cubicBezTo>
                    <a:pt x="89" y="65"/>
                    <a:pt x="89" y="65"/>
                    <a:pt x="89" y="65"/>
                  </a:cubicBezTo>
                  <a:cubicBezTo>
                    <a:pt x="90" y="65"/>
                    <a:pt x="91" y="66"/>
                    <a:pt x="90" y="66"/>
                  </a:cubicBezTo>
                  <a:cubicBezTo>
                    <a:pt x="90" y="67"/>
                    <a:pt x="89" y="67"/>
                    <a:pt x="89" y="67"/>
                  </a:cubicBezTo>
                  <a:cubicBezTo>
                    <a:pt x="89" y="68"/>
                    <a:pt x="89" y="68"/>
                    <a:pt x="89" y="68"/>
                  </a:cubicBezTo>
                  <a:cubicBezTo>
                    <a:pt x="89" y="69"/>
                    <a:pt x="89" y="70"/>
                    <a:pt x="89" y="70"/>
                  </a:cubicBezTo>
                  <a:cubicBezTo>
                    <a:pt x="89" y="69"/>
                    <a:pt x="88" y="69"/>
                    <a:pt x="88" y="68"/>
                  </a:cubicBezTo>
                  <a:cubicBezTo>
                    <a:pt x="87" y="68"/>
                    <a:pt x="87" y="68"/>
                    <a:pt x="86" y="69"/>
                  </a:cubicBezTo>
                  <a:cubicBezTo>
                    <a:pt x="87" y="71"/>
                    <a:pt x="88" y="73"/>
                    <a:pt x="89" y="74"/>
                  </a:cubicBezTo>
                  <a:cubicBezTo>
                    <a:pt x="88" y="77"/>
                    <a:pt x="88" y="80"/>
                    <a:pt x="88" y="83"/>
                  </a:cubicBezTo>
                  <a:cubicBezTo>
                    <a:pt x="88" y="84"/>
                    <a:pt x="88" y="85"/>
                    <a:pt x="88" y="86"/>
                  </a:cubicBezTo>
                  <a:cubicBezTo>
                    <a:pt x="89" y="86"/>
                    <a:pt x="89" y="87"/>
                    <a:pt x="88" y="88"/>
                  </a:cubicBezTo>
                  <a:cubicBezTo>
                    <a:pt x="88" y="88"/>
                    <a:pt x="88" y="88"/>
                    <a:pt x="88" y="88"/>
                  </a:cubicBezTo>
                  <a:cubicBezTo>
                    <a:pt x="88" y="91"/>
                    <a:pt x="88" y="95"/>
                    <a:pt x="88" y="98"/>
                  </a:cubicBezTo>
                  <a:cubicBezTo>
                    <a:pt x="88" y="98"/>
                    <a:pt x="89" y="97"/>
                    <a:pt x="90" y="96"/>
                  </a:cubicBezTo>
                  <a:cubicBezTo>
                    <a:pt x="90" y="91"/>
                    <a:pt x="90" y="87"/>
                    <a:pt x="90" y="82"/>
                  </a:cubicBezTo>
                  <a:cubicBezTo>
                    <a:pt x="90" y="80"/>
                    <a:pt x="90" y="78"/>
                    <a:pt x="90" y="77"/>
                  </a:cubicBezTo>
                  <a:cubicBezTo>
                    <a:pt x="91" y="77"/>
                    <a:pt x="91" y="77"/>
                    <a:pt x="91" y="77"/>
                  </a:cubicBezTo>
                  <a:cubicBezTo>
                    <a:pt x="91" y="77"/>
                    <a:pt x="92" y="76"/>
                    <a:pt x="92" y="76"/>
                  </a:cubicBezTo>
                  <a:cubicBezTo>
                    <a:pt x="92" y="73"/>
                    <a:pt x="91" y="71"/>
                    <a:pt x="91" y="68"/>
                  </a:cubicBezTo>
                  <a:cubicBezTo>
                    <a:pt x="91" y="66"/>
                    <a:pt x="91" y="64"/>
                    <a:pt x="91" y="62"/>
                  </a:cubicBezTo>
                  <a:cubicBezTo>
                    <a:pt x="91" y="58"/>
                    <a:pt x="91" y="50"/>
                    <a:pt x="87" y="47"/>
                  </a:cubicBezTo>
                  <a:cubicBezTo>
                    <a:pt x="87" y="47"/>
                    <a:pt x="87" y="47"/>
                    <a:pt x="86" y="47"/>
                  </a:cubicBezTo>
                  <a:cubicBezTo>
                    <a:pt x="86" y="47"/>
                    <a:pt x="86" y="47"/>
                    <a:pt x="86" y="47"/>
                  </a:cubicBezTo>
                  <a:cubicBezTo>
                    <a:pt x="86" y="44"/>
                    <a:pt x="85" y="42"/>
                    <a:pt x="84" y="39"/>
                  </a:cubicBezTo>
                  <a:cubicBezTo>
                    <a:pt x="83" y="31"/>
                    <a:pt x="83" y="22"/>
                    <a:pt x="80" y="15"/>
                  </a:cubicBezTo>
                  <a:cubicBezTo>
                    <a:pt x="80" y="15"/>
                    <a:pt x="80" y="15"/>
                    <a:pt x="80" y="15"/>
                  </a:cubicBezTo>
                  <a:cubicBezTo>
                    <a:pt x="80" y="15"/>
                    <a:pt x="80" y="15"/>
                    <a:pt x="80" y="15"/>
                  </a:cubicBezTo>
                  <a:cubicBezTo>
                    <a:pt x="80" y="15"/>
                    <a:pt x="80" y="15"/>
                    <a:pt x="80" y="15"/>
                  </a:cubicBezTo>
                  <a:cubicBezTo>
                    <a:pt x="80" y="15"/>
                    <a:pt x="80" y="15"/>
                    <a:pt x="80" y="15"/>
                  </a:cubicBezTo>
                  <a:cubicBezTo>
                    <a:pt x="80" y="14"/>
                    <a:pt x="80" y="14"/>
                    <a:pt x="80" y="14"/>
                  </a:cubicBezTo>
                  <a:cubicBezTo>
                    <a:pt x="80" y="14"/>
                    <a:pt x="80" y="14"/>
                    <a:pt x="80" y="14"/>
                  </a:cubicBezTo>
                  <a:cubicBezTo>
                    <a:pt x="82" y="11"/>
                    <a:pt x="83" y="8"/>
                    <a:pt x="81" y="5"/>
                  </a:cubicBezTo>
                  <a:cubicBezTo>
                    <a:pt x="79" y="3"/>
                    <a:pt x="74" y="3"/>
                    <a:pt x="71" y="3"/>
                  </a:cubicBezTo>
                  <a:cubicBezTo>
                    <a:pt x="65" y="3"/>
                    <a:pt x="58" y="3"/>
                    <a:pt x="52" y="3"/>
                  </a:cubicBezTo>
                  <a:moveTo>
                    <a:pt x="50" y="0"/>
                  </a:moveTo>
                  <a:cubicBezTo>
                    <a:pt x="43" y="0"/>
                    <a:pt x="35" y="0"/>
                    <a:pt x="28" y="0"/>
                  </a:cubicBezTo>
                  <a:cubicBezTo>
                    <a:pt x="25" y="0"/>
                    <a:pt x="22" y="0"/>
                    <a:pt x="18" y="0"/>
                  </a:cubicBezTo>
                  <a:cubicBezTo>
                    <a:pt x="13" y="0"/>
                    <a:pt x="7" y="0"/>
                    <a:pt x="2" y="1"/>
                  </a:cubicBezTo>
                  <a:cubicBezTo>
                    <a:pt x="0" y="2"/>
                    <a:pt x="1" y="3"/>
                    <a:pt x="2" y="3"/>
                  </a:cubicBezTo>
                  <a:cubicBezTo>
                    <a:pt x="2" y="3"/>
                    <a:pt x="2" y="3"/>
                    <a:pt x="2" y="3"/>
                  </a:cubicBezTo>
                  <a:cubicBezTo>
                    <a:pt x="7" y="2"/>
                    <a:pt x="13" y="2"/>
                    <a:pt x="18" y="2"/>
                  </a:cubicBezTo>
                  <a:cubicBezTo>
                    <a:pt x="22" y="2"/>
                    <a:pt x="26" y="2"/>
                    <a:pt x="29" y="2"/>
                  </a:cubicBezTo>
                  <a:cubicBezTo>
                    <a:pt x="30" y="2"/>
                    <a:pt x="32" y="2"/>
                    <a:pt x="33" y="2"/>
                  </a:cubicBezTo>
                  <a:cubicBezTo>
                    <a:pt x="32" y="2"/>
                    <a:pt x="31" y="2"/>
                    <a:pt x="30" y="2"/>
                  </a:cubicBezTo>
                  <a:cubicBezTo>
                    <a:pt x="26" y="2"/>
                    <a:pt x="21" y="2"/>
                    <a:pt x="17" y="2"/>
                  </a:cubicBezTo>
                  <a:cubicBezTo>
                    <a:pt x="12" y="2"/>
                    <a:pt x="7" y="3"/>
                    <a:pt x="2" y="4"/>
                  </a:cubicBezTo>
                  <a:cubicBezTo>
                    <a:pt x="1" y="4"/>
                    <a:pt x="1" y="6"/>
                    <a:pt x="2" y="6"/>
                  </a:cubicBezTo>
                  <a:cubicBezTo>
                    <a:pt x="2" y="6"/>
                    <a:pt x="3" y="6"/>
                    <a:pt x="3" y="6"/>
                  </a:cubicBezTo>
                  <a:cubicBezTo>
                    <a:pt x="5" y="6"/>
                    <a:pt x="6" y="5"/>
                    <a:pt x="8" y="4"/>
                  </a:cubicBezTo>
                  <a:cubicBezTo>
                    <a:pt x="8" y="4"/>
                    <a:pt x="8" y="4"/>
                    <a:pt x="8" y="4"/>
                  </a:cubicBezTo>
                  <a:cubicBezTo>
                    <a:pt x="9" y="4"/>
                    <a:pt x="9" y="4"/>
                    <a:pt x="9" y="5"/>
                  </a:cubicBezTo>
                  <a:cubicBezTo>
                    <a:pt x="12" y="4"/>
                    <a:pt x="14" y="4"/>
                    <a:pt x="17" y="4"/>
                  </a:cubicBezTo>
                  <a:cubicBezTo>
                    <a:pt x="17" y="4"/>
                    <a:pt x="18" y="4"/>
                    <a:pt x="18" y="4"/>
                  </a:cubicBezTo>
                  <a:cubicBezTo>
                    <a:pt x="15" y="5"/>
                    <a:pt x="12" y="5"/>
                    <a:pt x="9" y="5"/>
                  </a:cubicBezTo>
                  <a:cubicBezTo>
                    <a:pt x="9" y="5"/>
                    <a:pt x="9" y="5"/>
                    <a:pt x="9" y="5"/>
                  </a:cubicBezTo>
                  <a:cubicBezTo>
                    <a:pt x="9" y="5"/>
                    <a:pt x="9" y="5"/>
                    <a:pt x="9" y="5"/>
                  </a:cubicBezTo>
                  <a:cubicBezTo>
                    <a:pt x="8" y="6"/>
                    <a:pt x="7" y="6"/>
                    <a:pt x="6" y="7"/>
                  </a:cubicBezTo>
                  <a:cubicBezTo>
                    <a:pt x="7" y="7"/>
                    <a:pt x="8" y="7"/>
                    <a:pt x="9" y="7"/>
                  </a:cubicBezTo>
                  <a:cubicBezTo>
                    <a:pt x="12" y="7"/>
                    <a:pt x="15" y="7"/>
                    <a:pt x="18" y="6"/>
                  </a:cubicBezTo>
                  <a:cubicBezTo>
                    <a:pt x="20" y="5"/>
                    <a:pt x="22" y="4"/>
                    <a:pt x="23" y="3"/>
                  </a:cubicBezTo>
                  <a:cubicBezTo>
                    <a:pt x="23" y="3"/>
                    <a:pt x="24" y="2"/>
                    <a:pt x="24" y="2"/>
                  </a:cubicBezTo>
                  <a:cubicBezTo>
                    <a:pt x="25" y="2"/>
                    <a:pt x="25" y="4"/>
                    <a:pt x="24" y="4"/>
                  </a:cubicBezTo>
                  <a:cubicBezTo>
                    <a:pt x="24" y="5"/>
                    <a:pt x="23" y="5"/>
                    <a:pt x="23" y="5"/>
                  </a:cubicBezTo>
                  <a:cubicBezTo>
                    <a:pt x="24" y="5"/>
                    <a:pt x="25" y="5"/>
                    <a:pt x="26" y="5"/>
                  </a:cubicBezTo>
                  <a:cubicBezTo>
                    <a:pt x="27" y="5"/>
                    <a:pt x="28" y="5"/>
                    <a:pt x="29" y="5"/>
                  </a:cubicBezTo>
                  <a:cubicBezTo>
                    <a:pt x="30" y="5"/>
                    <a:pt x="30" y="5"/>
                    <a:pt x="30" y="5"/>
                  </a:cubicBezTo>
                  <a:cubicBezTo>
                    <a:pt x="31" y="5"/>
                    <a:pt x="32" y="5"/>
                    <a:pt x="32" y="5"/>
                  </a:cubicBezTo>
                  <a:cubicBezTo>
                    <a:pt x="32" y="5"/>
                    <a:pt x="32" y="5"/>
                    <a:pt x="32" y="5"/>
                  </a:cubicBezTo>
                  <a:cubicBezTo>
                    <a:pt x="32" y="4"/>
                    <a:pt x="33" y="4"/>
                    <a:pt x="33" y="4"/>
                  </a:cubicBezTo>
                  <a:cubicBezTo>
                    <a:pt x="33" y="4"/>
                    <a:pt x="33" y="4"/>
                    <a:pt x="34" y="5"/>
                  </a:cubicBezTo>
                  <a:cubicBezTo>
                    <a:pt x="36" y="5"/>
                    <a:pt x="38" y="5"/>
                    <a:pt x="40" y="5"/>
                  </a:cubicBezTo>
                  <a:cubicBezTo>
                    <a:pt x="40" y="5"/>
                    <a:pt x="41" y="5"/>
                    <a:pt x="41" y="5"/>
                  </a:cubicBezTo>
                  <a:cubicBezTo>
                    <a:pt x="41" y="5"/>
                    <a:pt x="42" y="5"/>
                    <a:pt x="42" y="5"/>
                  </a:cubicBezTo>
                  <a:cubicBezTo>
                    <a:pt x="44" y="5"/>
                    <a:pt x="45" y="5"/>
                    <a:pt x="47" y="5"/>
                  </a:cubicBezTo>
                  <a:cubicBezTo>
                    <a:pt x="48" y="4"/>
                    <a:pt x="49" y="3"/>
                    <a:pt x="50" y="2"/>
                  </a:cubicBezTo>
                  <a:cubicBezTo>
                    <a:pt x="51" y="2"/>
                    <a:pt x="51" y="2"/>
                    <a:pt x="51" y="2"/>
                  </a:cubicBezTo>
                  <a:cubicBezTo>
                    <a:pt x="51" y="2"/>
                    <a:pt x="52" y="2"/>
                    <a:pt x="52" y="2"/>
                  </a:cubicBezTo>
                  <a:cubicBezTo>
                    <a:pt x="53" y="2"/>
                    <a:pt x="55" y="2"/>
                    <a:pt x="56" y="2"/>
                  </a:cubicBezTo>
                  <a:cubicBezTo>
                    <a:pt x="57" y="1"/>
                    <a:pt x="57" y="0"/>
                    <a:pt x="56" y="0"/>
                  </a:cubicBezTo>
                  <a:cubicBezTo>
                    <a:pt x="54" y="0"/>
                    <a:pt x="52" y="0"/>
                    <a:pt x="50" y="0"/>
                  </a:cubicBezTo>
                </a:path>
              </a:pathLst>
            </a:custGeom>
            <a:solidFill>
              <a:schemeClr val="accent1"/>
            </a:solidFill>
            <a:ln>
              <a:solidFill>
                <a:schemeClr val="accent1"/>
              </a:solidFill>
            </a:ln>
          </p:spPr>
          <p:txBody>
            <a:bodyPr vert="horz" wrap="square" lIns="91440" tIns="45720" rIns="91440" bIns="45720" numCol="1" anchor="t" anchorCtr="0" compatLnSpc="1"/>
            <a:lstStyle/>
            <a:p>
              <a:endParaRPr lang="zh-CN" altLang="en-US"/>
            </a:p>
          </p:txBody>
        </p:sp>
        <p:sp>
          <p:nvSpPr>
            <p:cNvPr id="266" name="任意多边形 265"/>
            <p:cNvSpPr/>
            <p:nvPr/>
          </p:nvSpPr>
          <p:spPr bwMode="auto">
            <a:xfrm>
              <a:off x="3332798" y="3629025"/>
              <a:ext cx="136769" cy="47625"/>
            </a:xfrm>
            <a:custGeom>
              <a:avLst/>
              <a:gdLst>
                <a:gd name="connsiteX0" fmla="*/ 133527 w 136769"/>
                <a:gd name="connsiteY0" fmla="*/ 28575 h 47625"/>
                <a:gd name="connsiteX1" fmla="*/ 135820 w 136769"/>
                <a:gd name="connsiteY1" fmla="*/ 32808 h 47625"/>
                <a:gd name="connsiteX2" fmla="*/ 122061 w 136769"/>
                <a:gd name="connsiteY2" fmla="*/ 41275 h 47625"/>
                <a:gd name="connsiteX3" fmla="*/ 119768 w 136769"/>
                <a:gd name="connsiteY3" fmla="*/ 41275 h 47625"/>
                <a:gd name="connsiteX4" fmla="*/ 119768 w 136769"/>
                <a:gd name="connsiteY4" fmla="*/ 37042 h 47625"/>
                <a:gd name="connsiteX5" fmla="*/ 133527 w 136769"/>
                <a:gd name="connsiteY5" fmla="*/ 28575 h 47625"/>
                <a:gd name="connsiteX6" fmla="*/ 39071 w 136769"/>
                <a:gd name="connsiteY6" fmla="*/ 15875 h 47625"/>
                <a:gd name="connsiteX7" fmla="*/ 41276 w 136769"/>
                <a:gd name="connsiteY7" fmla="*/ 20108 h 47625"/>
                <a:gd name="connsiteX8" fmla="*/ 12612 w 136769"/>
                <a:gd name="connsiteY8" fmla="*/ 41275 h 47625"/>
                <a:gd name="connsiteX9" fmla="*/ 5998 w 136769"/>
                <a:gd name="connsiteY9" fmla="*/ 47625 h 47625"/>
                <a:gd name="connsiteX10" fmla="*/ 3793 w 136769"/>
                <a:gd name="connsiteY10" fmla="*/ 43392 h 47625"/>
                <a:gd name="connsiteX11" fmla="*/ 5998 w 136769"/>
                <a:gd name="connsiteY11" fmla="*/ 41275 h 47625"/>
                <a:gd name="connsiteX12" fmla="*/ 39071 w 136769"/>
                <a:gd name="connsiteY12" fmla="*/ 15875 h 47625"/>
                <a:gd name="connsiteX13" fmla="*/ 129117 w 136769"/>
                <a:gd name="connsiteY13" fmla="*/ 14287 h 47625"/>
                <a:gd name="connsiteX14" fmla="*/ 131233 w 136769"/>
                <a:gd name="connsiteY14" fmla="*/ 18328 h 47625"/>
                <a:gd name="connsiteX15" fmla="*/ 105833 w 136769"/>
                <a:gd name="connsiteY15" fmla="*/ 36512 h 47625"/>
                <a:gd name="connsiteX16" fmla="*/ 103717 w 136769"/>
                <a:gd name="connsiteY16" fmla="*/ 36512 h 47625"/>
                <a:gd name="connsiteX17" fmla="*/ 103717 w 136769"/>
                <a:gd name="connsiteY17" fmla="*/ 32471 h 47625"/>
                <a:gd name="connsiteX18" fmla="*/ 129117 w 136769"/>
                <a:gd name="connsiteY18" fmla="*/ 16307 h 47625"/>
                <a:gd name="connsiteX19" fmla="*/ 129117 w 136769"/>
                <a:gd name="connsiteY19" fmla="*/ 14287 h 47625"/>
                <a:gd name="connsiteX20" fmla="*/ 102636 w 136769"/>
                <a:gd name="connsiteY20" fmla="*/ 3175 h 47625"/>
                <a:gd name="connsiteX21" fmla="*/ 104776 w 136769"/>
                <a:gd name="connsiteY21" fmla="*/ 5323 h 47625"/>
                <a:gd name="connsiteX22" fmla="*/ 59842 w 136769"/>
                <a:gd name="connsiteY22" fmla="*/ 37540 h 47625"/>
                <a:gd name="connsiteX23" fmla="*/ 57703 w 136769"/>
                <a:gd name="connsiteY23" fmla="*/ 39688 h 47625"/>
                <a:gd name="connsiteX24" fmla="*/ 57703 w 136769"/>
                <a:gd name="connsiteY24" fmla="*/ 35392 h 47625"/>
                <a:gd name="connsiteX25" fmla="*/ 96217 w 136769"/>
                <a:gd name="connsiteY25" fmla="*/ 5323 h 47625"/>
                <a:gd name="connsiteX26" fmla="*/ 102636 w 136769"/>
                <a:gd name="connsiteY26" fmla="*/ 3175 h 47625"/>
                <a:gd name="connsiteX27" fmla="*/ 77512 w 136769"/>
                <a:gd name="connsiteY27" fmla="*/ 3175 h 47625"/>
                <a:gd name="connsiteX28" fmla="*/ 79720 w 136769"/>
                <a:gd name="connsiteY28" fmla="*/ 3175 h 47625"/>
                <a:gd name="connsiteX29" fmla="*/ 81929 w 136769"/>
                <a:gd name="connsiteY29" fmla="*/ 7520 h 47625"/>
                <a:gd name="connsiteX30" fmla="*/ 37755 w 136769"/>
                <a:gd name="connsiteY30" fmla="*/ 44450 h 47625"/>
                <a:gd name="connsiteX31" fmla="*/ 35547 w 136769"/>
                <a:gd name="connsiteY31" fmla="*/ 44450 h 47625"/>
                <a:gd name="connsiteX32" fmla="*/ 33338 w 136769"/>
                <a:gd name="connsiteY32" fmla="*/ 44450 h 47625"/>
                <a:gd name="connsiteX33" fmla="*/ 33338 w 136769"/>
                <a:gd name="connsiteY33" fmla="*/ 42278 h 47625"/>
                <a:gd name="connsiteX34" fmla="*/ 73094 w 136769"/>
                <a:gd name="connsiteY34" fmla="*/ 7520 h 47625"/>
                <a:gd name="connsiteX35" fmla="*/ 77512 w 136769"/>
                <a:gd name="connsiteY35" fmla="*/ 3175 h 47625"/>
                <a:gd name="connsiteX36" fmla="*/ 39103 w 136769"/>
                <a:gd name="connsiteY36" fmla="*/ 3175 h 47625"/>
                <a:gd name="connsiteX37" fmla="*/ 41275 w 136769"/>
                <a:gd name="connsiteY37" fmla="*/ 3175 h 47625"/>
                <a:gd name="connsiteX38" fmla="*/ 41275 w 136769"/>
                <a:gd name="connsiteY38" fmla="*/ 5292 h 47625"/>
                <a:gd name="connsiteX39" fmla="*/ 39103 w 136769"/>
                <a:gd name="connsiteY39" fmla="*/ 7408 h 47625"/>
                <a:gd name="connsiteX40" fmla="*/ 34758 w 136769"/>
                <a:gd name="connsiteY40" fmla="*/ 11642 h 47625"/>
                <a:gd name="connsiteX41" fmla="*/ 4345 w 136769"/>
                <a:gd name="connsiteY41" fmla="*/ 41275 h 47625"/>
                <a:gd name="connsiteX42" fmla="*/ 2172 w 136769"/>
                <a:gd name="connsiteY42" fmla="*/ 41275 h 47625"/>
                <a:gd name="connsiteX43" fmla="*/ 0 w 136769"/>
                <a:gd name="connsiteY43" fmla="*/ 41275 h 47625"/>
                <a:gd name="connsiteX44" fmla="*/ 0 w 136769"/>
                <a:gd name="connsiteY44" fmla="*/ 39158 h 47625"/>
                <a:gd name="connsiteX45" fmla="*/ 30413 w 136769"/>
                <a:gd name="connsiteY45" fmla="*/ 9525 h 47625"/>
                <a:gd name="connsiteX46" fmla="*/ 32585 w 136769"/>
                <a:gd name="connsiteY46" fmla="*/ 7408 h 47625"/>
                <a:gd name="connsiteX47" fmla="*/ 36930 w 136769"/>
                <a:gd name="connsiteY47" fmla="*/ 5292 h 47625"/>
                <a:gd name="connsiteX48" fmla="*/ 39103 w 136769"/>
                <a:gd name="connsiteY48" fmla="*/ 3175 h 47625"/>
                <a:gd name="connsiteX49" fmla="*/ 122715 w 136769"/>
                <a:gd name="connsiteY49" fmla="*/ 0 h 47625"/>
                <a:gd name="connsiteX50" fmla="*/ 124858 w 136769"/>
                <a:gd name="connsiteY50" fmla="*/ 4445 h 47625"/>
                <a:gd name="connsiteX51" fmla="*/ 88424 w 136769"/>
                <a:gd name="connsiteY51" fmla="*/ 33338 h 47625"/>
                <a:gd name="connsiteX52" fmla="*/ 86281 w 136769"/>
                <a:gd name="connsiteY52" fmla="*/ 28893 h 47625"/>
                <a:gd name="connsiteX53" fmla="*/ 122715 w 136769"/>
                <a:gd name="connsiteY53"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6769" h="47625">
                  <a:moveTo>
                    <a:pt x="133527" y="28575"/>
                  </a:moveTo>
                  <a:cubicBezTo>
                    <a:pt x="135820" y="28575"/>
                    <a:pt x="138113" y="32808"/>
                    <a:pt x="135820" y="32808"/>
                  </a:cubicBezTo>
                  <a:cubicBezTo>
                    <a:pt x="131234" y="34925"/>
                    <a:pt x="126648" y="37042"/>
                    <a:pt x="122061" y="41275"/>
                  </a:cubicBezTo>
                  <a:cubicBezTo>
                    <a:pt x="122061" y="41275"/>
                    <a:pt x="119768" y="41275"/>
                    <a:pt x="119768" y="41275"/>
                  </a:cubicBezTo>
                  <a:cubicBezTo>
                    <a:pt x="117475" y="41275"/>
                    <a:pt x="117475" y="37042"/>
                    <a:pt x="119768" y="37042"/>
                  </a:cubicBezTo>
                  <a:cubicBezTo>
                    <a:pt x="124354" y="34925"/>
                    <a:pt x="128941" y="32808"/>
                    <a:pt x="133527" y="28575"/>
                  </a:cubicBezTo>
                  <a:close/>
                  <a:moveTo>
                    <a:pt x="39071" y="15875"/>
                  </a:moveTo>
                  <a:cubicBezTo>
                    <a:pt x="41276" y="15875"/>
                    <a:pt x="41276" y="17992"/>
                    <a:pt x="41276" y="20108"/>
                  </a:cubicBezTo>
                  <a:cubicBezTo>
                    <a:pt x="30251" y="26458"/>
                    <a:pt x="21432" y="34925"/>
                    <a:pt x="12612" y="41275"/>
                  </a:cubicBezTo>
                  <a:cubicBezTo>
                    <a:pt x="10407" y="43392"/>
                    <a:pt x="8203" y="45508"/>
                    <a:pt x="5998" y="47625"/>
                  </a:cubicBezTo>
                  <a:cubicBezTo>
                    <a:pt x="3793" y="47625"/>
                    <a:pt x="1588" y="45508"/>
                    <a:pt x="3793" y="43392"/>
                  </a:cubicBezTo>
                  <a:cubicBezTo>
                    <a:pt x="3793" y="43392"/>
                    <a:pt x="5998" y="41275"/>
                    <a:pt x="5998" y="41275"/>
                  </a:cubicBezTo>
                  <a:cubicBezTo>
                    <a:pt x="17022" y="32808"/>
                    <a:pt x="28047" y="24342"/>
                    <a:pt x="39071" y="15875"/>
                  </a:cubicBezTo>
                  <a:close/>
                  <a:moveTo>
                    <a:pt x="129117" y="14287"/>
                  </a:moveTo>
                  <a:cubicBezTo>
                    <a:pt x="131233" y="14287"/>
                    <a:pt x="133350" y="18328"/>
                    <a:pt x="131233" y="18328"/>
                  </a:cubicBezTo>
                  <a:cubicBezTo>
                    <a:pt x="122767" y="24389"/>
                    <a:pt x="114300" y="30451"/>
                    <a:pt x="105833" y="36512"/>
                  </a:cubicBezTo>
                  <a:cubicBezTo>
                    <a:pt x="103717" y="36512"/>
                    <a:pt x="103717" y="36512"/>
                    <a:pt x="103717" y="36512"/>
                  </a:cubicBezTo>
                  <a:cubicBezTo>
                    <a:pt x="101600" y="36512"/>
                    <a:pt x="101600" y="34492"/>
                    <a:pt x="103717" y="32471"/>
                  </a:cubicBezTo>
                  <a:cubicBezTo>
                    <a:pt x="112183" y="26410"/>
                    <a:pt x="120650" y="20348"/>
                    <a:pt x="129117" y="16307"/>
                  </a:cubicBezTo>
                  <a:cubicBezTo>
                    <a:pt x="129117" y="14287"/>
                    <a:pt x="129117" y="14287"/>
                    <a:pt x="129117" y="14287"/>
                  </a:cubicBezTo>
                  <a:close/>
                  <a:moveTo>
                    <a:pt x="102636" y="3175"/>
                  </a:moveTo>
                  <a:cubicBezTo>
                    <a:pt x="104776" y="3175"/>
                    <a:pt x="104776" y="3175"/>
                    <a:pt x="104776" y="5323"/>
                  </a:cubicBezTo>
                  <a:cubicBezTo>
                    <a:pt x="89798" y="16062"/>
                    <a:pt x="74820" y="26801"/>
                    <a:pt x="59842" y="37540"/>
                  </a:cubicBezTo>
                  <a:cubicBezTo>
                    <a:pt x="59842" y="39688"/>
                    <a:pt x="59842" y="39688"/>
                    <a:pt x="57703" y="39688"/>
                  </a:cubicBezTo>
                  <a:cubicBezTo>
                    <a:pt x="57703" y="39688"/>
                    <a:pt x="55563" y="35392"/>
                    <a:pt x="57703" y="35392"/>
                  </a:cubicBezTo>
                  <a:cubicBezTo>
                    <a:pt x="70541" y="24653"/>
                    <a:pt x="83379" y="16062"/>
                    <a:pt x="96217" y="5323"/>
                  </a:cubicBezTo>
                  <a:cubicBezTo>
                    <a:pt x="98357" y="5323"/>
                    <a:pt x="100496" y="3175"/>
                    <a:pt x="102636" y="3175"/>
                  </a:cubicBezTo>
                  <a:close/>
                  <a:moveTo>
                    <a:pt x="77512" y="3175"/>
                  </a:moveTo>
                  <a:cubicBezTo>
                    <a:pt x="79720" y="3175"/>
                    <a:pt x="79720" y="3175"/>
                    <a:pt x="79720" y="3175"/>
                  </a:cubicBezTo>
                  <a:cubicBezTo>
                    <a:pt x="81929" y="3175"/>
                    <a:pt x="84138" y="5347"/>
                    <a:pt x="81929" y="7520"/>
                  </a:cubicBezTo>
                  <a:cubicBezTo>
                    <a:pt x="66468" y="20554"/>
                    <a:pt x="51007" y="31416"/>
                    <a:pt x="37755" y="44450"/>
                  </a:cubicBezTo>
                  <a:cubicBezTo>
                    <a:pt x="35547" y="44450"/>
                    <a:pt x="35547" y="44450"/>
                    <a:pt x="35547" y="44450"/>
                  </a:cubicBezTo>
                  <a:cubicBezTo>
                    <a:pt x="35547" y="44450"/>
                    <a:pt x="35547" y="44450"/>
                    <a:pt x="33338" y="44450"/>
                  </a:cubicBezTo>
                  <a:cubicBezTo>
                    <a:pt x="33338" y="44450"/>
                    <a:pt x="33338" y="42278"/>
                    <a:pt x="33338" y="42278"/>
                  </a:cubicBezTo>
                  <a:cubicBezTo>
                    <a:pt x="46590" y="31416"/>
                    <a:pt x="62051" y="20554"/>
                    <a:pt x="73094" y="7520"/>
                  </a:cubicBezTo>
                  <a:cubicBezTo>
                    <a:pt x="75303" y="7520"/>
                    <a:pt x="77512" y="5347"/>
                    <a:pt x="77512" y="3175"/>
                  </a:cubicBezTo>
                  <a:close/>
                  <a:moveTo>
                    <a:pt x="39103" y="3175"/>
                  </a:moveTo>
                  <a:cubicBezTo>
                    <a:pt x="41275" y="3175"/>
                    <a:pt x="41275" y="3175"/>
                    <a:pt x="41275" y="3175"/>
                  </a:cubicBezTo>
                  <a:cubicBezTo>
                    <a:pt x="41275" y="5292"/>
                    <a:pt x="41275" y="5292"/>
                    <a:pt x="41275" y="5292"/>
                  </a:cubicBezTo>
                  <a:cubicBezTo>
                    <a:pt x="41275" y="7408"/>
                    <a:pt x="39103" y="7408"/>
                    <a:pt x="39103" y="7408"/>
                  </a:cubicBezTo>
                  <a:cubicBezTo>
                    <a:pt x="39103" y="7408"/>
                    <a:pt x="36930" y="9525"/>
                    <a:pt x="34758" y="11642"/>
                  </a:cubicBezTo>
                  <a:cubicBezTo>
                    <a:pt x="23896" y="20108"/>
                    <a:pt x="15206" y="30692"/>
                    <a:pt x="4345" y="41275"/>
                  </a:cubicBezTo>
                  <a:cubicBezTo>
                    <a:pt x="2172" y="41275"/>
                    <a:pt x="2172" y="41275"/>
                    <a:pt x="2172" y="41275"/>
                  </a:cubicBezTo>
                  <a:cubicBezTo>
                    <a:pt x="2172" y="41275"/>
                    <a:pt x="0" y="41275"/>
                    <a:pt x="0" y="41275"/>
                  </a:cubicBezTo>
                  <a:cubicBezTo>
                    <a:pt x="0" y="41275"/>
                    <a:pt x="0" y="39158"/>
                    <a:pt x="0" y="39158"/>
                  </a:cubicBezTo>
                  <a:cubicBezTo>
                    <a:pt x="10862" y="28575"/>
                    <a:pt x="19551" y="17992"/>
                    <a:pt x="30413" y="9525"/>
                  </a:cubicBezTo>
                  <a:cubicBezTo>
                    <a:pt x="30413" y="9525"/>
                    <a:pt x="32585" y="7408"/>
                    <a:pt x="32585" y="7408"/>
                  </a:cubicBezTo>
                  <a:cubicBezTo>
                    <a:pt x="34758" y="5292"/>
                    <a:pt x="34758" y="5292"/>
                    <a:pt x="36930" y="5292"/>
                  </a:cubicBezTo>
                  <a:cubicBezTo>
                    <a:pt x="36930" y="3175"/>
                    <a:pt x="36930" y="3175"/>
                    <a:pt x="39103" y="3175"/>
                  </a:cubicBezTo>
                  <a:close/>
                  <a:moveTo>
                    <a:pt x="122715" y="0"/>
                  </a:moveTo>
                  <a:cubicBezTo>
                    <a:pt x="124858" y="0"/>
                    <a:pt x="127001" y="2222"/>
                    <a:pt x="124858" y="4445"/>
                  </a:cubicBezTo>
                  <a:cubicBezTo>
                    <a:pt x="111999" y="13335"/>
                    <a:pt x="101283" y="22225"/>
                    <a:pt x="88424" y="33338"/>
                  </a:cubicBezTo>
                  <a:cubicBezTo>
                    <a:pt x="86281" y="33338"/>
                    <a:pt x="84138" y="28893"/>
                    <a:pt x="86281" y="28893"/>
                  </a:cubicBezTo>
                  <a:cubicBezTo>
                    <a:pt x="99140" y="20003"/>
                    <a:pt x="109856" y="11113"/>
                    <a:pt x="122715"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268" name="任意多边形 267"/>
            <p:cNvSpPr/>
            <p:nvPr/>
          </p:nvSpPr>
          <p:spPr bwMode="auto">
            <a:xfrm>
              <a:off x="3465720" y="2908299"/>
              <a:ext cx="548498" cy="952500"/>
            </a:xfrm>
            <a:custGeom>
              <a:avLst/>
              <a:gdLst>
                <a:gd name="connsiteX0" fmla="*/ 545364 w 548498"/>
                <a:gd name="connsiteY0" fmla="*/ 895350 h 952500"/>
                <a:gd name="connsiteX1" fmla="*/ 547534 w 548498"/>
                <a:gd name="connsiteY1" fmla="*/ 895350 h 952500"/>
                <a:gd name="connsiteX2" fmla="*/ 547534 w 548498"/>
                <a:gd name="connsiteY2" fmla="*/ 899746 h 952500"/>
                <a:gd name="connsiteX3" fmla="*/ 543194 w 548498"/>
                <a:gd name="connsiteY3" fmla="*/ 904142 h 952500"/>
                <a:gd name="connsiteX4" fmla="*/ 536686 w 548498"/>
                <a:gd name="connsiteY4" fmla="*/ 908539 h 952500"/>
                <a:gd name="connsiteX5" fmla="*/ 530177 w 548498"/>
                <a:gd name="connsiteY5" fmla="*/ 915133 h 952500"/>
                <a:gd name="connsiteX6" fmla="*/ 523668 w 548498"/>
                <a:gd name="connsiteY6" fmla="*/ 921727 h 952500"/>
                <a:gd name="connsiteX7" fmla="*/ 501972 w 548498"/>
                <a:gd name="connsiteY7" fmla="*/ 941510 h 952500"/>
                <a:gd name="connsiteX8" fmla="*/ 497633 w 548498"/>
                <a:gd name="connsiteY8" fmla="*/ 945906 h 952500"/>
                <a:gd name="connsiteX9" fmla="*/ 488954 w 548498"/>
                <a:gd name="connsiteY9" fmla="*/ 952500 h 952500"/>
                <a:gd name="connsiteX10" fmla="*/ 486785 w 548498"/>
                <a:gd name="connsiteY10" fmla="*/ 952500 h 952500"/>
                <a:gd name="connsiteX11" fmla="*/ 486785 w 548498"/>
                <a:gd name="connsiteY11" fmla="*/ 950302 h 952500"/>
                <a:gd name="connsiteX12" fmla="*/ 488954 w 548498"/>
                <a:gd name="connsiteY12" fmla="*/ 948104 h 952500"/>
                <a:gd name="connsiteX13" fmla="*/ 497633 w 548498"/>
                <a:gd name="connsiteY13" fmla="*/ 939312 h 952500"/>
                <a:gd name="connsiteX14" fmla="*/ 501972 w 548498"/>
                <a:gd name="connsiteY14" fmla="*/ 934916 h 952500"/>
                <a:gd name="connsiteX15" fmla="*/ 528007 w 548498"/>
                <a:gd name="connsiteY15" fmla="*/ 912935 h 952500"/>
                <a:gd name="connsiteX16" fmla="*/ 534516 w 548498"/>
                <a:gd name="connsiteY16" fmla="*/ 906341 h 952500"/>
                <a:gd name="connsiteX17" fmla="*/ 538855 w 548498"/>
                <a:gd name="connsiteY17" fmla="*/ 901944 h 952500"/>
                <a:gd name="connsiteX18" fmla="*/ 543194 w 548498"/>
                <a:gd name="connsiteY18" fmla="*/ 897548 h 952500"/>
                <a:gd name="connsiteX19" fmla="*/ 545364 w 548498"/>
                <a:gd name="connsiteY19" fmla="*/ 895350 h 952500"/>
                <a:gd name="connsiteX20" fmla="*/ 537348 w 548498"/>
                <a:gd name="connsiteY20" fmla="*/ 876300 h 952500"/>
                <a:gd name="connsiteX21" fmla="*/ 539556 w 548498"/>
                <a:gd name="connsiteY21" fmla="*/ 876300 h 952500"/>
                <a:gd name="connsiteX22" fmla="*/ 539556 w 548498"/>
                <a:gd name="connsiteY22" fmla="*/ 880685 h 952500"/>
                <a:gd name="connsiteX23" fmla="*/ 537348 w 548498"/>
                <a:gd name="connsiteY23" fmla="*/ 882877 h 952500"/>
                <a:gd name="connsiteX24" fmla="*/ 532930 w 548498"/>
                <a:gd name="connsiteY24" fmla="*/ 887262 h 952500"/>
                <a:gd name="connsiteX25" fmla="*/ 497591 w 548498"/>
                <a:gd name="connsiteY25" fmla="*/ 920146 h 952500"/>
                <a:gd name="connsiteX26" fmla="*/ 495383 w 548498"/>
                <a:gd name="connsiteY26" fmla="*/ 922338 h 952500"/>
                <a:gd name="connsiteX27" fmla="*/ 493174 w 548498"/>
                <a:gd name="connsiteY27" fmla="*/ 922338 h 952500"/>
                <a:gd name="connsiteX28" fmla="*/ 493174 w 548498"/>
                <a:gd name="connsiteY28" fmla="*/ 917954 h 952500"/>
                <a:gd name="connsiteX29" fmla="*/ 497591 w 548498"/>
                <a:gd name="connsiteY29" fmla="*/ 913569 h 952500"/>
                <a:gd name="connsiteX30" fmla="*/ 532930 w 548498"/>
                <a:gd name="connsiteY30" fmla="*/ 880685 h 952500"/>
                <a:gd name="connsiteX31" fmla="*/ 537348 w 548498"/>
                <a:gd name="connsiteY31" fmla="*/ 876300 h 952500"/>
                <a:gd name="connsiteX32" fmla="*/ 536473 w 548498"/>
                <a:gd name="connsiteY32" fmla="*/ 865187 h 952500"/>
                <a:gd name="connsiteX33" fmla="*/ 538590 w 548498"/>
                <a:gd name="connsiteY33" fmla="*/ 869572 h 952500"/>
                <a:gd name="connsiteX34" fmla="*/ 536473 w 548498"/>
                <a:gd name="connsiteY34" fmla="*/ 871764 h 952500"/>
                <a:gd name="connsiteX35" fmla="*/ 532240 w 548498"/>
                <a:gd name="connsiteY35" fmla="*/ 876149 h 952500"/>
                <a:gd name="connsiteX36" fmla="*/ 496257 w 548498"/>
                <a:gd name="connsiteY36" fmla="*/ 906841 h 952500"/>
                <a:gd name="connsiteX37" fmla="*/ 492023 w 548498"/>
                <a:gd name="connsiteY37" fmla="*/ 909033 h 952500"/>
                <a:gd name="connsiteX38" fmla="*/ 492023 w 548498"/>
                <a:gd name="connsiteY38" fmla="*/ 911225 h 952500"/>
                <a:gd name="connsiteX39" fmla="*/ 489907 w 548498"/>
                <a:gd name="connsiteY39" fmla="*/ 911225 h 952500"/>
                <a:gd name="connsiteX40" fmla="*/ 489907 w 548498"/>
                <a:gd name="connsiteY40" fmla="*/ 906841 h 952500"/>
                <a:gd name="connsiteX41" fmla="*/ 494140 w 548498"/>
                <a:gd name="connsiteY41" fmla="*/ 902456 h 952500"/>
                <a:gd name="connsiteX42" fmla="*/ 532240 w 548498"/>
                <a:gd name="connsiteY42" fmla="*/ 869572 h 952500"/>
                <a:gd name="connsiteX43" fmla="*/ 534357 w 548498"/>
                <a:gd name="connsiteY43" fmla="*/ 867379 h 952500"/>
                <a:gd name="connsiteX44" fmla="*/ 536473 w 548498"/>
                <a:gd name="connsiteY44" fmla="*/ 865187 h 952500"/>
                <a:gd name="connsiteX45" fmla="*/ 523182 w 548498"/>
                <a:gd name="connsiteY45" fmla="*/ 855662 h 952500"/>
                <a:gd name="connsiteX46" fmla="*/ 525330 w 548498"/>
                <a:gd name="connsiteY46" fmla="*/ 857817 h 952500"/>
                <a:gd name="connsiteX47" fmla="*/ 495261 w 548498"/>
                <a:gd name="connsiteY47" fmla="*/ 883671 h 952500"/>
                <a:gd name="connsiteX48" fmla="*/ 493113 w 548498"/>
                <a:gd name="connsiteY48" fmla="*/ 885825 h 952500"/>
                <a:gd name="connsiteX49" fmla="*/ 493113 w 548498"/>
                <a:gd name="connsiteY49" fmla="*/ 881516 h 952500"/>
                <a:gd name="connsiteX50" fmla="*/ 523182 w 548498"/>
                <a:gd name="connsiteY50" fmla="*/ 855662 h 952500"/>
                <a:gd name="connsiteX51" fmla="*/ 538529 w 548498"/>
                <a:gd name="connsiteY51" fmla="*/ 831850 h 952500"/>
                <a:gd name="connsiteX52" fmla="*/ 540666 w 548498"/>
                <a:gd name="connsiteY52" fmla="*/ 831850 h 952500"/>
                <a:gd name="connsiteX53" fmla="*/ 542803 w 548498"/>
                <a:gd name="connsiteY53" fmla="*/ 833939 h 952500"/>
                <a:gd name="connsiteX54" fmla="*/ 540666 w 548498"/>
                <a:gd name="connsiteY54" fmla="*/ 836028 h 952500"/>
                <a:gd name="connsiteX55" fmla="*/ 538529 w 548498"/>
                <a:gd name="connsiteY55" fmla="*/ 838117 h 952500"/>
                <a:gd name="connsiteX56" fmla="*/ 534255 w 548498"/>
                <a:gd name="connsiteY56" fmla="*/ 840205 h 952500"/>
                <a:gd name="connsiteX57" fmla="*/ 532118 w 548498"/>
                <a:gd name="connsiteY57" fmla="*/ 842294 h 952500"/>
                <a:gd name="connsiteX58" fmla="*/ 527844 w 548498"/>
                <a:gd name="connsiteY58" fmla="*/ 844383 h 952500"/>
                <a:gd name="connsiteX59" fmla="*/ 493651 w 548498"/>
                <a:gd name="connsiteY59" fmla="*/ 871538 h 952500"/>
                <a:gd name="connsiteX60" fmla="*/ 491514 w 548498"/>
                <a:gd name="connsiteY60" fmla="*/ 871538 h 952500"/>
                <a:gd name="connsiteX61" fmla="*/ 491514 w 548498"/>
                <a:gd name="connsiteY61" fmla="*/ 867360 h 952500"/>
                <a:gd name="connsiteX62" fmla="*/ 527844 w 548498"/>
                <a:gd name="connsiteY62" fmla="*/ 840205 h 952500"/>
                <a:gd name="connsiteX63" fmla="*/ 532118 w 548498"/>
                <a:gd name="connsiteY63" fmla="*/ 838117 h 952500"/>
                <a:gd name="connsiteX64" fmla="*/ 534255 w 548498"/>
                <a:gd name="connsiteY64" fmla="*/ 836028 h 952500"/>
                <a:gd name="connsiteX65" fmla="*/ 538529 w 548498"/>
                <a:gd name="connsiteY65" fmla="*/ 833939 h 952500"/>
                <a:gd name="connsiteX66" fmla="*/ 538529 w 548498"/>
                <a:gd name="connsiteY66" fmla="*/ 831850 h 952500"/>
                <a:gd name="connsiteX67" fmla="*/ 539567 w 548498"/>
                <a:gd name="connsiteY67" fmla="*/ 815975 h 952500"/>
                <a:gd name="connsiteX68" fmla="*/ 541765 w 548498"/>
                <a:gd name="connsiteY68" fmla="*/ 818118 h 952500"/>
                <a:gd name="connsiteX69" fmla="*/ 541765 w 548498"/>
                <a:gd name="connsiteY69" fmla="*/ 820261 h 952500"/>
                <a:gd name="connsiteX70" fmla="*/ 539567 w 548498"/>
                <a:gd name="connsiteY70" fmla="*/ 822405 h 952500"/>
                <a:gd name="connsiteX71" fmla="*/ 537369 w 548498"/>
                <a:gd name="connsiteY71" fmla="*/ 824548 h 952500"/>
                <a:gd name="connsiteX72" fmla="*/ 532973 w 548498"/>
                <a:gd name="connsiteY72" fmla="*/ 826691 h 952500"/>
                <a:gd name="connsiteX73" fmla="*/ 530775 w 548498"/>
                <a:gd name="connsiteY73" fmla="*/ 830977 h 952500"/>
                <a:gd name="connsiteX74" fmla="*/ 526379 w 548498"/>
                <a:gd name="connsiteY74" fmla="*/ 833120 h 952500"/>
                <a:gd name="connsiteX75" fmla="*/ 489011 w 548498"/>
                <a:gd name="connsiteY75" fmla="*/ 858838 h 952500"/>
                <a:gd name="connsiteX76" fmla="*/ 486813 w 548498"/>
                <a:gd name="connsiteY76" fmla="*/ 854552 h 952500"/>
                <a:gd name="connsiteX77" fmla="*/ 489011 w 548498"/>
                <a:gd name="connsiteY77" fmla="*/ 854552 h 952500"/>
                <a:gd name="connsiteX78" fmla="*/ 524181 w 548498"/>
                <a:gd name="connsiteY78" fmla="*/ 828834 h 952500"/>
                <a:gd name="connsiteX79" fmla="*/ 528577 w 548498"/>
                <a:gd name="connsiteY79" fmla="*/ 824548 h 952500"/>
                <a:gd name="connsiteX80" fmla="*/ 532973 w 548498"/>
                <a:gd name="connsiteY80" fmla="*/ 822405 h 952500"/>
                <a:gd name="connsiteX81" fmla="*/ 537369 w 548498"/>
                <a:gd name="connsiteY81" fmla="*/ 818118 h 952500"/>
                <a:gd name="connsiteX82" fmla="*/ 539567 w 548498"/>
                <a:gd name="connsiteY82" fmla="*/ 818118 h 952500"/>
                <a:gd name="connsiteX83" fmla="*/ 539567 w 548498"/>
                <a:gd name="connsiteY83" fmla="*/ 815975 h 952500"/>
                <a:gd name="connsiteX84" fmla="*/ 541213 w 548498"/>
                <a:gd name="connsiteY84" fmla="*/ 798512 h 952500"/>
                <a:gd name="connsiteX85" fmla="*/ 543353 w 548498"/>
                <a:gd name="connsiteY85" fmla="*/ 802808 h 952500"/>
                <a:gd name="connsiteX86" fmla="*/ 539074 w 548498"/>
                <a:gd name="connsiteY86" fmla="*/ 804956 h 952500"/>
                <a:gd name="connsiteX87" fmla="*/ 539074 w 548498"/>
                <a:gd name="connsiteY87" fmla="*/ 807103 h 952500"/>
                <a:gd name="connsiteX88" fmla="*/ 532655 w 548498"/>
                <a:gd name="connsiteY88" fmla="*/ 811399 h 952500"/>
                <a:gd name="connsiteX89" fmla="*/ 526236 w 548498"/>
                <a:gd name="connsiteY89" fmla="*/ 815695 h 952500"/>
                <a:gd name="connsiteX90" fmla="*/ 521956 w 548498"/>
                <a:gd name="connsiteY90" fmla="*/ 817843 h 952500"/>
                <a:gd name="connsiteX91" fmla="*/ 498420 w 548498"/>
                <a:gd name="connsiteY91" fmla="*/ 835025 h 952500"/>
                <a:gd name="connsiteX92" fmla="*/ 496280 w 548498"/>
                <a:gd name="connsiteY92" fmla="*/ 830729 h 952500"/>
                <a:gd name="connsiteX93" fmla="*/ 521956 w 548498"/>
                <a:gd name="connsiteY93" fmla="*/ 813547 h 952500"/>
                <a:gd name="connsiteX94" fmla="*/ 526236 w 548498"/>
                <a:gd name="connsiteY94" fmla="*/ 811399 h 952500"/>
                <a:gd name="connsiteX95" fmla="*/ 532655 w 548498"/>
                <a:gd name="connsiteY95" fmla="*/ 807103 h 952500"/>
                <a:gd name="connsiteX96" fmla="*/ 536934 w 548498"/>
                <a:gd name="connsiteY96" fmla="*/ 800660 h 952500"/>
                <a:gd name="connsiteX97" fmla="*/ 539074 w 548498"/>
                <a:gd name="connsiteY97" fmla="*/ 800660 h 952500"/>
                <a:gd name="connsiteX98" fmla="*/ 541213 w 548498"/>
                <a:gd name="connsiteY98" fmla="*/ 798512 h 952500"/>
                <a:gd name="connsiteX99" fmla="*/ 528007 w 548498"/>
                <a:gd name="connsiteY99" fmla="*/ 787400 h 952500"/>
                <a:gd name="connsiteX100" fmla="*/ 530123 w 548498"/>
                <a:gd name="connsiteY100" fmla="*/ 787400 h 952500"/>
                <a:gd name="connsiteX101" fmla="*/ 530123 w 548498"/>
                <a:gd name="connsiteY101" fmla="*/ 789555 h 952500"/>
                <a:gd name="connsiteX102" fmla="*/ 530123 w 548498"/>
                <a:gd name="connsiteY102" fmla="*/ 791709 h 952500"/>
                <a:gd name="connsiteX103" fmla="*/ 523773 w 548498"/>
                <a:gd name="connsiteY103" fmla="*/ 798173 h 952500"/>
                <a:gd name="connsiteX104" fmla="*/ 519540 w 548498"/>
                <a:gd name="connsiteY104" fmla="*/ 802482 h 952500"/>
                <a:gd name="connsiteX105" fmla="*/ 498373 w 548498"/>
                <a:gd name="connsiteY105" fmla="*/ 817563 h 952500"/>
                <a:gd name="connsiteX106" fmla="*/ 496257 w 548498"/>
                <a:gd name="connsiteY106" fmla="*/ 813254 h 952500"/>
                <a:gd name="connsiteX107" fmla="*/ 519540 w 548498"/>
                <a:gd name="connsiteY107" fmla="*/ 796018 h 952500"/>
                <a:gd name="connsiteX108" fmla="*/ 521657 w 548498"/>
                <a:gd name="connsiteY108" fmla="*/ 793864 h 952500"/>
                <a:gd name="connsiteX109" fmla="*/ 528007 w 548498"/>
                <a:gd name="connsiteY109" fmla="*/ 787400 h 952500"/>
                <a:gd name="connsiteX110" fmla="*/ 525335 w 548498"/>
                <a:gd name="connsiteY110" fmla="*/ 765175 h 952500"/>
                <a:gd name="connsiteX111" fmla="*/ 527478 w 548498"/>
                <a:gd name="connsiteY111" fmla="*/ 769408 h 952500"/>
                <a:gd name="connsiteX112" fmla="*/ 521049 w 548498"/>
                <a:gd name="connsiteY112" fmla="*/ 775758 h 952500"/>
                <a:gd name="connsiteX113" fmla="*/ 491045 w 548498"/>
                <a:gd name="connsiteY113" fmla="*/ 801158 h 952500"/>
                <a:gd name="connsiteX114" fmla="*/ 488901 w 548498"/>
                <a:gd name="connsiteY114" fmla="*/ 803275 h 952500"/>
                <a:gd name="connsiteX115" fmla="*/ 486758 w 548498"/>
                <a:gd name="connsiteY115" fmla="*/ 803275 h 952500"/>
                <a:gd name="connsiteX116" fmla="*/ 484615 w 548498"/>
                <a:gd name="connsiteY116" fmla="*/ 801158 h 952500"/>
                <a:gd name="connsiteX117" fmla="*/ 491045 w 548498"/>
                <a:gd name="connsiteY117" fmla="*/ 796925 h 952500"/>
                <a:gd name="connsiteX118" fmla="*/ 523192 w 548498"/>
                <a:gd name="connsiteY118" fmla="*/ 767292 h 952500"/>
                <a:gd name="connsiteX119" fmla="*/ 525335 w 548498"/>
                <a:gd name="connsiteY119" fmla="*/ 765175 h 952500"/>
                <a:gd name="connsiteX120" fmla="*/ 523244 w 548498"/>
                <a:gd name="connsiteY120" fmla="*/ 747712 h 952500"/>
                <a:gd name="connsiteX121" fmla="*/ 525360 w 548498"/>
                <a:gd name="connsiteY121" fmla="*/ 751945 h 952500"/>
                <a:gd name="connsiteX122" fmla="*/ 523244 w 548498"/>
                <a:gd name="connsiteY122" fmla="*/ 754062 h 952500"/>
                <a:gd name="connsiteX123" fmla="*/ 489377 w 548498"/>
                <a:gd name="connsiteY123" fmla="*/ 781579 h 952500"/>
                <a:gd name="connsiteX124" fmla="*/ 487260 w 548498"/>
                <a:gd name="connsiteY124" fmla="*/ 783695 h 952500"/>
                <a:gd name="connsiteX125" fmla="*/ 485144 w 548498"/>
                <a:gd name="connsiteY125" fmla="*/ 785812 h 952500"/>
                <a:gd name="connsiteX126" fmla="*/ 483027 w 548498"/>
                <a:gd name="connsiteY126" fmla="*/ 781579 h 952500"/>
                <a:gd name="connsiteX127" fmla="*/ 489377 w 548498"/>
                <a:gd name="connsiteY127" fmla="*/ 777345 h 952500"/>
                <a:gd name="connsiteX128" fmla="*/ 521127 w 548498"/>
                <a:gd name="connsiteY128" fmla="*/ 749829 h 952500"/>
                <a:gd name="connsiteX129" fmla="*/ 523244 w 548498"/>
                <a:gd name="connsiteY129" fmla="*/ 747712 h 952500"/>
                <a:gd name="connsiteX130" fmla="*/ 519396 w 548498"/>
                <a:gd name="connsiteY130" fmla="*/ 731837 h 952500"/>
                <a:gd name="connsiteX131" fmla="*/ 521561 w 548498"/>
                <a:gd name="connsiteY131" fmla="*/ 731837 h 952500"/>
                <a:gd name="connsiteX132" fmla="*/ 523725 w 548498"/>
                <a:gd name="connsiteY132" fmla="*/ 734020 h 952500"/>
                <a:gd name="connsiteX133" fmla="*/ 521561 w 548498"/>
                <a:gd name="connsiteY133" fmla="*/ 736203 h 952500"/>
                <a:gd name="connsiteX134" fmla="*/ 486924 w 548498"/>
                <a:gd name="connsiteY134" fmla="*/ 764579 h 952500"/>
                <a:gd name="connsiteX135" fmla="*/ 482595 w 548498"/>
                <a:gd name="connsiteY135" fmla="*/ 766762 h 952500"/>
                <a:gd name="connsiteX136" fmla="*/ 480430 w 548498"/>
                <a:gd name="connsiteY136" fmla="*/ 766762 h 952500"/>
                <a:gd name="connsiteX137" fmla="*/ 480430 w 548498"/>
                <a:gd name="connsiteY137" fmla="*/ 762397 h 952500"/>
                <a:gd name="connsiteX138" fmla="*/ 484759 w 548498"/>
                <a:gd name="connsiteY138" fmla="*/ 758031 h 952500"/>
                <a:gd name="connsiteX139" fmla="*/ 519396 w 548498"/>
                <a:gd name="connsiteY139" fmla="*/ 731837 h 952500"/>
                <a:gd name="connsiteX140" fmla="*/ 498325 w 548498"/>
                <a:gd name="connsiteY140" fmla="*/ 701675 h 952500"/>
                <a:gd name="connsiteX141" fmla="*/ 500490 w 548498"/>
                <a:gd name="connsiteY141" fmla="*/ 706020 h 952500"/>
                <a:gd name="connsiteX142" fmla="*/ 481007 w 548498"/>
                <a:gd name="connsiteY142" fmla="*/ 725571 h 952500"/>
                <a:gd name="connsiteX143" fmla="*/ 457195 w 548498"/>
                <a:gd name="connsiteY143" fmla="*/ 742950 h 952500"/>
                <a:gd name="connsiteX144" fmla="*/ 455030 w 548498"/>
                <a:gd name="connsiteY144" fmla="*/ 742950 h 952500"/>
                <a:gd name="connsiteX145" fmla="*/ 455030 w 548498"/>
                <a:gd name="connsiteY145" fmla="*/ 738605 h 952500"/>
                <a:gd name="connsiteX146" fmla="*/ 476678 w 548498"/>
                <a:gd name="connsiteY146" fmla="*/ 723399 h 952500"/>
                <a:gd name="connsiteX147" fmla="*/ 496161 w 548498"/>
                <a:gd name="connsiteY147" fmla="*/ 703847 h 952500"/>
                <a:gd name="connsiteX148" fmla="*/ 498325 w 548498"/>
                <a:gd name="connsiteY148" fmla="*/ 701675 h 952500"/>
                <a:gd name="connsiteX149" fmla="*/ 420548 w 548498"/>
                <a:gd name="connsiteY149" fmla="*/ 700087 h 952500"/>
                <a:gd name="connsiteX150" fmla="*/ 422702 w 548498"/>
                <a:gd name="connsiteY150" fmla="*/ 702204 h 952500"/>
                <a:gd name="connsiteX151" fmla="*/ 422702 w 548498"/>
                <a:gd name="connsiteY151" fmla="*/ 704320 h 952500"/>
                <a:gd name="connsiteX152" fmla="*/ 366686 w 548498"/>
                <a:gd name="connsiteY152" fmla="*/ 744537 h 952500"/>
                <a:gd name="connsiteX153" fmla="*/ 364532 w 548498"/>
                <a:gd name="connsiteY153" fmla="*/ 740304 h 952500"/>
                <a:gd name="connsiteX154" fmla="*/ 418393 w 548498"/>
                <a:gd name="connsiteY154" fmla="*/ 702204 h 952500"/>
                <a:gd name="connsiteX155" fmla="*/ 420548 w 548498"/>
                <a:gd name="connsiteY155" fmla="*/ 700087 h 952500"/>
                <a:gd name="connsiteX156" fmla="*/ 366579 w 548498"/>
                <a:gd name="connsiteY156" fmla="*/ 700087 h 952500"/>
                <a:gd name="connsiteX157" fmla="*/ 368727 w 548498"/>
                <a:gd name="connsiteY157" fmla="*/ 702204 h 952500"/>
                <a:gd name="connsiteX158" fmla="*/ 362284 w 548498"/>
                <a:gd name="connsiteY158" fmla="*/ 706437 h 952500"/>
                <a:gd name="connsiteX159" fmla="*/ 299998 w 548498"/>
                <a:gd name="connsiteY159" fmla="*/ 750887 h 952500"/>
                <a:gd name="connsiteX160" fmla="*/ 297850 w 548498"/>
                <a:gd name="connsiteY160" fmla="*/ 746654 h 952500"/>
                <a:gd name="connsiteX161" fmla="*/ 355840 w 548498"/>
                <a:gd name="connsiteY161" fmla="*/ 704320 h 952500"/>
                <a:gd name="connsiteX162" fmla="*/ 366579 w 548498"/>
                <a:gd name="connsiteY162" fmla="*/ 700087 h 952500"/>
                <a:gd name="connsiteX163" fmla="*/ 473970 w 548498"/>
                <a:gd name="connsiteY163" fmla="*/ 696912 h 952500"/>
                <a:gd name="connsiteX164" fmla="*/ 476117 w 548498"/>
                <a:gd name="connsiteY164" fmla="*/ 696912 h 952500"/>
                <a:gd name="connsiteX165" fmla="*/ 478265 w 548498"/>
                <a:gd name="connsiteY165" fmla="*/ 701330 h 952500"/>
                <a:gd name="connsiteX166" fmla="*/ 476117 w 548498"/>
                <a:gd name="connsiteY166" fmla="*/ 701330 h 952500"/>
                <a:gd name="connsiteX167" fmla="*/ 409536 w 548498"/>
                <a:gd name="connsiteY167" fmla="*/ 747712 h 952500"/>
                <a:gd name="connsiteX168" fmla="*/ 407388 w 548498"/>
                <a:gd name="connsiteY168" fmla="*/ 745503 h 952500"/>
                <a:gd name="connsiteX169" fmla="*/ 471822 w 548498"/>
                <a:gd name="connsiteY169" fmla="*/ 701330 h 952500"/>
                <a:gd name="connsiteX170" fmla="*/ 473970 w 548498"/>
                <a:gd name="connsiteY170" fmla="*/ 696912 h 952500"/>
                <a:gd name="connsiteX171" fmla="*/ 456537 w 548498"/>
                <a:gd name="connsiteY171" fmla="*/ 695325 h 952500"/>
                <a:gd name="connsiteX172" fmla="*/ 458670 w 548498"/>
                <a:gd name="connsiteY172" fmla="*/ 695325 h 952500"/>
                <a:gd name="connsiteX173" fmla="*/ 460803 w 548498"/>
                <a:gd name="connsiteY173" fmla="*/ 695325 h 952500"/>
                <a:gd name="connsiteX174" fmla="*/ 460803 w 548498"/>
                <a:gd name="connsiteY174" fmla="*/ 697490 h 952500"/>
                <a:gd name="connsiteX175" fmla="*/ 458670 w 548498"/>
                <a:gd name="connsiteY175" fmla="*/ 699654 h 952500"/>
                <a:gd name="connsiteX176" fmla="*/ 456537 w 548498"/>
                <a:gd name="connsiteY176" fmla="*/ 701819 h 952500"/>
                <a:gd name="connsiteX177" fmla="*/ 398940 w 548498"/>
                <a:gd name="connsiteY177" fmla="*/ 742950 h 952500"/>
                <a:gd name="connsiteX178" fmla="*/ 396807 w 548498"/>
                <a:gd name="connsiteY178" fmla="*/ 742950 h 952500"/>
                <a:gd name="connsiteX179" fmla="*/ 394673 w 548498"/>
                <a:gd name="connsiteY179" fmla="*/ 738621 h 952500"/>
                <a:gd name="connsiteX180" fmla="*/ 450137 w 548498"/>
                <a:gd name="connsiteY180" fmla="*/ 701819 h 952500"/>
                <a:gd name="connsiteX181" fmla="*/ 456537 w 548498"/>
                <a:gd name="connsiteY181" fmla="*/ 695325 h 952500"/>
                <a:gd name="connsiteX182" fmla="*/ 401470 w 548498"/>
                <a:gd name="connsiteY182" fmla="*/ 695325 h 952500"/>
                <a:gd name="connsiteX183" fmla="*/ 401470 w 548498"/>
                <a:gd name="connsiteY183" fmla="*/ 699676 h 952500"/>
                <a:gd name="connsiteX184" fmla="*/ 399287 w 548498"/>
                <a:gd name="connsiteY184" fmla="*/ 701852 h 952500"/>
                <a:gd name="connsiteX185" fmla="*/ 322210 w 548498"/>
                <a:gd name="connsiteY185" fmla="*/ 753063 h 952500"/>
                <a:gd name="connsiteX186" fmla="*/ 377509 w 548498"/>
                <a:gd name="connsiteY186" fmla="*/ 751568 h 952500"/>
                <a:gd name="connsiteX187" fmla="*/ 379659 w 548498"/>
                <a:gd name="connsiteY187" fmla="*/ 751568 h 952500"/>
                <a:gd name="connsiteX188" fmla="*/ 450614 w 548498"/>
                <a:gd name="connsiteY188" fmla="*/ 749300 h 952500"/>
                <a:gd name="connsiteX189" fmla="*/ 457065 w 548498"/>
                <a:gd name="connsiteY189" fmla="*/ 749300 h 952500"/>
                <a:gd name="connsiteX190" fmla="*/ 459215 w 548498"/>
                <a:gd name="connsiteY190" fmla="*/ 751568 h 952500"/>
                <a:gd name="connsiteX191" fmla="*/ 457065 w 548498"/>
                <a:gd name="connsiteY191" fmla="*/ 753836 h 952500"/>
                <a:gd name="connsiteX192" fmla="*/ 429113 w 548498"/>
                <a:gd name="connsiteY192" fmla="*/ 756104 h 952500"/>
                <a:gd name="connsiteX193" fmla="*/ 426963 w 548498"/>
                <a:gd name="connsiteY193" fmla="*/ 758372 h 952500"/>
                <a:gd name="connsiteX194" fmla="*/ 364608 w 548498"/>
                <a:gd name="connsiteY194" fmla="*/ 758372 h 952500"/>
                <a:gd name="connsiteX195" fmla="*/ 347407 w 548498"/>
                <a:gd name="connsiteY195" fmla="*/ 760639 h 952500"/>
                <a:gd name="connsiteX196" fmla="*/ 345256 w 548498"/>
                <a:gd name="connsiteY196" fmla="*/ 762907 h 952500"/>
                <a:gd name="connsiteX197" fmla="*/ 336656 w 548498"/>
                <a:gd name="connsiteY197" fmla="*/ 762907 h 952500"/>
                <a:gd name="connsiteX198" fmla="*/ 319454 w 548498"/>
                <a:gd name="connsiteY198" fmla="*/ 765175 h 952500"/>
                <a:gd name="connsiteX199" fmla="*/ 317304 w 548498"/>
                <a:gd name="connsiteY199" fmla="*/ 765175 h 952500"/>
                <a:gd name="connsiteX200" fmla="*/ 317304 w 548498"/>
                <a:gd name="connsiteY200" fmla="*/ 760639 h 952500"/>
                <a:gd name="connsiteX201" fmla="*/ 328055 w 548498"/>
                <a:gd name="connsiteY201" fmla="*/ 758372 h 952500"/>
                <a:gd name="connsiteX202" fmla="*/ 300103 w 548498"/>
                <a:gd name="connsiteY202" fmla="*/ 760639 h 952500"/>
                <a:gd name="connsiteX203" fmla="*/ 297953 w 548498"/>
                <a:gd name="connsiteY203" fmla="*/ 758372 h 952500"/>
                <a:gd name="connsiteX204" fmla="*/ 293652 w 548498"/>
                <a:gd name="connsiteY204" fmla="*/ 758372 h 952500"/>
                <a:gd name="connsiteX205" fmla="*/ 293652 w 548498"/>
                <a:gd name="connsiteY205" fmla="*/ 753836 h 952500"/>
                <a:gd name="connsiteX206" fmla="*/ 320231 w 548498"/>
                <a:gd name="connsiteY206" fmla="*/ 753117 h 952500"/>
                <a:gd name="connsiteX207" fmla="*/ 318523 w 548498"/>
                <a:gd name="connsiteY207" fmla="*/ 749712 h 952500"/>
                <a:gd name="connsiteX208" fmla="*/ 388373 w 548498"/>
                <a:gd name="connsiteY208" fmla="*/ 704027 h 952500"/>
                <a:gd name="connsiteX209" fmla="*/ 399287 w 548498"/>
                <a:gd name="connsiteY209" fmla="*/ 697500 h 952500"/>
                <a:gd name="connsiteX210" fmla="*/ 401470 w 548498"/>
                <a:gd name="connsiteY210" fmla="*/ 695325 h 952500"/>
                <a:gd name="connsiteX211" fmla="*/ 342201 w 548498"/>
                <a:gd name="connsiteY211" fmla="*/ 663576 h 952500"/>
                <a:gd name="connsiteX212" fmla="*/ 344351 w 548498"/>
                <a:gd name="connsiteY212" fmla="*/ 663576 h 952500"/>
                <a:gd name="connsiteX213" fmla="*/ 346502 w 548498"/>
                <a:gd name="connsiteY213" fmla="*/ 667809 h 952500"/>
                <a:gd name="connsiteX214" fmla="*/ 344351 w 548498"/>
                <a:gd name="connsiteY214" fmla="*/ 667809 h 952500"/>
                <a:gd name="connsiteX215" fmla="*/ 342201 w 548498"/>
                <a:gd name="connsiteY215" fmla="*/ 669926 h 952500"/>
                <a:gd name="connsiteX216" fmla="*/ 337899 w 548498"/>
                <a:gd name="connsiteY216" fmla="*/ 674159 h 952500"/>
                <a:gd name="connsiteX217" fmla="*/ 284129 w 548498"/>
                <a:gd name="connsiteY217" fmla="*/ 727076 h 952500"/>
                <a:gd name="connsiteX218" fmla="*/ 281978 w 548498"/>
                <a:gd name="connsiteY218" fmla="*/ 727076 h 952500"/>
                <a:gd name="connsiteX219" fmla="*/ 279827 w 548498"/>
                <a:gd name="connsiteY219" fmla="*/ 722843 h 952500"/>
                <a:gd name="connsiteX220" fmla="*/ 337899 w 548498"/>
                <a:gd name="connsiteY220" fmla="*/ 667809 h 952500"/>
                <a:gd name="connsiteX221" fmla="*/ 342201 w 548498"/>
                <a:gd name="connsiteY221" fmla="*/ 663576 h 952500"/>
                <a:gd name="connsiteX222" fmla="*/ 345387 w 548498"/>
                <a:gd name="connsiteY222" fmla="*/ 644526 h 952500"/>
                <a:gd name="connsiteX223" fmla="*/ 347532 w 548498"/>
                <a:gd name="connsiteY223" fmla="*/ 644526 h 952500"/>
                <a:gd name="connsiteX224" fmla="*/ 347532 w 548498"/>
                <a:gd name="connsiteY224" fmla="*/ 646661 h 952500"/>
                <a:gd name="connsiteX225" fmla="*/ 347532 w 548498"/>
                <a:gd name="connsiteY225" fmla="*/ 648796 h 952500"/>
                <a:gd name="connsiteX226" fmla="*/ 341096 w 548498"/>
                <a:gd name="connsiteY226" fmla="*/ 653066 h 952500"/>
                <a:gd name="connsiteX227" fmla="*/ 281028 w 548498"/>
                <a:gd name="connsiteY227" fmla="*/ 700034 h 952500"/>
                <a:gd name="connsiteX228" fmla="*/ 276738 w 548498"/>
                <a:gd name="connsiteY228" fmla="*/ 704304 h 952500"/>
                <a:gd name="connsiteX229" fmla="*/ 274593 w 548498"/>
                <a:gd name="connsiteY229" fmla="*/ 704304 h 952500"/>
                <a:gd name="connsiteX230" fmla="*/ 272447 w 548498"/>
                <a:gd name="connsiteY230" fmla="*/ 706439 h 952500"/>
                <a:gd name="connsiteX231" fmla="*/ 270302 w 548498"/>
                <a:gd name="connsiteY231" fmla="*/ 702169 h 952500"/>
                <a:gd name="connsiteX232" fmla="*/ 274593 w 548498"/>
                <a:gd name="connsiteY232" fmla="*/ 700034 h 952500"/>
                <a:gd name="connsiteX233" fmla="*/ 276738 w 548498"/>
                <a:gd name="connsiteY233" fmla="*/ 697899 h 952500"/>
                <a:gd name="connsiteX234" fmla="*/ 281028 w 548498"/>
                <a:gd name="connsiteY234" fmla="*/ 695764 h 952500"/>
                <a:gd name="connsiteX235" fmla="*/ 341096 w 548498"/>
                <a:gd name="connsiteY235" fmla="*/ 646661 h 952500"/>
                <a:gd name="connsiteX236" fmla="*/ 345387 w 548498"/>
                <a:gd name="connsiteY236" fmla="*/ 644526 h 952500"/>
                <a:gd name="connsiteX237" fmla="*/ 347004 w 548498"/>
                <a:gd name="connsiteY237" fmla="*/ 622301 h 952500"/>
                <a:gd name="connsiteX238" fmla="*/ 349135 w 548498"/>
                <a:gd name="connsiteY238" fmla="*/ 622301 h 952500"/>
                <a:gd name="connsiteX239" fmla="*/ 349135 w 548498"/>
                <a:gd name="connsiteY239" fmla="*/ 626571 h 952500"/>
                <a:gd name="connsiteX240" fmla="*/ 340612 w 548498"/>
                <a:gd name="connsiteY240" fmla="*/ 632976 h 952500"/>
                <a:gd name="connsiteX241" fmla="*/ 280955 w 548498"/>
                <a:gd name="connsiteY241" fmla="*/ 677809 h 952500"/>
                <a:gd name="connsiteX242" fmla="*/ 276694 w 548498"/>
                <a:gd name="connsiteY242" fmla="*/ 682079 h 952500"/>
                <a:gd name="connsiteX243" fmla="*/ 274563 w 548498"/>
                <a:gd name="connsiteY243" fmla="*/ 684214 h 952500"/>
                <a:gd name="connsiteX244" fmla="*/ 272433 w 548498"/>
                <a:gd name="connsiteY244" fmla="*/ 679944 h 952500"/>
                <a:gd name="connsiteX245" fmla="*/ 274563 w 548498"/>
                <a:gd name="connsiteY245" fmla="*/ 677809 h 952500"/>
                <a:gd name="connsiteX246" fmla="*/ 276694 w 548498"/>
                <a:gd name="connsiteY246" fmla="*/ 677809 h 952500"/>
                <a:gd name="connsiteX247" fmla="*/ 280955 w 548498"/>
                <a:gd name="connsiteY247" fmla="*/ 673539 h 952500"/>
                <a:gd name="connsiteX248" fmla="*/ 340612 w 548498"/>
                <a:gd name="connsiteY248" fmla="*/ 626571 h 952500"/>
                <a:gd name="connsiteX249" fmla="*/ 347004 w 548498"/>
                <a:gd name="connsiteY249" fmla="*/ 622301 h 952500"/>
                <a:gd name="connsiteX250" fmla="*/ 340652 w 548498"/>
                <a:gd name="connsiteY250" fmla="*/ 604837 h 952500"/>
                <a:gd name="connsiteX251" fmla="*/ 342783 w 548498"/>
                <a:gd name="connsiteY251" fmla="*/ 604837 h 952500"/>
                <a:gd name="connsiteX252" fmla="*/ 344915 w 548498"/>
                <a:gd name="connsiteY252" fmla="*/ 607013 h 952500"/>
                <a:gd name="connsiteX253" fmla="*/ 340652 w 548498"/>
                <a:gd name="connsiteY253" fmla="*/ 611364 h 952500"/>
                <a:gd name="connsiteX254" fmla="*/ 315070 w 548498"/>
                <a:gd name="connsiteY254" fmla="*/ 633118 h 952500"/>
                <a:gd name="connsiteX255" fmla="*/ 280961 w 548498"/>
                <a:gd name="connsiteY255" fmla="*/ 657049 h 952500"/>
                <a:gd name="connsiteX256" fmla="*/ 276698 w 548498"/>
                <a:gd name="connsiteY256" fmla="*/ 661400 h 952500"/>
                <a:gd name="connsiteX257" fmla="*/ 274566 w 548498"/>
                <a:gd name="connsiteY257" fmla="*/ 661400 h 952500"/>
                <a:gd name="connsiteX258" fmla="*/ 274566 w 548498"/>
                <a:gd name="connsiteY258" fmla="*/ 663575 h 952500"/>
                <a:gd name="connsiteX259" fmla="*/ 272434 w 548498"/>
                <a:gd name="connsiteY259" fmla="*/ 659224 h 952500"/>
                <a:gd name="connsiteX260" fmla="*/ 274566 w 548498"/>
                <a:gd name="connsiteY260" fmla="*/ 657049 h 952500"/>
                <a:gd name="connsiteX261" fmla="*/ 276698 w 548498"/>
                <a:gd name="connsiteY261" fmla="*/ 654873 h 952500"/>
                <a:gd name="connsiteX262" fmla="*/ 283093 w 548498"/>
                <a:gd name="connsiteY262" fmla="*/ 652698 h 952500"/>
                <a:gd name="connsiteX263" fmla="*/ 310806 w 548498"/>
                <a:gd name="connsiteY263" fmla="*/ 630943 h 952500"/>
                <a:gd name="connsiteX264" fmla="*/ 325729 w 548498"/>
                <a:gd name="connsiteY264" fmla="*/ 617890 h 952500"/>
                <a:gd name="connsiteX265" fmla="*/ 340652 w 548498"/>
                <a:gd name="connsiteY265" fmla="*/ 604837 h 952500"/>
                <a:gd name="connsiteX266" fmla="*/ 348592 w 548498"/>
                <a:gd name="connsiteY266" fmla="*/ 577850 h 952500"/>
                <a:gd name="connsiteX267" fmla="*/ 350723 w 548498"/>
                <a:gd name="connsiteY267" fmla="*/ 577850 h 952500"/>
                <a:gd name="connsiteX268" fmla="*/ 350723 w 548498"/>
                <a:gd name="connsiteY268" fmla="*/ 579967 h 952500"/>
                <a:gd name="connsiteX269" fmla="*/ 350723 w 548498"/>
                <a:gd name="connsiteY269" fmla="*/ 582083 h 952500"/>
                <a:gd name="connsiteX270" fmla="*/ 342200 w 548498"/>
                <a:gd name="connsiteY270" fmla="*/ 588433 h 952500"/>
                <a:gd name="connsiteX271" fmla="*/ 282543 w 548498"/>
                <a:gd name="connsiteY271" fmla="*/ 630767 h 952500"/>
                <a:gd name="connsiteX272" fmla="*/ 276151 w 548498"/>
                <a:gd name="connsiteY272" fmla="*/ 635000 h 952500"/>
                <a:gd name="connsiteX273" fmla="*/ 274021 w 548498"/>
                <a:gd name="connsiteY273" fmla="*/ 635000 h 952500"/>
                <a:gd name="connsiteX274" fmla="*/ 274021 w 548498"/>
                <a:gd name="connsiteY274" fmla="*/ 630767 h 952500"/>
                <a:gd name="connsiteX275" fmla="*/ 276151 w 548498"/>
                <a:gd name="connsiteY275" fmla="*/ 630767 h 952500"/>
                <a:gd name="connsiteX276" fmla="*/ 282543 w 548498"/>
                <a:gd name="connsiteY276" fmla="*/ 624417 h 952500"/>
                <a:gd name="connsiteX277" fmla="*/ 342200 w 548498"/>
                <a:gd name="connsiteY277" fmla="*/ 584200 h 952500"/>
                <a:gd name="connsiteX278" fmla="*/ 348592 w 548498"/>
                <a:gd name="connsiteY278" fmla="*/ 577850 h 952500"/>
                <a:gd name="connsiteX279" fmla="*/ 351682 w 548498"/>
                <a:gd name="connsiteY279" fmla="*/ 561975 h 952500"/>
                <a:gd name="connsiteX280" fmla="*/ 353855 w 548498"/>
                <a:gd name="connsiteY280" fmla="*/ 561975 h 952500"/>
                <a:gd name="connsiteX281" fmla="*/ 356027 w 548498"/>
                <a:gd name="connsiteY281" fmla="*/ 564134 h 952500"/>
                <a:gd name="connsiteX282" fmla="*/ 351682 w 548498"/>
                <a:gd name="connsiteY282" fmla="*/ 566293 h 952500"/>
                <a:gd name="connsiteX283" fmla="*/ 342993 w 548498"/>
                <a:gd name="connsiteY283" fmla="*/ 574929 h 952500"/>
                <a:gd name="connsiteX284" fmla="*/ 284339 w 548498"/>
                <a:gd name="connsiteY284" fmla="*/ 611632 h 952500"/>
                <a:gd name="connsiteX285" fmla="*/ 279994 w 548498"/>
                <a:gd name="connsiteY285" fmla="*/ 613791 h 952500"/>
                <a:gd name="connsiteX286" fmla="*/ 277822 w 548498"/>
                <a:gd name="connsiteY286" fmla="*/ 615950 h 952500"/>
                <a:gd name="connsiteX287" fmla="*/ 275649 w 548498"/>
                <a:gd name="connsiteY287" fmla="*/ 615950 h 952500"/>
                <a:gd name="connsiteX288" fmla="*/ 273477 w 548498"/>
                <a:gd name="connsiteY288" fmla="*/ 615950 h 952500"/>
                <a:gd name="connsiteX289" fmla="*/ 273477 w 548498"/>
                <a:gd name="connsiteY289" fmla="*/ 613791 h 952500"/>
                <a:gd name="connsiteX290" fmla="*/ 275649 w 548498"/>
                <a:gd name="connsiteY290" fmla="*/ 611632 h 952500"/>
                <a:gd name="connsiteX291" fmla="*/ 279994 w 548498"/>
                <a:gd name="connsiteY291" fmla="*/ 609473 h 952500"/>
                <a:gd name="connsiteX292" fmla="*/ 284339 w 548498"/>
                <a:gd name="connsiteY292" fmla="*/ 605155 h 952500"/>
                <a:gd name="connsiteX293" fmla="*/ 342993 w 548498"/>
                <a:gd name="connsiteY293" fmla="*/ 568452 h 952500"/>
                <a:gd name="connsiteX294" fmla="*/ 351682 w 548498"/>
                <a:gd name="connsiteY294" fmla="*/ 561975 h 952500"/>
                <a:gd name="connsiteX295" fmla="*/ 347509 w 548498"/>
                <a:gd name="connsiteY295" fmla="*/ 549275 h 952500"/>
                <a:gd name="connsiteX296" fmla="*/ 349678 w 548498"/>
                <a:gd name="connsiteY296" fmla="*/ 553561 h 952500"/>
                <a:gd name="connsiteX297" fmla="*/ 345339 w 548498"/>
                <a:gd name="connsiteY297" fmla="*/ 555705 h 952500"/>
                <a:gd name="connsiteX298" fmla="*/ 288929 w 548498"/>
                <a:gd name="connsiteY298" fmla="*/ 592138 h 952500"/>
                <a:gd name="connsiteX299" fmla="*/ 286760 w 548498"/>
                <a:gd name="connsiteY299" fmla="*/ 592138 h 952500"/>
                <a:gd name="connsiteX300" fmla="*/ 284590 w 548498"/>
                <a:gd name="connsiteY300" fmla="*/ 589995 h 952500"/>
                <a:gd name="connsiteX301" fmla="*/ 286760 w 548498"/>
                <a:gd name="connsiteY301" fmla="*/ 589995 h 952500"/>
                <a:gd name="connsiteX302" fmla="*/ 345339 w 548498"/>
                <a:gd name="connsiteY302" fmla="*/ 551418 h 952500"/>
                <a:gd name="connsiteX303" fmla="*/ 347509 w 548498"/>
                <a:gd name="connsiteY303" fmla="*/ 549275 h 952500"/>
                <a:gd name="connsiteX304" fmla="*/ 358063 w 548498"/>
                <a:gd name="connsiteY304" fmla="*/ 520700 h 952500"/>
                <a:gd name="connsiteX305" fmla="*/ 360221 w 548498"/>
                <a:gd name="connsiteY305" fmla="*/ 520700 h 952500"/>
                <a:gd name="connsiteX306" fmla="*/ 360221 w 548498"/>
                <a:gd name="connsiteY306" fmla="*/ 525018 h 952500"/>
                <a:gd name="connsiteX307" fmla="*/ 353749 w 548498"/>
                <a:gd name="connsiteY307" fmla="*/ 529336 h 952500"/>
                <a:gd name="connsiteX308" fmla="*/ 345119 w 548498"/>
                <a:gd name="connsiteY308" fmla="*/ 535813 h 952500"/>
                <a:gd name="connsiteX309" fmla="*/ 286870 w 548498"/>
                <a:gd name="connsiteY309" fmla="*/ 572516 h 952500"/>
                <a:gd name="connsiteX310" fmla="*/ 282555 w 548498"/>
                <a:gd name="connsiteY310" fmla="*/ 574675 h 952500"/>
                <a:gd name="connsiteX311" fmla="*/ 280398 w 548498"/>
                <a:gd name="connsiteY311" fmla="*/ 570357 h 952500"/>
                <a:gd name="connsiteX312" fmla="*/ 282555 w 548498"/>
                <a:gd name="connsiteY312" fmla="*/ 570357 h 952500"/>
                <a:gd name="connsiteX313" fmla="*/ 286870 w 548498"/>
                <a:gd name="connsiteY313" fmla="*/ 568198 h 952500"/>
                <a:gd name="connsiteX314" fmla="*/ 345119 w 548498"/>
                <a:gd name="connsiteY314" fmla="*/ 529336 h 952500"/>
                <a:gd name="connsiteX315" fmla="*/ 353749 w 548498"/>
                <a:gd name="connsiteY315" fmla="*/ 522859 h 952500"/>
                <a:gd name="connsiteX316" fmla="*/ 358063 w 548498"/>
                <a:gd name="connsiteY316" fmla="*/ 520700 h 952500"/>
                <a:gd name="connsiteX317" fmla="*/ 346970 w 548498"/>
                <a:gd name="connsiteY317" fmla="*/ 503237 h 952500"/>
                <a:gd name="connsiteX318" fmla="*/ 349117 w 548498"/>
                <a:gd name="connsiteY318" fmla="*/ 503237 h 952500"/>
                <a:gd name="connsiteX319" fmla="*/ 349117 w 548498"/>
                <a:gd name="connsiteY319" fmla="*/ 507655 h 952500"/>
                <a:gd name="connsiteX320" fmla="*/ 346970 w 548498"/>
                <a:gd name="connsiteY320" fmla="*/ 509863 h 952500"/>
                <a:gd name="connsiteX321" fmla="*/ 286831 w 548498"/>
                <a:gd name="connsiteY321" fmla="*/ 551828 h 952500"/>
                <a:gd name="connsiteX322" fmla="*/ 282536 w 548498"/>
                <a:gd name="connsiteY322" fmla="*/ 554037 h 952500"/>
                <a:gd name="connsiteX323" fmla="*/ 280388 w 548498"/>
                <a:gd name="connsiteY323" fmla="*/ 554037 h 952500"/>
                <a:gd name="connsiteX324" fmla="*/ 280388 w 548498"/>
                <a:gd name="connsiteY324" fmla="*/ 549620 h 952500"/>
                <a:gd name="connsiteX325" fmla="*/ 282536 w 548498"/>
                <a:gd name="connsiteY325" fmla="*/ 549620 h 952500"/>
                <a:gd name="connsiteX326" fmla="*/ 286831 w 548498"/>
                <a:gd name="connsiteY326" fmla="*/ 545202 h 952500"/>
                <a:gd name="connsiteX327" fmla="*/ 346970 w 548498"/>
                <a:gd name="connsiteY327" fmla="*/ 505446 h 952500"/>
                <a:gd name="connsiteX328" fmla="*/ 346970 w 548498"/>
                <a:gd name="connsiteY328" fmla="*/ 503237 h 952500"/>
                <a:gd name="connsiteX329" fmla="*/ 359708 w 548498"/>
                <a:gd name="connsiteY329" fmla="*/ 477837 h 952500"/>
                <a:gd name="connsiteX330" fmla="*/ 361836 w 548498"/>
                <a:gd name="connsiteY330" fmla="*/ 477837 h 952500"/>
                <a:gd name="connsiteX331" fmla="*/ 361836 w 548498"/>
                <a:gd name="connsiteY331" fmla="*/ 482188 h 952500"/>
                <a:gd name="connsiteX332" fmla="*/ 355450 w 548498"/>
                <a:gd name="connsiteY332" fmla="*/ 486539 h 952500"/>
                <a:gd name="connsiteX333" fmla="*/ 346935 w 548498"/>
                <a:gd name="connsiteY333" fmla="*/ 490890 h 952500"/>
                <a:gd name="connsiteX334" fmla="*/ 287332 w 548498"/>
                <a:gd name="connsiteY334" fmla="*/ 527873 h 952500"/>
                <a:gd name="connsiteX335" fmla="*/ 283074 w 548498"/>
                <a:gd name="connsiteY335" fmla="*/ 530049 h 952500"/>
                <a:gd name="connsiteX336" fmla="*/ 278817 w 548498"/>
                <a:gd name="connsiteY336" fmla="*/ 532224 h 952500"/>
                <a:gd name="connsiteX337" fmla="*/ 274560 w 548498"/>
                <a:gd name="connsiteY337" fmla="*/ 536575 h 952500"/>
                <a:gd name="connsiteX338" fmla="*/ 272431 w 548498"/>
                <a:gd name="connsiteY338" fmla="*/ 536575 h 952500"/>
                <a:gd name="connsiteX339" fmla="*/ 272431 w 548498"/>
                <a:gd name="connsiteY339" fmla="*/ 532224 h 952500"/>
                <a:gd name="connsiteX340" fmla="*/ 278817 w 548498"/>
                <a:gd name="connsiteY340" fmla="*/ 527873 h 952500"/>
                <a:gd name="connsiteX341" fmla="*/ 283074 w 548498"/>
                <a:gd name="connsiteY341" fmla="*/ 525698 h 952500"/>
                <a:gd name="connsiteX342" fmla="*/ 287332 w 548498"/>
                <a:gd name="connsiteY342" fmla="*/ 523522 h 952500"/>
                <a:gd name="connsiteX343" fmla="*/ 346935 w 548498"/>
                <a:gd name="connsiteY343" fmla="*/ 486539 h 952500"/>
                <a:gd name="connsiteX344" fmla="*/ 355450 w 548498"/>
                <a:gd name="connsiteY344" fmla="*/ 482188 h 952500"/>
                <a:gd name="connsiteX345" fmla="*/ 359708 w 548498"/>
                <a:gd name="connsiteY345" fmla="*/ 477837 h 952500"/>
                <a:gd name="connsiteX346" fmla="*/ 346929 w 548498"/>
                <a:gd name="connsiteY346" fmla="*/ 447675 h 952500"/>
                <a:gd name="connsiteX347" fmla="*/ 349097 w 548498"/>
                <a:gd name="connsiteY347" fmla="*/ 447675 h 952500"/>
                <a:gd name="connsiteX348" fmla="*/ 351265 w 548498"/>
                <a:gd name="connsiteY348" fmla="*/ 447675 h 952500"/>
                <a:gd name="connsiteX349" fmla="*/ 349097 w 548498"/>
                <a:gd name="connsiteY349" fmla="*/ 449810 h 952500"/>
                <a:gd name="connsiteX350" fmla="*/ 346929 w 548498"/>
                <a:gd name="connsiteY350" fmla="*/ 454080 h 952500"/>
                <a:gd name="connsiteX351" fmla="*/ 333919 w 548498"/>
                <a:gd name="connsiteY351" fmla="*/ 464755 h 952500"/>
                <a:gd name="connsiteX352" fmla="*/ 312236 w 548498"/>
                <a:gd name="connsiteY352" fmla="*/ 477564 h 952500"/>
                <a:gd name="connsiteX353" fmla="*/ 284048 w 548498"/>
                <a:gd name="connsiteY353" fmla="*/ 496779 h 952500"/>
                <a:gd name="connsiteX354" fmla="*/ 279711 w 548498"/>
                <a:gd name="connsiteY354" fmla="*/ 501048 h 952500"/>
                <a:gd name="connsiteX355" fmla="*/ 277543 w 548498"/>
                <a:gd name="connsiteY355" fmla="*/ 501048 h 952500"/>
                <a:gd name="connsiteX356" fmla="*/ 268870 w 548498"/>
                <a:gd name="connsiteY356" fmla="*/ 507453 h 952500"/>
                <a:gd name="connsiteX357" fmla="*/ 266702 w 548498"/>
                <a:gd name="connsiteY357" fmla="*/ 509588 h 952500"/>
                <a:gd name="connsiteX358" fmla="*/ 264533 w 548498"/>
                <a:gd name="connsiteY358" fmla="*/ 505318 h 952500"/>
                <a:gd name="connsiteX359" fmla="*/ 268870 w 548498"/>
                <a:gd name="connsiteY359" fmla="*/ 503183 h 952500"/>
                <a:gd name="connsiteX360" fmla="*/ 277543 w 548498"/>
                <a:gd name="connsiteY360" fmla="*/ 496779 h 952500"/>
                <a:gd name="connsiteX361" fmla="*/ 279711 w 548498"/>
                <a:gd name="connsiteY361" fmla="*/ 494644 h 952500"/>
                <a:gd name="connsiteX362" fmla="*/ 284048 w 548498"/>
                <a:gd name="connsiteY362" fmla="*/ 492509 h 952500"/>
                <a:gd name="connsiteX363" fmla="*/ 307899 w 548498"/>
                <a:gd name="connsiteY363" fmla="*/ 475429 h 952500"/>
                <a:gd name="connsiteX364" fmla="*/ 329582 w 548498"/>
                <a:gd name="connsiteY364" fmla="*/ 462620 h 952500"/>
                <a:gd name="connsiteX365" fmla="*/ 344760 w 548498"/>
                <a:gd name="connsiteY365" fmla="*/ 449810 h 952500"/>
                <a:gd name="connsiteX366" fmla="*/ 346929 w 548498"/>
                <a:gd name="connsiteY366" fmla="*/ 447675 h 952500"/>
                <a:gd name="connsiteX367" fmla="*/ 334226 w 548498"/>
                <a:gd name="connsiteY367" fmla="*/ 433387 h 952500"/>
                <a:gd name="connsiteX368" fmla="*/ 336396 w 548498"/>
                <a:gd name="connsiteY368" fmla="*/ 433387 h 952500"/>
                <a:gd name="connsiteX369" fmla="*/ 338565 w 548498"/>
                <a:gd name="connsiteY369" fmla="*/ 437673 h 952500"/>
                <a:gd name="connsiteX370" fmla="*/ 284325 w 548498"/>
                <a:gd name="connsiteY370" fmla="*/ 471964 h 952500"/>
                <a:gd name="connsiteX371" fmla="*/ 277816 w 548498"/>
                <a:gd name="connsiteY371" fmla="*/ 476250 h 952500"/>
                <a:gd name="connsiteX372" fmla="*/ 275647 w 548498"/>
                <a:gd name="connsiteY372" fmla="*/ 476250 h 952500"/>
                <a:gd name="connsiteX373" fmla="*/ 275647 w 548498"/>
                <a:gd name="connsiteY373" fmla="*/ 474107 h 952500"/>
                <a:gd name="connsiteX374" fmla="*/ 273477 w 548498"/>
                <a:gd name="connsiteY374" fmla="*/ 474107 h 952500"/>
                <a:gd name="connsiteX375" fmla="*/ 273477 w 548498"/>
                <a:gd name="connsiteY375" fmla="*/ 471964 h 952500"/>
                <a:gd name="connsiteX376" fmla="*/ 275647 w 548498"/>
                <a:gd name="connsiteY376" fmla="*/ 471964 h 952500"/>
                <a:gd name="connsiteX377" fmla="*/ 284325 w 548498"/>
                <a:gd name="connsiteY377" fmla="*/ 467678 h 952500"/>
                <a:gd name="connsiteX378" fmla="*/ 334226 w 548498"/>
                <a:gd name="connsiteY378" fmla="*/ 433387 h 952500"/>
                <a:gd name="connsiteX379" fmla="*/ 341167 w 548498"/>
                <a:gd name="connsiteY379" fmla="*/ 409575 h 952500"/>
                <a:gd name="connsiteX380" fmla="*/ 343328 w 548498"/>
                <a:gd name="connsiteY380" fmla="*/ 409575 h 952500"/>
                <a:gd name="connsiteX381" fmla="*/ 343328 w 548498"/>
                <a:gd name="connsiteY381" fmla="*/ 411715 h 952500"/>
                <a:gd name="connsiteX382" fmla="*/ 343328 w 548498"/>
                <a:gd name="connsiteY382" fmla="*/ 413855 h 952500"/>
                <a:gd name="connsiteX383" fmla="*/ 284987 w 548498"/>
                <a:gd name="connsiteY383" fmla="*/ 448090 h 952500"/>
                <a:gd name="connsiteX384" fmla="*/ 276344 w 548498"/>
                <a:gd name="connsiteY384" fmla="*/ 454509 h 952500"/>
                <a:gd name="connsiteX385" fmla="*/ 274183 w 548498"/>
                <a:gd name="connsiteY385" fmla="*/ 454509 h 952500"/>
                <a:gd name="connsiteX386" fmla="*/ 269862 w 548498"/>
                <a:gd name="connsiteY386" fmla="*/ 456648 h 952500"/>
                <a:gd name="connsiteX387" fmla="*/ 269862 w 548498"/>
                <a:gd name="connsiteY387" fmla="*/ 458788 h 952500"/>
                <a:gd name="connsiteX388" fmla="*/ 267701 w 548498"/>
                <a:gd name="connsiteY388" fmla="*/ 454509 h 952500"/>
                <a:gd name="connsiteX389" fmla="*/ 269862 w 548498"/>
                <a:gd name="connsiteY389" fmla="*/ 452369 h 952500"/>
                <a:gd name="connsiteX390" fmla="*/ 274183 w 548498"/>
                <a:gd name="connsiteY390" fmla="*/ 450229 h 952500"/>
                <a:gd name="connsiteX391" fmla="*/ 276344 w 548498"/>
                <a:gd name="connsiteY391" fmla="*/ 448090 h 952500"/>
                <a:gd name="connsiteX392" fmla="*/ 284987 w 548498"/>
                <a:gd name="connsiteY392" fmla="*/ 443810 h 952500"/>
                <a:gd name="connsiteX393" fmla="*/ 341167 w 548498"/>
                <a:gd name="connsiteY393" fmla="*/ 409575 h 952500"/>
                <a:gd name="connsiteX394" fmla="*/ 346979 w 548498"/>
                <a:gd name="connsiteY394" fmla="*/ 387350 h 952500"/>
                <a:gd name="connsiteX395" fmla="*/ 349122 w 548498"/>
                <a:gd name="connsiteY395" fmla="*/ 387350 h 952500"/>
                <a:gd name="connsiteX396" fmla="*/ 351265 w 548498"/>
                <a:gd name="connsiteY396" fmla="*/ 389490 h 952500"/>
                <a:gd name="connsiteX397" fmla="*/ 346979 w 548498"/>
                <a:gd name="connsiteY397" fmla="*/ 391630 h 952500"/>
                <a:gd name="connsiteX398" fmla="*/ 344836 w 548498"/>
                <a:gd name="connsiteY398" fmla="*/ 393769 h 952500"/>
                <a:gd name="connsiteX399" fmla="*/ 340550 w 548498"/>
                <a:gd name="connsiteY399" fmla="*/ 398049 h 952500"/>
                <a:gd name="connsiteX400" fmla="*/ 284828 w 548498"/>
                <a:gd name="connsiteY400" fmla="*/ 428004 h 952500"/>
                <a:gd name="connsiteX401" fmla="*/ 276256 w 548498"/>
                <a:gd name="connsiteY401" fmla="*/ 432284 h 952500"/>
                <a:gd name="connsiteX402" fmla="*/ 271970 w 548498"/>
                <a:gd name="connsiteY402" fmla="*/ 434423 h 952500"/>
                <a:gd name="connsiteX403" fmla="*/ 269826 w 548498"/>
                <a:gd name="connsiteY403" fmla="*/ 436563 h 952500"/>
                <a:gd name="connsiteX404" fmla="*/ 267683 w 548498"/>
                <a:gd name="connsiteY404" fmla="*/ 436563 h 952500"/>
                <a:gd name="connsiteX405" fmla="*/ 267683 w 548498"/>
                <a:gd name="connsiteY405" fmla="*/ 432284 h 952500"/>
                <a:gd name="connsiteX406" fmla="*/ 271970 w 548498"/>
                <a:gd name="connsiteY406" fmla="*/ 430144 h 952500"/>
                <a:gd name="connsiteX407" fmla="*/ 276256 w 548498"/>
                <a:gd name="connsiteY407" fmla="*/ 428004 h 952500"/>
                <a:gd name="connsiteX408" fmla="*/ 278399 w 548498"/>
                <a:gd name="connsiteY408" fmla="*/ 428004 h 952500"/>
                <a:gd name="connsiteX409" fmla="*/ 284828 w 548498"/>
                <a:gd name="connsiteY409" fmla="*/ 423725 h 952500"/>
                <a:gd name="connsiteX410" fmla="*/ 340550 w 548498"/>
                <a:gd name="connsiteY410" fmla="*/ 391630 h 952500"/>
                <a:gd name="connsiteX411" fmla="*/ 344836 w 548498"/>
                <a:gd name="connsiteY411" fmla="*/ 389490 h 952500"/>
                <a:gd name="connsiteX412" fmla="*/ 346979 w 548498"/>
                <a:gd name="connsiteY412" fmla="*/ 387350 h 952500"/>
                <a:gd name="connsiteX413" fmla="*/ 347494 w 548498"/>
                <a:gd name="connsiteY413" fmla="*/ 363537 h 952500"/>
                <a:gd name="connsiteX414" fmla="*/ 349677 w 548498"/>
                <a:gd name="connsiteY414" fmla="*/ 367922 h 952500"/>
                <a:gd name="connsiteX415" fmla="*/ 347494 w 548498"/>
                <a:gd name="connsiteY415" fmla="*/ 370114 h 952500"/>
                <a:gd name="connsiteX416" fmla="*/ 343129 w 548498"/>
                <a:gd name="connsiteY416" fmla="*/ 372306 h 952500"/>
                <a:gd name="connsiteX417" fmla="*/ 338763 w 548498"/>
                <a:gd name="connsiteY417" fmla="*/ 374499 h 952500"/>
                <a:gd name="connsiteX418" fmla="*/ 284193 w 548498"/>
                <a:gd name="connsiteY418" fmla="*/ 409575 h 952500"/>
                <a:gd name="connsiteX419" fmla="*/ 282010 w 548498"/>
                <a:gd name="connsiteY419" fmla="*/ 409575 h 952500"/>
                <a:gd name="connsiteX420" fmla="*/ 282010 w 548498"/>
                <a:gd name="connsiteY420" fmla="*/ 405191 h 952500"/>
                <a:gd name="connsiteX421" fmla="*/ 284193 w 548498"/>
                <a:gd name="connsiteY421" fmla="*/ 402998 h 952500"/>
                <a:gd name="connsiteX422" fmla="*/ 338763 w 548498"/>
                <a:gd name="connsiteY422" fmla="*/ 370114 h 952500"/>
                <a:gd name="connsiteX423" fmla="*/ 343129 w 548498"/>
                <a:gd name="connsiteY423" fmla="*/ 367922 h 952500"/>
                <a:gd name="connsiteX424" fmla="*/ 347494 w 548498"/>
                <a:gd name="connsiteY424" fmla="*/ 363537 h 952500"/>
                <a:gd name="connsiteX425" fmla="*/ 353325 w 548498"/>
                <a:gd name="connsiteY425" fmla="*/ 346075 h 952500"/>
                <a:gd name="connsiteX426" fmla="*/ 355470 w 548498"/>
                <a:gd name="connsiteY426" fmla="*/ 346075 h 952500"/>
                <a:gd name="connsiteX427" fmla="*/ 357615 w 548498"/>
                <a:gd name="connsiteY427" fmla="*/ 350361 h 952500"/>
                <a:gd name="connsiteX428" fmla="*/ 349034 w 548498"/>
                <a:gd name="connsiteY428" fmla="*/ 352505 h 952500"/>
                <a:gd name="connsiteX429" fmla="*/ 344744 w 548498"/>
                <a:gd name="connsiteY429" fmla="*/ 354648 h 952500"/>
                <a:gd name="connsiteX430" fmla="*/ 342598 w 548498"/>
                <a:gd name="connsiteY430" fmla="*/ 356791 h 952500"/>
                <a:gd name="connsiteX431" fmla="*/ 338308 w 548498"/>
                <a:gd name="connsiteY431" fmla="*/ 358934 h 952500"/>
                <a:gd name="connsiteX432" fmla="*/ 286821 w 548498"/>
                <a:gd name="connsiteY432" fmla="*/ 386795 h 952500"/>
                <a:gd name="connsiteX433" fmla="*/ 282531 w 548498"/>
                <a:gd name="connsiteY433" fmla="*/ 388938 h 952500"/>
                <a:gd name="connsiteX434" fmla="*/ 280385 w 548498"/>
                <a:gd name="connsiteY434" fmla="*/ 386795 h 952500"/>
                <a:gd name="connsiteX435" fmla="*/ 280385 w 548498"/>
                <a:gd name="connsiteY435" fmla="*/ 384652 h 952500"/>
                <a:gd name="connsiteX436" fmla="*/ 286821 w 548498"/>
                <a:gd name="connsiteY436" fmla="*/ 382509 h 952500"/>
                <a:gd name="connsiteX437" fmla="*/ 336162 w 548498"/>
                <a:gd name="connsiteY437" fmla="*/ 354648 h 952500"/>
                <a:gd name="connsiteX438" fmla="*/ 340453 w 548498"/>
                <a:gd name="connsiteY438" fmla="*/ 352505 h 952500"/>
                <a:gd name="connsiteX439" fmla="*/ 344744 w 548498"/>
                <a:gd name="connsiteY439" fmla="*/ 350361 h 952500"/>
                <a:gd name="connsiteX440" fmla="*/ 349034 w 548498"/>
                <a:gd name="connsiteY440" fmla="*/ 348218 h 952500"/>
                <a:gd name="connsiteX441" fmla="*/ 353325 w 548498"/>
                <a:gd name="connsiteY441" fmla="*/ 346075 h 952500"/>
                <a:gd name="connsiteX442" fmla="*/ 353352 w 548498"/>
                <a:gd name="connsiteY442" fmla="*/ 328612 h 952500"/>
                <a:gd name="connsiteX443" fmla="*/ 355483 w 548498"/>
                <a:gd name="connsiteY443" fmla="*/ 328612 h 952500"/>
                <a:gd name="connsiteX444" fmla="*/ 355483 w 548498"/>
                <a:gd name="connsiteY444" fmla="*/ 330784 h 952500"/>
                <a:gd name="connsiteX445" fmla="*/ 349088 w 548498"/>
                <a:gd name="connsiteY445" fmla="*/ 337302 h 952500"/>
                <a:gd name="connsiteX446" fmla="*/ 344824 w 548498"/>
                <a:gd name="connsiteY446" fmla="*/ 339474 h 952500"/>
                <a:gd name="connsiteX447" fmla="*/ 340561 w 548498"/>
                <a:gd name="connsiteY447" fmla="*/ 341646 h 952500"/>
                <a:gd name="connsiteX448" fmla="*/ 336297 w 548498"/>
                <a:gd name="connsiteY448" fmla="*/ 343819 h 952500"/>
                <a:gd name="connsiteX449" fmla="*/ 287266 w 548498"/>
                <a:gd name="connsiteY449" fmla="*/ 369887 h 952500"/>
                <a:gd name="connsiteX450" fmla="*/ 285134 w 548498"/>
                <a:gd name="connsiteY450" fmla="*/ 367715 h 952500"/>
                <a:gd name="connsiteX451" fmla="*/ 287266 w 548498"/>
                <a:gd name="connsiteY451" fmla="*/ 365542 h 952500"/>
                <a:gd name="connsiteX452" fmla="*/ 336297 w 548498"/>
                <a:gd name="connsiteY452" fmla="*/ 339474 h 952500"/>
                <a:gd name="connsiteX453" fmla="*/ 340561 w 548498"/>
                <a:gd name="connsiteY453" fmla="*/ 337302 h 952500"/>
                <a:gd name="connsiteX454" fmla="*/ 344824 w 548498"/>
                <a:gd name="connsiteY454" fmla="*/ 332957 h 952500"/>
                <a:gd name="connsiteX455" fmla="*/ 349088 w 548498"/>
                <a:gd name="connsiteY455" fmla="*/ 330784 h 952500"/>
                <a:gd name="connsiteX456" fmla="*/ 353352 w 548498"/>
                <a:gd name="connsiteY456" fmla="*/ 328612 h 952500"/>
                <a:gd name="connsiteX457" fmla="*/ 351689 w 548498"/>
                <a:gd name="connsiteY457" fmla="*/ 307975 h 952500"/>
                <a:gd name="connsiteX458" fmla="*/ 353859 w 548498"/>
                <a:gd name="connsiteY458" fmla="*/ 312208 h 952500"/>
                <a:gd name="connsiteX459" fmla="*/ 347350 w 548498"/>
                <a:gd name="connsiteY459" fmla="*/ 314325 h 952500"/>
                <a:gd name="connsiteX460" fmla="*/ 343011 w 548498"/>
                <a:gd name="connsiteY460" fmla="*/ 318558 h 952500"/>
                <a:gd name="connsiteX461" fmla="*/ 338671 w 548498"/>
                <a:gd name="connsiteY461" fmla="*/ 320675 h 952500"/>
                <a:gd name="connsiteX462" fmla="*/ 334332 w 548498"/>
                <a:gd name="connsiteY462" fmla="*/ 322792 h 952500"/>
                <a:gd name="connsiteX463" fmla="*/ 295279 w 548498"/>
                <a:gd name="connsiteY463" fmla="*/ 346075 h 952500"/>
                <a:gd name="connsiteX464" fmla="*/ 293110 w 548498"/>
                <a:gd name="connsiteY464" fmla="*/ 346075 h 952500"/>
                <a:gd name="connsiteX465" fmla="*/ 293110 w 548498"/>
                <a:gd name="connsiteY465" fmla="*/ 343958 h 952500"/>
                <a:gd name="connsiteX466" fmla="*/ 334332 w 548498"/>
                <a:gd name="connsiteY466" fmla="*/ 318558 h 952500"/>
                <a:gd name="connsiteX467" fmla="*/ 338671 w 548498"/>
                <a:gd name="connsiteY467" fmla="*/ 316442 h 952500"/>
                <a:gd name="connsiteX468" fmla="*/ 343011 w 548498"/>
                <a:gd name="connsiteY468" fmla="*/ 314325 h 952500"/>
                <a:gd name="connsiteX469" fmla="*/ 347350 w 548498"/>
                <a:gd name="connsiteY469" fmla="*/ 310092 h 952500"/>
                <a:gd name="connsiteX470" fmla="*/ 351689 w 548498"/>
                <a:gd name="connsiteY470" fmla="*/ 307975 h 952500"/>
                <a:gd name="connsiteX471" fmla="*/ 340614 w 548498"/>
                <a:gd name="connsiteY471" fmla="*/ 295275 h 952500"/>
                <a:gd name="connsiteX472" fmla="*/ 342764 w 548498"/>
                <a:gd name="connsiteY472" fmla="*/ 295275 h 952500"/>
                <a:gd name="connsiteX473" fmla="*/ 342764 w 548498"/>
                <a:gd name="connsiteY473" fmla="*/ 299620 h 952500"/>
                <a:gd name="connsiteX474" fmla="*/ 338463 w 548498"/>
                <a:gd name="connsiteY474" fmla="*/ 303965 h 952500"/>
                <a:gd name="connsiteX475" fmla="*/ 334161 w 548498"/>
                <a:gd name="connsiteY475" fmla="*/ 306137 h 952500"/>
                <a:gd name="connsiteX476" fmla="*/ 286843 w 548498"/>
                <a:gd name="connsiteY476" fmla="*/ 334378 h 952500"/>
                <a:gd name="connsiteX477" fmla="*/ 282542 w 548498"/>
                <a:gd name="connsiteY477" fmla="*/ 336550 h 952500"/>
                <a:gd name="connsiteX478" fmla="*/ 280391 w 548498"/>
                <a:gd name="connsiteY478" fmla="*/ 334378 h 952500"/>
                <a:gd name="connsiteX479" fmla="*/ 282542 w 548498"/>
                <a:gd name="connsiteY479" fmla="*/ 332205 h 952500"/>
                <a:gd name="connsiteX480" fmla="*/ 286843 w 548498"/>
                <a:gd name="connsiteY480" fmla="*/ 330033 h 952500"/>
                <a:gd name="connsiteX481" fmla="*/ 334161 w 548498"/>
                <a:gd name="connsiteY481" fmla="*/ 301792 h 952500"/>
                <a:gd name="connsiteX482" fmla="*/ 338463 w 548498"/>
                <a:gd name="connsiteY482" fmla="*/ 297447 h 952500"/>
                <a:gd name="connsiteX483" fmla="*/ 340614 w 548498"/>
                <a:gd name="connsiteY483" fmla="*/ 295275 h 952500"/>
                <a:gd name="connsiteX484" fmla="*/ 345376 w 548498"/>
                <a:gd name="connsiteY484" fmla="*/ 268287 h 952500"/>
                <a:gd name="connsiteX485" fmla="*/ 347526 w 548498"/>
                <a:gd name="connsiteY485" fmla="*/ 272732 h 952500"/>
                <a:gd name="connsiteX486" fmla="*/ 345376 w 548498"/>
                <a:gd name="connsiteY486" fmla="*/ 274955 h 952500"/>
                <a:gd name="connsiteX487" fmla="*/ 341074 w 548498"/>
                <a:gd name="connsiteY487" fmla="*/ 279400 h 952500"/>
                <a:gd name="connsiteX488" fmla="*/ 336772 w 548498"/>
                <a:gd name="connsiteY488" fmla="*/ 283845 h 952500"/>
                <a:gd name="connsiteX489" fmla="*/ 332471 w 548498"/>
                <a:gd name="connsiteY489" fmla="*/ 286067 h 952500"/>
                <a:gd name="connsiteX490" fmla="*/ 289455 w 548498"/>
                <a:gd name="connsiteY490" fmla="*/ 310515 h 952500"/>
                <a:gd name="connsiteX491" fmla="*/ 287304 w 548498"/>
                <a:gd name="connsiteY491" fmla="*/ 312737 h 952500"/>
                <a:gd name="connsiteX492" fmla="*/ 285153 w 548498"/>
                <a:gd name="connsiteY492" fmla="*/ 308292 h 952500"/>
                <a:gd name="connsiteX493" fmla="*/ 289455 w 548498"/>
                <a:gd name="connsiteY493" fmla="*/ 306070 h 952500"/>
                <a:gd name="connsiteX494" fmla="*/ 317415 w 548498"/>
                <a:gd name="connsiteY494" fmla="*/ 292735 h 952500"/>
                <a:gd name="connsiteX495" fmla="*/ 332471 w 548498"/>
                <a:gd name="connsiteY495" fmla="*/ 281622 h 952500"/>
                <a:gd name="connsiteX496" fmla="*/ 336772 w 548498"/>
                <a:gd name="connsiteY496" fmla="*/ 277177 h 952500"/>
                <a:gd name="connsiteX497" fmla="*/ 341074 w 548498"/>
                <a:gd name="connsiteY497" fmla="*/ 272732 h 952500"/>
                <a:gd name="connsiteX498" fmla="*/ 345376 w 548498"/>
                <a:gd name="connsiteY498" fmla="*/ 268287 h 952500"/>
                <a:gd name="connsiteX499" fmla="*/ 347526 w 548498"/>
                <a:gd name="connsiteY499" fmla="*/ 254000 h 952500"/>
                <a:gd name="connsiteX500" fmla="*/ 349677 w 548498"/>
                <a:gd name="connsiteY500" fmla="*/ 258233 h 952500"/>
                <a:gd name="connsiteX501" fmla="*/ 345376 w 548498"/>
                <a:gd name="connsiteY501" fmla="*/ 260350 h 952500"/>
                <a:gd name="connsiteX502" fmla="*/ 341074 w 548498"/>
                <a:gd name="connsiteY502" fmla="*/ 262467 h 952500"/>
                <a:gd name="connsiteX503" fmla="*/ 336772 w 548498"/>
                <a:gd name="connsiteY503" fmla="*/ 266700 h 952500"/>
                <a:gd name="connsiteX504" fmla="*/ 332471 w 548498"/>
                <a:gd name="connsiteY504" fmla="*/ 268817 h 952500"/>
                <a:gd name="connsiteX505" fmla="*/ 289455 w 548498"/>
                <a:gd name="connsiteY505" fmla="*/ 292100 h 952500"/>
                <a:gd name="connsiteX506" fmla="*/ 287304 w 548498"/>
                <a:gd name="connsiteY506" fmla="*/ 292100 h 952500"/>
                <a:gd name="connsiteX507" fmla="*/ 285153 w 548498"/>
                <a:gd name="connsiteY507" fmla="*/ 287867 h 952500"/>
                <a:gd name="connsiteX508" fmla="*/ 289455 w 548498"/>
                <a:gd name="connsiteY508" fmla="*/ 285750 h 952500"/>
                <a:gd name="connsiteX509" fmla="*/ 332471 w 548498"/>
                <a:gd name="connsiteY509" fmla="*/ 264583 h 952500"/>
                <a:gd name="connsiteX510" fmla="*/ 336772 w 548498"/>
                <a:gd name="connsiteY510" fmla="*/ 260350 h 952500"/>
                <a:gd name="connsiteX511" fmla="*/ 341074 w 548498"/>
                <a:gd name="connsiteY511" fmla="*/ 258233 h 952500"/>
                <a:gd name="connsiteX512" fmla="*/ 345376 w 548498"/>
                <a:gd name="connsiteY512" fmla="*/ 256117 h 952500"/>
                <a:gd name="connsiteX513" fmla="*/ 347526 w 548498"/>
                <a:gd name="connsiteY513" fmla="*/ 254000 h 952500"/>
                <a:gd name="connsiteX514" fmla="*/ 342269 w 548498"/>
                <a:gd name="connsiteY514" fmla="*/ 231775 h 952500"/>
                <a:gd name="connsiteX515" fmla="*/ 344385 w 548498"/>
                <a:gd name="connsiteY515" fmla="*/ 236160 h 952500"/>
                <a:gd name="connsiteX516" fmla="*/ 342269 w 548498"/>
                <a:gd name="connsiteY516" fmla="*/ 238352 h 952500"/>
                <a:gd name="connsiteX517" fmla="*/ 340152 w 548498"/>
                <a:gd name="connsiteY517" fmla="*/ 240544 h 952500"/>
                <a:gd name="connsiteX518" fmla="*/ 335919 w 548498"/>
                <a:gd name="connsiteY518" fmla="*/ 244929 h 952500"/>
                <a:gd name="connsiteX519" fmla="*/ 329569 w 548498"/>
                <a:gd name="connsiteY519" fmla="*/ 247121 h 952500"/>
                <a:gd name="connsiteX520" fmla="*/ 291469 w 548498"/>
                <a:gd name="connsiteY520" fmla="*/ 271236 h 952500"/>
                <a:gd name="connsiteX521" fmla="*/ 283002 w 548498"/>
                <a:gd name="connsiteY521" fmla="*/ 275621 h 952500"/>
                <a:gd name="connsiteX522" fmla="*/ 280885 w 548498"/>
                <a:gd name="connsiteY522" fmla="*/ 277813 h 952500"/>
                <a:gd name="connsiteX523" fmla="*/ 278769 w 548498"/>
                <a:gd name="connsiteY523" fmla="*/ 277813 h 952500"/>
                <a:gd name="connsiteX524" fmla="*/ 278769 w 548498"/>
                <a:gd name="connsiteY524" fmla="*/ 273429 h 952500"/>
                <a:gd name="connsiteX525" fmla="*/ 280885 w 548498"/>
                <a:gd name="connsiteY525" fmla="*/ 271236 h 952500"/>
                <a:gd name="connsiteX526" fmla="*/ 283002 w 548498"/>
                <a:gd name="connsiteY526" fmla="*/ 271236 h 952500"/>
                <a:gd name="connsiteX527" fmla="*/ 291469 w 548498"/>
                <a:gd name="connsiteY527" fmla="*/ 266852 h 952500"/>
                <a:gd name="connsiteX528" fmla="*/ 329569 w 548498"/>
                <a:gd name="connsiteY528" fmla="*/ 242737 h 952500"/>
                <a:gd name="connsiteX529" fmla="*/ 333802 w 548498"/>
                <a:gd name="connsiteY529" fmla="*/ 238352 h 952500"/>
                <a:gd name="connsiteX530" fmla="*/ 338035 w 548498"/>
                <a:gd name="connsiteY530" fmla="*/ 236160 h 952500"/>
                <a:gd name="connsiteX531" fmla="*/ 342269 w 548498"/>
                <a:gd name="connsiteY531" fmla="*/ 233967 h 952500"/>
                <a:gd name="connsiteX532" fmla="*/ 342269 w 548498"/>
                <a:gd name="connsiteY532" fmla="*/ 231775 h 952500"/>
                <a:gd name="connsiteX533" fmla="*/ 349100 w 548498"/>
                <a:gd name="connsiteY533" fmla="*/ 211137 h 952500"/>
                <a:gd name="connsiteX534" fmla="*/ 349100 w 548498"/>
                <a:gd name="connsiteY534" fmla="*/ 215482 h 952500"/>
                <a:gd name="connsiteX535" fmla="*/ 342606 w 548498"/>
                <a:gd name="connsiteY535" fmla="*/ 221999 h 952500"/>
                <a:gd name="connsiteX536" fmla="*/ 338276 w 548498"/>
                <a:gd name="connsiteY536" fmla="*/ 224171 h 952500"/>
                <a:gd name="connsiteX537" fmla="*/ 333947 w 548498"/>
                <a:gd name="connsiteY537" fmla="*/ 226344 h 952500"/>
                <a:gd name="connsiteX538" fmla="*/ 329617 w 548498"/>
                <a:gd name="connsiteY538" fmla="*/ 228516 h 952500"/>
                <a:gd name="connsiteX539" fmla="*/ 290651 w 548498"/>
                <a:gd name="connsiteY539" fmla="*/ 248067 h 952500"/>
                <a:gd name="connsiteX540" fmla="*/ 286321 w 548498"/>
                <a:gd name="connsiteY540" fmla="*/ 250240 h 952500"/>
                <a:gd name="connsiteX541" fmla="*/ 284157 w 548498"/>
                <a:gd name="connsiteY541" fmla="*/ 252412 h 952500"/>
                <a:gd name="connsiteX542" fmla="*/ 281992 w 548498"/>
                <a:gd name="connsiteY542" fmla="*/ 252412 h 952500"/>
                <a:gd name="connsiteX543" fmla="*/ 281992 w 548498"/>
                <a:gd name="connsiteY543" fmla="*/ 248067 h 952500"/>
                <a:gd name="connsiteX544" fmla="*/ 286321 w 548498"/>
                <a:gd name="connsiteY544" fmla="*/ 245895 h 952500"/>
                <a:gd name="connsiteX545" fmla="*/ 290651 w 548498"/>
                <a:gd name="connsiteY545" fmla="*/ 243723 h 952500"/>
                <a:gd name="connsiteX546" fmla="*/ 329617 w 548498"/>
                <a:gd name="connsiteY546" fmla="*/ 224171 h 952500"/>
                <a:gd name="connsiteX547" fmla="*/ 333947 w 548498"/>
                <a:gd name="connsiteY547" fmla="*/ 221999 h 952500"/>
                <a:gd name="connsiteX548" fmla="*/ 338276 w 548498"/>
                <a:gd name="connsiteY548" fmla="*/ 219827 h 952500"/>
                <a:gd name="connsiteX549" fmla="*/ 342606 w 548498"/>
                <a:gd name="connsiteY549" fmla="*/ 215482 h 952500"/>
                <a:gd name="connsiteX550" fmla="*/ 346936 w 548498"/>
                <a:gd name="connsiteY550" fmla="*/ 213309 h 952500"/>
                <a:gd name="connsiteX551" fmla="*/ 349100 w 548498"/>
                <a:gd name="connsiteY551" fmla="*/ 211137 h 952500"/>
                <a:gd name="connsiteX552" fmla="*/ 347487 w 548498"/>
                <a:gd name="connsiteY552" fmla="*/ 195262 h 952500"/>
                <a:gd name="connsiteX553" fmla="*/ 349677 w 548498"/>
                <a:gd name="connsiteY553" fmla="*/ 199628 h 952500"/>
                <a:gd name="connsiteX554" fmla="*/ 343108 w 548498"/>
                <a:gd name="connsiteY554" fmla="*/ 203993 h 952500"/>
                <a:gd name="connsiteX555" fmla="*/ 338729 w 548498"/>
                <a:gd name="connsiteY555" fmla="*/ 206176 h 952500"/>
                <a:gd name="connsiteX556" fmla="*/ 334350 w 548498"/>
                <a:gd name="connsiteY556" fmla="*/ 208359 h 952500"/>
                <a:gd name="connsiteX557" fmla="*/ 329970 w 548498"/>
                <a:gd name="connsiteY557" fmla="*/ 210542 h 952500"/>
                <a:gd name="connsiteX558" fmla="*/ 290556 w 548498"/>
                <a:gd name="connsiteY558" fmla="*/ 230187 h 952500"/>
                <a:gd name="connsiteX559" fmla="*/ 288367 w 548498"/>
                <a:gd name="connsiteY559" fmla="*/ 225822 h 952500"/>
                <a:gd name="connsiteX560" fmla="*/ 290556 w 548498"/>
                <a:gd name="connsiteY560" fmla="*/ 225822 h 952500"/>
                <a:gd name="connsiteX561" fmla="*/ 329970 w 548498"/>
                <a:gd name="connsiteY561" fmla="*/ 206176 h 952500"/>
                <a:gd name="connsiteX562" fmla="*/ 334350 w 548498"/>
                <a:gd name="connsiteY562" fmla="*/ 203993 h 952500"/>
                <a:gd name="connsiteX563" fmla="*/ 338729 w 548498"/>
                <a:gd name="connsiteY563" fmla="*/ 201811 h 952500"/>
                <a:gd name="connsiteX564" fmla="*/ 340919 w 548498"/>
                <a:gd name="connsiteY564" fmla="*/ 199628 h 952500"/>
                <a:gd name="connsiteX565" fmla="*/ 347487 w 548498"/>
                <a:gd name="connsiteY565" fmla="*/ 195262 h 952500"/>
                <a:gd name="connsiteX566" fmla="*/ 346936 w 548498"/>
                <a:gd name="connsiteY566" fmla="*/ 177800 h 952500"/>
                <a:gd name="connsiteX567" fmla="*/ 349100 w 548498"/>
                <a:gd name="connsiteY567" fmla="*/ 177800 h 952500"/>
                <a:gd name="connsiteX568" fmla="*/ 349100 w 548498"/>
                <a:gd name="connsiteY568" fmla="*/ 182210 h 952500"/>
                <a:gd name="connsiteX569" fmla="*/ 340441 w 548498"/>
                <a:gd name="connsiteY569" fmla="*/ 186620 h 952500"/>
                <a:gd name="connsiteX570" fmla="*/ 336112 w 548498"/>
                <a:gd name="connsiteY570" fmla="*/ 188825 h 952500"/>
                <a:gd name="connsiteX571" fmla="*/ 333947 w 548498"/>
                <a:gd name="connsiteY571" fmla="*/ 191029 h 952500"/>
                <a:gd name="connsiteX572" fmla="*/ 329617 w 548498"/>
                <a:gd name="connsiteY572" fmla="*/ 193234 h 952500"/>
                <a:gd name="connsiteX573" fmla="*/ 290651 w 548498"/>
                <a:gd name="connsiteY573" fmla="*/ 213078 h 952500"/>
                <a:gd name="connsiteX574" fmla="*/ 286321 w 548498"/>
                <a:gd name="connsiteY574" fmla="*/ 215283 h 952500"/>
                <a:gd name="connsiteX575" fmla="*/ 284157 w 548498"/>
                <a:gd name="connsiteY575" fmla="*/ 217488 h 952500"/>
                <a:gd name="connsiteX576" fmla="*/ 281992 w 548498"/>
                <a:gd name="connsiteY576" fmla="*/ 217488 h 952500"/>
                <a:gd name="connsiteX577" fmla="*/ 281992 w 548498"/>
                <a:gd name="connsiteY577" fmla="*/ 213078 h 952500"/>
                <a:gd name="connsiteX578" fmla="*/ 284157 w 548498"/>
                <a:gd name="connsiteY578" fmla="*/ 210873 h 952500"/>
                <a:gd name="connsiteX579" fmla="*/ 286321 w 548498"/>
                <a:gd name="connsiteY579" fmla="*/ 210873 h 952500"/>
                <a:gd name="connsiteX580" fmla="*/ 290651 w 548498"/>
                <a:gd name="connsiteY580" fmla="*/ 208669 h 952500"/>
                <a:gd name="connsiteX581" fmla="*/ 329617 w 548498"/>
                <a:gd name="connsiteY581" fmla="*/ 188825 h 952500"/>
                <a:gd name="connsiteX582" fmla="*/ 333947 w 548498"/>
                <a:gd name="connsiteY582" fmla="*/ 186620 h 952500"/>
                <a:gd name="connsiteX583" fmla="*/ 336112 w 548498"/>
                <a:gd name="connsiteY583" fmla="*/ 184415 h 952500"/>
                <a:gd name="connsiteX584" fmla="*/ 340441 w 548498"/>
                <a:gd name="connsiteY584" fmla="*/ 182210 h 952500"/>
                <a:gd name="connsiteX585" fmla="*/ 346936 w 548498"/>
                <a:gd name="connsiteY585" fmla="*/ 177800 h 952500"/>
                <a:gd name="connsiteX586" fmla="*/ 338989 w 548498"/>
                <a:gd name="connsiteY586" fmla="*/ 161925 h 952500"/>
                <a:gd name="connsiteX587" fmla="*/ 341159 w 548498"/>
                <a:gd name="connsiteY587" fmla="*/ 161925 h 952500"/>
                <a:gd name="connsiteX588" fmla="*/ 341159 w 548498"/>
                <a:gd name="connsiteY588" fmla="*/ 166221 h 952500"/>
                <a:gd name="connsiteX589" fmla="*/ 336819 w 548498"/>
                <a:gd name="connsiteY589" fmla="*/ 168369 h 952500"/>
                <a:gd name="connsiteX590" fmla="*/ 334650 w 548498"/>
                <a:gd name="connsiteY590" fmla="*/ 168369 h 952500"/>
                <a:gd name="connsiteX591" fmla="*/ 330311 w 548498"/>
                <a:gd name="connsiteY591" fmla="*/ 170516 h 952500"/>
                <a:gd name="connsiteX592" fmla="*/ 289088 w 548498"/>
                <a:gd name="connsiteY592" fmla="*/ 194142 h 952500"/>
                <a:gd name="connsiteX593" fmla="*/ 280410 w 548498"/>
                <a:gd name="connsiteY593" fmla="*/ 198438 h 952500"/>
                <a:gd name="connsiteX594" fmla="*/ 278240 w 548498"/>
                <a:gd name="connsiteY594" fmla="*/ 198438 h 952500"/>
                <a:gd name="connsiteX595" fmla="*/ 278240 w 548498"/>
                <a:gd name="connsiteY595" fmla="*/ 196290 h 952500"/>
                <a:gd name="connsiteX596" fmla="*/ 289088 w 548498"/>
                <a:gd name="connsiteY596" fmla="*/ 189847 h 952500"/>
                <a:gd name="connsiteX597" fmla="*/ 330311 w 548498"/>
                <a:gd name="connsiteY597" fmla="*/ 166221 h 952500"/>
                <a:gd name="connsiteX598" fmla="*/ 334650 w 548498"/>
                <a:gd name="connsiteY598" fmla="*/ 164073 h 952500"/>
                <a:gd name="connsiteX599" fmla="*/ 336819 w 548498"/>
                <a:gd name="connsiteY599" fmla="*/ 164073 h 952500"/>
                <a:gd name="connsiteX600" fmla="*/ 338989 w 548498"/>
                <a:gd name="connsiteY600" fmla="*/ 161925 h 952500"/>
                <a:gd name="connsiteX601" fmla="*/ 351673 w 548498"/>
                <a:gd name="connsiteY601" fmla="*/ 139700 h 952500"/>
                <a:gd name="connsiteX602" fmla="*/ 353850 w 548498"/>
                <a:gd name="connsiteY602" fmla="*/ 139700 h 952500"/>
                <a:gd name="connsiteX603" fmla="*/ 353850 w 548498"/>
                <a:gd name="connsiteY603" fmla="*/ 141872 h 952500"/>
                <a:gd name="connsiteX604" fmla="*/ 338610 w 548498"/>
                <a:gd name="connsiteY604" fmla="*/ 152734 h 952500"/>
                <a:gd name="connsiteX605" fmla="*/ 334256 w 548498"/>
                <a:gd name="connsiteY605" fmla="*/ 154907 h 952500"/>
                <a:gd name="connsiteX606" fmla="*/ 329901 w 548498"/>
                <a:gd name="connsiteY606" fmla="*/ 157079 h 952500"/>
                <a:gd name="connsiteX607" fmla="*/ 288536 w 548498"/>
                <a:gd name="connsiteY607" fmla="*/ 178803 h 952500"/>
                <a:gd name="connsiteX608" fmla="*/ 284181 w 548498"/>
                <a:gd name="connsiteY608" fmla="*/ 180975 h 952500"/>
                <a:gd name="connsiteX609" fmla="*/ 282004 w 548498"/>
                <a:gd name="connsiteY609" fmla="*/ 180975 h 952500"/>
                <a:gd name="connsiteX610" fmla="*/ 282004 w 548498"/>
                <a:gd name="connsiteY610" fmla="*/ 178803 h 952500"/>
                <a:gd name="connsiteX611" fmla="*/ 282004 w 548498"/>
                <a:gd name="connsiteY611" fmla="*/ 176630 h 952500"/>
                <a:gd name="connsiteX612" fmla="*/ 288536 w 548498"/>
                <a:gd name="connsiteY612" fmla="*/ 174458 h 952500"/>
                <a:gd name="connsiteX613" fmla="*/ 329901 w 548498"/>
                <a:gd name="connsiteY613" fmla="*/ 152734 h 952500"/>
                <a:gd name="connsiteX614" fmla="*/ 334256 w 548498"/>
                <a:gd name="connsiteY614" fmla="*/ 150562 h 952500"/>
                <a:gd name="connsiteX615" fmla="*/ 334256 w 548498"/>
                <a:gd name="connsiteY615" fmla="*/ 148390 h 952500"/>
                <a:gd name="connsiteX616" fmla="*/ 338610 w 548498"/>
                <a:gd name="connsiteY616" fmla="*/ 146217 h 952500"/>
                <a:gd name="connsiteX617" fmla="*/ 351673 w 548498"/>
                <a:gd name="connsiteY617" fmla="*/ 139700 h 952500"/>
                <a:gd name="connsiteX618" fmla="*/ 354296 w 548498"/>
                <a:gd name="connsiteY618" fmla="*/ 125412 h 952500"/>
                <a:gd name="connsiteX619" fmla="*/ 356461 w 548498"/>
                <a:gd name="connsiteY619" fmla="*/ 125412 h 952500"/>
                <a:gd name="connsiteX620" fmla="*/ 358625 w 548498"/>
                <a:gd name="connsiteY620" fmla="*/ 129708 h 952500"/>
                <a:gd name="connsiteX621" fmla="*/ 339142 w 548498"/>
                <a:gd name="connsiteY621" fmla="*/ 138299 h 952500"/>
                <a:gd name="connsiteX622" fmla="*/ 330483 w 548498"/>
                <a:gd name="connsiteY622" fmla="*/ 142595 h 952500"/>
                <a:gd name="connsiteX623" fmla="*/ 291517 w 548498"/>
                <a:gd name="connsiteY623" fmla="*/ 161925 h 952500"/>
                <a:gd name="connsiteX624" fmla="*/ 289352 w 548498"/>
                <a:gd name="connsiteY624" fmla="*/ 161925 h 952500"/>
                <a:gd name="connsiteX625" fmla="*/ 289352 w 548498"/>
                <a:gd name="connsiteY625" fmla="*/ 159777 h 952500"/>
                <a:gd name="connsiteX626" fmla="*/ 289352 w 548498"/>
                <a:gd name="connsiteY626" fmla="*/ 157629 h 952500"/>
                <a:gd name="connsiteX627" fmla="*/ 330483 w 548498"/>
                <a:gd name="connsiteY627" fmla="*/ 138299 h 952500"/>
                <a:gd name="connsiteX628" fmla="*/ 339142 w 548498"/>
                <a:gd name="connsiteY628" fmla="*/ 134003 h 952500"/>
                <a:gd name="connsiteX629" fmla="*/ 354296 w 548498"/>
                <a:gd name="connsiteY629" fmla="*/ 125412 h 952500"/>
                <a:gd name="connsiteX630" fmla="*/ 349114 w 548498"/>
                <a:gd name="connsiteY630" fmla="*/ 109537 h 952500"/>
                <a:gd name="connsiteX631" fmla="*/ 351265 w 548498"/>
                <a:gd name="connsiteY631" fmla="*/ 113770 h 952500"/>
                <a:gd name="connsiteX632" fmla="*/ 336209 w 548498"/>
                <a:gd name="connsiteY632" fmla="*/ 122237 h 952500"/>
                <a:gd name="connsiteX633" fmla="*/ 329757 w 548498"/>
                <a:gd name="connsiteY633" fmla="*/ 126470 h 952500"/>
                <a:gd name="connsiteX634" fmla="*/ 288892 w 548498"/>
                <a:gd name="connsiteY634" fmla="*/ 147637 h 952500"/>
                <a:gd name="connsiteX635" fmla="*/ 286741 w 548498"/>
                <a:gd name="connsiteY635" fmla="*/ 147637 h 952500"/>
                <a:gd name="connsiteX636" fmla="*/ 286741 w 548498"/>
                <a:gd name="connsiteY636" fmla="*/ 145520 h 952500"/>
                <a:gd name="connsiteX637" fmla="*/ 288892 w 548498"/>
                <a:gd name="connsiteY637" fmla="*/ 143404 h 952500"/>
                <a:gd name="connsiteX638" fmla="*/ 329757 w 548498"/>
                <a:gd name="connsiteY638" fmla="*/ 122237 h 952500"/>
                <a:gd name="connsiteX639" fmla="*/ 336209 w 548498"/>
                <a:gd name="connsiteY639" fmla="*/ 118004 h 952500"/>
                <a:gd name="connsiteX640" fmla="*/ 349114 w 548498"/>
                <a:gd name="connsiteY640" fmla="*/ 111654 h 952500"/>
                <a:gd name="connsiteX641" fmla="*/ 349114 w 548498"/>
                <a:gd name="connsiteY641" fmla="*/ 109537 h 952500"/>
                <a:gd name="connsiteX642" fmla="*/ 342269 w 548498"/>
                <a:gd name="connsiteY642" fmla="*/ 92075 h 952500"/>
                <a:gd name="connsiteX643" fmla="*/ 344385 w 548498"/>
                <a:gd name="connsiteY643" fmla="*/ 92075 h 952500"/>
                <a:gd name="connsiteX644" fmla="*/ 344385 w 548498"/>
                <a:gd name="connsiteY644" fmla="*/ 96485 h 952500"/>
                <a:gd name="connsiteX645" fmla="*/ 333802 w 548498"/>
                <a:gd name="connsiteY645" fmla="*/ 105304 h 952500"/>
                <a:gd name="connsiteX646" fmla="*/ 329569 w 548498"/>
                <a:gd name="connsiteY646" fmla="*/ 107509 h 952500"/>
                <a:gd name="connsiteX647" fmla="*/ 287235 w 548498"/>
                <a:gd name="connsiteY647" fmla="*/ 131763 h 952500"/>
                <a:gd name="connsiteX648" fmla="*/ 285119 w 548498"/>
                <a:gd name="connsiteY648" fmla="*/ 127353 h 952500"/>
                <a:gd name="connsiteX649" fmla="*/ 287235 w 548498"/>
                <a:gd name="connsiteY649" fmla="*/ 125148 h 952500"/>
                <a:gd name="connsiteX650" fmla="*/ 329569 w 548498"/>
                <a:gd name="connsiteY650" fmla="*/ 103100 h 952500"/>
                <a:gd name="connsiteX651" fmla="*/ 333802 w 548498"/>
                <a:gd name="connsiteY651" fmla="*/ 98690 h 952500"/>
                <a:gd name="connsiteX652" fmla="*/ 342269 w 548498"/>
                <a:gd name="connsiteY652" fmla="*/ 92075 h 952500"/>
                <a:gd name="connsiteX653" fmla="*/ 351707 w 548498"/>
                <a:gd name="connsiteY653" fmla="*/ 73025 h 952500"/>
                <a:gd name="connsiteX654" fmla="*/ 353867 w 548498"/>
                <a:gd name="connsiteY654" fmla="*/ 77311 h 952500"/>
                <a:gd name="connsiteX655" fmla="*/ 334420 w 548498"/>
                <a:gd name="connsiteY655" fmla="*/ 88027 h 952500"/>
                <a:gd name="connsiteX656" fmla="*/ 327938 w 548498"/>
                <a:gd name="connsiteY656" fmla="*/ 92313 h 952500"/>
                <a:gd name="connsiteX657" fmla="*/ 286883 w 548498"/>
                <a:gd name="connsiteY657" fmla="*/ 113745 h 952500"/>
                <a:gd name="connsiteX658" fmla="*/ 282562 w 548498"/>
                <a:gd name="connsiteY658" fmla="*/ 115888 h 952500"/>
                <a:gd name="connsiteX659" fmla="*/ 280401 w 548498"/>
                <a:gd name="connsiteY659" fmla="*/ 115888 h 952500"/>
                <a:gd name="connsiteX660" fmla="*/ 280401 w 548498"/>
                <a:gd name="connsiteY660" fmla="*/ 111602 h 952500"/>
                <a:gd name="connsiteX661" fmla="*/ 286883 w 548498"/>
                <a:gd name="connsiteY661" fmla="*/ 109459 h 952500"/>
                <a:gd name="connsiteX662" fmla="*/ 327938 w 548498"/>
                <a:gd name="connsiteY662" fmla="*/ 85884 h 952500"/>
                <a:gd name="connsiteX663" fmla="*/ 334420 w 548498"/>
                <a:gd name="connsiteY663" fmla="*/ 83741 h 952500"/>
                <a:gd name="connsiteX664" fmla="*/ 351707 w 548498"/>
                <a:gd name="connsiteY664" fmla="*/ 73025 h 952500"/>
                <a:gd name="connsiteX665" fmla="*/ 333748 w 548498"/>
                <a:gd name="connsiteY665" fmla="*/ 65087 h 952500"/>
                <a:gd name="connsiteX666" fmla="*/ 335883 w 548498"/>
                <a:gd name="connsiteY666" fmla="*/ 65087 h 952500"/>
                <a:gd name="connsiteX667" fmla="*/ 338018 w 548498"/>
                <a:gd name="connsiteY667" fmla="*/ 67204 h 952500"/>
                <a:gd name="connsiteX668" fmla="*/ 333748 w 548498"/>
                <a:gd name="connsiteY668" fmla="*/ 69320 h 952500"/>
                <a:gd name="connsiteX669" fmla="*/ 329478 w 548498"/>
                <a:gd name="connsiteY669" fmla="*/ 71437 h 952500"/>
                <a:gd name="connsiteX670" fmla="*/ 329478 w 548498"/>
                <a:gd name="connsiteY670" fmla="*/ 73554 h 952500"/>
                <a:gd name="connsiteX671" fmla="*/ 325209 w 548498"/>
                <a:gd name="connsiteY671" fmla="*/ 75670 h 952500"/>
                <a:gd name="connsiteX672" fmla="*/ 284645 w 548498"/>
                <a:gd name="connsiteY672" fmla="*/ 96837 h 952500"/>
                <a:gd name="connsiteX673" fmla="*/ 282510 w 548498"/>
                <a:gd name="connsiteY673" fmla="*/ 96837 h 952500"/>
                <a:gd name="connsiteX674" fmla="*/ 280375 w 548498"/>
                <a:gd name="connsiteY674" fmla="*/ 92604 h 952500"/>
                <a:gd name="connsiteX675" fmla="*/ 282510 w 548498"/>
                <a:gd name="connsiteY675" fmla="*/ 92604 h 952500"/>
                <a:gd name="connsiteX676" fmla="*/ 323074 w 548498"/>
                <a:gd name="connsiteY676" fmla="*/ 71437 h 952500"/>
                <a:gd name="connsiteX677" fmla="*/ 327344 w 548498"/>
                <a:gd name="connsiteY677" fmla="*/ 69320 h 952500"/>
                <a:gd name="connsiteX678" fmla="*/ 329478 w 548498"/>
                <a:gd name="connsiteY678" fmla="*/ 67204 h 952500"/>
                <a:gd name="connsiteX679" fmla="*/ 333748 w 548498"/>
                <a:gd name="connsiteY679" fmla="*/ 65087 h 952500"/>
                <a:gd name="connsiteX680" fmla="*/ 342240 w 548498"/>
                <a:gd name="connsiteY680" fmla="*/ 44450 h 952500"/>
                <a:gd name="connsiteX681" fmla="*/ 344371 w 548498"/>
                <a:gd name="connsiteY681" fmla="*/ 48746 h 952500"/>
                <a:gd name="connsiteX682" fmla="*/ 333712 w 548498"/>
                <a:gd name="connsiteY682" fmla="*/ 53041 h 952500"/>
                <a:gd name="connsiteX683" fmla="*/ 329449 w 548498"/>
                <a:gd name="connsiteY683" fmla="*/ 55189 h 952500"/>
                <a:gd name="connsiteX684" fmla="*/ 325185 w 548498"/>
                <a:gd name="connsiteY684" fmla="*/ 57337 h 952500"/>
                <a:gd name="connsiteX685" fmla="*/ 323053 w 548498"/>
                <a:gd name="connsiteY685" fmla="*/ 59485 h 952500"/>
                <a:gd name="connsiteX686" fmla="*/ 280417 w 548498"/>
                <a:gd name="connsiteY686" fmla="*/ 78815 h 952500"/>
                <a:gd name="connsiteX687" fmla="*/ 276154 w 548498"/>
                <a:gd name="connsiteY687" fmla="*/ 80963 h 952500"/>
                <a:gd name="connsiteX688" fmla="*/ 274022 w 548498"/>
                <a:gd name="connsiteY688" fmla="*/ 76667 h 952500"/>
                <a:gd name="connsiteX689" fmla="*/ 280417 w 548498"/>
                <a:gd name="connsiteY689" fmla="*/ 74520 h 952500"/>
                <a:gd name="connsiteX690" fmla="*/ 320922 w 548498"/>
                <a:gd name="connsiteY690" fmla="*/ 55189 h 952500"/>
                <a:gd name="connsiteX691" fmla="*/ 325185 w 548498"/>
                <a:gd name="connsiteY691" fmla="*/ 53041 h 952500"/>
                <a:gd name="connsiteX692" fmla="*/ 327317 w 548498"/>
                <a:gd name="connsiteY692" fmla="*/ 50894 h 952500"/>
                <a:gd name="connsiteX693" fmla="*/ 331581 w 548498"/>
                <a:gd name="connsiteY693" fmla="*/ 48746 h 952500"/>
                <a:gd name="connsiteX694" fmla="*/ 342240 w 548498"/>
                <a:gd name="connsiteY694" fmla="*/ 44450 h 952500"/>
                <a:gd name="connsiteX695" fmla="*/ 314181 w 548498"/>
                <a:gd name="connsiteY695" fmla="*/ 38100 h 952500"/>
                <a:gd name="connsiteX696" fmla="*/ 316340 w 548498"/>
                <a:gd name="connsiteY696" fmla="*/ 42545 h 952500"/>
                <a:gd name="connsiteX697" fmla="*/ 275319 w 548498"/>
                <a:gd name="connsiteY697" fmla="*/ 66993 h 952500"/>
                <a:gd name="connsiteX698" fmla="*/ 268842 w 548498"/>
                <a:gd name="connsiteY698" fmla="*/ 69216 h 952500"/>
                <a:gd name="connsiteX699" fmla="*/ 266683 w 548498"/>
                <a:gd name="connsiteY699" fmla="*/ 71438 h 952500"/>
                <a:gd name="connsiteX700" fmla="*/ 264524 w 548498"/>
                <a:gd name="connsiteY700" fmla="*/ 71438 h 952500"/>
                <a:gd name="connsiteX701" fmla="*/ 264524 w 548498"/>
                <a:gd name="connsiteY701" fmla="*/ 66993 h 952500"/>
                <a:gd name="connsiteX702" fmla="*/ 271001 w 548498"/>
                <a:gd name="connsiteY702" fmla="*/ 64771 h 952500"/>
                <a:gd name="connsiteX703" fmla="*/ 273160 w 548498"/>
                <a:gd name="connsiteY703" fmla="*/ 62548 h 952500"/>
                <a:gd name="connsiteX704" fmla="*/ 314181 w 548498"/>
                <a:gd name="connsiteY704" fmla="*/ 38100 h 952500"/>
                <a:gd name="connsiteX705" fmla="*/ 34350 w 548498"/>
                <a:gd name="connsiteY705" fmla="*/ 31750 h 952500"/>
                <a:gd name="connsiteX706" fmla="*/ 36439 w 548498"/>
                <a:gd name="connsiteY706" fmla="*/ 33973 h 952500"/>
                <a:gd name="connsiteX707" fmla="*/ 9284 w 548498"/>
                <a:gd name="connsiteY707" fmla="*/ 49530 h 952500"/>
                <a:gd name="connsiteX708" fmla="*/ 3018 w 548498"/>
                <a:gd name="connsiteY708" fmla="*/ 53975 h 952500"/>
                <a:gd name="connsiteX709" fmla="*/ 929 w 548498"/>
                <a:gd name="connsiteY709" fmla="*/ 53975 h 952500"/>
                <a:gd name="connsiteX710" fmla="*/ 929 w 548498"/>
                <a:gd name="connsiteY710" fmla="*/ 49530 h 952500"/>
                <a:gd name="connsiteX711" fmla="*/ 34350 w 548498"/>
                <a:gd name="connsiteY711" fmla="*/ 31750 h 952500"/>
                <a:gd name="connsiteX712" fmla="*/ 64928 w 548498"/>
                <a:gd name="connsiteY712" fmla="*/ 20637 h 952500"/>
                <a:gd name="connsiteX713" fmla="*/ 64928 w 548498"/>
                <a:gd name="connsiteY713" fmla="*/ 25047 h 952500"/>
                <a:gd name="connsiteX714" fmla="*/ 30120 w 548498"/>
                <a:gd name="connsiteY714" fmla="*/ 49301 h 952500"/>
                <a:gd name="connsiteX715" fmla="*/ 19243 w 548498"/>
                <a:gd name="connsiteY715" fmla="*/ 55915 h 952500"/>
                <a:gd name="connsiteX716" fmla="*/ 12716 w 548498"/>
                <a:gd name="connsiteY716" fmla="*/ 60325 h 952500"/>
                <a:gd name="connsiteX717" fmla="*/ 10541 w 548498"/>
                <a:gd name="connsiteY717" fmla="*/ 55915 h 952500"/>
                <a:gd name="connsiteX718" fmla="*/ 21418 w 548498"/>
                <a:gd name="connsiteY718" fmla="*/ 49301 h 952500"/>
                <a:gd name="connsiteX719" fmla="*/ 62752 w 548498"/>
                <a:gd name="connsiteY719" fmla="*/ 22842 h 952500"/>
                <a:gd name="connsiteX720" fmla="*/ 64928 w 548498"/>
                <a:gd name="connsiteY720" fmla="*/ 20637 h 952500"/>
                <a:gd name="connsiteX721" fmla="*/ 299339 w 548498"/>
                <a:gd name="connsiteY721" fmla="*/ 17462 h 952500"/>
                <a:gd name="connsiteX722" fmla="*/ 301489 w 548498"/>
                <a:gd name="connsiteY722" fmla="*/ 17462 h 952500"/>
                <a:gd name="connsiteX723" fmla="*/ 301489 w 548498"/>
                <a:gd name="connsiteY723" fmla="*/ 21695 h 952500"/>
                <a:gd name="connsiteX724" fmla="*/ 249870 w 548498"/>
                <a:gd name="connsiteY724" fmla="*/ 55562 h 952500"/>
                <a:gd name="connsiteX725" fmla="*/ 241267 w 548498"/>
                <a:gd name="connsiteY725" fmla="*/ 61912 h 952500"/>
                <a:gd name="connsiteX726" fmla="*/ 239116 w 548498"/>
                <a:gd name="connsiteY726" fmla="*/ 57679 h 952500"/>
                <a:gd name="connsiteX727" fmla="*/ 243418 w 548498"/>
                <a:gd name="connsiteY727" fmla="*/ 55562 h 952500"/>
                <a:gd name="connsiteX728" fmla="*/ 299339 w 548498"/>
                <a:gd name="connsiteY728" fmla="*/ 17462 h 952500"/>
                <a:gd name="connsiteX729" fmla="*/ 191389 w 548498"/>
                <a:gd name="connsiteY729" fmla="*/ 11112 h 952500"/>
                <a:gd name="connsiteX730" fmla="*/ 193539 w 548498"/>
                <a:gd name="connsiteY730" fmla="*/ 11112 h 952500"/>
                <a:gd name="connsiteX731" fmla="*/ 193539 w 548498"/>
                <a:gd name="connsiteY731" fmla="*/ 15398 h 952500"/>
                <a:gd name="connsiteX732" fmla="*/ 189238 w 548498"/>
                <a:gd name="connsiteY732" fmla="*/ 17542 h 952500"/>
                <a:gd name="connsiteX733" fmla="*/ 139769 w 548498"/>
                <a:gd name="connsiteY733" fmla="*/ 49689 h 952500"/>
                <a:gd name="connsiteX734" fmla="*/ 133317 w 548498"/>
                <a:gd name="connsiteY734" fmla="*/ 53975 h 952500"/>
                <a:gd name="connsiteX735" fmla="*/ 131166 w 548498"/>
                <a:gd name="connsiteY735" fmla="*/ 53975 h 952500"/>
                <a:gd name="connsiteX736" fmla="*/ 131166 w 548498"/>
                <a:gd name="connsiteY736" fmla="*/ 49689 h 952500"/>
                <a:gd name="connsiteX737" fmla="*/ 133317 w 548498"/>
                <a:gd name="connsiteY737" fmla="*/ 49689 h 952500"/>
                <a:gd name="connsiteX738" fmla="*/ 180634 w 548498"/>
                <a:gd name="connsiteY738" fmla="*/ 17542 h 952500"/>
                <a:gd name="connsiteX739" fmla="*/ 187087 w 548498"/>
                <a:gd name="connsiteY739" fmla="*/ 13255 h 952500"/>
                <a:gd name="connsiteX740" fmla="*/ 191389 w 548498"/>
                <a:gd name="connsiteY740" fmla="*/ 11112 h 952500"/>
                <a:gd name="connsiteX741" fmla="*/ 287178 w 548498"/>
                <a:gd name="connsiteY741" fmla="*/ 7937 h 952500"/>
                <a:gd name="connsiteX742" fmla="*/ 289353 w 548498"/>
                <a:gd name="connsiteY742" fmla="*/ 10142 h 952500"/>
                <a:gd name="connsiteX743" fmla="*/ 289353 w 548498"/>
                <a:gd name="connsiteY743" fmla="*/ 12347 h 952500"/>
                <a:gd name="connsiteX744" fmla="*/ 234966 w 548498"/>
                <a:gd name="connsiteY744" fmla="*/ 47625 h 952500"/>
                <a:gd name="connsiteX745" fmla="*/ 232791 w 548498"/>
                <a:gd name="connsiteY745" fmla="*/ 47625 h 952500"/>
                <a:gd name="connsiteX746" fmla="*/ 232791 w 548498"/>
                <a:gd name="connsiteY746" fmla="*/ 43215 h 952500"/>
                <a:gd name="connsiteX747" fmla="*/ 282827 w 548498"/>
                <a:gd name="connsiteY747" fmla="*/ 10142 h 952500"/>
                <a:gd name="connsiteX748" fmla="*/ 287178 w 548498"/>
                <a:gd name="connsiteY748" fmla="*/ 7937 h 952500"/>
                <a:gd name="connsiteX749" fmla="*/ 124694 w 548498"/>
                <a:gd name="connsiteY749" fmla="*/ 7937 h 952500"/>
                <a:gd name="connsiteX750" fmla="*/ 126854 w 548498"/>
                <a:gd name="connsiteY750" fmla="*/ 7937 h 952500"/>
                <a:gd name="connsiteX751" fmla="*/ 126854 w 548498"/>
                <a:gd name="connsiteY751" fmla="*/ 10096 h 952500"/>
                <a:gd name="connsiteX752" fmla="*/ 126854 w 548498"/>
                <a:gd name="connsiteY752" fmla="*/ 12255 h 952500"/>
                <a:gd name="connsiteX753" fmla="*/ 111729 w 548498"/>
                <a:gd name="connsiteY753" fmla="*/ 20891 h 952500"/>
                <a:gd name="connsiteX754" fmla="*/ 72835 w 548498"/>
                <a:gd name="connsiteY754" fmla="*/ 46799 h 952500"/>
                <a:gd name="connsiteX755" fmla="*/ 66353 w 548498"/>
                <a:gd name="connsiteY755" fmla="*/ 51117 h 952500"/>
                <a:gd name="connsiteX756" fmla="*/ 66353 w 548498"/>
                <a:gd name="connsiteY756" fmla="*/ 53276 h 952500"/>
                <a:gd name="connsiteX757" fmla="*/ 59870 w 548498"/>
                <a:gd name="connsiteY757" fmla="*/ 57594 h 952500"/>
                <a:gd name="connsiteX758" fmla="*/ 55549 w 548498"/>
                <a:gd name="connsiteY758" fmla="*/ 59753 h 952500"/>
                <a:gd name="connsiteX759" fmla="*/ 53388 w 548498"/>
                <a:gd name="connsiteY759" fmla="*/ 61912 h 952500"/>
                <a:gd name="connsiteX760" fmla="*/ 53388 w 548498"/>
                <a:gd name="connsiteY760" fmla="*/ 57594 h 952500"/>
                <a:gd name="connsiteX761" fmla="*/ 53388 w 548498"/>
                <a:gd name="connsiteY761" fmla="*/ 55435 h 952500"/>
                <a:gd name="connsiteX762" fmla="*/ 64192 w 548498"/>
                <a:gd name="connsiteY762" fmla="*/ 48958 h 952500"/>
                <a:gd name="connsiteX763" fmla="*/ 96009 w 548498"/>
                <a:gd name="connsiteY763" fmla="*/ 26518 h 952500"/>
                <a:gd name="connsiteX764" fmla="*/ 54402 w 548498"/>
                <a:gd name="connsiteY764" fmla="*/ 49212 h 952500"/>
                <a:gd name="connsiteX765" fmla="*/ 41702 w 548498"/>
                <a:gd name="connsiteY765" fmla="*/ 55562 h 952500"/>
                <a:gd name="connsiteX766" fmla="*/ 33235 w 548498"/>
                <a:gd name="connsiteY766" fmla="*/ 59795 h 952500"/>
                <a:gd name="connsiteX767" fmla="*/ 33235 w 548498"/>
                <a:gd name="connsiteY767" fmla="*/ 61912 h 952500"/>
                <a:gd name="connsiteX768" fmla="*/ 31119 w 548498"/>
                <a:gd name="connsiteY768" fmla="*/ 57679 h 952500"/>
                <a:gd name="connsiteX769" fmla="*/ 33235 w 548498"/>
                <a:gd name="connsiteY769" fmla="*/ 55562 h 952500"/>
                <a:gd name="connsiteX770" fmla="*/ 45935 w 548498"/>
                <a:gd name="connsiteY770" fmla="*/ 49212 h 952500"/>
                <a:gd name="connsiteX771" fmla="*/ 92502 w 548498"/>
                <a:gd name="connsiteY771" fmla="*/ 21695 h 952500"/>
                <a:gd name="connsiteX772" fmla="*/ 100969 w 548498"/>
                <a:gd name="connsiteY772" fmla="*/ 17462 h 952500"/>
                <a:gd name="connsiteX773" fmla="*/ 103085 w 548498"/>
                <a:gd name="connsiteY773" fmla="*/ 17462 h 952500"/>
                <a:gd name="connsiteX774" fmla="*/ 104800 w 548498"/>
                <a:gd name="connsiteY774" fmla="*/ 20891 h 952500"/>
                <a:gd name="connsiteX775" fmla="*/ 105247 w 548498"/>
                <a:gd name="connsiteY775" fmla="*/ 20891 h 952500"/>
                <a:gd name="connsiteX776" fmla="*/ 122533 w 548498"/>
                <a:gd name="connsiteY776" fmla="*/ 10096 h 952500"/>
                <a:gd name="connsiteX777" fmla="*/ 124694 w 548498"/>
                <a:gd name="connsiteY777" fmla="*/ 7937 h 952500"/>
                <a:gd name="connsiteX778" fmla="*/ 150696 w 548498"/>
                <a:gd name="connsiteY778" fmla="*/ 6350 h 952500"/>
                <a:gd name="connsiteX779" fmla="*/ 152828 w 548498"/>
                <a:gd name="connsiteY779" fmla="*/ 8522 h 952500"/>
                <a:gd name="connsiteX780" fmla="*/ 150696 w 548498"/>
                <a:gd name="connsiteY780" fmla="*/ 10695 h 952500"/>
                <a:gd name="connsiteX781" fmla="*/ 137906 w 548498"/>
                <a:gd name="connsiteY781" fmla="*/ 15039 h 952500"/>
                <a:gd name="connsiteX782" fmla="*/ 127247 w 548498"/>
                <a:gd name="connsiteY782" fmla="*/ 21557 h 952500"/>
                <a:gd name="connsiteX783" fmla="*/ 82479 w 548498"/>
                <a:gd name="connsiteY783" fmla="*/ 47625 h 952500"/>
                <a:gd name="connsiteX784" fmla="*/ 80347 w 548498"/>
                <a:gd name="connsiteY784" fmla="*/ 47625 h 952500"/>
                <a:gd name="connsiteX785" fmla="*/ 80347 w 548498"/>
                <a:gd name="connsiteY785" fmla="*/ 43280 h 952500"/>
                <a:gd name="connsiteX786" fmla="*/ 118719 w 548498"/>
                <a:gd name="connsiteY786" fmla="*/ 21557 h 952500"/>
                <a:gd name="connsiteX787" fmla="*/ 142169 w 548498"/>
                <a:gd name="connsiteY787" fmla="*/ 8522 h 952500"/>
                <a:gd name="connsiteX788" fmla="*/ 150696 w 548498"/>
                <a:gd name="connsiteY788" fmla="*/ 6350 h 952500"/>
                <a:gd name="connsiteX789" fmla="*/ 223707 w 548498"/>
                <a:gd name="connsiteY789" fmla="*/ 4762 h 952500"/>
                <a:gd name="connsiteX790" fmla="*/ 223707 w 548498"/>
                <a:gd name="connsiteY790" fmla="*/ 8953 h 952500"/>
                <a:gd name="connsiteX791" fmla="*/ 212981 w 548498"/>
                <a:gd name="connsiteY791" fmla="*/ 17335 h 952500"/>
                <a:gd name="connsiteX792" fmla="*/ 159349 w 548498"/>
                <a:gd name="connsiteY792" fmla="*/ 48768 h 952500"/>
                <a:gd name="connsiteX793" fmla="*/ 155058 w 548498"/>
                <a:gd name="connsiteY793" fmla="*/ 52959 h 952500"/>
                <a:gd name="connsiteX794" fmla="*/ 152913 w 548498"/>
                <a:gd name="connsiteY794" fmla="*/ 55055 h 952500"/>
                <a:gd name="connsiteX795" fmla="*/ 150768 w 548498"/>
                <a:gd name="connsiteY795" fmla="*/ 57150 h 952500"/>
                <a:gd name="connsiteX796" fmla="*/ 148622 w 548498"/>
                <a:gd name="connsiteY796" fmla="*/ 57150 h 952500"/>
                <a:gd name="connsiteX797" fmla="*/ 146477 w 548498"/>
                <a:gd name="connsiteY797" fmla="*/ 55055 h 952500"/>
                <a:gd name="connsiteX798" fmla="*/ 146477 w 548498"/>
                <a:gd name="connsiteY798" fmla="*/ 52959 h 952500"/>
                <a:gd name="connsiteX799" fmla="*/ 152913 w 548498"/>
                <a:gd name="connsiteY799" fmla="*/ 48768 h 952500"/>
                <a:gd name="connsiteX800" fmla="*/ 204399 w 548498"/>
                <a:gd name="connsiteY800" fmla="*/ 17335 h 952500"/>
                <a:gd name="connsiteX801" fmla="*/ 217271 w 548498"/>
                <a:gd name="connsiteY801" fmla="*/ 8953 h 952500"/>
                <a:gd name="connsiteX802" fmla="*/ 221562 w 548498"/>
                <a:gd name="connsiteY802" fmla="*/ 6857 h 952500"/>
                <a:gd name="connsiteX803" fmla="*/ 223707 w 548498"/>
                <a:gd name="connsiteY803" fmla="*/ 4762 h 952500"/>
                <a:gd name="connsiteX804" fmla="*/ 178729 w 548498"/>
                <a:gd name="connsiteY804" fmla="*/ 4762 h 952500"/>
                <a:gd name="connsiteX805" fmla="*/ 180860 w 548498"/>
                <a:gd name="connsiteY805" fmla="*/ 8953 h 952500"/>
                <a:gd name="connsiteX806" fmla="*/ 165945 w 548498"/>
                <a:gd name="connsiteY806" fmla="*/ 13144 h 952500"/>
                <a:gd name="connsiteX807" fmla="*/ 163815 w 548498"/>
                <a:gd name="connsiteY807" fmla="*/ 15239 h 952500"/>
                <a:gd name="connsiteX808" fmla="*/ 155292 w 548498"/>
                <a:gd name="connsiteY808" fmla="*/ 19431 h 952500"/>
                <a:gd name="connsiteX809" fmla="*/ 140378 w 548498"/>
                <a:gd name="connsiteY809" fmla="*/ 27813 h 952500"/>
                <a:gd name="connsiteX810" fmla="*/ 116941 w 548498"/>
                <a:gd name="connsiteY810" fmla="*/ 46673 h 952500"/>
                <a:gd name="connsiteX811" fmla="*/ 112680 w 548498"/>
                <a:gd name="connsiteY811" fmla="*/ 50864 h 952500"/>
                <a:gd name="connsiteX812" fmla="*/ 110550 w 548498"/>
                <a:gd name="connsiteY812" fmla="*/ 52959 h 952500"/>
                <a:gd name="connsiteX813" fmla="*/ 106288 w 548498"/>
                <a:gd name="connsiteY813" fmla="*/ 57150 h 952500"/>
                <a:gd name="connsiteX814" fmla="*/ 104158 w 548498"/>
                <a:gd name="connsiteY814" fmla="*/ 52959 h 952500"/>
                <a:gd name="connsiteX815" fmla="*/ 106288 w 548498"/>
                <a:gd name="connsiteY815" fmla="*/ 50864 h 952500"/>
                <a:gd name="connsiteX816" fmla="*/ 110550 w 548498"/>
                <a:gd name="connsiteY816" fmla="*/ 46673 h 952500"/>
                <a:gd name="connsiteX817" fmla="*/ 138247 w 548498"/>
                <a:gd name="connsiteY817" fmla="*/ 25717 h 952500"/>
                <a:gd name="connsiteX818" fmla="*/ 146770 w 548498"/>
                <a:gd name="connsiteY818" fmla="*/ 19431 h 952500"/>
                <a:gd name="connsiteX819" fmla="*/ 153162 w 548498"/>
                <a:gd name="connsiteY819" fmla="*/ 15239 h 952500"/>
                <a:gd name="connsiteX820" fmla="*/ 155292 w 548498"/>
                <a:gd name="connsiteY820" fmla="*/ 15239 h 952500"/>
                <a:gd name="connsiteX821" fmla="*/ 165945 w 548498"/>
                <a:gd name="connsiteY821" fmla="*/ 8953 h 952500"/>
                <a:gd name="connsiteX822" fmla="*/ 178729 w 548498"/>
                <a:gd name="connsiteY822" fmla="*/ 4762 h 952500"/>
                <a:gd name="connsiteX823" fmla="*/ 250107 w 548498"/>
                <a:gd name="connsiteY823" fmla="*/ 1587 h 952500"/>
                <a:gd name="connsiteX824" fmla="*/ 252267 w 548498"/>
                <a:gd name="connsiteY824" fmla="*/ 1587 h 952500"/>
                <a:gd name="connsiteX825" fmla="*/ 252267 w 548498"/>
                <a:gd name="connsiteY825" fmla="*/ 5866 h 952500"/>
                <a:gd name="connsiteX826" fmla="*/ 250107 w 548498"/>
                <a:gd name="connsiteY826" fmla="*/ 8006 h 952500"/>
                <a:gd name="connsiteX827" fmla="*/ 237142 w 548498"/>
                <a:gd name="connsiteY827" fmla="*/ 14425 h 952500"/>
                <a:gd name="connsiteX828" fmla="*/ 180962 w 548498"/>
                <a:gd name="connsiteY828" fmla="*/ 50800 h 952500"/>
                <a:gd name="connsiteX829" fmla="*/ 178801 w 548498"/>
                <a:gd name="connsiteY829" fmla="*/ 50800 h 952500"/>
                <a:gd name="connsiteX830" fmla="*/ 178801 w 548498"/>
                <a:gd name="connsiteY830" fmla="*/ 46521 h 952500"/>
                <a:gd name="connsiteX831" fmla="*/ 228499 w 548498"/>
                <a:gd name="connsiteY831" fmla="*/ 14425 h 952500"/>
                <a:gd name="connsiteX832" fmla="*/ 241463 w 548498"/>
                <a:gd name="connsiteY832" fmla="*/ 8006 h 952500"/>
                <a:gd name="connsiteX833" fmla="*/ 250107 w 548498"/>
                <a:gd name="connsiteY833" fmla="*/ 1587 h 952500"/>
                <a:gd name="connsiteX834" fmla="*/ 278627 w 548498"/>
                <a:gd name="connsiteY834" fmla="*/ 0 h 952500"/>
                <a:gd name="connsiteX835" fmla="*/ 280815 w 548498"/>
                <a:gd name="connsiteY835" fmla="*/ 4233 h 952500"/>
                <a:gd name="connsiteX836" fmla="*/ 274250 w 548498"/>
                <a:gd name="connsiteY836" fmla="*/ 8467 h 952500"/>
                <a:gd name="connsiteX837" fmla="*/ 263309 w 548498"/>
                <a:gd name="connsiteY837" fmla="*/ 12700 h 952500"/>
                <a:gd name="connsiteX838" fmla="*/ 206417 w 548498"/>
                <a:gd name="connsiteY838" fmla="*/ 50800 h 952500"/>
                <a:gd name="connsiteX839" fmla="*/ 204228 w 548498"/>
                <a:gd name="connsiteY839" fmla="*/ 50800 h 952500"/>
                <a:gd name="connsiteX840" fmla="*/ 204228 w 548498"/>
                <a:gd name="connsiteY840" fmla="*/ 46567 h 952500"/>
                <a:gd name="connsiteX841" fmla="*/ 254557 w 548498"/>
                <a:gd name="connsiteY841" fmla="*/ 12700 h 952500"/>
                <a:gd name="connsiteX842" fmla="*/ 263309 w 548498"/>
                <a:gd name="connsiteY842" fmla="*/ 8467 h 952500"/>
                <a:gd name="connsiteX843" fmla="*/ 278627 w 548498"/>
                <a:gd name="connsiteY843"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Lst>
              <a:rect l="l" t="t" r="r" b="b"/>
              <a:pathLst>
                <a:path w="548498" h="952500">
                  <a:moveTo>
                    <a:pt x="545364" y="895350"/>
                  </a:moveTo>
                  <a:cubicBezTo>
                    <a:pt x="545364" y="895350"/>
                    <a:pt x="545364" y="895350"/>
                    <a:pt x="547534" y="895350"/>
                  </a:cubicBezTo>
                  <a:cubicBezTo>
                    <a:pt x="547534" y="895350"/>
                    <a:pt x="549703" y="897548"/>
                    <a:pt x="547534" y="899746"/>
                  </a:cubicBezTo>
                  <a:cubicBezTo>
                    <a:pt x="545364" y="901944"/>
                    <a:pt x="545364" y="901944"/>
                    <a:pt x="543194" y="904142"/>
                  </a:cubicBezTo>
                  <a:cubicBezTo>
                    <a:pt x="541025" y="906341"/>
                    <a:pt x="538855" y="908539"/>
                    <a:pt x="536686" y="908539"/>
                  </a:cubicBezTo>
                  <a:cubicBezTo>
                    <a:pt x="534516" y="910737"/>
                    <a:pt x="532346" y="912935"/>
                    <a:pt x="530177" y="915133"/>
                  </a:cubicBezTo>
                  <a:cubicBezTo>
                    <a:pt x="528007" y="917331"/>
                    <a:pt x="525838" y="919529"/>
                    <a:pt x="523668" y="921727"/>
                  </a:cubicBezTo>
                  <a:cubicBezTo>
                    <a:pt x="514990" y="928321"/>
                    <a:pt x="508481" y="934916"/>
                    <a:pt x="501972" y="941510"/>
                  </a:cubicBezTo>
                  <a:cubicBezTo>
                    <a:pt x="499802" y="941510"/>
                    <a:pt x="499802" y="943708"/>
                    <a:pt x="497633" y="945906"/>
                  </a:cubicBezTo>
                  <a:cubicBezTo>
                    <a:pt x="495463" y="948104"/>
                    <a:pt x="491124" y="950302"/>
                    <a:pt x="488954" y="952500"/>
                  </a:cubicBezTo>
                  <a:cubicBezTo>
                    <a:pt x="488954" y="952500"/>
                    <a:pt x="486785" y="952500"/>
                    <a:pt x="486785" y="952500"/>
                  </a:cubicBezTo>
                  <a:cubicBezTo>
                    <a:pt x="486785" y="952500"/>
                    <a:pt x="484615" y="950302"/>
                    <a:pt x="486785" y="950302"/>
                  </a:cubicBezTo>
                  <a:cubicBezTo>
                    <a:pt x="486785" y="948104"/>
                    <a:pt x="486785" y="948104"/>
                    <a:pt x="488954" y="948104"/>
                  </a:cubicBezTo>
                  <a:cubicBezTo>
                    <a:pt x="491124" y="945906"/>
                    <a:pt x="493294" y="941510"/>
                    <a:pt x="497633" y="939312"/>
                  </a:cubicBezTo>
                  <a:cubicBezTo>
                    <a:pt x="497633" y="937114"/>
                    <a:pt x="499802" y="937114"/>
                    <a:pt x="501972" y="934916"/>
                  </a:cubicBezTo>
                  <a:cubicBezTo>
                    <a:pt x="510650" y="928321"/>
                    <a:pt x="519329" y="919529"/>
                    <a:pt x="528007" y="912935"/>
                  </a:cubicBezTo>
                  <a:cubicBezTo>
                    <a:pt x="530177" y="910737"/>
                    <a:pt x="532346" y="908539"/>
                    <a:pt x="534516" y="906341"/>
                  </a:cubicBezTo>
                  <a:cubicBezTo>
                    <a:pt x="534516" y="904142"/>
                    <a:pt x="536686" y="904142"/>
                    <a:pt x="538855" y="901944"/>
                  </a:cubicBezTo>
                  <a:cubicBezTo>
                    <a:pt x="538855" y="901944"/>
                    <a:pt x="541025" y="899746"/>
                    <a:pt x="543194" y="897548"/>
                  </a:cubicBezTo>
                  <a:cubicBezTo>
                    <a:pt x="543194" y="897548"/>
                    <a:pt x="545364" y="897548"/>
                    <a:pt x="545364" y="895350"/>
                  </a:cubicBezTo>
                  <a:close/>
                  <a:moveTo>
                    <a:pt x="537348" y="876300"/>
                  </a:moveTo>
                  <a:cubicBezTo>
                    <a:pt x="537348" y="876300"/>
                    <a:pt x="537348" y="876300"/>
                    <a:pt x="539556" y="876300"/>
                  </a:cubicBezTo>
                  <a:cubicBezTo>
                    <a:pt x="541765" y="876300"/>
                    <a:pt x="541765" y="878492"/>
                    <a:pt x="539556" y="880685"/>
                  </a:cubicBezTo>
                  <a:cubicBezTo>
                    <a:pt x="539556" y="880685"/>
                    <a:pt x="537348" y="882877"/>
                    <a:pt x="537348" y="882877"/>
                  </a:cubicBezTo>
                  <a:cubicBezTo>
                    <a:pt x="535139" y="885069"/>
                    <a:pt x="535139" y="885069"/>
                    <a:pt x="532930" y="887262"/>
                  </a:cubicBezTo>
                  <a:cubicBezTo>
                    <a:pt x="521887" y="898223"/>
                    <a:pt x="510843" y="909184"/>
                    <a:pt x="497591" y="920146"/>
                  </a:cubicBezTo>
                  <a:cubicBezTo>
                    <a:pt x="497591" y="920146"/>
                    <a:pt x="497591" y="920146"/>
                    <a:pt x="495383" y="922338"/>
                  </a:cubicBezTo>
                  <a:cubicBezTo>
                    <a:pt x="495383" y="922338"/>
                    <a:pt x="495383" y="922338"/>
                    <a:pt x="493174" y="922338"/>
                  </a:cubicBezTo>
                  <a:cubicBezTo>
                    <a:pt x="493174" y="922338"/>
                    <a:pt x="490965" y="920146"/>
                    <a:pt x="493174" y="917954"/>
                  </a:cubicBezTo>
                  <a:cubicBezTo>
                    <a:pt x="495383" y="917954"/>
                    <a:pt x="495383" y="915761"/>
                    <a:pt x="497591" y="913569"/>
                  </a:cubicBezTo>
                  <a:cubicBezTo>
                    <a:pt x="508635" y="902608"/>
                    <a:pt x="521887" y="891646"/>
                    <a:pt x="532930" y="880685"/>
                  </a:cubicBezTo>
                  <a:cubicBezTo>
                    <a:pt x="535139" y="878492"/>
                    <a:pt x="535139" y="878492"/>
                    <a:pt x="537348" y="876300"/>
                  </a:cubicBezTo>
                  <a:close/>
                  <a:moveTo>
                    <a:pt x="536473" y="865187"/>
                  </a:moveTo>
                  <a:cubicBezTo>
                    <a:pt x="538590" y="865187"/>
                    <a:pt x="538590" y="867379"/>
                    <a:pt x="538590" y="869572"/>
                  </a:cubicBezTo>
                  <a:cubicBezTo>
                    <a:pt x="538590" y="869572"/>
                    <a:pt x="536473" y="871764"/>
                    <a:pt x="536473" y="871764"/>
                  </a:cubicBezTo>
                  <a:cubicBezTo>
                    <a:pt x="534357" y="871764"/>
                    <a:pt x="534357" y="873956"/>
                    <a:pt x="532240" y="876149"/>
                  </a:cubicBezTo>
                  <a:cubicBezTo>
                    <a:pt x="521657" y="887110"/>
                    <a:pt x="506840" y="895879"/>
                    <a:pt x="496257" y="906841"/>
                  </a:cubicBezTo>
                  <a:cubicBezTo>
                    <a:pt x="494140" y="906841"/>
                    <a:pt x="494140" y="909033"/>
                    <a:pt x="492023" y="909033"/>
                  </a:cubicBezTo>
                  <a:cubicBezTo>
                    <a:pt x="492023" y="911225"/>
                    <a:pt x="492023" y="911225"/>
                    <a:pt x="492023" y="911225"/>
                  </a:cubicBezTo>
                  <a:cubicBezTo>
                    <a:pt x="492023" y="911225"/>
                    <a:pt x="489907" y="911225"/>
                    <a:pt x="489907" y="911225"/>
                  </a:cubicBezTo>
                  <a:cubicBezTo>
                    <a:pt x="487790" y="911225"/>
                    <a:pt x="487790" y="909033"/>
                    <a:pt x="489907" y="906841"/>
                  </a:cubicBezTo>
                  <a:cubicBezTo>
                    <a:pt x="489907" y="904648"/>
                    <a:pt x="492023" y="902456"/>
                    <a:pt x="494140" y="902456"/>
                  </a:cubicBezTo>
                  <a:cubicBezTo>
                    <a:pt x="506840" y="891495"/>
                    <a:pt x="519540" y="882725"/>
                    <a:pt x="532240" y="869572"/>
                  </a:cubicBezTo>
                  <a:cubicBezTo>
                    <a:pt x="532240" y="869572"/>
                    <a:pt x="534357" y="867379"/>
                    <a:pt x="534357" y="867379"/>
                  </a:cubicBezTo>
                  <a:cubicBezTo>
                    <a:pt x="536473" y="865187"/>
                    <a:pt x="536473" y="865187"/>
                    <a:pt x="536473" y="865187"/>
                  </a:cubicBezTo>
                  <a:close/>
                  <a:moveTo>
                    <a:pt x="523182" y="855662"/>
                  </a:moveTo>
                  <a:cubicBezTo>
                    <a:pt x="525330" y="855662"/>
                    <a:pt x="527478" y="857817"/>
                    <a:pt x="525330" y="857817"/>
                  </a:cubicBezTo>
                  <a:cubicBezTo>
                    <a:pt x="516739" y="868589"/>
                    <a:pt x="506000" y="875053"/>
                    <a:pt x="495261" y="883671"/>
                  </a:cubicBezTo>
                  <a:cubicBezTo>
                    <a:pt x="495261" y="885825"/>
                    <a:pt x="495261" y="885825"/>
                    <a:pt x="493113" y="885825"/>
                  </a:cubicBezTo>
                  <a:cubicBezTo>
                    <a:pt x="493113" y="885825"/>
                    <a:pt x="490965" y="883671"/>
                    <a:pt x="493113" y="881516"/>
                  </a:cubicBezTo>
                  <a:cubicBezTo>
                    <a:pt x="501704" y="872898"/>
                    <a:pt x="512443" y="864280"/>
                    <a:pt x="523182" y="855662"/>
                  </a:cubicBezTo>
                  <a:close/>
                  <a:moveTo>
                    <a:pt x="538529" y="831850"/>
                  </a:moveTo>
                  <a:cubicBezTo>
                    <a:pt x="540666" y="831850"/>
                    <a:pt x="540666" y="831850"/>
                    <a:pt x="540666" y="831850"/>
                  </a:cubicBezTo>
                  <a:cubicBezTo>
                    <a:pt x="542803" y="831850"/>
                    <a:pt x="544940" y="833939"/>
                    <a:pt x="542803" y="833939"/>
                  </a:cubicBezTo>
                  <a:cubicBezTo>
                    <a:pt x="542803" y="836028"/>
                    <a:pt x="540666" y="836028"/>
                    <a:pt x="540666" y="836028"/>
                  </a:cubicBezTo>
                  <a:cubicBezTo>
                    <a:pt x="540666" y="836028"/>
                    <a:pt x="538529" y="838117"/>
                    <a:pt x="538529" y="838117"/>
                  </a:cubicBezTo>
                  <a:cubicBezTo>
                    <a:pt x="536392" y="838117"/>
                    <a:pt x="536392" y="838117"/>
                    <a:pt x="534255" y="840205"/>
                  </a:cubicBezTo>
                  <a:cubicBezTo>
                    <a:pt x="534255" y="840205"/>
                    <a:pt x="532118" y="840205"/>
                    <a:pt x="532118" y="842294"/>
                  </a:cubicBezTo>
                  <a:cubicBezTo>
                    <a:pt x="529981" y="842294"/>
                    <a:pt x="529981" y="844383"/>
                    <a:pt x="527844" y="844383"/>
                  </a:cubicBezTo>
                  <a:cubicBezTo>
                    <a:pt x="517159" y="852739"/>
                    <a:pt x="504336" y="863183"/>
                    <a:pt x="493651" y="871538"/>
                  </a:cubicBezTo>
                  <a:cubicBezTo>
                    <a:pt x="493651" y="871538"/>
                    <a:pt x="491514" y="871538"/>
                    <a:pt x="491514" y="871538"/>
                  </a:cubicBezTo>
                  <a:cubicBezTo>
                    <a:pt x="491514" y="871538"/>
                    <a:pt x="489377" y="869449"/>
                    <a:pt x="491514" y="867360"/>
                  </a:cubicBezTo>
                  <a:cubicBezTo>
                    <a:pt x="502199" y="859005"/>
                    <a:pt x="515022" y="848561"/>
                    <a:pt x="527844" y="840205"/>
                  </a:cubicBezTo>
                  <a:cubicBezTo>
                    <a:pt x="527844" y="838117"/>
                    <a:pt x="529981" y="838117"/>
                    <a:pt x="532118" y="838117"/>
                  </a:cubicBezTo>
                  <a:cubicBezTo>
                    <a:pt x="532118" y="836028"/>
                    <a:pt x="532118" y="836028"/>
                    <a:pt x="534255" y="836028"/>
                  </a:cubicBezTo>
                  <a:cubicBezTo>
                    <a:pt x="534255" y="833939"/>
                    <a:pt x="536392" y="833939"/>
                    <a:pt x="538529" y="833939"/>
                  </a:cubicBezTo>
                  <a:cubicBezTo>
                    <a:pt x="538529" y="831850"/>
                    <a:pt x="538529" y="831850"/>
                    <a:pt x="538529" y="831850"/>
                  </a:cubicBezTo>
                  <a:close/>
                  <a:moveTo>
                    <a:pt x="539567" y="815975"/>
                  </a:moveTo>
                  <a:cubicBezTo>
                    <a:pt x="539567" y="815975"/>
                    <a:pt x="541765" y="815975"/>
                    <a:pt x="541765" y="818118"/>
                  </a:cubicBezTo>
                  <a:cubicBezTo>
                    <a:pt x="541765" y="818118"/>
                    <a:pt x="541765" y="818118"/>
                    <a:pt x="541765" y="820261"/>
                  </a:cubicBezTo>
                  <a:cubicBezTo>
                    <a:pt x="539567" y="820261"/>
                    <a:pt x="539567" y="822405"/>
                    <a:pt x="539567" y="822405"/>
                  </a:cubicBezTo>
                  <a:cubicBezTo>
                    <a:pt x="537369" y="822405"/>
                    <a:pt x="537369" y="824548"/>
                    <a:pt x="537369" y="824548"/>
                  </a:cubicBezTo>
                  <a:cubicBezTo>
                    <a:pt x="535171" y="824548"/>
                    <a:pt x="535171" y="826691"/>
                    <a:pt x="532973" y="826691"/>
                  </a:cubicBezTo>
                  <a:cubicBezTo>
                    <a:pt x="532973" y="828834"/>
                    <a:pt x="530775" y="828834"/>
                    <a:pt x="530775" y="830977"/>
                  </a:cubicBezTo>
                  <a:cubicBezTo>
                    <a:pt x="528577" y="830977"/>
                    <a:pt x="528577" y="830977"/>
                    <a:pt x="526379" y="833120"/>
                  </a:cubicBezTo>
                  <a:cubicBezTo>
                    <a:pt x="515388" y="841693"/>
                    <a:pt x="502200" y="850266"/>
                    <a:pt x="489011" y="858838"/>
                  </a:cubicBezTo>
                  <a:cubicBezTo>
                    <a:pt x="486813" y="858838"/>
                    <a:pt x="484615" y="856695"/>
                    <a:pt x="486813" y="854552"/>
                  </a:cubicBezTo>
                  <a:cubicBezTo>
                    <a:pt x="486813" y="854552"/>
                    <a:pt x="489011" y="854552"/>
                    <a:pt x="489011" y="854552"/>
                  </a:cubicBezTo>
                  <a:cubicBezTo>
                    <a:pt x="500002" y="845979"/>
                    <a:pt x="513190" y="837407"/>
                    <a:pt x="524181" y="828834"/>
                  </a:cubicBezTo>
                  <a:cubicBezTo>
                    <a:pt x="526379" y="826691"/>
                    <a:pt x="528577" y="826691"/>
                    <a:pt x="528577" y="824548"/>
                  </a:cubicBezTo>
                  <a:cubicBezTo>
                    <a:pt x="530775" y="824548"/>
                    <a:pt x="530775" y="824548"/>
                    <a:pt x="532973" y="822405"/>
                  </a:cubicBezTo>
                  <a:cubicBezTo>
                    <a:pt x="532973" y="822405"/>
                    <a:pt x="535171" y="820261"/>
                    <a:pt x="537369" y="818118"/>
                  </a:cubicBezTo>
                  <a:cubicBezTo>
                    <a:pt x="537369" y="818118"/>
                    <a:pt x="537369" y="818118"/>
                    <a:pt x="539567" y="818118"/>
                  </a:cubicBezTo>
                  <a:cubicBezTo>
                    <a:pt x="539567" y="815975"/>
                    <a:pt x="539567" y="815975"/>
                    <a:pt x="539567" y="815975"/>
                  </a:cubicBezTo>
                  <a:close/>
                  <a:moveTo>
                    <a:pt x="541213" y="798512"/>
                  </a:moveTo>
                  <a:cubicBezTo>
                    <a:pt x="543353" y="798512"/>
                    <a:pt x="543353" y="800660"/>
                    <a:pt x="543353" y="802808"/>
                  </a:cubicBezTo>
                  <a:cubicBezTo>
                    <a:pt x="541213" y="802808"/>
                    <a:pt x="541213" y="804956"/>
                    <a:pt x="539074" y="804956"/>
                  </a:cubicBezTo>
                  <a:cubicBezTo>
                    <a:pt x="539074" y="804956"/>
                    <a:pt x="539074" y="804956"/>
                    <a:pt x="539074" y="807103"/>
                  </a:cubicBezTo>
                  <a:cubicBezTo>
                    <a:pt x="536934" y="809251"/>
                    <a:pt x="534794" y="811399"/>
                    <a:pt x="532655" y="811399"/>
                  </a:cubicBezTo>
                  <a:cubicBezTo>
                    <a:pt x="530515" y="813547"/>
                    <a:pt x="528375" y="815695"/>
                    <a:pt x="526236" y="815695"/>
                  </a:cubicBezTo>
                  <a:cubicBezTo>
                    <a:pt x="526236" y="817843"/>
                    <a:pt x="524096" y="817843"/>
                    <a:pt x="521956" y="817843"/>
                  </a:cubicBezTo>
                  <a:cubicBezTo>
                    <a:pt x="515537" y="824286"/>
                    <a:pt x="506978" y="828582"/>
                    <a:pt x="498420" y="835025"/>
                  </a:cubicBezTo>
                  <a:cubicBezTo>
                    <a:pt x="496280" y="835025"/>
                    <a:pt x="494140" y="832877"/>
                    <a:pt x="496280" y="830729"/>
                  </a:cubicBezTo>
                  <a:cubicBezTo>
                    <a:pt x="504839" y="826434"/>
                    <a:pt x="513397" y="819990"/>
                    <a:pt x="521956" y="813547"/>
                  </a:cubicBezTo>
                  <a:cubicBezTo>
                    <a:pt x="524096" y="813547"/>
                    <a:pt x="524096" y="811399"/>
                    <a:pt x="526236" y="811399"/>
                  </a:cubicBezTo>
                  <a:cubicBezTo>
                    <a:pt x="528375" y="809251"/>
                    <a:pt x="530515" y="809251"/>
                    <a:pt x="532655" y="807103"/>
                  </a:cubicBezTo>
                  <a:cubicBezTo>
                    <a:pt x="532655" y="804956"/>
                    <a:pt x="534794" y="802808"/>
                    <a:pt x="536934" y="800660"/>
                  </a:cubicBezTo>
                  <a:cubicBezTo>
                    <a:pt x="536934" y="800660"/>
                    <a:pt x="539074" y="800660"/>
                    <a:pt x="539074" y="800660"/>
                  </a:cubicBezTo>
                  <a:cubicBezTo>
                    <a:pt x="539074" y="798512"/>
                    <a:pt x="541213" y="798512"/>
                    <a:pt x="541213" y="798512"/>
                  </a:cubicBezTo>
                  <a:close/>
                  <a:moveTo>
                    <a:pt x="528007" y="787400"/>
                  </a:moveTo>
                  <a:cubicBezTo>
                    <a:pt x="528007" y="787400"/>
                    <a:pt x="528007" y="787400"/>
                    <a:pt x="530123" y="787400"/>
                  </a:cubicBezTo>
                  <a:cubicBezTo>
                    <a:pt x="530123" y="787400"/>
                    <a:pt x="532240" y="787400"/>
                    <a:pt x="530123" y="789555"/>
                  </a:cubicBezTo>
                  <a:cubicBezTo>
                    <a:pt x="530123" y="789555"/>
                    <a:pt x="530123" y="789555"/>
                    <a:pt x="530123" y="791709"/>
                  </a:cubicBezTo>
                  <a:cubicBezTo>
                    <a:pt x="528007" y="793864"/>
                    <a:pt x="525890" y="796018"/>
                    <a:pt x="523773" y="798173"/>
                  </a:cubicBezTo>
                  <a:cubicBezTo>
                    <a:pt x="521657" y="800327"/>
                    <a:pt x="521657" y="800327"/>
                    <a:pt x="519540" y="802482"/>
                  </a:cubicBezTo>
                  <a:cubicBezTo>
                    <a:pt x="513190" y="806791"/>
                    <a:pt x="504723" y="813254"/>
                    <a:pt x="498373" y="817563"/>
                  </a:cubicBezTo>
                  <a:cubicBezTo>
                    <a:pt x="496257" y="817563"/>
                    <a:pt x="494140" y="815409"/>
                    <a:pt x="496257" y="813254"/>
                  </a:cubicBezTo>
                  <a:cubicBezTo>
                    <a:pt x="504723" y="808945"/>
                    <a:pt x="511073" y="802482"/>
                    <a:pt x="519540" y="796018"/>
                  </a:cubicBezTo>
                  <a:cubicBezTo>
                    <a:pt x="519540" y="796018"/>
                    <a:pt x="521657" y="793864"/>
                    <a:pt x="521657" y="793864"/>
                  </a:cubicBezTo>
                  <a:cubicBezTo>
                    <a:pt x="523773" y="791709"/>
                    <a:pt x="525890" y="789555"/>
                    <a:pt x="528007" y="787400"/>
                  </a:cubicBezTo>
                  <a:close/>
                  <a:moveTo>
                    <a:pt x="525335" y="765175"/>
                  </a:moveTo>
                  <a:cubicBezTo>
                    <a:pt x="527478" y="765175"/>
                    <a:pt x="527478" y="767292"/>
                    <a:pt x="527478" y="769408"/>
                  </a:cubicBezTo>
                  <a:cubicBezTo>
                    <a:pt x="525335" y="771525"/>
                    <a:pt x="523192" y="773642"/>
                    <a:pt x="521049" y="775758"/>
                  </a:cubicBezTo>
                  <a:cubicBezTo>
                    <a:pt x="510333" y="786342"/>
                    <a:pt x="499617" y="792692"/>
                    <a:pt x="491045" y="801158"/>
                  </a:cubicBezTo>
                  <a:cubicBezTo>
                    <a:pt x="488901" y="801158"/>
                    <a:pt x="488901" y="803275"/>
                    <a:pt x="488901" y="803275"/>
                  </a:cubicBezTo>
                  <a:cubicBezTo>
                    <a:pt x="488901" y="803275"/>
                    <a:pt x="486758" y="803275"/>
                    <a:pt x="486758" y="803275"/>
                  </a:cubicBezTo>
                  <a:cubicBezTo>
                    <a:pt x="484615" y="803275"/>
                    <a:pt x="484615" y="801158"/>
                    <a:pt x="484615" y="801158"/>
                  </a:cubicBezTo>
                  <a:cubicBezTo>
                    <a:pt x="486758" y="799042"/>
                    <a:pt x="488901" y="796925"/>
                    <a:pt x="491045" y="796925"/>
                  </a:cubicBezTo>
                  <a:cubicBezTo>
                    <a:pt x="501760" y="786342"/>
                    <a:pt x="514619" y="777875"/>
                    <a:pt x="523192" y="767292"/>
                  </a:cubicBezTo>
                  <a:cubicBezTo>
                    <a:pt x="523192" y="765175"/>
                    <a:pt x="525335" y="765175"/>
                    <a:pt x="525335" y="765175"/>
                  </a:cubicBezTo>
                  <a:close/>
                  <a:moveTo>
                    <a:pt x="523244" y="747712"/>
                  </a:moveTo>
                  <a:cubicBezTo>
                    <a:pt x="525360" y="747712"/>
                    <a:pt x="527477" y="749829"/>
                    <a:pt x="525360" y="751945"/>
                  </a:cubicBezTo>
                  <a:cubicBezTo>
                    <a:pt x="525360" y="751945"/>
                    <a:pt x="525360" y="754062"/>
                    <a:pt x="523244" y="754062"/>
                  </a:cubicBezTo>
                  <a:cubicBezTo>
                    <a:pt x="514777" y="766762"/>
                    <a:pt x="502077" y="773112"/>
                    <a:pt x="489377" y="781579"/>
                  </a:cubicBezTo>
                  <a:cubicBezTo>
                    <a:pt x="489377" y="783695"/>
                    <a:pt x="487260" y="783695"/>
                    <a:pt x="487260" y="783695"/>
                  </a:cubicBezTo>
                  <a:cubicBezTo>
                    <a:pt x="485144" y="783695"/>
                    <a:pt x="485144" y="785812"/>
                    <a:pt x="485144" y="785812"/>
                  </a:cubicBezTo>
                  <a:cubicBezTo>
                    <a:pt x="483027" y="783695"/>
                    <a:pt x="483027" y="781579"/>
                    <a:pt x="483027" y="781579"/>
                  </a:cubicBezTo>
                  <a:cubicBezTo>
                    <a:pt x="485144" y="779462"/>
                    <a:pt x="487260" y="779462"/>
                    <a:pt x="489377" y="777345"/>
                  </a:cubicBezTo>
                  <a:cubicBezTo>
                    <a:pt x="499960" y="768879"/>
                    <a:pt x="514777" y="762529"/>
                    <a:pt x="521127" y="749829"/>
                  </a:cubicBezTo>
                  <a:cubicBezTo>
                    <a:pt x="523244" y="747712"/>
                    <a:pt x="523244" y="747712"/>
                    <a:pt x="523244" y="747712"/>
                  </a:cubicBezTo>
                  <a:close/>
                  <a:moveTo>
                    <a:pt x="519396" y="731837"/>
                  </a:moveTo>
                  <a:cubicBezTo>
                    <a:pt x="521561" y="731837"/>
                    <a:pt x="521561" y="731837"/>
                    <a:pt x="521561" y="731837"/>
                  </a:cubicBezTo>
                  <a:cubicBezTo>
                    <a:pt x="523725" y="731837"/>
                    <a:pt x="525890" y="734020"/>
                    <a:pt x="523725" y="734020"/>
                  </a:cubicBezTo>
                  <a:cubicBezTo>
                    <a:pt x="521561" y="736203"/>
                    <a:pt x="521561" y="736203"/>
                    <a:pt x="521561" y="736203"/>
                  </a:cubicBezTo>
                  <a:cubicBezTo>
                    <a:pt x="510737" y="744934"/>
                    <a:pt x="497748" y="755848"/>
                    <a:pt x="486924" y="764579"/>
                  </a:cubicBezTo>
                  <a:cubicBezTo>
                    <a:pt x="484759" y="764579"/>
                    <a:pt x="482595" y="764579"/>
                    <a:pt x="482595" y="766762"/>
                  </a:cubicBezTo>
                  <a:cubicBezTo>
                    <a:pt x="482595" y="766762"/>
                    <a:pt x="480430" y="766762"/>
                    <a:pt x="480430" y="766762"/>
                  </a:cubicBezTo>
                  <a:cubicBezTo>
                    <a:pt x="478265" y="766762"/>
                    <a:pt x="478265" y="764579"/>
                    <a:pt x="480430" y="762397"/>
                  </a:cubicBezTo>
                  <a:cubicBezTo>
                    <a:pt x="482595" y="760214"/>
                    <a:pt x="484759" y="760214"/>
                    <a:pt x="484759" y="758031"/>
                  </a:cubicBezTo>
                  <a:cubicBezTo>
                    <a:pt x="497748" y="751482"/>
                    <a:pt x="508572" y="740568"/>
                    <a:pt x="519396" y="731837"/>
                  </a:cubicBezTo>
                  <a:close/>
                  <a:moveTo>
                    <a:pt x="498325" y="701675"/>
                  </a:moveTo>
                  <a:cubicBezTo>
                    <a:pt x="500490" y="701675"/>
                    <a:pt x="500490" y="703847"/>
                    <a:pt x="500490" y="706020"/>
                  </a:cubicBezTo>
                  <a:cubicBezTo>
                    <a:pt x="496161" y="714709"/>
                    <a:pt x="489666" y="719054"/>
                    <a:pt x="481007" y="725571"/>
                  </a:cubicBezTo>
                  <a:cubicBezTo>
                    <a:pt x="472348" y="732088"/>
                    <a:pt x="463689" y="736433"/>
                    <a:pt x="457195" y="742950"/>
                  </a:cubicBezTo>
                  <a:cubicBezTo>
                    <a:pt x="455030" y="742950"/>
                    <a:pt x="455030" y="742950"/>
                    <a:pt x="455030" y="742950"/>
                  </a:cubicBezTo>
                  <a:cubicBezTo>
                    <a:pt x="452865" y="742950"/>
                    <a:pt x="452865" y="740778"/>
                    <a:pt x="455030" y="738605"/>
                  </a:cubicBezTo>
                  <a:cubicBezTo>
                    <a:pt x="461524" y="734261"/>
                    <a:pt x="470183" y="729916"/>
                    <a:pt x="476678" y="723399"/>
                  </a:cubicBezTo>
                  <a:cubicBezTo>
                    <a:pt x="483172" y="719054"/>
                    <a:pt x="493996" y="712537"/>
                    <a:pt x="496161" y="703847"/>
                  </a:cubicBezTo>
                  <a:cubicBezTo>
                    <a:pt x="496161" y="703847"/>
                    <a:pt x="498325" y="701675"/>
                    <a:pt x="498325" y="701675"/>
                  </a:cubicBezTo>
                  <a:close/>
                  <a:moveTo>
                    <a:pt x="420548" y="700087"/>
                  </a:moveTo>
                  <a:cubicBezTo>
                    <a:pt x="420548" y="700087"/>
                    <a:pt x="420548" y="700087"/>
                    <a:pt x="422702" y="702204"/>
                  </a:cubicBezTo>
                  <a:cubicBezTo>
                    <a:pt x="422702" y="702204"/>
                    <a:pt x="422702" y="702204"/>
                    <a:pt x="422702" y="704320"/>
                  </a:cubicBezTo>
                  <a:cubicBezTo>
                    <a:pt x="403312" y="717020"/>
                    <a:pt x="386076" y="729720"/>
                    <a:pt x="366686" y="744537"/>
                  </a:cubicBezTo>
                  <a:cubicBezTo>
                    <a:pt x="364532" y="744537"/>
                    <a:pt x="362377" y="742420"/>
                    <a:pt x="364532" y="740304"/>
                  </a:cubicBezTo>
                  <a:cubicBezTo>
                    <a:pt x="381767" y="727604"/>
                    <a:pt x="401157" y="714904"/>
                    <a:pt x="418393" y="702204"/>
                  </a:cubicBezTo>
                  <a:cubicBezTo>
                    <a:pt x="418393" y="700087"/>
                    <a:pt x="420548" y="700087"/>
                    <a:pt x="420548" y="700087"/>
                  </a:cubicBezTo>
                  <a:close/>
                  <a:moveTo>
                    <a:pt x="366579" y="700087"/>
                  </a:moveTo>
                  <a:cubicBezTo>
                    <a:pt x="368727" y="700087"/>
                    <a:pt x="368727" y="700087"/>
                    <a:pt x="368727" y="702204"/>
                  </a:cubicBezTo>
                  <a:cubicBezTo>
                    <a:pt x="366579" y="704320"/>
                    <a:pt x="364432" y="704320"/>
                    <a:pt x="362284" y="706437"/>
                  </a:cubicBezTo>
                  <a:cubicBezTo>
                    <a:pt x="340806" y="719137"/>
                    <a:pt x="321476" y="733954"/>
                    <a:pt x="299998" y="750887"/>
                  </a:cubicBezTo>
                  <a:cubicBezTo>
                    <a:pt x="297850" y="750887"/>
                    <a:pt x="295702" y="748770"/>
                    <a:pt x="297850" y="746654"/>
                  </a:cubicBezTo>
                  <a:cubicBezTo>
                    <a:pt x="317180" y="731837"/>
                    <a:pt x="336510" y="717020"/>
                    <a:pt x="355840" y="704320"/>
                  </a:cubicBezTo>
                  <a:cubicBezTo>
                    <a:pt x="360136" y="704320"/>
                    <a:pt x="362284" y="702204"/>
                    <a:pt x="366579" y="700087"/>
                  </a:cubicBezTo>
                  <a:close/>
                  <a:moveTo>
                    <a:pt x="473970" y="696912"/>
                  </a:moveTo>
                  <a:cubicBezTo>
                    <a:pt x="473970" y="696912"/>
                    <a:pt x="476117" y="696912"/>
                    <a:pt x="476117" y="696912"/>
                  </a:cubicBezTo>
                  <a:cubicBezTo>
                    <a:pt x="478265" y="696912"/>
                    <a:pt x="478265" y="699121"/>
                    <a:pt x="478265" y="701330"/>
                  </a:cubicBezTo>
                  <a:cubicBezTo>
                    <a:pt x="478265" y="701330"/>
                    <a:pt x="478265" y="701330"/>
                    <a:pt x="476117" y="701330"/>
                  </a:cubicBezTo>
                  <a:cubicBezTo>
                    <a:pt x="458935" y="721208"/>
                    <a:pt x="433161" y="732251"/>
                    <a:pt x="409536" y="747712"/>
                  </a:cubicBezTo>
                  <a:cubicBezTo>
                    <a:pt x="407388" y="747712"/>
                    <a:pt x="405240" y="745503"/>
                    <a:pt x="407388" y="745503"/>
                  </a:cubicBezTo>
                  <a:cubicBezTo>
                    <a:pt x="428866" y="730043"/>
                    <a:pt x="452492" y="718999"/>
                    <a:pt x="471822" y="701330"/>
                  </a:cubicBezTo>
                  <a:cubicBezTo>
                    <a:pt x="471822" y="699121"/>
                    <a:pt x="473970" y="699121"/>
                    <a:pt x="473970" y="696912"/>
                  </a:cubicBezTo>
                  <a:close/>
                  <a:moveTo>
                    <a:pt x="456537" y="695325"/>
                  </a:moveTo>
                  <a:cubicBezTo>
                    <a:pt x="458670" y="695325"/>
                    <a:pt x="458670" y="695325"/>
                    <a:pt x="458670" y="695325"/>
                  </a:cubicBezTo>
                  <a:cubicBezTo>
                    <a:pt x="458670" y="695325"/>
                    <a:pt x="460803" y="695325"/>
                    <a:pt x="460803" y="695325"/>
                  </a:cubicBezTo>
                  <a:cubicBezTo>
                    <a:pt x="460803" y="697490"/>
                    <a:pt x="460803" y="697490"/>
                    <a:pt x="460803" y="697490"/>
                  </a:cubicBezTo>
                  <a:cubicBezTo>
                    <a:pt x="460803" y="697490"/>
                    <a:pt x="460803" y="697490"/>
                    <a:pt x="458670" y="699654"/>
                  </a:cubicBezTo>
                  <a:cubicBezTo>
                    <a:pt x="458670" y="699654"/>
                    <a:pt x="458670" y="699654"/>
                    <a:pt x="456537" y="701819"/>
                  </a:cubicBezTo>
                  <a:cubicBezTo>
                    <a:pt x="437338" y="714808"/>
                    <a:pt x="418139" y="727797"/>
                    <a:pt x="398940" y="742950"/>
                  </a:cubicBezTo>
                  <a:cubicBezTo>
                    <a:pt x="396807" y="742950"/>
                    <a:pt x="396807" y="742950"/>
                    <a:pt x="396807" y="742950"/>
                  </a:cubicBezTo>
                  <a:cubicBezTo>
                    <a:pt x="394673" y="742950"/>
                    <a:pt x="392540" y="740785"/>
                    <a:pt x="394673" y="738621"/>
                  </a:cubicBezTo>
                  <a:cubicBezTo>
                    <a:pt x="413872" y="725632"/>
                    <a:pt x="430938" y="712643"/>
                    <a:pt x="450137" y="701819"/>
                  </a:cubicBezTo>
                  <a:cubicBezTo>
                    <a:pt x="452270" y="699654"/>
                    <a:pt x="454403" y="697490"/>
                    <a:pt x="456537" y="695325"/>
                  </a:cubicBezTo>
                  <a:close/>
                  <a:moveTo>
                    <a:pt x="401470" y="695325"/>
                  </a:moveTo>
                  <a:cubicBezTo>
                    <a:pt x="403653" y="695325"/>
                    <a:pt x="403653" y="699676"/>
                    <a:pt x="401470" y="699676"/>
                  </a:cubicBezTo>
                  <a:cubicBezTo>
                    <a:pt x="401470" y="701852"/>
                    <a:pt x="399287" y="701852"/>
                    <a:pt x="399287" y="701852"/>
                  </a:cubicBezTo>
                  <a:lnTo>
                    <a:pt x="322210" y="753063"/>
                  </a:lnTo>
                  <a:lnTo>
                    <a:pt x="377509" y="751568"/>
                  </a:lnTo>
                  <a:cubicBezTo>
                    <a:pt x="379659" y="751568"/>
                    <a:pt x="379659" y="751568"/>
                    <a:pt x="379659" y="751568"/>
                  </a:cubicBezTo>
                  <a:cubicBezTo>
                    <a:pt x="403311" y="749300"/>
                    <a:pt x="426963" y="749300"/>
                    <a:pt x="450614" y="749300"/>
                  </a:cubicBezTo>
                  <a:cubicBezTo>
                    <a:pt x="452765" y="749300"/>
                    <a:pt x="454915" y="749300"/>
                    <a:pt x="457065" y="749300"/>
                  </a:cubicBezTo>
                  <a:cubicBezTo>
                    <a:pt x="457065" y="751568"/>
                    <a:pt x="459215" y="751568"/>
                    <a:pt x="459215" y="751568"/>
                  </a:cubicBezTo>
                  <a:cubicBezTo>
                    <a:pt x="459215" y="751568"/>
                    <a:pt x="459215" y="753836"/>
                    <a:pt x="457065" y="753836"/>
                  </a:cubicBezTo>
                  <a:cubicBezTo>
                    <a:pt x="448464" y="756104"/>
                    <a:pt x="439864" y="756104"/>
                    <a:pt x="429113" y="756104"/>
                  </a:cubicBezTo>
                  <a:cubicBezTo>
                    <a:pt x="429113" y="758372"/>
                    <a:pt x="429113" y="758372"/>
                    <a:pt x="426963" y="758372"/>
                  </a:cubicBezTo>
                  <a:cubicBezTo>
                    <a:pt x="407611" y="758372"/>
                    <a:pt x="386110" y="758372"/>
                    <a:pt x="364608" y="758372"/>
                  </a:cubicBezTo>
                  <a:cubicBezTo>
                    <a:pt x="360308" y="758372"/>
                    <a:pt x="353857" y="760639"/>
                    <a:pt x="347407" y="760639"/>
                  </a:cubicBezTo>
                  <a:cubicBezTo>
                    <a:pt x="347407" y="760639"/>
                    <a:pt x="347407" y="762907"/>
                    <a:pt x="345256" y="762907"/>
                  </a:cubicBezTo>
                  <a:cubicBezTo>
                    <a:pt x="343106" y="762907"/>
                    <a:pt x="340956" y="762907"/>
                    <a:pt x="336656" y="762907"/>
                  </a:cubicBezTo>
                  <a:cubicBezTo>
                    <a:pt x="330205" y="762907"/>
                    <a:pt x="325905" y="765175"/>
                    <a:pt x="319454" y="765175"/>
                  </a:cubicBezTo>
                  <a:cubicBezTo>
                    <a:pt x="319454" y="765175"/>
                    <a:pt x="317304" y="765175"/>
                    <a:pt x="317304" y="765175"/>
                  </a:cubicBezTo>
                  <a:cubicBezTo>
                    <a:pt x="315154" y="765175"/>
                    <a:pt x="315154" y="762907"/>
                    <a:pt x="317304" y="760639"/>
                  </a:cubicBezTo>
                  <a:cubicBezTo>
                    <a:pt x="321605" y="760639"/>
                    <a:pt x="323755" y="760639"/>
                    <a:pt x="328055" y="758372"/>
                  </a:cubicBezTo>
                  <a:cubicBezTo>
                    <a:pt x="317304" y="758372"/>
                    <a:pt x="308704" y="758372"/>
                    <a:pt x="300103" y="760639"/>
                  </a:cubicBezTo>
                  <a:cubicBezTo>
                    <a:pt x="297953" y="760639"/>
                    <a:pt x="297953" y="758372"/>
                    <a:pt x="297953" y="758372"/>
                  </a:cubicBezTo>
                  <a:cubicBezTo>
                    <a:pt x="295803" y="758372"/>
                    <a:pt x="293652" y="758372"/>
                    <a:pt x="293652" y="758372"/>
                  </a:cubicBezTo>
                  <a:cubicBezTo>
                    <a:pt x="289352" y="758372"/>
                    <a:pt x="289352" y="753836"/>
                    <a:pt x="293652" y="753836"/>
                  </a:cubicBezTo>
                  <a:lnTo>
                    <a:pt x="320231" y="753117"/>
                  </a:lnTo>
                  <a:lnTo>
                    <a:pt x="318523" y="749712"/>
                  </a:lnTo>
                  <a:cubicBezTo>
                    <a:pt x="342534" y="734484"/>
                    <a:pt x="366545" y="719255"/>
                    <a:pt x="388373" y="704027"/>
                  </a:cubicBezTo>
                  <a:cubicBezTo>
                    <a:pt x="392739" y="701852"/>
                    <a:pt x="397105" y="699676"/>
                    <a:pt x="399287" y="697500"/>
                  </a:cubicBezTo>
                  <a:cubicBezTo>
                    <a:pt x="399287" y="697500"/>
                    <a:pt x="401470" y="695325"/>
                    <a:pt x="401470" y="695325"/>
                  </a:cubicBezTo>
                  <a:close/>
                  <a:moveTo>
                    <a:pt x="342201" y="663576"/>
                  </a:moveTo>
                  <a:cubicBezTo>
                    <a:pt x="342201" y="663576"/>
                    <a:pt x="344351" y="663576"/>
                    <a:pt x="344351" y="663576"/>
                  </a:cubicBezTo>
                  <a:cubicBezTo>
                    <a:pt x="346502" y="663576"/>
                    <a:pt x="346502" y="665693"/>
                    <a:pt x="346502" y="667809"/>
                  </a:cubicBezTo>
                  <a:cubicBezTo>
                    <a:pt x="344351" y="667809"/>
                    <a:pt x="344351" y="667809"/>
                    <a:pt x="344351" y="667809"/>
                  </a:cubicBezTo>
                  <a:cubicBezTo>
                    <a:pt x="344351" y="669926"/>
                    <a:pt x="342201" y="669926"/>
                    <a:pt x="342201" y="669926"/>
                  </a:cubicBezTo>
                  <a:cubicBezTo>
                    <a:pt x="340050" y="672043"/>
                    <a:pt x="337899" y="674159"/>
                    <a:pt x="337899" y="674159"/>
                  </a:cubicBezTo>
                  <a:cubicBezTo>
                    <a:pt x="318542" y="691093"/>
                    <a:pt x="301335" y="710143"/>
                    <a:pt x="284129" y="727076"/>
                  </a:cubicBezTo>
                  <a:cubicBezTo>
                    <a:pt x="284129" y="727076"/>
                    <a:pt x="281978" y="727076"/>
                    <a:pt x="281978" y="727076"/>
                  </a:cubicBezTo>
                  <a:cubicBezTo>
                    <a:pt x="279827" y="727076"/>
                    <a:pt x="279827" y="724959"/>
                    <a:pt x="279827" y="722843"/>
                  </a:cubicBezTo>
                  <a:cubicBezTo>
                    <a:pt x="301335" y="705909"/>
                    <a:pt x="318542" y="686859"/>
                    <a:pt x="337899" y="667809"/>
                  </a:cubicBezTo>
                  <a:cubicBezTo>
                    <a:pt x="340050" y="665693"/>
                    <a:pt x="342201" y="665693"/>
                    <a:pt x="342201" y="663576"/>
                  </a:cubicBezTo>
                  <a:close/>
                  <a:moveTo>
                    <a:pt x="345387" y="644526"/>
                  </a:moveTo>
                  <a:cubicBezTo>
                    <a:pt x="347532" y="644526"/>
                    <a:pt x="347532" y="644526"/>
                    <a:pt x="347532" y="644526"/>
                  </a:cubicBezTo>
                  <a:cubicBezTo>
                    <a:pt x="347532" y="644526"/>
                    <a:pt x="349677" y="646661"/>
                    <a:pt x="347532" y="646661"/>
                  </a:cubicBezTo>
                  <a:cubicBezTo>
                    <a:pt x="347532" y="648796"/>
                    <a:pt x="347532" y="648796"/>
                    <a:pt x="347532" y="648796"/>
                  </a:cubicBezTo>
                  <a:cubicBezTo>
                    <a:pt x="345387" y="648796"/>
                    <a:pt x="343241" y="650931"/>
                    <a:pt x="341096" y="653066"/>
                  </a:cubicBezTo>
                  <a:cubicBezTo>
                    <a:pt x="321789" y="668010"/>
                    <a:pt x="300336" y="685090"/>
                    <a:pt x="281028" y="700034"/>
                  </a:cubicBezTo>
                  <a:cubicBezTo>
                    <a:pt x="278883" y="702169"/>
                    <a:pt x="276738" y="702169"/>
                    <a:pt x="276738" y="704304"/>
                  </a:cubicBezTo>
                  <a:cubicBezTo>
                    <a:pt x="274593" y="704304"/>
                    <a:pt x="274593" y="704304"/>
                    <a:pt x="274593" y="704304"/>
                  </a:cubicBezTo>
                  <a:cubicBezTo>
                    <a:pt x="274593" y="704304"/>
                    <a:pt x="274593" y="706439"/>
                    <a:pt x="272447" y="706439"/>
                  </a:cubicBezTo>
                  <a:cubicBezTo>
                    <a:pt x="270302" y="706439"/>
                    <a:pt x="270302" y="704304"/>
                    <a:pt x="270302" y="702169"/>
                  </a:cubicBezTo>
                  <a:cubicBezTo>
                    <a:pt x="272447" y="702169"/>
                    <a:pt x="272447" y="700034"/>
                    <a:pt x="274593" y="700034"/>
                  </a:cubicBezTo>
                  <a:cubicBezTo>
                    <a:pt x="274593" y="700034"/>
                    <a:pt x="274593" y="697899"/>
                    <a:pt x="276738" y="697899"/>
                  </a:cubicBezTo>
                  <a:cubicBezTo>
                    <a:pt x="276738" y="697899"/>
                    <a:pt x="278883" y="695764"/>
                    <a:pt x="281028" y="695764"/>
                  </a:cubicBezTo>
                  <a:cubicBezTo>
                    <a:pt x="300336" y="678685"/>
                    <a:pt x="321789" y="663741"/>
                    <a:pt x="341096" y="646661"/>
                  </a:cubicBezTo>
                  <a:cubicBezTo>
                    <a:pt x="343241" y="646661"/>
                    <a:pt x="343241" y="644526"/>
                    <a:pt x="345387" y="644526"/>
                  </a:cubicBezTo>
                  <a:close/>
                  <a:moveTo>
                    <a:pt x="347004" y="622301"/>
                  </a:moveTo>
                  <a:cubicBezTo>
                    <a:pt x="347004" y="622301"/>
                    <a:pt x="347004" y="622301"/>
                    <a:pt x="349135" y="622301"/>
                  </a:cubicBezTo>
                  <a:cubicBezTo>
                    <a:pt x="349135" y="622301"/>
                    <a:pt x="351265" y="624436"/>
                    <a:pt x="349135" y="626571"/>
                  </a:cubicBezTo>
                  <a:cubicBezTo>
                    <a:pt x="344873" y="628706"/>
                    <a:pt x="342743" y="630841"/>
                    <a:pt x="340612" y="632976"/>
                  </a:cubicBezTo>
                  <a:cubicBezTo>
                    <a:pt x="321437" y="647920"/>
                    <a:pt x="300131" y="662865"/>
                    <a:pt x="280955" y="677809"/>
                  </a:cubicBezTo>
                  <a:cubicBezTo>
                    <a:pt x="278825" y="679944"/>
                    <a:pt x="278825" y="682079"/>
                    <a:pt x="276694" y="682079"/>
                  </a:cubicBezTo>
                  <a:cubicBezTo>
                    <a:pt x="276694" y="682079"/>
                    <a:pt x="274563" y="682079"/>
                    <a:pt x="274563" y="684214"/>
                  </a:cubicBezTo>
                  <a:cubicBezTo>
                    <a:pt x="272433" y="684214"/>
                    <a:pt x="270302" y="682079"/>
                    <a:pt x="272433" y="679944"/>
                  </a:cubicBezTo>
                  <a:cubicBezTo>
                    <a:pt x="272433" y="679944"/>
                    <a:pt x="274563" y="679944"/>
                    <a:pt x="274563" y="677809"/>
                  </a:cubicBezTo>
                  <a:cubicBezTo>
                    <a:pt x="274563" y="677809"/>
                    <a:pt x="276694" y="677809"/>
                    <a:pt x="276694" y="677809"/>
                  </a:cubicBezTo>
                  <a:cubicBezTo>
                    <a:pt x="278825" y="675674"/>
                    <a:pt x="278825" y="673539"/>
                    <a:pt x="280955" y="673539"/>
                  </a:cubicBezTo>
                  <a:cubicBezTo>
                    <a:pt x="300131" y="658595"/>
                    <a:pt x="321437" y="641516"/>
                    <a:pt x="340612" y="626571"/>
                  </a:cubicBezTo>
                  <a:cubicBezTo>
                    <a:pt x="342743" y="626571"/>
                    <a:pt x="344873" y="624436"/>
                    <a:pt x="347004" y="622301"/>
                  </a:cubicBezTo>
                  <a:close/>
                  <a:moveTo>
                    <a:pt x="340652" y="604837"/>
                  </a:moveTo>
                  <a:cubicBezTo>
                    <a:pt x="340652" y="604837"/>
                    <a:pt x="340652" y="604837"/>
                    <a:pt x="342783" y="604837"/>
                  </a:cubicBezTo>
                  <a:cubicBezTo>
                    <a:pt x="342783" y="604837"/>
                    <a:pt x="344915" y="607013"/>
                    <a:pt x="344915" y="607013"/>
                  </a:cubicBezTo>
                  <a:cubicBezTo>
                    <a:pt x="342783" y="609188"/>
                    <a:pt x="342783" y="611364"/>
                    <a:pt x="340652" y="611364"/>
                  </a:cubicBezTo>
                  <a:cubicBezTo>
                    <a:pt x="334256" y="620065"/>
                    <a:pt x="323597" y="626592"/>
                    <a:pt x="315070" y="633118"/>
                  </a:cubicBezTo>
                  <a:cubicBezTo>
                    <a:pt x="304411" y="639645"/>
                    <a:pt x="293752" y="648347"/>
                    <a:pt x="280961" y="657049"/>
                  </a:cubicBezTo>
                  <a:cubicBezTo>
                    <a:pt x="280961" y="659224"/>
                    <a:pt x="278829" y="659224"/>
                    <a:pt x="276698" y="661400"/>
                  </a:cubicBezTo>
                  <a:cubicBezTo>
                    <a:pt x="276698" y="661400"/>
                    <a:pt x="274566" y="661400"/>
                    <a:pt x="274566" y="661400"/>
                  </a:cubicBezTo>
                  <a:cubicBezTo>
                    <a:pt x="274566" y="661400"/>
                    <a:pt x="274566" y="661400"/>
                    <a:pt x="274566" y="663575"/>
                  </a:cubicBezTo>
                  <a:cubicBezTo>
                    <a:pt x="272434" y="663575"/>
                    <a:pt x="270302" y="659224"/>
                    <a:pt x="272434" y="659224"/>
                  </a:cubicBezTo>
                  <a:cubicBezTo>
                    <a:pt x="272434" y="659224"/>
                    <a:pt x="274566" y="657049"/>
                    <a:pt x="274566" y="657049"/>
                  </a:cubicBezTo>
                  <a:cubicBezTo>
                    <a:pt x="274566" y="657049"/>
                    <a:pt x="276698" y="657049"/>
                    <a:pt x="276698" y="654873"/>
                  </a:cubicBezTo>
                  <a:cubicBezTo>
                    <a:pt x="278829" y="654873"/>
                    <a:pt x="280961" y="652698"/>
                    <a:pt x="283093" y="652698"/>
                  </a:cubicBezTo>
                  <a:cubicBezTo>
                    <a:pt x="291620" y="643996"/>
                    <a:pt x="302279" y="637469"/>
                    <a:pt x="310806" y="630943"/>
                  </a:cubicBezTo>
                  <a:cubicBezTo>
                    <a:pt x="317202" y="626592"/>
                    <a:pt x="321465" y="622241"/>
                    <a:pt x="325729" y="617890"/>
                  </a:cubicBezTo>
                  <a:cubicBezTo>
                    <a:pt x="332124" y="615715"/>
                    <a:pt x="336388" y="611364"/>
                    <a:pt x="340652" y="604837"/>
                  </a:cubicBezTo>
                  <a:close/>
                  <a:moveTo>
                    <a:pt x="348592" y="577850"/>
                  </a:moveTo>
                  <a:cubicBezTo>
                    <a:pt x="348592" y="577850"/>
                    <a:pt x="348592" y="577850"/>
                    <a:pt x="350723" y="577850"/>
                  </a:cubicBezTo>
                  <a:cubicBezTo>
                    <a:pt x="352853" y="577850"/>
                    <a:pt x="352853" y="579967"/>
                    <a:pt x="350723" y="579967"/>
                  </a:cubicBezTo>
                  <a:cubicBezTo>
                    <a:pt x="350723" y="579967"/>
                    <a:pt x="350723" y="582083"/>
                    <a:pt x="350723" y="582083"/>
                  </a:cubicBezTo>
                  <a:cubicBezTo>
                    <a:pt x="348592" y="584200"/>
                    <a:pt x="344331" y="586317"/>
                    <a:pt x="342200" y="588433"/>
                  </a:cubicBezTo>
                  <a:cubicBezTo>
                    <a:pt x="323025" y="603250"/>
                    <a:pt x="301719" y="615950"/>
                    <a:pt x="282543" y="630767"/>
                  </a:cubicBezTo>
                  <a:cubicBezTo>
                    <a:pt x="280413" y="630767"/>
                    <a:pt x="278282" y="632883"/>
                    <a:pt x="276151" y="635000"/>
                  </a:cubicBezTo>
                  <a:cubicBezTo>
                    <a:pt x="276151" y="635000"/>
                    <a:pt x="274021" y="635000"/>
                    <a:pt x="274021" y="635000"/>
                  </a:cubicBezTo>
                  <a:cubicBezTo>
                    <a:pt x="274021" y="635000"/>
                    <a:pt x="271890" y="632883"/>
                    <a:pt x="274021" y="630767"/>
                  </a:cubicBezTo>
                  <a:cubicBezTo>
                    <a:pt x="276151" y="630767"/>
                    <a:pt x="276151" y="630767"/>
                    <a:pt x="276151" y="630767"/>
                  </a:cubicBezTo>
                  <a:cubicBezTo>
                    <a:pt x="278282" y="628650"/>
                    <a:pt x="280413" y="626533"/>
                    <a:pt x="282543" y="624417"/>
                  </a:cubicBezTo>
                  <a:cubicBezTo>
                    <a:pt x="303849" y="611717"/>
                    <a:pt x="323025" y="599017"/>
                    <a:pt x="342200" y="584200"/>
                  </a:cubicBezTo>
                  <a:cubicBezTo>
                    <a:pt x="344331" y="582083"/>
                    <a:pt x="346461" y="579967"/>
                    <a:pt x="348592" y="577850"/>
                  </a:cubicBezTo>
                  <a:close/>
                  <a:moveTo>
                    <a:pt x="351682" y="561975"/>
                  </a:moveTo>
                  <a:cubicBezTo>
                    <a:pt x="351682" y="561975"/>
                    <a:pt x="351682" y="561975"/>
                    <a:pt x="353855" y="561975"/>
                  </a:cubicBezTo>
                  <a:cubicBezTo>
                    <a:pt x="356027" y="561975"/>
                    <a:pt x="356027" y="564134"/>
                    <a:pt x="356027" y="564134"/>
                  </a:cubicBezTo>
                  <a:cubicBezTo>
                    <a:pt x="353855" y="566293"/>
                    <a:pt x="353855" y="566293"/>
                    <a:pt x="351682" y="566293"/>
                  </a:cubicBezTo>
                  <a:cubicBezTo>
                    <a:pt x="349510" y="570611"/>
                    <a:pt x="347338" y="572770"/>
                    <a:pt x="342993" y="574929"/>
                  </a:cubicBezTo>
                  <a:cubicBezTo>
                    <a:pt x="323442" y="587883"/>
                    <a:pt x="303890" y="598678"/>
                    <a:pt x="284339" y="611632"/>
                  </a:cubicBezTo>
                  <a:cubicBezTo>
                    <a:pt x="282167" y="611632"/>
                    <a:pt x="279994" y="613791"/>
                    <a:pt x="279994" y="613791"/>
                  </a:cubicBezTo>
                  <a:cubicBezTo>
                    <a:pt x="277822" y="615950"/>
                    <a:pt x="277822" y="615950"/>
                    <a:pt x="277822" y="615950"/>
                  </a:cubicBezTo>
                  <a:cubicBezTo>
                    <a:pt x="277822" y="615950"/>
                    <a:pt x="275649" y="615950"/>
                    <a:pt x="275649" y="615950"/>
                  </a:cubicBezTo>
                  <a:cubicBezTo>
                    <a:pt x="275649" y="615950"/>
                    <a:pt x="273477" y="615950"/>
                    <a:pt x="273477" y="615950"/>
                  </a:cubicBezTo>
                  <a:cubicBezTo>
                    <a:pt x="273477" y="613791"/>
                    <a:pt x="273477" y="613791"/>
                    <a:pt x="273477" y="613791"/>
                  </a:cubicBezTo>
                  <a:cubicBezTo>
                    <a:pt x="273477" y="613791"/>
                    <a:pt x="275649" y="613791"/>
                    <a:pt x="275649" y="611632"/>
                  </a:cubicBezTo>
                  <a:cubicBezTo>
                    <a:pt x="275649" y="611632"/>
                    <a:pt x="277822" y="611632"/>
                    <a:pt x="279994" y="609473"/>
                  </a:cubicBezTo>
                  <a:cubicBezTo>
                    <a:pt x="282167" y="607314"/>
                    <a:pt x="282167" y="607314"/>
                    <a:pt x="284339" y="605155"/>
                  </a:cubicBezTo>
                  <a:cubicBezTo>
                    <a:pt x="303890" y="592201"/>
                    <a:pt x="325614" y="581406"/>
                    <a:pt x="342993" y="568452"/>
                  </a:cubicBezTo>
                  <a:cubicBezTo>
                    <a:pt x="347338" y="566293"/>
                    <a:pt x="349510" y="564134"/>
                    <a:pt x="351682" y="561975"/>
                  </a:cubicBezTo>
                  <a:close/>
                  <a:moveTo>
                    <a:pt x="347509" y="549275"/>
                  </a:moveTo>
                  <a:cubicBezTo>
                    <a:pt x="349678" y="549275"/>
                    <a:pt x="349678" y="551418"/>
                    <a:pt x="349678" y="553561"/>
                  </a:cubicBezTo>
                  <a:cubicBezTo>
                    <a:pt x="347509" y="553561"/>
                    <a:pt x="345339" y="555705"/>
                    <a:pt x="345339" y="555705"/>
                  </a:cubicBezTo>
                  <a:cubicBezTo>
                    <a:pt x="325813" y="568563"/>
                    <a:pt x="308456" y="581422"/>
                    <a:pt x="288929" y="592138"/>
                  </a:cubicBezTo>
                  <a:cubicBezTo>
                    <a:pt x="288929" y="592138"/>
                    <a:pt x="286760" y="592138"/>
                    <a:pt x="286760" y="592138"/>
                  </a:cubicBezTo>
                  <a:cubicBezTo>
                    <a:pt x="286760" y="592138"/>
                    <a:pt x="284590" y="592138"/>
                    <a:pt x="284590" y="589995"/>
                  </a:cubicBezTo>
                  <a:cubicBezTo>
                    <a:pt x="286760" y="589995"/>
                    <a:pt x="286760" y="589995"/>
                    <a:pt x="286760" y="589995"/>
                  </a:cubicBezTo>
                  <a:cubicBezTo>
                    <a:pt x="306286" y="577136"/>
                    <a:pt x="325813" y="564277"/>
                    <a:pt x="345339" y="551418"/>
                  </a:cubicBezTo>
                  <a:cubicBezTo>
                    <a:pt x="345339" y="551418"/>
                    <a:pt x="345339" y="549275"/>
                    <a:pt x="347509" y="549275"/>
                  </a:cubicBezTo>
                  <a:close/>
                  <a:moveTo>
                    <a:pt x="358063" y="520700"/>
                  </a:moveTo>
                  <a:cubicBezTo>
                    <a:pt x="358063" y="520700"/>
                    <a:pt x="360221" y="520700"/>
                    <a:pt x="360221" y="520700"/>
                  </a:cubicBezTo>
                  <a:cubicBezTo>
                    <a:pt x="362378" y="520700"/>
                    <a:pt x="362378" y="522859"/>
                    <a:pt x="360221" y="525018"/>
                  </a:cubicBezTo>
                  <a:cubicBezTo>
                    <a:pt x="358063" y="525018"/>
                    <a:pt x="355906" y="527177"/>
                    <a:pt x="353749" y="529336"/>
                  </a:cubicBezTo>
                  <a:cubicBezTo>
                    <a:pt x="351591" y="531495"/>
                    <a:pt x="349434" y="533654"/>
                    <a:pt x="345119" y="535813"/>
                  </a:cubicBezTo>
                  <a:cubicBezTo>
                    <a:pt x="325703" y="548767"/>
                    <a:pt x="306286" y="559562"/>
                    <a:pt x="286870" y="572516"/>
                  </a:cubicBezTo>
                  <a:cubicBezTo>
                    <a:pt x="284712" y="574675"/>
                    <a:pt x="284712" y="574675"/>
                    <a:pt x="282555" y="574675"/>
                  </a:cubicBezTo>
                  <a:cubicBezTo>
                    <a:pt x="280398" y="574675"/>
                    <a:pt x="278240" y="572516"/>
                    <a:pt x="280398" y="570357"/>
                  </a:cubicBezTo>
                  <a:cubicBezTo>
                    <a:pt x="280398" y="570357"/>
                    <a:pt x="282555" y="570357"/>
                    <a:pt x="282555" y="570357"/>
                  </a:cubicBezTo>
                  <a:cubicBezTo>
                    <a:pt x="282555" y="570357"/>
                    <a:pt x="284712" y="568198"/>
                    <a:pt x="286870" y="568198"/>
                  </a:cubicBezTo>
                  <a:cubicBezTo>
                    <a:pt x="306286" y="555244"/>
                    <a:pt x="325703" y="542290"/>
                    <a:pt x="345119" y="529336"/>
                  </a:cubicBezTo>
                  <a:cubicBezTo>
                    <a:pt x="349434" y="527177"/>
                    <a:pt x="351591" y="525018"/>
                    <a:pt x="353749" y="522859"/>
                  </a:cubicBezTo>
                  <a:cubicBezTo>
                    <a:pt x="355906" y="522859"/>
                    <a:pt x="358063" y="520700"/>
                    <a:pt x="358063" y="520700"/>
                  </a:cubicBezTo>
                  <a:close/>
                  <a:moveTo>
                    <a:pt x="346970" y="503237"/>
                  </a:moveTo>
                  <a:cubicBezTo>
                    <a:pt x="346970" y="503237"/>
                    <a:pt x="349117" y="503237"/>
                    <a:pt x="349117" y="503237"/>
                  </a:cubicBezTo>
                  <a:cubicBezTo>
                    <a:pt x="349117" y="503237"/>
                    <a:pt x="351265" y="507655"/>
                    <a:pt x="349117" y="507655"/>
                  </a:cubicBezTo>
                  <a:cubicBezTo>
                    <a:pt x="349117" y="507655"/>
                    <a:pt x="346970" y="509863"/>
                    <a:pt x="346970" y="509863"/>
                  </a:cubicBezTo>
                  <a:cubicBezTo>
                    <a:pt x="327639" y="525324"/>
                    <a:pt x="306161" y="536368"/>
                    <a:pt x="286831" y="551828"/>
                  </a:cubicBezTo>
                  <a:cubicBezTo>
                    <a:pt x="284684" y="551828"/>
                    <a:pt x="284684" y="551828"/>
                    <a:pt x="282536" y="554037"/>
                  </a:cubicBezTo>
                  <a:cubicBezTo>
                    <a:pt x="282536" y="554037"/>
                    <a:pt x="282536" y="554037"/>
                    <a:pt x="280388" y="554037"/>
                  </a:cubicBezTo>
                  <a:cubicBezTo>
                    <a:pt x="280388" y="554037"/>
                    <a:pt x="278240" y="551828"/>
                    <a:pt x="280388" y="549620"/>
                  </a:cubicBezTo>
                  <a:cubicBezTo>
                    <a:pt x="280388" y="549620"/>
                    <a:pt x="282536" y="549620"/>
                    <a:pt x="282536" y="549620"/>
                  </a:cubicBezTo>
                  <a:cubicBezTo>
                    <a:pt x="284684" y="547411"/>
                    <a:pt x="284684" y="547411"/>
                    <a:pt x="286831" y="545202"/>
                  </a:cubicBezTo>
                  <a:cubicBezTo>
                    <a:pt x="306161" y="531950"/>
                    <a:pt x="327639" y="518698"/>
                    <a:pt x="346970" y="505446"/>
                  </a:cubicBezTo>
                  <a:cubicBezTo>
                    <a:pt x="346970" y="505446"/>
                    <a:pt x="346970" y="505446"/>
                    <a:pt x="346970" y="503237"/>
                  </a:cubicBezTo>
                  <a:close/>
                  <a:moveTo>
                    <a:pt x="359708" y="477837"/>
                  </a:moveTo>
                  <a:cubicBezTo>
                    <a:pt x="361836" y="477837"/>
                    <a:pt x="361836" y="477837"/>
                    <a:pt x="361836" y="477837"/>
                  </a:cubicBezTo>
                  <a:cubicBezTo>
                    <a:pt x="363965" y="477837"/>
                    <a:pt x="363965" y="482188"/>
                    <a:pt x="361836" y="482188"/>
                  </a:cubicBezTo>
                  <a:cubicBezTo>
                    <a:pt x="359708" y="484364"/>
                    <a:pt x="357579" y="484364"/>
                    <a:pt x="355450" y="486539"/>
                  </a:cubicBezTo>
                  <a:cubicBezTo>
                    <a:pt x="351193" y="488715"/>
                    <a:pt x="349064" y="488715"/>
                    <a:pt x="346935" y="490890"/>
                  </a:cubicBezTo>
                  <a:cubicBezTo>
                    <a:pt x="325648" y="501767"/>
                    <a:pt x="306490" y="514820"/>
                    <a:pt x="287332" y="527873"/>
                  </a:cubicBezTo>
                  <a:cubicBezTo>
                    <a:pt x="285203" y="530049"/>
                    <a:pt x="283074" y="530049"/>
                    <a:pt x="283074" y="530049"/>
                  </a:cubicBezTo>
                  <a:cubicBezTo>
                    <a:pt x="280946" y="532224"/>
                    <a:pt x="280946" y="532224"/>
                    <a:pt x="278817" y="532224"/>
                  </a:cubicBezTo>
                  <a:cubicBezTo>
                    <a:pt x="278817" y="534400"/>
                    <a:pt x="276688" y="534400"/>
                    <a:pt x="274560" y="536575"/>
                  </a:cubicBezTo>
                  <a:cubicBezTo>
                    <a:pt x="274560" y="536575"/>
                    <a:pt x="274560" y="536575"/>
                    <a:pt x="272431" y="536575"/>
                  </a:cubicBezTo>
                  <a:cubicBezTo>
                    <a:pt x="272431" y="536575"/>
                    <a:pt x="270302" y="534400"/>
                    <a:pt x="272431" y="532224"/>
                  </a:cubicBezTo>
                  <a:cubicBezTo>
                    <a:pt x="274560" y="530049"/>
                    <a:pt x="276688" y="530049"/>
                    <a:pt x="278817" y="527873"/>
                  </a:cubicBezTo>
                  <a:cubicBezTo>
                    <a:pt x="280946" y="527873"/>
                    <a:pt x="280946" y="525698"/>
                    <a:pt x="283074" y="525698"/>
                  </a:cubicBezTo>
                  <a:cubicBezTo>
                    <a:pt x="283074" y="525698"/>
                    <a:pt x="285203" y="523522"/>
                    <a:pt x="287332" y="523522"/>
                  </a:cubicBezTo>
                  <a:cubicBezTo>
                    <a:pt x="306490" y="510469"/>
                    <a:pt x="325648" y="497416"/>
                    <a:pt x="346935" y="486539"/>
                  </a:cubicBezTo>
                  <a:cubicBezTo>
                    <a:pt x="349064" y="484364"/>
                    <a:pt x="351193" y="482188"/>
                    <a:pt x="355450" y="482188"/>
                  </a:cubicBezTo>
                  <a:cubicBezTo>
                    <a:pt x="357579" y="480013"/>
                    <a:pt x="357579" y="480013"/>
                    <a:pt x="359708" y="477837"/>
                  </a:cubicBezTo>
                  <a:close/>
                  <a:moveTo>
                    <a:pt x="346929" y="447675"/>
                  </a:moveTo>
                  <a:cubicBezTo>
                    <a:pt x="346929" y="447675"/>
                    <a:pt x="346929" y="447675"/>
                    <a:pt x="349097" y="447675"/>
                  </a:cubicBezTo>
                  <a:cubicBezTo>
                    <a:pt x="351265" y="447675"/>
                    <a:pt x="351265" y="447675"/>
                    <a:pt x="351265" y="447675"/>
                  </a:cubicBezTo>
                  <a:cubicBezTo>
                    <a:pt x="351265" y="449810"/>
                    <a:pt x="351265" y="449810"/>
                    <a:pt x="349097" y="449810"/>
                  </a:cubicBezTo>
                  <a:cubicBezTo>
                    <a:pt x="349097" y="451945"/>
                    <a:pt x="346929" y="454080"/>
                    <a:pt x="346929" y="454080"/>
                  </a:cubicBezTo>
                  <a:cubicBezTo>
                    <a:pt x="342592" y="458350"/>
                    <a:pt x="338255" y="460485"/>
                    <a:pt x="333919" y="464755"/>
                  </a:cubicBezTo>
                  <a:cubicBezTo>
                    <a:pt x="327414" y="469024"/>
                    <a:pt x="318741" y="473294"/>
                    <a:pt x="312236" y="477564"/>
                  </a:cubicBezTo>
                  <a:cubicBezTo>
                    <a:pt x="303563" y="483969"/>
                    <a:pt x="294890" y="490374"/>
                    <a:pt x="284048" y="496779"/>
                  </a:cubicBezTo>
                  <a:cubicBezTo>
                    <a:pt x="281880" y="498913"/>
                    <a:pt x="281880" y="498913"/>
                    <a:pt x="279711" y="501048"/>
                  </a:cubicBezTo>
                  <a:cubicBezTo>
                    <a:pt x="279711" y="501048"/>
                    <a:pt x="279711" y="501048"/>
                    <a:pt x="277543" y="501048"/>
                  </a:cubicBezTo>
                  <a:cubicBezTo>
                    <a:pt x="275375" y="503183"/>
                    <a:pt x="273207" y="505318"/>
                    <a:pt x="268870" y="507453"/>
                  </a:cubicBezTo>
                  <a:cubicBezTo>
                    <a:pt x="268870" y="507453"/>
                    <a:pt x="266702" y="509588"/>
                    <a:pt x="266702" y="509588"/>
                  </a:cubicBezTo>
                  <a:cubicBezTo>
                    <a:pt x="264533" y="509588"/>
                    <a:pt x="262365" y="507453"/>
                    <a:pt x="264533" y="505318"/>
                  </a:cubicBezTo>
                  <a:cubicBezTo>
                    <a:pt x="266702" y="505318"/>
                    <a:pt x="268870" y="503183"/>
                    <a:pt x="268870" y="503183"/>
                  </a:cubicBezTo>
                  <a:cubicBezTo>
                    <a:pt x="273207" y="501048"/>
                    <a:pt x="275375" y="498913"/>
                    <a:pt x="277543" y="496779"/>
                  </a:cubicBezTo>
                  <a:cubicBezTo>
                    <a:pt x="279711" y="496779"/>
                    <a:pt x="279711" y="496779"/>
                    <a:pt x="279711" y="494644"/>
                  </a:cubicBezTo>
                  <a:cubicBezTo>
                    <a:pt x="281880" y="494644"/>
                    <a:pt x="281880" y="492509"/>
                    <a:pt x="284048" y="492509"/>
                  </a:cubicBezTo>
                  <a:cubicBezTo>
                    <a:pt x="292721" y="486104"/>
                    <a:pt x="301394" y="481834"/>
                    <a:pt x="307899" y="475429"/>
                  </a:cubicBezTo>
                  <a:cubicBezTo>
                    <a:pt x="316572" y="471159"/>
                    <a:pt x="323077" y="466890"/>
                    <a:pt x="329582" y="462620"/>
                  </a:cubicBezTo>
                  <a:cubicBezTo>
                    <a:pt x="336087" y="458350"/>
                    <a:pt x="340424" y="454080"/>
                    <a:pt x="344760" y="449810"/>
                  </a:cubicBezTo>
                  <a:cubicBezTo>
                    <a:pt x="346929" y="449810"/>
                    <a:pt x="346929" y="447675"/>
                    <a:pt x="346929" y="447675"/>
                  </a:cubicBezTo>
                  <a:close/>
                  <a:moveTo>
                    <a:pt x="334226" y="433387"/>
                  </a:moveTo>
                  <a:cubicBezTo>
                    <a:pt x="334226" y="433387"/>
                    <a:pt x="336396" y="433387"/>
                    <a:pt x="336396" y="433387"/>
                  </a:cubicBezTo>
                  <a:cubicBezTo>
                    <a:pt x="338565" y="433387"/>
                    <a:pt x="338565" y="435530"/>
                    <a:pt x="338565" y="437673"/>
                  </a:cubicBezTo>
                  <a:cubicBezTo>
                    <a:pt x="321208" y="450532"/>
                    <a:pt x="301682" y="461248"/>
                    <a:pt x="284325" y="471964"/>
                  </a:cubicBezTo>
                  <a:cubicBezTo>
                    <a:pt x="282156" y="471964"/>
                    <a:pt x="279986" y="474107"/>
                    <a:pt x="277816" y="476250"/>
                  </a:cubicBezTo>
                  <a:cubicBezTo>
                    <a:pt x="277816" y="476250"/>
                    <a:pt x="275647" y="476250"/>
                    <a:pt x="275647" y="476250"/>
                  </a:cubicBezTo>
                  <a:cubicBezTo>
                    <a:pt x="275647" y="476250"/>
                    <a:pt x="275647" y="476250"/>
                    <a:pt x="275647" y="474107"/>
                  </a:cubicBezTo>
                  <a:cubicBezTo>
                    <a:pt x="273477" y="474107"/>
                    <a:pt x="273477" y="474107"/>
                    <a:pt x="273477" y="474107"/>
                  </a:cubicBezTo>
                  <a:cubicBezTo>
                    <a:pt x="273477" y="474107"/>
                    <a:pt x="273477" y="474107"/>
                    <a:pt x="273477" y="471964"/>
                  </a:cubicBezTo>
                  <a:cubicBezTo>
                    <a:pt x="273477" y="471964"/>
                    <a:pt x="273477" y="471964"/>
                    <a:pt x="275647" y="471964"/>
                  </a:cubicBezTo>
                  <a:cubicBezTo>
                    <a:pt x="277816" y="469821"/>
                    <a:pt x="279986" y="467678"/>
                    <a:pt x="284325" y="467678"/>
                  </a:cubicBezTo>
                  <a:cubicBezTo>
                    <a:pt x="301682" y="456962"/>
                    <a:pt x="319039" y="446246"/>
                    <a:pt x="334226" y="433387"/>
                  </a:cubicBezTo>
                  <a:close/>
                  <a:moveTo>
                    <a:pt x="341167" y="409575"/>
                  </a:moveTo>
                  <a:cubicBezTo>
                    <a:pt x="341167" y="409575"/>
                    <a:pt x="343328" y="409575"/>
                    <a:pt x="343328" y="409575"/>
                  </a:cubicBezTo>
                  <a:cubicBezTo>
                    <a:pt x="343328" y="411715"/>
                    <a:pt x="343328" y="411715"/>
                    <a:pt x="343328" y="411715"/>
                  </a:cubicBezTo>
                  <a:cubicBezTo>
                    <a:pt x="343328" y="413855"/>
                    <a:pt x="343328" y="413855"/>
                    <a:pt x="343328" y="413855"/>
                  </a:cubicBezTo>
                  <a:cubicBezTo>
                    <a:pt x="321720" y="424553"/>
                    <a:pt x="302273" y="437391"/>
                    <a:pt x="284987" y="448090"/>
                  </a:cubicBezTo>
                  <a:cubicBezTo>
                    <a:pt x="280666" y="450229"/>
                    <a:pt x="278505" y="452369"/>
                    <a:pt x="276344" y="454509"/>
                  </a:cubicBezTo>
                  <a:cubicBezTo>
                    <a:pt x="276344" y="454509"/>
                    <a:pt x="276344" y="454509"/>
                    <a:pt x="274183" y="454509"/>
                  </a:cubicBezTo>
                  <a:cubicBezTo>
                    <a:pt x="274183" y="456648"/>
                    <a:pt x="272022" y="456648"/>
                    <a:pt x="269862" y="456648"/>
                  </a:cubicBezTo>
                  <a:cubicBezTo>
                    <a:pt x="269862" y="458788"/>
                    <a:pt x="269862" y="458788"/>
                    <a:pt x="269862" y="458788"/>
                  </a:cubicBezTo>
                  <a:cubicBezTo>
                    <a:pt x="267701" y="458788"/>
                    <a:pt x="265540" y="456648"/>
                    <a:pt x="267701" y="454509"/>
                  </a:cubicBezTo>
                  <a:cubicBezTo>
                    <a:pt x="269862" y="454509"/>
                    <a:pt x="269862" y="452369"/>
                    <a:pt x="269862" y="452369"/>
                  </a:cubicBezTo>
                  <a:cubicBezTo>
                    <a:pt x="272022" y="452369"/>
                    <a:pt x="274183" y="450229"/>
                    <a:pt x="274183" y="450229"/>
                  </a:cubicBezTo>
                  <a:cubicBezTo>
                    <a:pt x="276344" y="450229"/>
                    <a:pt x="276344" y="450229"/>
                    <a:pt x="276344" y="448090"/>
                  </a:cubicBezTo>
                  <a:cubicBezTo>
                    <a:pt x="278505" y="448090"/>
                    <a:pt x="280666" y="445950"/>
                    <a:pt x="284987" y="443810"/>
                  </a:cubicBezTo>
                  <a:cubicBezTo>
                    <a:pt x="302273" y="430972"/>
                    <a:pt x="321720" y="420274"/>
                    <a:pt x="341167" y="409575"/>
                  </a:cubicBezTo>
                  <a:close/>
                  <a:moveTo>
                    <a:pt x="346979" y="387350"/>
                  </a:moveTo>
                  <a:cubicBezTo>
                    <a:pt x="346979" y="387350"/>
                    <a:pt x="349122" y="387350"/>
                    <a:pt x="349122" y="387350"/>
                  </a:cubicBezTo>
                  <a:cubicBezTo>
                    <a:pt x="351265" y="387350"/>
                    <a:pt x="351265" y="389490"/>
                    <a:pt x="351265" y="389490"/>
                  </a:cubicBezTo>
                  <a:cubicBezTo>
                    <a:pt x="349122" y="391630"/>
                    <a:pt x="349122" y="391630"/>
                    <a:pt x="346979" y="391630"/>
                  </a:cubicBezTo>
                  <a:cubicBezTo>
                    <a:pt x="346979" y="393769"/>
                    <a:pt x="346979" y="393769"/>
                    <a:pt x="344836" y="393769"/>
                  </a:cubicBezTo>
                  <a:cubicBezTo>
                    <a:pt x="344836" y="395909"/>
                    <a:pt x="342693" y="395909"/>
                    <a:pt x="340550" y="398049"/>
                  </a:cubicBezTo>
                  <a:cubicBezTo>
                    <a:pt x="323405" y="408747"/>
                    <a:pt x="304116" y="419446"/>
                    <a:pt x="284828" y="428004"/>
                  </a:cubicBezTo>
                  <a:cubicBezTo>
                    <a:pt x="282685" y="430144"/>
                    <a:pt x="280542" y="430144"/>
                    <a:pt x="276256" y="432284"/>
                  </a:cubicBezTo>
                  <a:cubicBezTo>
                    <a:pt x="274113" y="434423"/>
                    <a:pt x="271970" y="434423"/>
                    <a:pt x="271970" y="434423"/>
                  </a:cubicBezTo>
                  <a:cubicBezTo>
                    <a:pt x="269826" y="434423"/>
                    <a:pt x="269826" y="436563"/>
                    <a:pt x="269826" y="436563"/>
                  </a:cubicBezTo>
                  <a:cubicBezTo>
                    <a:pt x="269826" y="436563"/>
                    <a:pt x="267683" y="436563"/>
                    <a:pt x="267683" y="436563"/>
                  </a:cubicBezTo>
                  <a:cubicBezTo>
                    <a:pt x="265540" y="436563"/>
                    <a:pt x="265540" y="434423"/>
                    <a:pt x="267683" y="432284"/>
                  </a:cubicBezTo>
                  <a:cubicBezTo>
                    <a:pt x="267683" y="432284"/>
                    <a:pt x="269826" y="430144"/>
                    <a:pt x="271970" y="430144"/>
                  </a:cubicBezTo>
                  <a:cubicBezTo>
                    <a:pt x="271970" y="430144"/>
                    <a:pt x="274113" y="428004"/>
                    <a:pt x="276256" y="428004"/>
                  </a:cubicBezTo>
                  <a:cubicBezTo>
                    <a:pt x="276256" y="428004"/>
                    <a:pt x="276256" y="428004"/>
                    <a:pt x="278399" y="428004"/>
                  </a:cubicBezTo>
                  <a:cubicBezTo>
                    <a:pt x="280542" y="425865"/>
                    <a:pt x="282685" y="423725"/>
                    <a:pt x="284828" y="423725"/>
                  </a:cubicBezTo>
                  <a:cubicBezTo>
                    <a:pt x="304116" y="413026"/>
                    <a:pt x="323405" y="404468"/>
                    <a:pt x="340550" y="391630"/>
                  </a:cubicBezTo>
                  <a:cubicBezTo>
                    <a:pt x="342693" y="391630"/>
                    <a:pt x="342693" y="389490"/>
                    <a:pt x="344836" y="389490"/>
                  </a:cubicBezTo>
                  <a:cubicBezTo>
                    <a:pt x="344836" y="389490"/>
                    <a:pt x="346979" y="387350"/>
                    <a:pt x="346979" y="387350"/>
                  </a:cubicBezTo>
                  <a:close/>
                  <a:moveTo>
                    <a:pt x="347494" y="363537"/>
                  </a:moveTo>
                  <a:cubicBezTo>
                    <a:pt x="349677" y="363537"/>
                    <a:pt x="349677" y="367922"/>
                    <a:pt x="349677" y="367922"/>
                  </a:cubicBezTo>
                  <a:cubicBezTo>
                    <a:pt x="347494" y="367922"/>
                    <a:pt x="347494" y="370114"/>
                    <a:pt x="347494" y="370114"/>
                  </a:cubicBezTo>
                  <a:cubicBezTo>
                    <a:pt x="345312" y="370114"/>
                    <a:pt x="345312" y="372306"/>
                    <a:pt x="343129" y="372306"/>
                  </a:cubicBezTo>
                  <a:cubicBezTo>
                    <a:pt x="343129" y="372306"/>
                    <a:pt x="340946" y="374499"/>
                    <a:pt x="338763" y="374499"/>
                  </a:cubicBezTo>
                  <a:cubicBezTo>
                    <a:pt x="321301" y="387652"/>
                    <a:pt x="303838" y="398614"/>
                    <a:pt x="284193" y="409575"/>
                  </a:cubicBezTo>
                  <a:cubicBezTo>
                    <a:pt x="282010" y="409575"/>
                    <a:pt x="282010" y="409575"/>
                    <a:pt x="282010" y="409575"/>
                  </a:cubicBezTo>
                  <a:cubicBezTo>
                    <a:pt x="279827" y="409575"/>
                    <a:pt x="279827" y="407383"/>
                    <a:pt x="282010" y="405191"/>
                  </a:cubicBezTo>
                  <a:cubicBezTo>
                    <a:pt x="282010" y="405191"/>
                    <a:pt x="284193" y="405191"/>
                    <a:pt x="284193" y="402998"/>
                  </a:cubicBezTo>
                  <a:cubicBezTo>
                    <a:pt x="303838" y="394229"/>
                    <a:pt x="321301" y="383268"/>
                    <a:pt x="338763" y="370114"/>
                  </a:cubicBezTo>
                  <a:cubicBezTo>
                    <a:pt x="340946" y="370114"/>
                    <a:pt x="340946" y="367922"/>
                    <a:pt x="343129" y="367922"/>
                  </a:cubicBezTo>
                  <a:cubicBezTo>
                    <a:pt x="343129" y="365729"/>
                    <a:pt x="345312" y="365729"/>
                    <a:pt x="347494" y="363537"/>
                  </a:cubicBezTo>
                  <a:close/>
                  <a:moveTo>
                    <a:pt x="353325" y="346075"/>
                  </a:moveTo>
                  <a:cubicBezTo>
                    <a:pt x="355470" y="346075"/>
                    <a:pt x="355470" y="346075"/>
                    <a:pt x="355470" y="346075"/>
                  </a:cubicBezTo>
                  <a:cubicBezTo>
                    <a:pt x="357615" y="346075"/>
                    <a:pt x="357615" y="348218"/>
                    <a:pt x="357615" y="350361"/>
                  </a:cubicBezTo>
                  <a:cubicBezTo>
                    <a:pt x="353325" y="350361"/>
                    <a:pt x="351179" y="352505"/>
                    <a:pt x="349034" y="352505"/>
                  </a:cubicBezTo>
                  <a:cubicBezTo>
                    <a:pt x="349034" y="352505"/>
                    <a:pt x="346889" y="354648"/>
                    <a:pt x="344744" y="354648"/>
                  </a:cubicBezTo>
                  <a:cubicBezTo>
                    <a:pt x="344744" y="354648"/>
                    <a:pt x="342598" y="356791"/>
                    <a:pt x="342598" y="356791"/>
                  </a:cubicBezTo>
                  <a:cubicBezTo>
                    <a:pt x="340453" y="356791"/>
                    <a:pt x="338308" y="358934"/>
                    <a:pt x="338308" y="358934"/>
                  </a:cubicBezTo>
                  <a:cubicBezTo>
                    <a:pt x="321146" y="367507"/>
                    <a:pt x="301838" y="378222"/>
                    <a:pt x="286821" y="386795"/>
                  </a:cubicBezTo>
                  <a:cubicBezTo>
                    <a:pt x="284676" y="386795"/>
                    <a:pt x="284676" y="388938"/>
                    <a:pt x="282531" y="388938"/>
                  </a:cubicBezTo>
                  <a:cubicBezTo>
                    <a:pt x="280385" y="388938"/>
                    <a:pt x="280385" y="388938"/>
                    <a:pt x="280385" y="386795"/>
                  </a:cubicBezTo>
                  <a:cubicBezTo>
                    <a:pt x="280385" y="384652"/>
                    <a:pt x="280385" y="384652"/>
                    <a:pt x="280385" y="384652"/>
                  </a:cubicBezTo>
                  <a:cubicBezTo>
                    <a:pt x="282531" y="384652"/>
                    <a:pt x="284676" y="382509"/>
                    <a:pt x="286821" y="382509"/>
                  </a:cubicBezTo>
                  <a:cubicBezTo>
                    <a:pt x="303983" y="371793"/>
                    <a:pt x="319000" y="363220"/>
                    <a:pt x="336162" y="354648"/>
                  </a:cubicBezTo>
                  <a:cubicBezTo>
                    <a:pt x="338308" y="354648"/>
                    <a:pt x="340453" y="352505"/>
                    <a:pt x="340453" y="352505"/>
                  </a:cubicBezTo>
                  <a:cubicBezTo>
                    <a:pt x="342598" y="352505"/>
                    <a:pt x="344744" y="350361"/>
                    <a:pt x="344744" y="350361"/>
                  </a:cubicBezTo>
                  <a:cubicBezTo>
                    <a:pt x="346889" y="350361"/>
                    <a:pt x="349034" y="348218"/>
                    <a:pt x="349034" y="348218"/>
                  </a:cubicBezTo>
                  <a:cubicBezTo>
                    <a:pt x="351179" y="348218"/>
                    <a:pt x="353325" y="346075"/>
                    <a:pt x="353325" y="346075"/>
                  </a:cubicBezTo>
                  <a:close/>
                  <a:moveTo>
                    <a:pt x="353352" y="328612"/>
                  </a:moveTo>
                  <a:cubicBezTo>
                    <a:pt x="353352" y="328612"/>
                    <a:pt x="353352" y="328612"/>
                    <a:pt x="355483" y="328612"/>
                  </a:cubicBezTo>
                  <a:cubicBezTo>
                    <a:pt x="355483" y="328612"/>
                    <a:pt x="357615" y="330784"/>
                    <a:pt x="355483" y="330784"/>
                  </a:cubicBezTo>
                  <a:cubicBezTo>
                    <a:pt x="353352" y="332957"/>
                    <a:pt x="351220" y="335129"/>
                    <a:pt x="349088" y="337302"/>
                  </a:cubicBezTo>
                  <a:cubicBezTo>
                    <a:pt x="346956" y="337302"/>
                    <a:pt x="346956" y="337302"/>
                    <a:pt x="344824" y="339474"/>
                  </a:cubicBezTo>
                  <a:cubicBezTo>
                    <a:pt x="342693" y="339474"/>
                    <a:pt x="342693" y="341646"/>
                    <a:pt x="340561" y="341646"/>
                  </a:cubicBezTo>
                  <a:cubicBezTo>
                    <a:pt x="338429" y="341646"/>
                    <a:pt x="338429" y="343819"/>
                    <a:pt x="336297" y="343819"/>
                  </a:cubicBezTo>
                  <a:cubicBezTo>
                    <a:pt x="321375" y="354681"/>
                    <a:pt x="304320" y="361198"/>
                    <a:pt x="287266" y="369887"/>
                  </a:cubicBezTo>
                  <a:cubicBezTo>
                    <a:pt x="285134" y="369887"/>
                    <a:pt x="283002" y="367715"/>
                    <a:pt x="285134" y="367715"/>
                  </a:cubicBezTo>
                  <a:cubicBezTo>
                    <a:pt x="285134" y="367715"/>
                    <a:pt x="287266" y="365542"/>
                    <a:pt x="287266" y="365542"/>
                  </a:cubicBezTo>
                  <a:cubicBezTo>
                    <a:pt x="304320" y="356853"/>
                    <a:pt x="319243" y="348163"/>
                    <a:pt x="336297" y="339474"/>
                  </a:cubicBezTo>
                  <a:cubicBezTo>
                    <a:pt x="338429" y="339474"/>
                    <a:pt x="338429" y="337302"/>
                    <a:pt x="340561" y="337302"/>
                  </a:cubicBezTo>
                  <a:cubicBezTo>
                    <a:pt x="340561" y="335129"/>
                    <a:pt x="342693" y="335129"/>
                    <a:pt x="344824" y="332957"/>
                  </a:cubicBezTo>
                  <a:cubicBezTo>
                    <a:pt x="344824" y="332957"/>
                    <a:pt x="346956" y="332957"/>
                    <a:pt x="349088" y="330784"/>
                  </a:cubicBezTo>
                  <a:cubicBezTo>
                    <a:pt x="351220" y="330784"/>
                    <a:pt x="351220" y="328612"/>
                    <a:pt x="353352" y="328612"/>
                  </a:cubicBezTo>
                  <a:close/>
                  <a:moveTo>
                    <a:pt x="351689" y="307975"/>
                  </a:moveTo>
                  <a:cubicBezTo>
                    <a:pt x="353859" y="307975"/>
                    <a:pt x="356028" y="310092"/>
                    <a:pt x="353859" y="312208"/>
                  </a:cubicBezTo>
                  <a:cubicBezTo>
                    <a:pt x="351689" y="312208"/>
                    <a:pt x="349519" y="314325"/>
                    <a:pt x="347350" y="314325"/>
                  </a:cubicBezTo>
                  <a:cubicBezTo>
                    <a:pt x="347350" y="316442"/>
                    <a:pt x="345180" y="316442"/>
                    <a:pt x="343011" y="318558"/>
                  </a:cubicBezTo>
                  <a:cubicBezTo>
                    <a:pt x="343011" y="318558"/>
                    <a:pt x="340841" y="320675"/>
                    <a:pt x="338671" y="320675"/>
                  </a:cubicBezTo>
                  <a:cubicBezTo>
                    <a:pt x="338671" y="322792"/>
                    <a:pt x="336502" y="322792"/>
                    <a:pt x="334332" y="322792"/>
                  </a:cubicBezTo>
                  <a:cubicBezTo>
                    <a:pt x="321315" y="331258"/>
                    <a:pt x="308297" y="339725"/>
                    <a:pt x="295279" y="346075"/>
                  </a:cubicBezTo>
                  <a:cubicBezTo>
                    <a:pt x="295279" y="346075"/>
                    <a:pt x="293110" y="346075"/>
                    <a:pt x="293110" y="346075"/>
                  </a:cubicBezTo>
                  <a:cubicBezTo>
                    <a:pt x="290940" y="346075"/>
                    <a:pt x="290940" y="343958"/>
                    <a:pt x="293110" y="343958"/>
                  </a:cubicBezTo>
                  <a:cubicBezTo>
                    <a:pt x="306127" y="335492"/>
                    <a:pt x="321315" y="327025"/>
                    <a:pt x="334332" y="318558"/>
                  </a:cubicBezTo>
                  <a:cubicBezTo>
                    <a:pt x="336502" y="318558"/>
                    <a:pt x="338671" y="316442"/>
                    <a:pt x="338671" y="316442"/>
                  </a:cubicBezTo>
                  <a:cubicBezTo>
                    <a:pt x="340841" y="316442"/>
                    <a:pt x="343011" y="314325"/>
                    <a:pt x="343011" y="314325"/>
                  </a:cubicBezTo>
                  <a:cubicBezTo>
                    <a:pt x="345180" y="312208"/>
                    <a:pt x="347350" y="312208"/>
                    <a:pt x="347350" y="310092"/>
                  </a:cubicBezTo>
                  <a:cubicBezTo>
                    <a:pt x="349519" y="310092"/>
                    <a:pt x="349519" y="307975"/>
                    <a:pt x="351689" y="307975"/>
                  </a:cubicBezTo>
                  <a:close/>
                  <a:moveTo>
                    <a:pt x="340614" y="295275"/>
                  </a:moveTo>
                  <a:cubicBezTo>
                    <a:pt x="340614" y="295275"/>
                    <a:pt x="340614" y="295275"/>
                    <a:pt x="342764" y="295275"/>
                  </a:cubicBezTo>
                  <a:cubicBezTo>
                    <a:pt x="344915" y="295275"/>
                    <a:pt x="344915" y="297447"/>
                    <a:pt x="342764" y="299620"/>
                  </a:cubicBezTo>
                  <a:cubicBezTo>
                    <a:pt x="340614" y="301792"/>
                    <a:pt x="340614" y="301792"/>
                    <a:pt x="338463" y="303965"/>
                  </a:cubicBezTo>
                  <a:cubicBezTo>
                    <a:pt x="336312" y="303965"/>
                    <a:pt x="334161" y="306137"/>
                    <a:pt x="334161" y="306137"/>
                  </a:cubicBezTo>
                  <a:cubicBezTo>
                    <a:pt x="319105" y="316999"/>
                    <a:pt x="301899" y="325688"/>
                    <a:pt x="286843" y="334378"/>
                  </a:cubicBezTo>
                  <a:cubicBezTo>
                    <a:pt x="284693" y="334378"/>
                    <a:pt x="284693" y="336550"/>
                    <a:pt x="282542" y="336550"/>
                  </a:cubicBezTo>
                  <a:cubicBezTo>
                    <a:pt x="280391" y="336550"/>
                    <a:pt x="278240" y="334378"/>
                    <a:pt x="280391" y="334378"/>
                  </a:cubicBezTo>
                  <a:cubicBezTo>
                    <a:pt x="280391" y="332205"/>
                    <a:pt x="282542" y="332205"/>
                    <a:pt x="282542" y="332205"/>
                  </a:cubicBezTo>
                  <a:cubicBezTo>
                    <a:pt x="284693" y="332205"/>
                    <a:pt x="284693" y="330033"/>
                    <a:pt x="286843" y="330033"/>
                  </a:cubicBezTo>
                  <a:cubicBezTo>
                    <a:pt x="301899" y="321344"/>
                    <a:pt x="319105" y="312654"/>
                    <a:pt x="334161" y="301792"/>
                  </a:cubicBezTo>
                  <a:cubicBezTo>
                    <a:pt x="334161" y="299620"/>
                    <a:pt x="336312" y="299620"/>
                    <a:pt x="338463" y="297447"/>
                  </a:cubicBezTo>
                  <a:cubicBezTo>
                    <a:pt x="338463" y="297447"/>
                    <a:pt x="340614" y="297447"/>
                    <a:pt x="340614" y="295275"/>
                  </a:cubicBezTo>
                  <a:close/>
                  <a:moveTo>
                    <a:pt x="345376" y="268287"/>
                  </a:moveTo>
                  <a:cubicBezTo>
                    <a:pt x="347526" y="268287"/>
                    <a:pt x="349677" y="270510"/>
                    <a:pt x="347526" y="272732"/>
                  </a:cubicBezTo>
                  <a:cubicBezTo>
                    <a:pt x="347526" y="272732"/>
                    <a:pt x="347526" y="272732"/>
                    <a:pt x="345376" y="274955"/>
                  </a:cubicBezTo>
                  <a:cubicBezTo>
                    <a:pt x="345376" y="277177"/>
                    <a:pt x="343225" y="277177"/>
                    <a:pt x="341074" y="279400"/>
                  </a:cubicBezTo>
                  <a:cubicBezTo>
                    <a:pt x="341074" y="281622"/>
                    <a:pt x="338923" y="281622"/>
                    <a:pt x="336772" y="283845"/>
                  </a:cubicBezTo>
                  <a:cubicBezTo>
                    <a:pt x="336772" y="283845"/>
                    <a:pt x="334621" y="286067"/>
                    <a:pt x="332471" y="286067"/>
                  </a:cubicBezTo>
                  <a:cubicBezTo>
                    <a:pt x="319566" y="297180"/>
                    <a:pt x="302359" y="303847"/>
                    <a:pt x="289455" y="310515"/>
                  </a:cubicBezTo>
                  <a:cubicBezTo>
                    <a:pt x="287304" y="312737"/>
                    <a:pt x="287304" y="312737"/>
                    <a:pt x="287304" y="312737"/>
                  </a:cubicBezTo>
                  <a:cubicBezTo>
                    <a:pt x="285153" y="312737"/>
                    <a:pt x="283002" y="310515"/>
                    <a:pt x="285153" y="308292"/>
                  </a:cubicBezTo>
                  <a:cubicBezTo>
                    <a:pt x="287304" y="308292"/>
                    <a:pt x="287304" y="306070"/>
                    <a:pt x="289455" y="306070"/>
                  </a:cubicBezTo>
                  <a:cubicBezTo>
                    <a:pt x="298058" y="301625"/>
                    <a:pt x="306661" y="297180"/>
                    <a:pt x="317415" y="292735"/>
                  </a:cubicBezTo>
                  <a:cubicBezTo>
                    <a:pt x="321717" y="288290"/>
                    <a:pt x="328169" y="286067"/>
                    <a:pt x="332471" y="281622"/>
                  </a:cubicBezTo>
                  <a:cubicBezTo>
                    <a:pt x="334621" y="279400"/>
                    <a:pt x="336772" y="279400"/>
                    <a:pt x="336772" y="277177"/>
                  </a:cubicBezTo>
                  <a:cubicBezTo>
                    <a:pt x="338923" y="274955"/>
                    <a:pt x="341074" y="274955"/>
                    <a:pt x="341074" y="272732"/>
                  </a:cubicBezTo>
                  <a:cubicBezTo>
                    <a:pt x="343225" y="272732"/>
                    <a:pt x="343225" y="270510"/>
                    <a:pt x="345376" y="268287"/>
                  </a:cubicBezTo>
                  <a:close/>
                  <a:moveTo>
                    <a:pt x="347526" y="254000"/>
                  </a:moveTo>
                  <a:cubicBezTo>
                    <a:pt x="349677" y="254000"/>
                    <a:pt x="349677" y="256117"/>
                    <a:pt x="349677" y="258233"/>
                  </a:cubicBezTo>
                  <a:cubicBezTo>
                    <a:pt x="347526" y="258233"/>
                    <a:pt x="345376" y="260350"/>
                    <a:pt x="345376" y="260350"/>
                  </a:cubicBezTo>
                  <a:cubicBezTo>
                    <a:pt x="343225" y="260350"/>
                    <a:pt x="343225" y="262467"/>
                    <a:pt x="341074" y="262467"/>
                  </a:cubicBezTo>
                  <a:cubicBezTo>
                    <a:pt x="338923" y="264583"/>
                    <a:pt x="338923" y="264583"/>
                    <a:pt x="336772" y="266700"/>
                  </a:cubicBezTo>
                  <a:cubicBezTo>
                    <a:pt x="334621" y="266700"/>
                    <a:pt x="334621" y="266700"/>
                    <a:pt x="332471" y="268817"/>
                  </a:cubicBezTo>
                  <a:cubicBezTo>
                    <a:pt x="317415" y="277283"/>
                    <a:pt x="304510" y="283633"/>
                    <a:pt x="289455" y="292100"/>
                  </a:cubicBezTo>
                  <a:cubicBezTo>
                    <a:pt x="289455" y="292100"/>
                    <a:pt x="289455" y="292100"/>
                    <a:pt x="287304" y="292100"/>
                  </a:cubicBezTo>
                  <a:cubicBezTo>
                    <a:pt x="285153" y="292100"/>
                    <a:pt x="283002" y="289983"/>
                    <a:pt x="285153" y="287867"/>
                  </a:cubicBezTo>
                  <a:cubicBezTo>
                    <a:pt x="287304" y="287867"/>
                    <a:pt x="289455" y="287867"/>
                    <a:pt x="289455" y="285750"/>
                  </a:cubicBezTo>
                  <a:cubicBezTo>
                    <a:pt x="304510" y="279400"/>
                    <a:pt x="317415" y="270933"/>
                    <a:pt x="332471" y="264583"/>
                  </a:cubicBezTo>
                  <a:cubicBezTo>
                    <a:pt x="332471" y="262467"/>
                    <a:pt x="334621" y="262467"/>
                    <a:pt x="336772" y="260350"/>
                  </a:cubicBezTo>
                  <a:cubicBezTo>
                    <a:pt x="338923" y="260350"/>
                    <a:pt x="338923" y="258233"/>
                    <a:pt x="341074" y="258233"/>
                  </a:cubicBezTo>
                  <a:cubicBezTo>
                    <a:pt x="343225" y="258233"/>
                    <a:pt x="343225" y="256117"/>
                    <a:pt x="345376" y="256117"/>
                  </a:cubicBezTo>
                  <a:cubicBezTo>
                    <a:pt x="345376" y="256117"/>
                    <a:pt x="345376" y="254000"/>
                    <a:pt x="347526" y="254000"/>
                  </a:cubicBezTo>
                  <a:close/>
                  <a:moveTo>
                    <a:pt x="342269" y="231775"/>
                  </a:moveTo>
                  <a:cubicBezTo>
                    <a:pt x="344385" y="231775"/>
                    <a:pt x="346502" y="233967"/>
                    <a:pt x="344385" y="236160"/>
                  </a:cubicBezTo>
                  <a:cubicBezTo>
                    <a:pt x="344385" y="236160"/>
                    <a:pt x="344385" y="236160"/>
                    <a:pt x="342269" y="238352"/>
                  </a:cubicBezTo>
                  <a:cubicBezTo>
                    <a:pt x="342269" y="238352"/>
                    <a:pt x="340152" y="240544"/>
                    <a:pt x="340152" y="240544"/>
                  </a:cubicBezTo>
                  <a:cubicBezTo>
                    <a:pt x="338035" y="242737"/>
                    <a:pt x="335919" y="242737"/>
                    <a:pt x="335919" y="244929"/>
                  </a:cubicBezTo>
                  <a:cubicBezTo>
                    <a:pt x="333802" y="244929"/>
                    <a:pt x="331685" y="247121"/>
                    <a:pt x="329569" y="247121"/>
                  </a:cubicBezTo>
                  <a:cubicBezTo>
                    <a:pt x="318985" y="258083"/>
                    <a:pt x="304169" y="264659"/>
                    <a:pt x="291469" y="271236"/>
                  </a:cubicBezTo>
                  <a:cubicBezTo>
                    <a:pt x="287235" y="273429"/>
                    <a:pt x="285119" y="273429"/>
                    <a:pt x="283002" y="275621"/>
                  </a:cubicBezTo>
                  <a:cubicBezTo>
                    <a:pt x="283002" y="275621"/>
                    <a:pt x="280885" y="275621"/>
                    <a:pt x="280885" y="277813"/>
                  </a:cubicBezTo>
                  <a:cubicBezTo>
                    <a:pt x="280885" y="277813"/>
                    <a:pt x="280885" y="277813"/>
                    <a:pt x="278769" y="277813"/>
                  </a:cubicBezTo>
                  <a:cubicBezTo>
                    <a:pt x="276652" y="277813"/>
                    <a:pt x="276652" y="273429"/>
                    <a:pt x="278769" y="273429"/>
                  </a:cubicBezTo>
                  <a:cubicBezTo>
                    <a:pt x="278769" y="273429"/>
                    <a:pt x="280885" y="271236"/>
                    <a:pt x="280885" y="271236"/>
                  </a:cubicBezTo>
                  <a:cubicBezTo>
                    <a:pt x="280885" y="271236"/>
                    <a:pt x="283002" y="271236"/>
                    <a:pt x="283002" y="271236"/>
                  </a:cubicBezTo>
                  <a:cubicBezTo>
                    <a:pt x="285119" y="269044"/>
                    <a:pt x="287235" y="266852"/>
                    <a:pt x="291469" y="266852"/>
                  </a:cubicBezTo>
                  <a:cubicBezTo>
                    <a:pt x="304169" y="260275"/>
                    <a:pt x="318985" y="251506"/>
                    <a:pt x="329569" y="242737"/>
                  </a:cubicBezTo>
                  <a:cubicBezTo>
                    <a:pt x="331685" y="242737"/>
                    <a:pt x="333802" y="240544"/>
                    <a:pt x="333802" y="238352"/>
                  </a:cubicBezTo>
                  <a:cubicBezTo>
                    <a:pt x="335919" y="238352"/>
                    <a:pt x="338035" y="236160"/>
                    <a:pt x="338035" y="236160"/>
                  </a:cubicBezTo>
                  <a:cubicBezTo>
                    <a:pt x="340152" y="233967"/>
                    <a:pt x="340152" y="233967"/>
                    <a:pt x="342269" y="233967"/>
                  </a:cubicBezTo>
                  <a:cubicBezTo>
                    <a:pt x="342269" y="231775"/>
                    <a:pt x="342269" y="231775"/>
                    <a:pt x="342269" y="231775"/>
                  </a:cubicBezTo>
                  <a:close/>
                  <a:moveTo>
                    <a:pt x="349100" y="211137"/>
                  </a:moveTo>
                  <a:cubicBezTo>
                    <a:pt x="349100" y="211137"/>
                    <a:pt x="351265" y="215482"/>
                    <a:pt x="349100" y="215482"/>
                  </a:cubicBezTo>
                  <a:cubicBezTo>
                    <a:pt x="346936" y="217654"/>
                    <a:pt x="344771" y="219827"/>
                    <a:pt x="342606" y="221999"/>
                  </a:cubicBezTo>
                  <a:cubicBezTo>
                    <a:pt x="340441" y="221999"/>
                    <a:pt x="340441" y="221999"/>
                    <a:pt x="338276" y="224171"/>
                  </a:cubicBezTo>
                  <a:cubicBezTo>
                    <a:pt x="336112" y="224171"/>
                    <a:pt x="336112" y="226344"/>
                    <a:pt x="333947" y="226344"/>
                  </a:cubicBezTo>
                  <a:cubicBezTo>
                    <a:pt x="333947" y="226344"/>
                    <a:pt x="331782" y="228516"/>
                    <a:pt x="329617" y="228516"/>
                  </a:cubicBezTo>
                  <a:cubicBezTo>
                    <a:pt x="316629" y="237206"/>
                    <a:pt x="303640" y="241550"/>
                    <a:pt x="290651" y="248067"/>
                  </a:cubicBezTo>
                  <a:cubicBezTo>
                    <a:pt x="288486" y="250240"/>
                    <a:pt x="288486" y="250240"/>
                    <a:pt x="286321" y="250240"/>
                  </a:cubicBezTo>
                  <a:cubicBezTo>
                    <a:pt x="284157" y="252412"/>
                    <a:pt x="284157" y="252412"/>
                    <a:pt x="284157" y="252412"/>
                  </a:cubicBezTo>
                  <a:cubicBezTo>
                    <a:pt x="281992" y="252412"/>
                    <a:pt x="281992" y="252412"/>
                    <a:pt x="281992" y="252412"/>
                  </a:cubicBezTo>
                  <a:cubicBezTo>
                    <a:pt x="279827" y="252412"/>
                    <a:pt x="279827" y="250240"/>
                    <a:pt x="281992" y="248067"/>
                  </a:cubicBezTo>
                  <a:cubicBezTo>
                    <a:pt x="281992" y="248067"/>
                    <a:pt x="284157" y="248067"/>
                    <a:pt x="286321" y="245895"/>
                  </a:cubicBezTo>
                  <a:cubicBezTo>
                    <a:pt x="288486" y="245895"/>
                    <a:pt x="288486" y="245895"/>
                    <a:pt x="290651" y="243723"/>
                  </a:cubicBezTo>
                  <a:cubicBezTo>
                    <a:pt x="303640" y="237206"/>
                    <a:pt x="316629" y="232861"/>
                    <a:pt x="329617" y="224171"/>
                  </a:cubicBezTo>
                  <a:cubicBezTo>
                    <a:pt x="331782" y="224171"/>
                    <a:pt x="331782" y="221999"/>
                    <a:pt x="333947" y="221999"/>
                  </a:cubicBezTo>
                  <a:cubicBezTo>
                    <a:pt x="336112" y="219827"/>
                    <a:pt x="336112" y="219827"/>
                    <a:pt x="338276" y="219827"/>
                  </a:cubicBezTo>
                  <a:cubicBezTo>
                    <a:pt x="340441" y="217654"/>
                    <a:pt x="340441" y="217654"/>
                    <a:pt x="342606" y="215482"/>
                  </a:cubicBezTo>
                  <a:cubicBezTo>
                    <a:pt x="344771" y="215482"/>
                    <a:pt x="344771" y="213309"/>
                    <a:pt x="346936" y="213309"/>
                  </a:cubicBezTo>
                  <a:cubicBezTo>
                    <a:pt x="346936" y="213309"/>
                    <a:pt x="346936" y="211137"/>
                    <a:pt x="349100" y="211137"/>
                  </a:cubicBezTo>
                  <a:close/>
                  <a:moveTo>
                    <a:pt x="347487" y="195262"/>
                  </a:moveTo>
                  <a:cubicBezTo>
                    <a:pt x="349677" y="195262"/>
                    <a:pt x="349677" y="197445"/>
                    <a:pt x="349677" y="199628"/>
                  </a:cubicBezTo>
                  <a:cubicBezTo>
                    <a:pt x="347487" y="201811"/>
                    <a:pt x="345298" y="201811"/>
                    <a:pt x="343108" y="203993"/>
                  </a:cubicBezTo>
                  <a:cubicBezTo>
                    <a:pt x="340919" y="203993"/>
                    <a:pt x="338729" y="206176"/>
                    <a:pt x="338729" y="206176"/>
                  </a:cubicBezTo>
                  <a:cubicBezTo>
                    <a:pt x="336539" y="206176"/>
                    <a:pt x="336539" y="208359"/>
                    <a:pt x="334350" y="208359"/>
                  </a:cubicBezTo>
                  <a:cubicBezTo>
                    <a:pt x="332160" y="208359"/>
                    <a:pt x="332160" y="210542"/>
                    <a:pt x="329970" y="210542"/>
                  </a:cubicBezTo>
                  <a:cubicBezTo>
                    <a:pt x="316832" y="217090"/>
                    <a:pt x="303694" y="223639"/>
                    <a:pt x="290556" y="230187"/>
                  </a:cubicBezTo>
                  <a:cubicBezTo>
                    <a:pt x="288367" y="230187"/>
                    <a:pt x="286177" y="225822"/>
                    <a:pt x="288367" y="225822"/>
                  </a:cubicBezTo>
                  <a:cubicBezTo>
                    <a:pt x="288367" y="225822"/>
                    <a:pt x="290556" y="225822"/>
                    <a:pt x="290556" y="225822"/>
                  </a:cubicBezTo>
                  <a:cubicBezTo>
                    <a:pt x="303694" y="219273"/>
                    <a:pt x="316832" y="212725"/>
                    <a:pt x="329970" y="206176"/>
                  </a:cubicBezTo>
                  <a:cubicBezTo>
                    <a:pt x="332160" y="206176"/>
                    <a:pt x="332160" y="203993"/>
                    <a:pt x="334350" y="203993"/>
                  </a:cubicBezTo>
                  <a:cubicBezTo>
                    <a:pt x="334350" y="203993"/>
                    <a:pt x="336539" y="201811"/>
                    <a:pt x="338729" y="201811"/>
                  </a:cubicBezTo>
                  <a:cubicBezTo>
                    <a:pt x="338729" y="201811"/>
                    <a:pt x="340919" y="199628"/>
                    <a:pt x="340919" y="199628"/>
                  </a:cubicBezTo>
                  <a:cubicBezTo>
                    <a:pt x="343108" y="197445"/>
                    <a:pt x="345298" y="197445"/>
                    <a:pt x="347487" y="195262"/>
                  </a:cubicBezTo>
                  <a:close/>
                  <a:moveTo>
                    <a:pt x="346936" y="177800"/>
                  </a:moveTo>
                  <a:cubicBezTo>
                    <a:pt x="346936" y="177800"/>
                    <a:pt x="346936" y="177800"/>
                    <a:pt x="349100" y="177800"/>
                  </a:cubicBezTo>
                  <a:cubicBezTo>
                    <a:pt x="349100" y="177800"/>
                    <a:pt x="351265" y="180005"/>
                    <a:pt x="349100" y="182210"/>
                  </a:cubicBezTo>
                  <a:cubicBezTo>
                    <a:pt x="346936" y="184415"/>
                    <a:pt x="342606" y="184415"/>
                    <a:pt x="340441" y="186620"/>
                  </a:cubicBezTo>
                  <a:cubicBezTo>
                    <a:pt x="340441" y="186620"/>
                    <a:pt x="338276" y="188825"/>
                    <a:pt x="336112" y="188825"/>
                  </a:cubicBezTo>
                  <a:cubicBezTo>
                    <a:pt x="336112" y="188825"/>
                    <a:pt x="333947" y="191029"/>
                    <a:pt x="333947" y="191029"/>
                  </a:cubicBezTo>
                  <a:cubicBezTo>
                    <a:pt x="331782" y="191029"/>
                    <a:pt x="331782" y="191029"/>
                    <a:pt x="329617" y="193234"/>
                  </a:cubicBezTo>
                  <a:cubicBezTo>
                    <a:pt x="316629" y="199849"/>
                    <a:pt x="303640" y="206464"/>
                    <a:pt x="290651" y="213078"/>
                  </a:cubicBezTo>
                  <a:cubicBezTo>
                    <a:pt x="288486" y="215283"/>
                    <a:pt x="288486" y="215283"/>
                    <a:pt x="286321" y="215283"/>
                  </a:cubicBezTo>
                  <a:cubicBezTo>
                    <a:pt x="286321" y="215283"/>
                    <a:pt x="284157" y="217488"/>
                    <a:pt x="284157" y="217488"/>
                  </a:cubicBezTo>
                  <a:cubicBezTo>
                    <a:pt x="281992" y="217488"/>
                    <a:pt x="281992" y="217488"/>
                    <a:pt x="281992" y="217488"/>
                  </a:cubicBezTo>
                  <a:cubicBezTo>
                    <a:pt x="279827" y="217488"/>
                    <a:pt x="279827" y="215283"/>
                    <a:pt x="281992" y="213078"/>
                  </a:cubicBezTo>
                  <a:cubicBezTo>
                    <a:pt x="281992" y="213078"/>
                    <a:pt x="284157" y="213078"/>
                    <a:pt x="284157" y="210873"/>
                  </a:cubicBezTo>
                  <a:cubicBezTo>
                    <a:pt x="284157" y="210873"/>
                    <a:pt x="286321" y="210873"/>
                    <a:pt x="286321" y="210873"/>
                  </a:cubicBezTo>
                  <a:cubicBezTo>
                    <a:pt x="288486" y="210873"/>
                    <a:pt x="288486" y="208669"/>
                    <a:pt x="290651" y="208669"/>
                  </a:cubicBezTo>
                  <a:cubicBezTo>
                    <a:pt x="303640" y="202054"/>
                    <a:pt x="316629" y="195439"/>
                    <a:pt x="329617" y="188825"/>
                  </a:cubicBezTo>
                  <a:cubicBezTo>
                    <a:pt x="331782" y="186620"/>
                    <a:pt x="331782" y="186620"/>
                    <a:pt x="333947" y="186620"/>
                  </a:cubicBezTo>
                  <a:cubicBezTo>
                    <a:pt x="333947" y="184415"/>
                    <a:pt x="336112" y="184415"/>
                    <a:pt x="336112" y="184415"/>
                  </a:cubicBezTo>
                  <a:cubicBezTo>
                    <a:pt x="338276" y="182210"/>
                    <a:pt x="338276" y="182210"/>
                    <a:pt x="340441" y="182210"/>
                  </a:cubicBezTo>
                  <a:cubicBezTo>
                    <a:pt x="342606" y="180005"/>
                    <a:pt x="344771" y="180005"/>
                    <a:pt x="346936" y="177800"/>
                  </a:cubicBezTo>
                  <a:close/>
                  <a:moveTo>
                    <a:pt x="338989" y="161925"/>
                  </a:moveTo>
                  <a:cubicBezTo>
                    <a:pt x="338989" y="161925"/>
                    <a:pt x="338989" y="161925"/>
                    <a:pt x="341159" y="161925"/>
                  </a:cubicBezTo>
                  <a:cubicBezTo>
                    <a:pt x="343328" y="161925"/>
                    <a:pt x="343328" y="164073"/>
                    <a:pt x="341159" y="166221"/>
                  </a:cubicBezTo>
                  <a:cubicBezTo>
                    <a:pt x="338989" y="166221"/>
                    <a:pt x="336819" y="168369"/>
                    <a:pt x="336819" y="168369"/>
                  </a:cubicBezTo>
                  <a:cubicBezTo>
                    <a:pt x="336819" y="168369"/>
                    <a:pt x="334650" y="168369"/>
                    <a:pt x="334650" y="168369"/>
                  </a:cubicBezTo>
                  <a:cubicBezTo>
                    <a:pt x="332480" y="168369"/>
                    <a:pt x="332480" y="170516"/>
                    <a:pt x="330311" y="170516"/>
                  </a:cubicBezTo>
                  <a:cubicBezTo>
                    <a:pt x="317293" y="176960"/>
                    <a:pt x="304275" y="185551"/>
                    <a:pt x="289088" y="194142"/>
                  </a:cubicBezTo>
                  <a:cubicBezTo>
                    <a:pt x="286919" y="196290"/>
                    <a:pt x="284749" y="196290"/>
                    <a:pt x="280410" y="198438"/>
                  </a:cubicBezTo>
                  <a:cubicBezTo>
                    <a:pt x="280410" y="198438"/>
                    <a:pt x="280410" y="198438"/>
                    <a:pt x="278240" y="198438"/>
                  </a:cubicBezTo>
                  <a:cubicBezTo>
                    <a:pt x="278240" y="198438"/>
                    <a:pt x="278240" y="196290"/>
                    <a:pt x="278240" y="196290"/>
                  </a:cubicBezTo>
                  <a:cubicBezTo>
                    <a:pt x="282579" y="194142"/>
                    <a:pt x="286919" y="191995"/>
                    <a:pt x="289088" y="189847"/>
                  </a:cubicBezTo>
                  <a:cubicBezTo>
                    <a:pt x="302106" y="181256"/>
                    <a:pt x="317293" y="172664"/>
                    <a:pt x="330311" y="166221"/>
                  </a:cubicBezTo>
                  <a:cubicBezTo>
                    <a:pt x="332480" y="166221"/>
                    <a:pt x="332480" y="164073"/>
                    <a:pt x="334650" y="164073"/>
                  </a:cubicBezTo>
                  <a:cubicBezTo>
                    <a:pt x="334650" y="164073"/>
                    <a:pt x="334650" y="164073"/>
                    <a:pt x="336819" y="164073"/>
                  </a:cubicBezTo>
                  <a:cubicBezTo>
                    <a:pt x="336819" y="161925"/>
                    <a:pt x="338989" y="161925"/>
                    <a:pt x="338989" y="161925"/>
                  </a:cubicBezTo>
                  <a:close/>
                  <a:moveTo>
                    <a:pt x="351673" y="139700"/>
                  </a:moveTo>
                  <a:cubicBezTo>
                    <a:pt x="353850" y="139700"/>
                    <a:pt x="353850" y="139700"/>
                    <a:pt x="353850" y="139700"/>
                  </a:cubicBezTo>
                  <a:cubicBezTo>
                    <a:pt x="356027" y="139700"/>
                    <a:pt x="356027" y="141872"/>
                    <a:pt x="353850" y="141872"/>
                  </a:cubicBezTo>
                  <a:cubicBezTo>
                    <a:pt x="349496" y="146217"/>
                    <a:pt x="345141" y="148390"/>
                    <a:pt x="338610" y="152734"/>
                  </a:cubicBezTo>
                  <a:cubicBezTo>
                    <a:pt x="338610" y="152734"/>
                    <a:pt x="336433" y="152734"/>
                    <a:pt x="334256" y="154907"/>
                  </a:cubicBezTo>
                  <a:cubicBezTo>
                    <a:pt x="332079" y="154907"/>
                    <a:pt x="332079" y="157079"/>
                    <a:pt x="329901" y="157079"/>
                  </a:cubicBezTo>
                  <a:cubicBezTo>
                    <a:pt x="316839" y="163596"/>
                    <a:pt x="301599" y="172286"/>
                    <a:pt x="288536" y="178803"/>
                  </a:cubicBezTo>
                  <a:cubicBezTo>
                    <a:pt x="286359" y="180975"/>
                    <a:pt x="286359" y="180975"/>
                    <a:pt x="284181" y="180975"/>
                  </a:cubicBezTo>
                  <a:cubicBezTo>
                    <a:pt x="284181" y="180975"/>
                    <a:pt x="282004" y="180975"/>
                    <a:pt x="282004" y="180975"/>
                  </a:cubicBezTo>
                  <a:cubicBezTo>
                    <a:pt x="282004" y="180975"/>
                    <a:pt x="279827" y="178803"/>
                    <a:pt x="282004" y="178803"/>
                  </a:cubicBezTo>
                  <a:cubicBezTo>
                    <a:pt x="282004" y="178803"/>
                    <a:pt x="282004" y="176630"/>
                    <a:pt x="282004" y="176630"/>
                  </a:cubicBezTo>
                  <a:cubicBezTo>
                    <a:pt x="284181" y="176630"/>
                    <a:pt x="286359" y="174458"/>
                    <a:pt x="288536" y="174458"/>
                  </a:cubicBezTo>
                  <a:cubicBezTo>
                    <a:pt x="301599" y="165769"/>
                    <a:pt x="316839" y="159251"/>
                    <a:pt x="329901" y="152734"/>
                  </a:cubicBezTo>
                  <a:cubicBezTo>
                    <a:pt x="332079" y="150562"/>
                    <a:pt x="332079" y="150562"/>
                    <a:pt x="334256" y="150562"/>
                  </a:cubicBezTo>
                  <a:cubicBezTo>
                    <a:pt x="334256" y="150562"/>
                    <a:pt x="334256" y="150562"/>
                    <a:pt x="334256" y="148390"/>
                  </a:cubicBezTo>
                  <a:cubicBezTo>
                    <a:pt x="336433" y="148390"/>
                    <a:pt x="338610" y="148390"/>
                    <a:pt x="338610" y="146217"/>
                  </a:cubicBezTo>
                  <a:cubicBezTo>
                    <a:pt x="342964" y="144045"/>
                    <a:pt x="347319" y="141872"/>
                    <a:pt x="351673" y="139700"/>
                  </a:cubicBezTo>
                  <a:close/>
                  <a:moveTo>
                    <a:pt x="354296" y="125412"/>
                  </a:moveTo>
                  <a:cubicBezTo>
                    <a:pt x="356461" y="125412"/>
                    <a:pt x="356461" y="125412"/>
                    <a:pt x="356461" y="125412"/>
                  </a:cubicBezTo>
                  <a:cubicBezTo>
                    <a:pt x="358625" y="125412"/>
                    <a:pt x="360790" y="129708"/>
                    <a:pt x="358625" y="129708"/>
                  </a:cubicBezTo>
                  <a:cubicBezTo>
                    <a:pt x="352131" y="131856"/>
                    <a:pt x="345637" y="136151"/>
                    <a:pt x="339142" y="138299"/>
                  </a:cubicBezTo>
                  <a:cubicBezTo>
                    <a:pt x="336977" y="140447"/>
                    <a:pt x="332648" y="140447"/>
                    <a:pt x="330483" y="142595"/>
                  </a:cubicBezTo>
                  <a:cubicBezTo>
                    <a:pt x="317494" y="149038"/>
                    <a:pt x="304506" y="155482"/>
                    <a:pt x="291517" y="161925"/>
                  </a:cubicBezTo>
                  <a:cubicBezTo>
                    <a:pt x="289352" y="161925"/>
                    <a:pt x="289352" y="161925"/>
                    <a:pt x="289352" y="161925"/>
                  </a:cubicBezTo>
                  <a:cubicBezTo>
                    <a:pt x="289352" y="159777"/>
                    <a:pt x="289352" y="159777"/>
                    <a:pt x="289352" y="159777"/>
                  </a:cubicBezTo>
                  <a:cubicBezTo>
                    <a:pt x="289352" y="159777"/>
                    <a:pt x="289352" y="157629"/>
                    <a:pt x="289352" y="157629"/>
                  </a:cubicBezTo>
                  <a:cubicBezTo>
                    <a:pt x="302341" y="151186"/>
                    <a:pt x="317494" y="144743"/>
                    <a:pt x="330483" y="138299"/>
                  </a:cubicBezTo>
                  <a:cubicBezTo>
                    <a:pt x="332648" y="136151"/>
                    <a:pt x="336977" y="136151"/>
                    <a:pt x="339142" y="134003"/>
                  </a:cubicBezTo>
                  <a:cubicBezTo>
                    <a:pt x="343472" y="131856"/>
                    <a:pt x="349966" y="129708"/>
                    <a:pt x="354296" y="125412"/>
                  </a:cubicBezTo>
                  <a:close/>
                  <a:moveTo>
                    <a:pt x="349114" y="109537"/>
                  </a:moveTo>
                  <a:cubicBezTo>
                    <a:pt x="351265" y="109537"/>
                    <a:pt x="351265" y="113770"/>
                    <a:pt x="351265" y="113770"/>
                  </a:cubicBezTo>
                  <a:cubicBezTo>
                    <a:pt x="346964" y="118004"/>
                    <a:pt x="340511" y="120120"/>
                    <a:pt x="336209" y="122237"/>
                  </a:cubicBezTo>
                  <a:cubicBezTo>
                    <a:pt x="334059" y="124354"/>
                    <a:pt x="331908" y="126470"/>
                    <a:pt x="329757" y="126470"/>
                  </a:cubicBezTo>
                  <a:cubicBezTo>
                    <a:pt x="316852" y="134937"/>
                    <a:pt x="301797" y="141287"/>
                    <a:pt x="288892" y="147637"/>
                  </a:cubicBezTo>
                  <a:cubicBezTo>
                    <a:pt x="288892" y="147637"/>
                    <a:pt x="286741" y="147637"/>
                    <a:pt x="286741" y="147637"/>
                  </a:cubicBezTo>
                  <a:cubicBezTo>
                    <a:pt x="286741" y="147637"/>
                    <a:pt x="284590" y="145520"/>
                    <a:pt x="286741" y="145520"/>
                  </a:cubicBezTo>
                  <a:cubicBezTo>
                    <a:pt x="286741" y="143404"/>
                    <a:pt x="286741" y="143404"/>
                    <a:pt x="288892" y="143404"/>
                  </a:cubicBezTo>
                  <a:cubicBezTo>
                    <a:pt x="301797" y="137054"/>
                    <a:pt x="316852" y="130704"/>
                    <a:pt x="329757" y="122237"/>
                  </a:cubicBezTo>
                  <a:cubicBezTo>
                    <a:pt x="331908" y="120120"/>
                    <a:pt x="334059" y="120120"/>
                    <a:pt x="336209" y="118004"/>
                  </a:cubicBezTo>
                  <a:cubicBezTo>
                    <a:pt x="340511" y="115887"/>
                    <a:pt x="344813" y="113770"/>
                    <a:pt x="349114" y="111654"/>
                  </a:cubicBezTo>
                  <a:cubicBezTo>
                    <a:pt x="349114" y="109537"/>
                    <a:pt x="349114" y="109537"/>
                    <a:pt x="349114" y="109537"/>
                  </a:cubicBezTo>
                  <a:close/>
                  <a:moveTo>
                    <a:pt x="342269" y="92075"/>
                  </a:moveTo>
                  <a:cubicBezTo>
                    <a:pt x="344385" y="92075"/>
                    <a:pt x="344385" y="92075"/>
                    <a:pt x="344385" y="92075"/>
                  </a:cubicBezTo>
                  <a:cubicBezTo>
                    <a:pt x="346502" y="92075"/>
                    <a:pt x="346502" y="96485"/>
                    <a:pt x="344385" y="96485"/>
                  </a:cubicBezTo>
                  <a:cubicBezTo>
                    <a:pt x="342269" y="98690"/>
                    <a:pt x="338035" y="103100"/>
                    <a:pt x="333802" y="105304"/>
                  </a:cubicBezTo>
                  <a:cubicBezTo>
                    <a:pt x="333802" y="105304"/>
                    <a:pt x="331685" y="105304"/>
                    <a:pt x="329569" y="107509"/>
                  </a:cubicBezTo>
                  <a:cubicBezTo>
                    <a:pt x="316869" y="116329"/>
                    <a:pt x="302052" y="122944"/>
                    <a:pt x="287235" y="131763"/>
                  </a:cubicBezTo>
                  <a:cubicBezTo>
                    <a:pt x="285119" y="131763"/>
                    <a:pt x="283002" y="127353"/>
                    <a:pt x="285119" y="127353"/>
                  </a:cubicBezTo>
                  <a:cubicBezTo>
                    <a:pt x="287235" y="127353"/>
                    <a:pt x="287235" y="127353"/>
                    <a:pt x="287235" y="125148"/>
                  </a:cubicBezTo>
                  <a:cubicBezTo>
                    <a:pt x="302052" y="118534"/>
                    <a:pt x="316869" y="111919"/>
                    <a:pt x="329569" y="103100"/>
                  </a:cubicBezTo>
                  <a:cubicBezTo>
                    <a:pt x="331685" y="100895"/>
                    <a:pt x="333802" y="100895"/>
                    <a:pt x="333802" y="98690"/>
                  </a:cubicBezTo>
                  <a:cubicBezTo>
                    <a:pt x="338035" y="96485"/>
                    <a:pt x="340152" y="94280"/>
                    <a:pt x="342269" y="92075"/>
                  </a:cubicBezTo>
                  <a:close/>
                  <a:moveTo>
                    <a:pt x="351707" y="73025"/>
                  </a:moveTo>
                  <a:cubicBezTo>
                    <a:pt x="353867" y="73025"/>
                    <a:pt x="356028" y="75168"/>
                    <a:pt x="353867" y="77311"/>
                  </a:cubicBezTo>
                  <a:cubicBezTo>
                    <a:pt x="347385" y="81598"/>
                    <a:pt x="340903" y="83741"/>
                    <a:pt x="334420" y="88027"/>
                  </a:cubicBezTo>
                  <a:cubicBezTo>
                    <a:pt x="332260" y="90170"/>
                    <a:pt x="330099" y="90170"/>
                    <a:pt x="327938" y="92313"/>
                  </a:cubicBezTo>
                  <a:cubicBezTo>
                    <a:pt x="314973" y="98743"/>
                    <a:pt x="299848" y="105172"/>
                    <a:pt x="286883" y="113745"/>
                  </a:cubicBezTo>
                  <a:cubicBezTo>
                    <a:pt x="284722" y="113745"/>
                    <a:pt x="284722" y="115888"/>
                    <a:pt x="282562" y="115888"/>
                  </a:cubicBezTo>
                  <a:cubicBezTo>
                    <a:pt x="280401" y="115888"/>
                    <a:pt x="280401" y="115888"/>
                    <a:pt x="280401" y="115888"/>
                  </a:cubicBezTo>
                  <a:cubicBezTo>
                    <a:pt x="278240" y="113745"/>
                    <a:pt x="278240" y="113745"/>
                    <a:pt x="280401" y="111602"/>
                  </a:cubicBezTo>
                  <a:cubicBezTo>
                    <a:pt x="282562" y="111602"/>
                    <a:pt x="284722" y="109459"/>
                    <a:pt x="286883" y="109459"/>
                  </a:cubicBezTo>
                  <a:cubicBezTo>
                    <a:pt x="299848" y="100886"/>
                    <a:pt x="314973" y="94457"/>
                    <a:pt x="327938" y="85884"/>
                  </a:cubicBezTo>
                  <a:cubicBezTo>
                    <a:pt x="330099" y="85884"/>
                    <a:pt x="332260" y="83741"/>
                    <a:pt x="334420" y="83741"/>
                  </a:cubicBezTo>
                  <a:cubicBezTo>
                    <a:pt x="340903" y="79455"/>
                    <a:pt x="345224" y="77311"/>
                    <a:pt x="351707" y="73025"/>
                  </a:cubicBezTo>
                  <a:close/>
                  <a:moveTo>
                    <a:pt x="333748" y="65087"/>
                  </a:moveTo>
                  <a:cubicBezTo>
                    <a:pt x="333748" y="65087"/>
                    <a:pt x="335883" y="65087"/>
                    <a:pt x="335883" y="65087"/>
                  </a:cubicBezTo>
                  <a:cubicBezTo>
                    <a:pt x="338018" y="65087"/>
                    <a:pt x="340153" y="67204"/>
                    <a:pt x="338018" y="67204"/>
                  </a:cubicBezTo>
                  <a:cubicBezTo>
                    <a:pt x="335883" y="69320"/>
                    <a:pt x="335883" y="69320"/>
                    <a:pt x="333748" y="69320"/>
                  </a:cubicBezTo>
                  <a:cubicBezTo>
                    <a:pt x="331613" y="71437"/>
                    <a:pt x="331613" y="71437"/>
                    <a:pt x="329478" y="71437"/>
                  </a:cubicBezTo>
                  <a:cubicBezTo>
                    <a:pt x="329478" y="73554"/>
                    <a:pt x="329478" y="73554"/>
                    <a:pt x="329478" y="73554"/>
                  </a:cubicBezTo>
                  <a:cubicBezTo>
                    <a:pt x="327344" y="73554"/>
                    <a:pt x="327344" y="73554"/>
                    <a:pt x="325209" y="75670"/>
                  </a:cubicBezTo>
                  <a:cubicBezTo>
                    <a:pt x="312399" y="82020"/>
                    <a:pt x="297455" y="90487"/>
                    <a:pt x="284645" y="96837"/>
                  </a:cubicBezTo>
                  <a:cubicBezTo>
                    <a:pt x="282510" y="96837"/>
                    <a:pt x="282510" y="96837"/>
                    <a:pt x="282510" y="96837"/>
                  </a:cubicBezTo>
                  <a:cubicBezTo>
                    <a:pt x="280375" y="96837"/>
                    <a:pt x="278240" y="94720"/>
                    <a:pt x="280375" y="92604"/>
                  </a:cubicBezTo>
                  <a:cubicBezTo>
                    <a:pt x="280375" y="92604"/>
                    <a:pt x="282510" y="92604"/>
                    <a:pt x="282510" y="92604"/>
                  </a:cubicBezTo>
                  <a:cubicBezTo>
                    <a:pt x="297455" y="86254"/>
                    <a:pt x="310264" y="77787"/>
                    <a:pt x="323074" y="71437"/>
                  </a:cubicBezTo>
                  <a:cubicBezTo>
                    <a:pt x="325209" y="69320"/>
                    <a:pt x="327344" y="69320"/>
                    <a:pt x="327344" y="69320"/>
                  </a:cubicBezTo>
                  <a:cubicBezTo>
                    <a:pt x="329478" y="67204"/>
                    <a:pt x="329478" y="67204"/>
                    <a:pt x="329478" y="67204"/>
                  </a:cubicBezTo>
                  <a:cubicBezTo>
                    <a:pt x="331613" y="67204"/>
                    <a:pt x="331613" y="67204"/>
                    <a:pt x="333748" y="65087"/>
                  </a:cubicBezTo>
                  <a:close/>
                  <a:moveTo>
                    <a:pt x="342240" y="44450"/>
                  </a:moveTo>
                  <a:cubicBezTo>
                    <a:pt x="344371" y="44450"/>
                    <a:pt x="346503" y="46598"/>
                    <a:pt x="344371" y="48746"/>
                  </a:cubicBezTo>
                  <a:cubicBezTo>
                    <a:pt x="340108" y="50894"/>
                    <a:pt x="335844" y="50894"/>
                    <a:pt x="333712" y="53041"/>
                  </a:cubicBezTo>
                  <a:cubicBezTo>
                    <a:pt x="331581" y="55189"/>
                    <a:pt x="329449" y="55189"/>
                    <a:pt x="329449" y="55189"/>
                  </a:cubicBezTo>
                  <a:cubicBezTo>
                    <a:pt x="327317" y="55189"/>
                    <a:pt x="327317" y="57337"/>
                    <a:pt x="325185" y="57337"/>
                  </a:cubicBezTo>
                  <a:cubicBezTo>
                    <a:pt x="325185" y="57337"/>
                    <a:pt x="323053" y="57337"/>
                    <a:pt x="323053" y="59485"/>
                  </a:cubicBezTo>
                  <a:cubicBezTo>
                    <a:pt x="308131" y="65928"/>
                    <a:pt x="295340" y="72372"/>
                    <a:pt x="280417" y="78815"/>
                  </a:cubicBezTo>
                  <a:cubicBezTo>
                    <a:pt x="278286" y="80963"/>
                    <a:pt x="278286" y="80963"/>
                    <a:pt x="276154" y="80963"/>
                  </a:cubicBezTo>
                  <a:cubicBezTo>
                    <a:pt x="274022" y="80963"/>
                    <a:pt x="271890" y="78815"/>
                    <a:pt x="274022" y="76667"/>
                  </a:cubicBezTo>
                  <a:cubicBezTo>
                    <a:pt x="276154" y="76667"/>
                    <a:pt x="278286" y="76667"/>
                    <a:pt x="280417" y="74520"/>
                  </a:cubicBezTo>
                  <a:cubicBezTo>
                    <a:pt x="293208" y="68076"/>
                    <a:pt x="308131" y="61633"/>
                    <a:pt x="320922" y="55189"/>
                  </a:cubicBezTo>
                  <a:cubicBezTo>
                    <a:pt x="323053" y="53041"/>
                    <a:pt x="323053" y="53041"/>
                    <a:pt x="325185" y="53041"/>
                  </a:cubicBezTo>
                  <a:cubicBezTo>
                    <a:pt x="327317" y="53041"/>
                    <a:pt x="327317" y="50894"/>
                    <a:pt x="327317" y="50894"/>
                  </a:cubicBezTo>
                  <a:cubicBezTo>
                    <a:pt x="329449" y="50894"/>
                    <a:pt x="331581" y="48746"/>
                    <a:pt x="331581" y="48746"/>
                  </a:cubicBezTo>
                  <a:cubicBezTo>
                    <a:pt x="335844" y="46598"/>
                    <a:pt x="337976" y="46598"/>
                    <a:pt x="342240" y="44450"/>
                  </a:cubicBezTo>
                  <a:close/>
                  <a:moveTo>
                    <a:pt x="314181" y="38100"/>
                  </a:moveTo>
                  <a:cubicBezTo>
                    <a:pt x="316340" y="38100"/>
                    <a:pt x="316340" y="40323"/>
                    <a:pt x="316340" y="42545"/>
                  </a:cubicBezTo>
                  <a:cubicBezTo>
                    <a:pt x="303386" y="51435"/>
                    <a:pt x="288273" y="58103"/>
                    <a:pt x="275319" y="66993"/>
                  </a:cubicBezTo>
                  <a:cubicBezTo>
                    <a:pt x="273160" y="66993"/>
                    <a:pt x="271001" y="69216"/>
                    <a:pt x="268842" y="69216"/>
                  </a:cubicBezTo>
                  <a:cubicBezTo>
                    <a:pt x="266683" y="71438"/>
                    <a:pt x="266683" y="71438"/>
                    <a:pt x="266683" y="71438"/>
                  </a:cubicBezTo>
                  <a:cubicBezTo>
                    <a:pt x="264524" y="71438"/>
                    <a:pt x="264524" y="71438"/>
                    <a:pt x="264524" y="71438"/>
                  </a:cubicBezTo>
                  <a:cubicBezTo>
                    <a:pt x="262365" y="71438"/>
                    <a:pt x="262365" y="69216"/>
                    <a:pt x="264524" y="66993"/>
                  </a:cubicBezTo>
                  <a:cubicBezTo>
                    <a:pt x="266683" y="66993"/>
                    <a:pt x="268842" y="64771"/>
                    <a:pt x="271001" y="64771"/>
                  </a:cubicBezTo>
                  <a:cubicBezTo>
                    <a:pt x="271001" y="62548"/>
                    <a:pt x="273160" y="62548"/>
                    <a:pt x="273160" y="62548"/>
                  </a:cubicBezTo>
                  <a:cubicBezTo>
                    <a:pt x="286114" y="53658"/>
                    <a:pt x="301227" y="46990"/>
                    <a:pt x="314181" y="38100"/>
                  </a:cubicBezTo>
                  <a:close/>
                  <a:moveTo>
                    <a:pt x="34350" y="31750"/>
                  </a:moveTo>
                  <a:cubicBezTo>
                    <a:pt x="36439" y="31750"/>
                    <a:pt x="38528" y="33973"/>
                    <a:pt x="36439" y="33973"/>
                  </a:cubicBezTo>
                  <a:cubicBezTo>
                    <a:pt x="25995" y="38418"/>
                    <a:pt x="17640" y="45085"/>
                    <a:pt x="9284" y="49530"/>
                  </a:cubicBezTo>
                  <a:cubicBezTo>
                    <a:pt x="7195" y="51753"/>
                    <a:pt x="5107" y="51753"/>
                    <a:pt x="3018" y="53975"/>
                  </a:cubicBezTo>
                  <a:cubicBezTo>
                    <a:pt x="3018" y="53975"/>
                    <a:pt x="3018" y="53975"/>
                    <a:pt x="929" y="53975"/>
                  </a:cubicBezTo>
                  <a:cubicBezTo>
                    <a:pt x="929" y="53975"/>
                    <a:pt x="-1160" y="51753"/>
                    <a:pt x="929" y="49530"/>
                  </a:cubicBezTo>
                  <a:cubicBezTo>
                    <a:pt x="11373" y="42863"/>
                    <a:pt x="21817" y="36195"/>
                    <a:pt x="34350" y="31750"/>
                  </a:cubicBezTo>
                  <a:close/>
                  <a:moveTo>
                    <a:pt x="64928" y="20637"/>
                  </a:moveTo>
                  <a:cubicBezTo>
                    <a:pt x="67103" y="20637"/>
                    <a:pt x="67103" y="25047"/>
                    <a:pt x="64928" y="25047"/>
                  </a:cubicBezTo>
                  <a:cubicBezTo>
                    <a:pt x="54050" y="33866"/>
                    <a:pt x="40997" y="40481"/>
                    <a:pt x="30120" y="49301"/>
                  </a:cubicBezTo>
                  <a:cubicBezTo>
                    <a:pt x="25769" y="51506"/>
                    <a:pt x="21418" y="53710"/>
                    <a:pt x="19243" y="55915"/>
                  </a:cubicBezTo>
                  <a:cubicBezTo>
                    <a:pt x="17067" y="58120"/>
                    <a:pt x="14892" y="58120"/>
                    <a:pt x="12716" y="60325"/>
                  </a:cubicBezTo>
                  <a:cubicBezTo>
                    <a:pt x="10541" y="60325"/>
                    <a:pt x="8365" y="58120"/>
                    <a:pt x="10541" y="55915"/>
                  </a:cubicBezTo>
                  <a:cubicBezTo>
                    <a:pt x="14892" y="53710"/>
                    <a:pt x="17067" y="51506"/>
                    <a:pt x="21418" y="49301"/>
                  </a:cubicBezTo>
                  <a:cubicBezTo>
                    <a:pt x="34471" y="40481"/>
                    <a:pt x="49699" y="31661"/>
                    <a:pt x="62752" y="22842"/>
                  </a:cubicBezTo>
                  <a:cubicBezTo>
                    <a:pt x="64928" y="20637"/>
                    <a:pt x="64928" y="20637"/>
                    <a:pt x="64928" y="20637"/>
                  </a:cubicBezTo>
                  <a:close/>
                  <a:moveTo>
                    <a:pt x="299339" y="17462"/>
                  </a:moveTo>
                  <a:cubicBezTo>
                    <a:pt x="299339" y="17462"/>
                    <a:pt x="301489" y="17462"/>
                    <a:pt x="301489" y="17462"/>
                  </a:cubicBezTo>
                  <a:cubicBezTo>
                    <a:pt x="303640" y="17462"/>
                    <a:pt x="303640" y="19579"/>
                    <a:pt x="301489" y="21695"/>
                  </a:cubicBezTo>
                  <a:cubicBezTo>
                    <a:pt x="286434" y="32279"/>
                    <a:pt x="267076" y="42862"/>
                    <a:pt x="249870" y="55562"/>
                  </a:cubicBezTo>
                  <a:cubicBezTo>
                    <a:pt x="247719" y="57679"/>
                    <a:pt x="245568" y="59795"/>
                    <a:pt x="241267" y="61912"/>
                  </a:cubicBezTo>
                  <a:cubicBezTo>
                    <a:pt x="239116" y="61912"/>
                    <a:pt x="236965" y="59795"/>
                    <a:pt x="239116" y="57679"/>
                  </a:cubicBezTo>
                  <a:cubicBezTo>
                    <a:pt x="241267" y="57679"/>
                    <a:pt x="241267" y="55562"/>
                    <a:pt x="243418" y="55562"/>
                  </a:cubicBezTo>
                  <a:cubicBezTo>
                    <a:pt x="262775" y="40745"/>
                    <a:pt x="282132" y="30162"/>
                    <a:pt x="299339" y="17462"/>
                  </a:cubicBezTo>
                  <a:close/>
                  <a:moveTo>
                    <a:pt x="191389" y="11112"/>
                  </a:moveTo>
                  <a:cubicBezTo>
                    <a:pt x="191389" y="11112"/>
                    <a:pt x="193539" y="11112"/>
                    <a:pt x="193539" y="11112"/>
                  </a:cubicBezTo>
                  <a:cubicBezTo>
                    <a:pt x="195690" y="11112"/>
                    <a:pt x="195690" y="13255"/>
                    <a:pt x="193539" y="15398"/>
                  </a:cubicBezTo>
                  <a:cubicBezTo>
                    <a:pt x="191389" y="15398"/>
                    <a:pt x="191389" y="17542"/>
                    <a:pt x="189238" y="17542"/>
                  </a:cubicBezTo>
                  <a:cubicBezTo>
                    <a:pt x="172031" y="28257"/>
                    <a:pt x="154825" y="38973"/>
                    <a:pt x="139769" y="49689"/>
                  </a:cubicBezTo>
                  <a:cubicBezTo>
                    <a:pt x="137618" y="49689"/>
                    <a:pt x="135468" y="51832"/>
                    <a:pt x="133317" y="53975"/>
                  </a:cubicBezTo>
                  <a:cubicBezTo>
                    <a:pt x="133317" y="53975"/>
                    <a:pt x="133317" y="53975"/>
                    <a:pt x="131166" y="53975"/>
                  </a:cubicBezTo>
                  <a:cubicBezTo>
                    <a:pt x="129015" y="51832"/>
                    <a:pt x="129015" y="51832"/>
                    <a:pt x="131166" y="49689"/>
                  </a:cubicBezTo>
                  <a:cubicBezTo>
                    <a:pt x="131166" y="49689"/>
                    <a:pt x="133317" y="49689"/>
                    <a:pt x="133317" y="49689"/>
                  </a:cubicBezTo>
                  <a:cubicBezTo>
                    <a:pt x="148372" y="38973"/>
                    <a:pt x="165579" y="28257"/>
                    <a:pt x="180634" y="17542"/>
                  </a:cubicBezTo>
                  <a:cubicBezTo>
                    <a:pt x="182785" y="17542"/>
                    <a:pt x="184936" y="15398"/>
                    <a:pt x="187087" y="13255"/>
                  </a:cubicBezTo>
                  <a:cubicBezTo>
                    <a:pt x="189238" y="13255"/>
                    <a:pt x="191389" y="11112"/>
                    <a:pt x="191389" y="11112"/>
                  </a:cubicBezTo>
                  <a:close/>
                  <a:moveTo>
                    <a:pt x="287178" y="7937"/>
                  </a:moveTo>
                  <a:cubicBezTo>
                    <a:pt x="289353" y="7937"/>
                    <a:pt x="289353" y="7937"/>
                    <a:pt x="289353" y="10142"/>
                  </a:cubicBezTo>
                  <a:cubicBezTo>
                    <a:pt x="289353" y="10142"/>
                    <a:pt x="289353" y="12347"/>
                    <a:pt x="289353" y="12347"/>
                  </a:cubicBezTo>
                  <a:cubicBezTo>
                    <a:pt x="267598" y="21166"/>
                    <a:pt x="252370" y="36601"/>
                    <a:pt x="234966" y="47625"/>
                  </a:cubicBezTo>
                  <a:cubicBezTo>
                    <a:pt x="232791" y="47625"/>
                    <a:pt x="232791" y="47625"/>
                    <a:pt x="232791" y="47625"/>
                  </a:cubicBezTo>
                  <a:cubicBezTo>
                    <a:pt x="230615" y="47625"/>
                    <a:pt x="230615" y="45420"/>
                    <a:pt x="232791" y="43215"/>
                  </a:cubicBezTo>
                  <a:cubicBezTo>
                    <a:pt x="248019" y="32191"/>
                    <a:pt x="263247" y="18962"/>
                    <a:pt x="282827" y="10142"/>
                  </a:cubicBezTo>
                  <a:cubicBezTo>
                    <a:pt x="282827" y="10142"/>
                    <a:pt x="285002" y="10142"/>
                    <a:pt x="287178" y="7937"/>
                  </a:cubicBezTo>
                  <a:close/>
                  <a:moveTo>
                    <a:pt x="124694" y="7937"/>
                  </a:moveTo>
                  <a:cubicBezTo>
                    <a:pt x="124694" y="7937"/>
                    <a:pt x="124694" y="7937"/>
                    <a:pt x="126854" y="7937"/>
                  </a:cubicBezTo>
                  <a:cubicBezTo>
                    <a:pt x="126854" y="7937"/>
                    <a:pt x="126854" y="7937"/>
                    <a:pt x="126854" y="10096"/>
                  </a:cubicBezTo>
                  <a:cubicBezTo>
                    <a:pt x="129015" y="10096"/>
                    <a:pt x="129015" y="12255"/>
                    <a:pt x="126854" y="12255"/>
                  </a:cubicBezTo>
                  <a:cubicBezTo>
                    <a:pt x="122533" y="14414"/>
                    <a:pt x="116050" y="18732"/>
                    <a:pt x="111729" y="20891"/>
                  </a:cubicBezTo>
                  <a:cubicBezTo>
                    <a:pt x="98764" y="29527"/>
                    <a:pt x="85800" y="38163"/>
                    <a:pt x="72835" y="46799"/>
                  </a:cubicBezTo>
                  <a:cubicBezTo>
                    <a:pt x="70674" y="48958"/>
                    <a:pt x="68513" y="51117"/>
                    <a:pt x="66353" y="51117"/>
                  </a:cubicBezTo>
                  <a:cubicBezTo>
                    <a:pt x="66353" y="53276"/>
                    <a:pt x="66353" y="53276"/>
                    <a:pt x="66353" y="53276"/>
                  </a:cubicBezTo>
                  <a:cubicBezTo>
                    <a:pt x="64192" y="53276"/>
                    <a:pt x="62031" y="55435"/>
                    <a:pt x="59870" y="57594"/>
                  </a:cubicBezTo>
                  <a:cubicBezTo>
                    <a:pt x="57709" y="57594"/>
                    <a:pt x="57709" y="59753"/>
                    <a:pt x="55549" y="59753"/>
                  </a:cubicBezTo>
                  <a:cubicBezTo>
                    <a:pt x="55549" y="61912"/>
                    <a:pt x="53388" y="61912"/>
                    <a:pt x="53388" y="61912"/>
                  </a:cubicBezTo>
                  <a:cubicBezTo>
                    <a:pt x="51227" y="61912"/>
                    <a:pt x="51227" y="57594"/>
                    <a:pt x="53388" y="57594"/>
                  </a:cubicBezTo>
                  <a:cubicBezTo>
                    <a:pt x="53388" y="57594"/>
                    <a:pt x="53388" y="57594"/>
                    <a:pt x="53388" y="55435"/>
                  </a:cubicBezTo>
                  <a:cubicBezTo>
                    <a:pt x="57709" y="53276"/>
                    <a:pt x="62031" y="51117"/>
                    <a:pt x="64192" y="48958"/>
                  </a:cubicBezTo>
                  <a:lnTo>
                    <a:pt x="96009" y="26518"/>
                  </a:lnTo>
                  <a:lnTo>
                    <a:pt x="54402" y="49212"/>
                  </a:lnTo>
                  <a:cubicBezTo>
                    <a:pt x="50169" y="51329"/>
                    <a:pt x="45935" y="53445"/>
                    <a:pt x="41702" y="55562"/>
                  </a:cubicBezTo>
                  <a:cubicBezTo>
                    <a:pt x="39585" y="57679"/>
                    <a:pt x="37469" y="59795"/>
                    <a:pt x="33235" y="59795"/>
                  </a:cubicBezTo>
                  <a:cubicBezTo>
                    <a:pt x="33235" y="61912"/>
                    <a:pt x="33235" y="61912"/>
                    <a:pt x="33235" y="61912"/>
                  </a:cubicBezTo>
                  <a:cubicBezTo>
                    <a:pt x="31119" y="61912"/>
                    <a:pt x="29002" y="57679"/>
                    <a:pt x="31119" y="57679"/>
                  </a:cubicBezTo>
                  <a:cubicBezTo>
                    <a:pt x="33235" y="57679"/>
                    <a:pt x="33235" y="55562"/>
                    <a:pt x="33235" y="55562"/>
                  </a:cubicBezTo>
                  <a:cubicBezTo>
                    <a:pt x="37469" y="53445"/>
                    <a:pt x="41702" y="51329"/>
                    <a:pt x="45935" y="49212"/>
                  </a:cubicBezTo>
                  <a:cubicBezTo>
                    <a:pt x="60752" y="38629"/>
                    <a:pt x="77685" y="30162"/>
                    <a:pt x="92502" y="21695"/>
                  </a:cubicBezTo>
                  <a:cubicBezTo>
                    <a:pt x="94619" y="21695"/>
                    <a:pt x="98852" y="19579"/>
                    <a:pt x="100969" y="17462"/>
                  </a:cubicBezTo>
                  <a:cubicBezTo>
                    <a:pt x="100969" y="17462"/>
                    <a:pt x="100969" y="17462"/>
                    <a:pt x="103085" y="17462"/>
                  </a:cubicBezTo>
                  <a:lnTo>
                    <a:pt x="104800" y="20891"/>
                  </a:lnTo>
                  <a:lnTo>
                    <a:pt x="105247" y="20891"/>
                  </a:lnTo>
                  <a:cubicBezTo>
                    <a:pt x="111729" y="16573"/>
                    <a:pt x="116050" y="12255"/>
                    <a:pt x="122533" y="10096"/>
                  </a:cubicBezTo>
                  <a:cubicBezTo>
                    <a:pt x="124694" y="10096"/>
                    <a:pt x="124694" y="7937"/>
                    <a:pt x="124694" y="7937"/>
                  </a:cubicBezTo>
                  <a:close/>
                  <a:moveTo>
                    <a:pt x="150696" y="6350"/>
                  </a:moveTo>
                  <a:cubicBezTo>
                    <a:pt x="152828" y="6350"/>
                    <a:pt x="152828" y="8522"/>
                    <a:pt x="152828" y="8522"/>
                  </a:cubicBezTo>
                  <a:cubicBezTo>
                    <a:pt x="152828" y="10695"/>
                    <a:pt x="152828" y="10695"/>
                    <a:pt x="150696" y="10695"/>
                  </a:cubicBezTo>
                  <a:cubicBezTo>
                    <a:pt x="146433" y="12867"/>
                    <a:pt x="142169" y="12867"/>
                    <a:pt x="137906" y="15039"/>
                  </a:cubicBezTo>
                  <a:cubicBezTo>
                    <a:pt x="133642" y="17212"/>
                    <a:pt x="131510" y="19384"/>
                    <a:pt x="127247" y="21557"/>
                  </a:cubicBezTo>
                  <a:cubicBezTo>
                    <a:pt x="112324" y="28074"/>
                    <a:pt x="97401" y="38936"/>
                    <a:pt x="82479" y="47625"/>
                  </a:cubicBezTo>
                  <a:cubicBezTo>
                    <a:pt x="82479" y="47625"/>
                    <a:pt x="80347" y="47625"/>
                    <a:pt x="80347" y="47625"/>
                  </a:cubicBezTo>
                  <a:cubicBezTo>
                    <a:pt x="78215" y="47625"/>
                    <a:pt x="78215" y="45453"/>
                    <a:pt x="80347" y="43280"/>
                  </a:cubicBezTo>
                  <a:cubicBezTo>
                    <a:pt x="93138" y="36763"/>
                    <a:pt x="105929" y="28074"/>
                    <a:pt x="118719" y="21557"/>
                  </a:cubicBezTo>
                  <a:cubicBezTo>
                    <a:pt x="125115" y="17212"/>
                    <a:pt x="133642" y="12867"/>
                    <a:pt x="142169" y="8522"/>
                  </a:cubicBezTo>
                  <a:cubicBezTo>
                    <a:pt x="144301" y="8522"/>
                    <a:pt x="146433" y="6350"/>
                    <a:pt x="150696" y="6350"/>
                  </a:cubicBezTo>
                  <a:close/>
                  <a:moveTo>
                    <a:pt x="223707" y="4762"/>
                  </a:moveTo>
                  <a:cubicBezTo>
                    <a:pt x="223707" y="4762"/>
                    <a:pt x="225852" y="6857"/>
                    <a:pt x="223707" y="8953"/>
                  </a:cubicBezTo>
                  <a:cubicBezTo>
                    <a:pt x="219416" y="11048"/>
                    <a:pt x="217271" y="13144"/>
                    <a:pt x="212981" y="17335"/>
                  </a:cubicBezTo>
                  <a:cubicBezTo>
                    <a:pt x="195818" y="27813"/>
                    <a:pt x="178656" y="38290"/>
                    <a:pt x="159349" y="48768"/>
                  </a:cubicBezTo>
                  <a:cubicBezTo>
                    <a:pt x="159349" y="50864"/>
                    <a:pt x="157203" y="52959"/>
                    <a:pt x="155058" y="52959"/>
                  </a:cubicBezTo>
                  <a:cubicBezTo>
                    <a:pt x="155058" y="52959"/>
                    <a:pt x="152913" y="55055"/>
                    <a:pt x="152913" y="55055"/>
                  </a:cubicBezTo>
                  <a:cubicBezTo>
                    <a:pt x="152913" y="55055"/>
                    <a:pt x="150768" y="55055"/>
                    <a:pt x="150768" y="57150"/>
                  </a:cubicBezTo>
                  <a:cubicBezTo>
                    <a:pt x="148622" y="57150"/>
                    <a:pt x="148622" y="57150"/>
                    <a:pt x="148622" y="57150"/>
                  </a:cubicBezTo>
                  <a:cubicBezTo>
                    <a:pt x="146477" y="57150"/>
                    <a:pt x="146477" y="55055"/>
                    <a:pt x="146477" y="55055"/>
                  </a:cubicBezTo>
                  <a:cubicBezTo>
                    <a:pt x="146477" y="52959"/>
                    <a:pt x="146477" y="52959"/>
                    <a:pt x="146477" y="52959"/>
                  </a:cubicBezTo>
                  <a:cubicBezTo>
                    <a:pt x="148622" y="50864"/>
                    <a:pt x="150768" y="50864"/>
                    <a:pt x="152913" y="48768"/>
                  </a:cubicBezTo>
                  <a:cubicBezTo>
                    <a:pt x="170075" y="38290"/>
                    <a:pt x="187237" y="27813"/>
                    <a:pt x="204399" y="17335"/>
                  </a:cubicBezTo>
                  <a:cubicBezTo>
                    <a:pt x="208690" y="13144"/>
                    <a:pt x="212981" y="11048"/>
                    <a:pt x="217271" y="8953"/>
                  </a:cubicBezTo>
                  <a:cubicBezTo>
                    <a:pt x="219416" y="6857"/>
                    <a:pt x="219416" y="6857"/>
                    <a:pt x="221562" y="6857"/>
                  </a:cubicBezTo>
                  <a:cubicBezTo>
                    <a:pt x="221562" y="6857"/>
                    <a:pt x="221562" y="4762"/>
                    <a:pt x="223707" y="4762"/>
                  </a:cubicBezTo>
                  <a:close/>
                  <a:moveTo>
                    <a:pt x="178729" y="4762"/>
                  </a:moveTo>
                  <a:cubicBezTo>
                    <a:pt x="180860" y="4762"/>
                    <a:pt x="182990" y="6857"/>
                    <a:pt x="180860" y="8953"/>
                  </a:cubicBezTo>
                  <a:cubicBezTo>
                    <a:pt x="174468" y="11048"/>
                    <a:pt x="170206" y="11048"/>
                    <a:pt x="165945" y="13144"/>
                  </a:cubicBezTo>
                  <a:cubicBezTo>
                    <a:pt x="163815" y="15239"/>
                    <a:pt x="163815" y="15239"/>
                    <a:pt x="163815" y="15239"/>
                  </a:cubicBezTo>
                  <a:cubicBezTo>
                    <a:pt x="159553" y="15239"/>
                    <a:pt x="157423" y="17335"/>
                    <a:pt x="155292" y="19431"/>
                  </a:cubicBezTo>
                  <a:cubicBezTo>
                    <a:pt x="151031" y="21526"/>
                    <a:pt x="144639" y="25717"/>
                    <a:pt x="140378" y="27813"/>
                  </a:cubicBezTo>
                  <a:cubicBezTo>
                    <a:pt x="131856" y="34099"/>
                    <a:pt x="125464" y="40386"/>
                    <a:pt x="116941" y="46673"/>
                  </a:cubicBezTo>
                  <a:cubicBezTo>
                    <a:pt x="116941" y="48768"/>
                    <a:pt x="114811" y="50864"/>
                    <a:pt x="112680" y="50864"/>
                  </a:cubicBezTo>
                  <a:cubicBezTo>
                    <a:pt x="112680" y="52959"/>
                    <a:pt x="110550" y="52959"/>
                    <a:pt x="110550" y="52959"/>
                  </a:cubicBezTo>
                  <a:cubicBezTo>
                    <a:pt x="108419" y="55055"/>
                    <a:pt x="108419" y="55055"/>
                    <a:pt x="106288" y="57150"/>
                  </a:cubicBezTo>
                  <a:cubicBezTo>
                    <a:pt x="104158" y="57150"/>
                    <a:pt x="102027" y="55055"/>
                    <a:pt x="104158" y="52959"/>
                  </a:cubicBezTo>
                  <a:cubicBezTo>
                    <a:pt x="104158" y="52959"/>
                    <a:pt x="106288" y="52959"/>
                    <a:pt x="106288" y="50864"/>
                  </a:cubicBezTo>
                  <a:cubicBezTo>
                    <a:pt x="108419" y="50864"/>
                    <a:pt x="110550" y="48768"/>
                    <a:pt x="110550" y="46673"/>
                  </a:cubicBezTo>
                  <a:cubicBezTo>
                    <a:pt x="121203" y="40386"/>
                    <a:pt x="129725" y="32004"/>
                    <a:pt x="138247" y="25717"/>
                  </a:cubicBezTo>
                  <a:cubicBezTo>
                    <a:pt x="140378" y="23622"/>
                    <a:pt x="144639" y="21526"/>
                    <a:pt x="146770" y="19431"/>
                  </a:cubicBezTo>
                  <a:cubicBezTo>
                    <a:pt x="148900" y="17335"/>
                    <a:pt x="151031" y="17335"/>
                    <a:pt x="153162" y="15239"/>
                  </a:cubicBezTo>
                  <a:cubicBezTo>
                    <a:pt x="153162" y="15239"/>
                    <a:pt x="155292" y="15239"/>
                    <a:pt x="155292" y="15239"/>
                  </a:cubicBezTo>
                  <a:cubicBezTo>
                    <a:pt x="157423" y="13144"/>
                    <a:pt x="161684" y="11048"/>
                    <a:pt x="165945" y="8953"/>
                  </a:cubicBezTo>
                  <a:cubicBezTo>
                    <a:pt x="170206" y="6857"/>
                    <a:pt x="174468" y="6857"/>
                    <a:pt x="178729" y="4762"/>
                  </a:cubicBezTo>
                  <a:close/>
                  <a:moveTo>
                    <a:pt x="250107" y="1587"/>
                  </a:moveTo>
                  <a:cubicBezTo>
                    <a:pt x="250107" y="1587"/>
                    <a:pt x="252267" y="1587"/>
                    <a:pt x="252267" y="1587"/>
                  </a:cubicBezTo>
                  <a:cubicBezTo>
                    <a:pt x="254428" y="1587"/>
                    <a:pt x="254428" y="5866"/>
                    <a:pt x="252267" y="5866"/>
                  </a:cubicBezTo>
                  <a:cubicBezTo>
                    <a:pt x="252267" y="5866"/>
                    <a:pt x="250107" y="8006"/>
                    <a:pt x="250107" y="8006"/>
                  </a:cubicBezTo>
                  <a:cubicBezTo>
                    <a:pt x="245785" y="10146"/>
                    <a:pt x="241463" y="12285"/>
                    <a:pt x="237142" y="14425"/>
                  </a:cubicBezTo>
                  <a:cubicBezTo>
                    <a:pt x="217695" y="25124"/>
                    <a:pt x="198248" y="37962"/>
                    <a:pt x="180962" y="50800"/>
                  </a:cubicBezTo>
                  <a:cubicBezTo>
                    <a:pt x="180962" y="50800"/>
                    <a:pt x="180962" y="50800"/>
                    <a:pt x="178801" y="50800"/>
                  </a:cubicBezTo>
                  <a:cubicBezTo>
                    <a:pt x="178801" y="50800"/>
                    <a:pt x="176640" y="48660"/>
                    <a:pt x="178801" y="46521"/>
                  </a:cubicBezTo>
                  <a:cubicBezTo>
                    <a:pt x="193926" y="35822"/>
                    <a:pt x="211213" y="25124"/>
                    <a:pt x="228499" y="14425"/>
                  </a:cubicBezTo>
                  <a:cubicBezTo>
                    <a:pt x="232820" y="12285"/>
                    <a:pt x="237142" y="10146"/>
                    <a:pt x="241463" y="8006"/>
                  </a:cubicBezTo>
                  <a:cubicBezTo>
                    <a:pt x="243624" y="5866"/>
                    <a:pt x="247946" y="3727"/>
                    <a:pt x="250107" y="1587"/>
                  </a:cubicBezTo>
                  <a:close/>
                  <a:moveTo>
                    <a:pt x="278627" y="0"/>
                  </a:moveTo>
                  <a:cubicBezTo>
                    <a:pt x="280815" y="0"/>
                    <a:pt x="283003" y="4233"/>
                    <a:pt x="280815" y="4233"/>
                  </a:cubicBezTo>
                  <a:cubicBezTo>
                    <a:pt x="278627" y="4233"/>
                    <a:pt x="276439" y="6350"/>
                    <a:pt x="274250" y="8467"/>
                  </a:cubicBezTo>
                  <a:cubicBezTo>
                    <a:pt x="269874" y="8467"/>
                    <a:pt x="267686" y="10583"/>
                    <a:pt x="263309" y="12700"/>
                  </a:cubicBezTo>
                  <a:cubicBezTo>
                    <a:pt x="243616" y="23283"/>
                    <a:pt x="223922" y="38100"/>
                    <a:pt x="206417" y="50800"/>
                  </a:cubicBezTo>
                  <a:cubicBezTo>
                    <a:pt x="206417" y="50800"/>
                    <a:pt x="206417" y="50800"/>
                    <a:pt x="204228" y="50800"/>
                  </a:cubicBezTo>
                  <a:cubicBezTo>
                    <a:pt x="204228" y="50800"/>
                    <a:pt x="202040" y="48683"/>
                    <a:pt x="204228" y="46567"/>
                  </a:cubicBezTo>
                  <a:cubicBezTo>
                    <a:pt x="219546" y="35983"/>
                    <a:pt x="237051" y="23283"/>
                    <a:pt x="254557" y="12700"/>
                  </a:cubicBezTo>
                  <a:cubicBezTo>
                    <a:pt x="256745" y="10583"/>
                    <a:pt x="258933" y="10583"/>
                    <a:pt x="263309" y="8467"/>
                  </a:cubicBezTo>
                  <a:cubicBezTo>
                    <a:pt x="267686" y="6350"/>
                    <a:pt x="272062" y="2117"/>
                    <a:pt x="278627" y="0"/>
                  </a:cubicBezTo>
                  <a:close/>
                </a:path>
              </a:pathLst>
            </a:custGeom>
            <a:solidFill>
              <a:schemeClr val="accent1"/>
            </a:solidFill>
            <a:ln>
              <a:solidFill>
                <a:schemeClr val="accent1"/>
              </a:solidFill>
            </a:ln>
          </p:spPr>
          <p:txBody>
            <a:bodyPr vert="horz" wrap="square" lIns="91440" tIns="45720" rIns="91440" bIns="45720" numCol="1" anchor="t" anchorCtr="0" compatLnSpc="1">
              <a:noAutofit/>
            </a:bodyPr>
            <a:lstStyle/>
            <a:p>
              <a:endParaRPr lang="zh-CN" altLang="en-US"/>
            </a:p>
          </p:txBody>
        </p:sp>
      </p:grpSp>
      <p:grpSp>
        <p:nvGrpSpPr>
          <p:cNvPr id="5" name="组合 276"/>
          <p:cNvGrpSpPr/>
          <p:nvPr/>
        </p:nvGrpSpPr>
        <p:grpSpPr>
          <a:xfrm>
            <a:off x="6463867" y="2503706"/>
            <a:ext cx="575072" cy="818212"/>
            <a:chOff x="6416745" y="2839242"/>
            <a:chExt cx="766763" cy="1090613"/>
          </a:xfrm>
        </p:grpSpPr>
        <p:sp>
          <p:nvSpPr>
            <p:cNvPr id="193" name="Freeform 150"/>
            <p:cNvSpPr>
              <a:spLocks noEditPoints="1"/>
            </p:cNvSpPr>
            <p:nvPr/>
          </p:nvSpPr>
          <p:spPr bwMode="auto">
            <a:xfrm>
              <a:off x="6432620" y="2870992"/>
              <a:ext cx="693738" cy="1058863"/>
            </a:xfrm>
            <a:custGeom>
              <a:avLst/>
              <a:gdLst>
                <a:gd name="T0" fmla="*/ 253 w 322"/>
                <a:gd name="T1" fmla="*/ 474 h 491"/>
                <a:gd name="T2" fmla="*/ 273 w 322"/>
                <a:gd name="T3" fmla="*/ 465 h 491"/>
                <a:gd name="T4" fmla="*/ 299 w 322"/>
                <a:gd name="T5" fmla="*/ 440 h 491"/>
                <a:gd name="T6" fmla="*/ 301 w 322"/>
                <a:gd name="T7" fmla="*/ 437 h 491"/>
                <a:gd name="T8" fmla="*/ 317 w 322"/>
                <a:gd name="T9" fmla="*/ 402 h 491"/>
                <a:gd name="T10" fmla="*/ 163 w 322"/>
                <a:gd name="T11" fmla="*/ 398 h 491"/>
                <a:gd name="T12" fmla="*/ 201 w 322"/>
                <a:gd name="T13" fmla="*/ 384 h 491"/>
                <a:gd name="T14" fmla="*/ 106 w 322"/>
                <a:gd name="T15" fmla="*/ 369 h 491"/>
                <a:gd name="T16" fmla="*/ 320 w 322"/>
                <a:gd name="T17" fmla="*/ 370 h 491"/>
                <a:gd name="T18" fmla="*/ 212 w 322"/>
                <a:gd name="T19" fmla="*/ 364 h 491"/>
                <a:gd name="T20" fmla="*/ 210 w 322"/>
                <a:gd name="T21" fmla="*/ 363 h 491"/>
                <a:gd name="T22" fmla="*/ 104 w 322"/>
                <a:gd name="T23" fmla="*/ 369 h 491"/>
                <a:gd name="T24" fmla="*/ 314 w 322"/>
                <a:gd name="T25" fmla="*/ 328 h 491"/>
                <a:gd name="T26" fmla="*/ 39 w 322"/>
                <a:gd name="T27" fmla="*/ 439 h 491"/>
                <a:gd name="T28" fmla="*/ 6 w 322"/>
                <a:gd name="T29" fmla="*/ 306 h 491"/>
                <a:gd name="T30" fmla="*/ 73 w 322"/>
                <a:gd name="T31" fmla="*/ 287 h 491"/>
                <a:gd name="T32" fmla="*/ 91 w 322"/>
                <a:gd name="T33" fmla="*/ 287 h 491"/>
                <a:gd name="T34" fmla="*/ 135 w 322"/>
                <a:gd name="T35" fmla="*/ 293 h 491"/>
                <a:gd name="T36" fmla="*/ 206 w 322"/>
                <a:gd name="T37" fmla="*/ 327 h 491"/>
                <a:gd name="T38" fmla="*/ 134 w 322"/>
                <a:gd name="T39" fmla="*/ 291 h 491"/>
                <a:gd name="T40" fmla="*/ 129 w 322"/>
                <a:gd name="T41" fmla="*/ 273 h 491"/>
                <a:gd name="T42" fmla="*/ 124 w 322"/>
                <a:gd name="T43" fmla="*/ 262 h 491"/>
                <a:gd name="T44" fmla="*/ 172 w 322"/>
                <a:gd name="T45" fmla="*/ 183 h 491"/>
                <a:gd name="T46" fmla="*/ 155 w 322"/>
                <a:gd name="T47" fmla="*/ 191 h 491"/>
                <a:gd name="T48" fmla="*/ 200 w 322"/>
                <a:gd name="T49" fmla="*/ 159 h 491"/>
                <a:gd name="T50" fmla="*/ 87 w 322"/>
                <a:gd name="T51" fmla="*/ 149 h 491"/>
                <a:gd name="T52" fmla="*/ 107 w 322"/>
                <a:gd name="T53" fmla="*/ 151 h 491"/>
                <a:gd name="T54" fmla="*/ 111 w 322"/>
                <a:gd name="T55" fmla="*/ 146 h 491"/>
                <a:gd name="T56" fmla="*/ 296 w 322"/>
                <a:gd name="T57" fmla="*/ 171 h 491"/>
                <a:gd name="T58" fmla="*/ 292 w 322"/>
                <a:gd name="T59" fmla="*/ 290 h 491"/>
                <a:gd name="T60" fmla="*/ 250 w 322"/>
                <a:gd name="T61" fmla="*/ 240 h 491"/>
                <a:gd name="T62" fmla="*/ 303 w 322"/>
                <a:gd name="T63" fmla="*/ 130 h 491"/>
                <a:gd name="T64" fmla="*/ 239 w 322"/>
                <a:gd name="T65" fmla="*/ 253 h 491"/>
                <a:gd name="T66" fmla="*/ 280 w 322"/>
                <a:gd name="T67" fmla="*/ 218 h 491"/>
                <a:gd name="T68" fmla="*/ 306 w 322"/>
                <a:gd name="T69" fmla="*/ 135 h 491"/>
                <a:gd name="T70" fmla="*/ 198 w 322"/>
                <a:gd name="T71" fmla="*/ 100 h 491"/>
                <a:gd name="T72" fmla="*/ 119 w 322"/>
                <a:gd name="T73" fmla="*/ 118 h 491"/>
                <a:gd name="T74" fmla="*/ 170 w 322"/>
                <a:gd name="T75" fmla="*/ 90 h 491"/>
                <a:gd name="T76" fmla="*/ 303 w 322"/>
                <a:gd name="T77" fmla="*/ 102 h 491"/>
                <a:gd name="T78" fmla="*/ 278 w 322"/>
                <a:gd name="T79" fmla="*/ 53 h 491"/>
                <a:gd name="T80" fmla="*/ 281 w 322"/>
                <a:gd name="T81" fmla="*/ 52 h 491"/>
                <a:gd name="T82" fmla="*/ 247 w 322"/>
                <a:gd name="T83" fmla="*/ 26 h 491"/>
                <a:gd name="T84" fmla="*/ 263 w 322"/>
                <a:gd name="T85" fmla="*/ 37 h 491"/>
                <a:gd name="T86" fmla="*/ 257 w 322"/>
                <a:gd name="T87" fmla="*/ 31 h 491"/>
                <a:gd name="T88" fmla="*/ 235 w 322"/>
                <a:gd name="T89" fmla="*/ 18 h 491"/>
                <a:gd name="T90" fmla="*/ 224 w 322"/>
                <a:gd name="T91" fmla="*/ 15 h 491"/>
                <a:gd name="T92" fmla="*/ 222 w 322"/>
                <a:gd name="T93" fmla="*/ 9 h 491"/>
                <a:gd name="T94" fmla="*/ 227 w 322"/>
                <a:gd name="T95" fmla="*/ 21 h 491"/>
                <a:gd name="T96" fmla="*/ 305 w 322"/>
                <a:gd name="T97" fmla="*/ 117 h 491"/>
                <a:gd name="T98" fmla="*/ 301 w 322"/>
                <a:gd name="T99" fmla="*/ 119 h 491"/>
                <a:gd name="T100" fmla="*/ 176 w 322"/>
                <a:gd name="T101" fmla="*/ 8 h 491"/>
                <a:gd name="T102" fmla="*/ 144 w 322"/>
                <a:gd name="T103" fmla="*/ 12 h 491"/>
                <a:gd name="T104" fmla="*/ 179 w 322"/>
                <a:gd name="T105" fmla="*/ 6 h 491"/>
                <a:gd name="T106" fmla="*/ 210 w 322"/>
                <a:gd name="T107" fmla="*/ 7 h 491"/>
                <a:gd name="T108" fmla="*/ 82 w 322"/>
                <a:gd name="T109" fmla="*/ 38 h 491"/>
                <a:gd name="T110" fmla="*/ 116 w 322"/>
                <a:gd name="T111" fmla="*/ 13 h 491"/>
                <a:gd name="T112" fmla="*/ 42 w 322"/>
                <a:gd name="T113" fmla="*/ 71 h 491"/>
                <a:gd name="T114" fmla="*/ 32 w 322"/>
                <a:gd name="T115" fmla="*/ 137 h 491"/>
                <a:gd name="T116" fmla="*/ 36 w 322"/>
                <a:gd name="T117" fmla="*/ 97 h 491"/>
                <a:gd name="T118" fmla="*/ 141 w 322"/>
                <a:gd name="T119" fmla="*/ 4 h 491"/>
                <a:gd name="T120" fmla="*/ 210 w 322"/>
                <a:gd name="T121" fmla="*/ 5 h 491"/>
                <a:gd name="T122" fmla="*/ 194 w 322"/>
                <a:gd name="T123" fmla="*/ 3 h 491"/>
                <a:gd name="T124" fmla="*/ 179 w 322"/>
                <a:gd name="T125"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2" h="491">
                  <a:moveTo>
                    <a:pt x="100" y="475"/>
                  </a:moveTo>
                  <a:cubicBezTo>
                    <a:pt x="101" y="475"/>
                    <a:pt x="102" y="476"/>
                    <a:pt x="103" y="476"/>
                  </a:cubicBezTo>
                  <a:cubicBezTo>
                    <a:pt x="105" y="477"/>
                    <a:pt x="107" y="478"/>
                    <a:pt x="109" y="478"/>
                  </a:cubicBezTo>
                  <a:cubicBezTo>
                    <a:pt x="111" y="479"/>
                    <a:pt x="114" y="480"/>
                    <a:pt x="117" y="480"/>
                  </a:cubicBezTo>
                  <a:cubicBezTo>
                    <a:pt x="117" y="481"/>
                    <a:pt x="117" y="481"/>
                    <a:pt x="117" y="481"/>
                  </a:cubicBezTo>
                  <a:cubicBezTo>
                    <a:pt x="114" y="480"/>
                    <a:pt x="111" y="479"/>
                    <a:pt x="107" y="477"/>
                  </a:cubicBezTo>
                  <a:cubicBezTo>
                    <a:pt x="105" y="476"/>
                    <a:pt x="102" y="476"/>
                    <a:pt x="100" y="475"/>
                  </a:cubicBezTo>
                  <a:moveTo>
                    <a:pt x="272" y="464"/>
                  </a:moveTo>
                  <a:cubicBezTo>
                    <a:pt x="266" y="468"/>
                    <a:pt x="260" y="471"/>
                    <a:pt x="253" y="474"/>
                  </a:cubicBezTo>
                  <a:cubicBezTo>
                    <a:pt x="231" y="486"/>
                    <a:pt x="204" y="490"/>
                    <a:pt x="179" y="490"/>
                  </a:cubicBezTo>
                  <a:cubicBezTo>
                    <a:pt x="169" y="490"/>
                    <a:pt x="160" y="489"/>
                    <a:pt x="151" y="488"/>
                  </a:cubicBezTo>
                  <a:cubicBezTo>
                    <a:pt x="140" y="487"/>
                    <a:pt x="128" y="485"/>
                    <a:pt x="117" y="483"/>
                  </a:cubicBezTo>
                  <a:cubicBezTo>
                    <a:pt x="117" y="483"/>
                    <a:pt x="117" y="483"/>
                    <a:pt x="117" y="483"/>
                  </a:cubicBezTo>
                  <a:cubicBezTo>
                    <a:pt x="129" y="486"/>
                    <a:pt x="143" y="489"/>
                    <a:pt x="156" y="490"/>
                  </a:cubicBezTo>
                  <a:cubicBezTo>
                    <a:pt x="162" y="491"/>
                    <a:pt x="169" y="491"/>
                    <a:pt x="175" y="491"/>
                  </a:cubicBezTo>
                  <a:cubicBezTo>
                    <a:pt x="193" y="491"/>
                    <a:pt x="211" y="489"/>
                    <a:pt x="229" y="484"/>
                  </a:cubicBezTo>
                  <a:cubicBezTo>
                    <a:pt x="245" y="480"/>
                    <a:pt x="261" y="474"/>
                    <a:pt x="275" y="465"/>
                  </a:cubicBezTo>
                  <a:cubicBezTo>
                    <a:pt x="274" y="465"/>
                    <a:pt x="273" y="465"/>
                    <a:pt x="273" y="465"/>
                  </a:cubicBezTo>
                  <a:cubicBezTo>
                    <a:pt x="272" y="465"/>
                    <a:pt x="272" y="465"/>
                    <a:pt x="272" y="464"/>
                  </a:cubicBezTo>
                  <a:moveTo>
                    <a:pt x="280" y="461"/>
                  </a:moveTo>
                  <a:cubicBezTo>
                    <a:pt x="280" y="461"/>
                    <a:pt x="280" y="461"/>
                    <a:pt x="280" y="461"/>
                  </a:cubicBezTo>
                  <a:cubicBezTo>
                    <a:pt x="280" y="461"/>
                    <a:pt x="280" y="461"/>
                    <a:pt x="279" y="461"/>
                  </a:cubicBezTo>
                  <a:cubicBezTo>
                    <a:pt x="279" y="461"/>
                    <a:pt x="280" y="461"/>
                    <a:pt x="280" y="461"/>
                  </a:cubicBezTo>
                  <a:cubicBezTo>
                    <a:pt x="280" y="461"/>
                    <a:pt x="280" y="461"/>
                    <a:pt x="280" y="461"/>
                  </a:cubicBezTo>
                  <a:moveTo>
                    <a:pt x="302" y="439"/>
                  </a:moveTo>
                  <a:cubicBezTo>
                    <a:pt x="302" y="439"/>
                    <a:pt x="301" y="440"/>
                    <a:pt x="300" y="440"/>
                  </a:cubicBezTo>
                  <a:cubicBezTo>
                    <a:pt x="300" y="440"/>
                    <a:pt x="299" y="440"/>
                    <a:pt x="299" y="440"/>
                  </a:cubicBezTo>
                  <a:cubicBezTo>
                    <a:pt x="299" y="440"/>
                    <a:pt x="299" y="440"/>
                    <a:pt x="299" y="440"/>
                  </a:cubicBezTo>
                  <a:cubicBezTo>
                    <a:pt x="293" y="447"/>
                    <a:pt x="287" y="454"/>
                    <a:pt x="279" y="459"/>
                  </a:cubicBezTo>
                  <a:cubicBezTo>
                    <a:pt x="280" y="459"/>
                    <a:pt x="282" y="458"/>
                    <a:pt x="283" y="457"/>
                  </a:cubicBezTo>
                  <a:cubicBezTo>
                    <a:pt x="284" y="456"/>
                    <a:pt x="286" y="456"/>
                    <a:pt x="288" y="455"/>
                  </a:cubicBezTo>
                  <a:cubicBezTo>
                    <a:pt x="293" y="450"/>
                    <a:pt x="298" y="445"/>
                    <a:pt x="302" y="439"/>
                  </a:cubicBezTo>
                  <a:moveTo>
                    <a:pt x="313" y="421"/>
                  </a:moveTo>
                  <a:cubicBezTo>
                    <a:pt x="312" y="421"/>
                    <a:pt x="311" y="421"/>
                    <a:pt x="310" y="422"/>
                  </a:cubicBezTo>
                  <a:cubicBezTo>
                    <a:pt x="308" y="426"/>
                    <a:pt x="306" y="429"/>
                    <a:pt x="304" y="433"/>
                  </a:cubicBezTo>
                  <a:cubicBezTo>
                    <a:pt x="303" y="434"/>
                    <a:pt x="302" y="436"/>
                    <a:pt x="301" y="437"/>
                  </a:cubicBezTo>
                  <a:cubicBezTo>
                    <a:pt x="303" y="436"/>
                    <a:pt x="304" y="435"/>
                    <a:pt x="305" y="435"/>
                  </a:cubicBezTo>
                  <a:cubicBezTo>
                    <a:pt x="308" y="430"/>
                    <a:pt x="310" y="426"/>
                    <a:pt x="313" y="421"/>
                  </a:cubicBezTo>
                  <a:moveTo>
                    <a:pt x="317" y="409"/>
                  </a:moveTo>
                  <a:cubicBezTo>
                    <a:pt x="316" y="409"/>
                    <a:pt x="315" y="410"/>
                    <a:pt x="314" y="410"/>
                  </a:cubicBezTo>
                  <a:cubicBezTo>
                    <a:pt x="314" y="413"/>
                    <a:pt x="312" y="416"/>
                    <a:pt x="311" y="419"/>
                  </a:cubicBezTo>
                  <a:cubicBezTo>
                    <a:pt x="312" y="419"/>
                    <a:pt x="313" y="418"/>
                    <a:pt x="314" y="418"/>
                  </a:cubicBezTo>
                  <a:cubicBezTo>
                    <a:pt x="315" y="415"/>
                    <a:pt x="316" y="412"/>
                    <a:pt x="317" y="409"/>
                  </a:cubicBezTo>
                  <a:moveTo>
                    <a:pt x="319" y="401"/>
                  </a:moveTo>
                  <a:cubicBezTo>
                    <a:pt x="318" y="401"/>
                    <a:pt x="317" y="402"/>
                    <a:pt x="317" y="402"/>
                  </a:cubicBezTo>
                  <a:cubicBezTo>
                    <a:pt x="316" y="404"/>
                    <a:pt x="316" y="406"/>
                    <a:pt x="315" y="408"/>
                  </a:cubicBezTo>
                  <a:cubicBezTo>
                    <a:pt x="316" y="407"/>
                    <a:pt x="317" y="407"/>
                    <a:pt x="318" y="407"/>
                  </a:cubicBezTo>
                  <a:cubicBezTo>
                    <a:pt x="318" y="405"/>
                    <a:pt x="319" y="403"/>
                    <a:pt x="319" y="401"/>
                  </a:cubicBezTo>
                  <a:moveTo>
                    <a:pt x="180" y="394"/>
                  </a:moveTo>
                  <a:cubicBezTo>
                    <a:pt x="176" y="395"/>
                    <a:pt x="172" y="396"/>
                    <a:pt x="168" y="396"/>
                  </a:cubicBezTo>
                  <a:cubicBezTo>
                    <a:pt x="165" y="396"/>
                    <a:pt x="163" y="396"/>
                    <a:pt x="161" y="396"/>
                  </a:cubicBezTo>
                  <a:cubicBezTo>
                    <a:pt x="160" y="396"/>
                    <a:pt x="160" y="396"/>
                    <a:pt x="159" y="396"/>
                  </a:cubicBezTo>
                  <a:cubicBezTo>
                    <a:pt x="158" y="397"/>
                    <a:pt x="156" y="397"/>
                    <a:pt x="155" y="398"/>
                  </a:cubicBezTo>
                  <a:cubicBezTo>
                    <a:pt x="158" y="398"/>
                    <a:pt x="161" y="398"/>
                    <a:pt x="163" y="398"/>
                  </a:cubicBezTo>
                  <a:cubicBezTo>
                    <a:pt x="165" y="398"/>
                    <a:pt x="166" y="398"/>
                    <a:pt x="167" y="398"/>
                  </a:cubicBezTo>
                  <a:cubicBezTo>
                    <a:pt x="171" y="397"/>
                    <a:pt x="175" y="396"/>
                    <a:pt x="178" y="395"/>
                  </a:cubicBezTo>
                  <a:cubicBezTo>
                    <a:pt x="179" y="394"/>
                    <a:pt x="180" y="394"/>
                    <a:pt x="180" y="394"/>
                  </a:cubicBezTo>
                  <a:moveTo>
                    <a:pt x="321" y="389"/>
                  </a:moveTo>
                  <a:cubicBezTo>
                    <a:pt x="320" y="390"/>
                    <a:pt x="319" y="390"/>
                    <a:pt x="319" y="390"/>
                  </a:cubicBezTo>
                  <a:cubicBezTo>
                    <a:pt x="318" y="393"/>
                    <a:pt x="318" y="397"/>
                    <a:pt x="317" y="400"/>
                  </a:cubicBezTo>
                  <a:cubicBezTo>
                    <a:pt x="318" y="399"/>
                    <a:pt x="319" y="399"/>
                    <a:pt x="319" y="398"/>
                  </a:cubicBezTo>
                  <a:cubicBezTo>
                    <a:pt x="320" y="395"/>
                    <a:pt x="321" y="392"/>
                    <a:pt x="321" y="389"/>
                  </a:cubicBezTo>
                  <a:moveTo>
                    <a:pt x="201" y="384"/>
                  </a:moveTo>
                  <a:cubicBezTo>
                    <a:pt x="199" y="385"/>
                    <a:pt x="197" y="387"/>
                    <a:pt x="194" y="389"/>
                  </a:cubicBezTo>
                  <a:cubicBezTo>
                    <a:pt x="190" y="391"/>
                    <a:pt x="185" y="394"/>
                    <a:pt x="180" y="396"/>
                  </a:cubicBezTo>
                  <a:cubicBezTo>
                    <a:pt x="188" y="394"/>
                    <a:pt x="195" y="390"/>
                    <a:pt x="201" y="384"/>
                  </a:cubicBezTo>
                  <a:moveTo>
                    <a:pt x="322" y="380"/>
                  </a:moveTo>
                  <a:cubicBezTo>
                    <a:pt x="321" y="380"/>
                    <a:pt x="320" y="380"/>
                    <a:pt x="320" y="380"/>
                  </a:cubicBezTo>
                  <a:cubicBezTo>
                    <a:pt x="319" y="383"/>
                    <a:pt x="319" y="385"/>
                    <a:pt x="319" y="388"/>
                  </a:cubicBezTo>
                  <a:cubicBezTo>
                    <a:pt x="320" y="388"/>
                    <a:pt x="320" y="387"/>
                    <a:pt x="321" y="387"/>
                  </a:cubicBezTo>
                  <a:cubicBezTo>
                    <a:pt x="321" y="385"/>
                    <a:pt x="322" y="382"/>
                    <a:pt x="322" y="380"/>
                  </a:cubicBezTo>
                  <a:moveTo>
                    <a:pt x="106" y="369"/>
                  </a:moveTo>
                  <a:cubicBezTo>
                    <a:pt x="106" y="370"/>
                    <a:pt x="107" y="371"/>
                    <a:pt x="107" y="371"/>
                  </a:cubicBezTo>
                  <a:cubicBezTo>
                    <a:pt x="107" y="372"/>
                    <a:pt x="108" y="373"/>
                    <a:pt x="108" y="374"/>
                  </a:cubicBezTo>
                  <a:cubicBezTo>
                    <a:pt x="118" y="384"/>
                    <a:pt x="130" y="391"/>
                    <a:pt x="143" y="395"/>
                  </a:cubicBezTo>
                  <a:cubicBezTo>
                    <a:pt x="145" y="396"/>
                    <a:pt x="147" y="396"/>
                    <a:pt x="149" y="397"/>
                  </a:cubicBezTo>
                  <a:cubicBezTo>
                    <a:pt x="150" y="396"/>
                    <a:pt x="152" y="396"/>
                    <a:pt x="153" y="396"/>
                  </a:cubicBezTo>
                  <a:cubicBezTo>
                    <a:pt x="144" y="395"/>
                    <a:pt x="134" y="392"/>
                    <a:pt x="126" y="386"/>
                  </a:cubicBezTo>
                  <a:cubicBezTo>
                    <a:pt x="118" y="382"/>
                    <a:pt x="111" y="376"/>
                    <a:pt x="106" y="369"/>
                  </a:cubicBezTo>
                  <a:moveTo>
                    <a:pt x="322" y="369"/>
                  </a:moveTo>
                  <a:cubicBezTo>
                    <a:pt x="321" y="369"/>
                    <a:pt x="320" y="369"/>
                    <a:pt x="320" y="370"/>
                  </a:cubicBezTo>
                  <a:cubicBezTo>
                    <a:pt x="320" y="372"/>
                    <a:pt x="320" y="375"/>
                    <a:pt x="320" y="378"/>
                  </a:cubicBezTo>
                  <a:cubicBezTo>
                    <a:pt x="320" y="378"/>
                    <a:pt x="321" y="378"/>
                    <a:pt x="322" y="378"/>
                  </a:cubicBezTo>
                  <a:cubicBezTo>
                    <a:pt x="322" y="375"/>
                    <a:pt x="322" y="372"/>
                    <a:pt x="322" y="369"/>
                  </a:cubicBezTo>
                  <a:moveTo>
                    <a:pt x="212" y="364"/>
                  </a:moveTo>
                  <a:cubicBezTo>
                    <a:pt x="211" y="365"/>
                    <a:pt x="210" y="366"/>
                    <a:pt x="209" y="367"/>
                  </a:cubicBezTo>
                  <a:cubicBezTo>
                    <a:pt x="208" y="370"/>
                    <a:pt x="207" y="373"/>
                    <a:pt x="205" y="375"/>
                  </a:cubicBezTo>
                  <a:cubicBezTo>
                    <a:pt x="206" y="375"/>
                    <a:pt x="206" y="375"/>
                    <a:pt x="206" y="374"/>
                  </a:cubicBezTo>
                  <a:cubicBezTo>
                    <a:pt x="208" y="372"/>
                    <a:pt x="210" y="370"/>
                    <a:pt x="211" y="367"/>
                  </a:cubicBezTo>
                  <a:cubicBezTo>
                    <a:pt x="212" y="366"/>
                    <a:pt x="212" y="365"/>
                    <a:pt x="212" y="364"/>
                  </a:cubicBezTo>
                  <a:moveTo>
                    <a:pt x="321" y="359"/>
                  </a:moveTo>
                  <a:cubicBezTo>
                    <a:pt x="321" y="359"/>
                    <a:pt x="320" y="360"/>
                    <a:pt x="320" y="360"/>
                  </a:cubicBezTo>
                  <a:cubicBezTo>
                    <a:pt x="320" y="361"/>
                    <a:pt x="319" y="363"/>
                    <a:pt x="319" y="364"/>
                  </a:cubicBezTo>
                  <a:cubicBezTo>
                    <a:pt x="319" y="365"/>
                    <a:pt x="319" y="366"/>
                    <a:pt x="320" y="367"/>
                  </a:cubicBezTo>
                  <a:cubicBezTo>
                    <a:pt x="320" y="367"/>
                    <a:pt x="321" y="367"/>
                    <a:pt x="322" y="366"/>
                  </a:cubicBezTo>
                  <a:cubicBezTo>
                    <a:pt x="321" y="364"/>
                    <a:pt x="321" y="362"/>
                    <a:pt x="321" y="359"/>
                  </a:cubicBezTo>
                  <a:moveTo>
                    <a:pt x="213" y="359"/>
                  </a:moveTo>
                  <a:cubicBezTo>
                    <a:pt x="212" y="360"/>
                    <a:pt x="211" y="361"/>
                    <a:pt x="210" y="362"/>
                  </a:cubicBezTo>
                  <a:cubicBezTo>
                    <a:pt x="210" y="362"/>
                    <a:pt x="210" y="362"/>
                    <a:pt x="210" y="363"/>
                  </a:cubicBezTo>
                  <a:cubicBezTo>
                    <a:pt x="211" y="362"/>
                    <a:pt x="212" y="361"/>
                    <a:pt x="213" y="360"/>
                  </a:cubicBezTo>
                  <a:cubicBezTo>
                    <a:pt x="213" y="359"/>
                    <a:pt x="213" y="359"/>
                    <a:pt x="213" y="359"/>
                  </a:cubicBezTo>
                  <a:moveTo>
                    <a:pt x="320" y="350"/>
                  </a:moveTo>
                  <a:cubicBezTo>
                    <a:pt x="320" y="353"/>
                    <a:pt x="320" y="355"/>
                    <a:pt x="320" y="358"/>
                  </a:cubicBezTo>
                  <a:cubicBezTo>
                    <a:pt x="320" y="357"/>
                    <a:pt x="320" y="357"/>
                    <a:pt x="321" y="357"/>
                  </a:cubicBezTo>
                  <a:cubicBezTo>
                    <a:pt x="320" y="355"/>
                    <a:pt x="320" y="353"/>
                    <a:pt x="320" y="350"/>
                  </a:cubicBezTo>
                  <a:moveTo>
                    <a:pt x="94" y="347"/>
                  </a:moveTo>
                  <a:cubicBezTo>
                    <a:pt x="95" y="350"/>
                    <a:pt x="95" y="354"/>
                    <a:pt x="96" y="357"/>
                  </a:cubicBezTo>
                  <a:cubicBezTo>
                    <a:pt x="99" y="361"/>
                    <a:pt x="101" y="365"/>
                    <a:pt x="104" y="369"/>
                  </a:cubicBezTo>
                  <a:cubicBezTo>
                    <a:pt x="103" y="367"/>
                    <a:pt x="103" y="365"/>
                    <a:pt x="102" y="364"/>
                  </a:cubicBezTo>
                  <a:cubicBezTo>
                    <a:pt x="99" y="358"/>
                    <a:pt x="96" y="353"/>
                    <a:pt x="94" y="347"/>
                  </a:cubicBezTo>
                  <a:moveTo>
                    <a:pt x="312" y="321"/>
                  </a:moveTo>
                  <a:cubicBezTo>
                    <a:pt x="312" y="323"/>
                    <a:pt x="312" y="326"/>
                    <a:pt x="312" y="329"/>
                  </a:cubicBezTo>
                  <a:cubicBezTo>
                    <a:pt x="315" y="336"/>
                    <a:pt x="316" y="343"/>
                    <a:pt x="318" y="350"/>
                  </a:cubicBezTo>
                  <a:cubicBezTo>
                    <a:pt x="317" y="346"/>
                    <a:pt x="317" y="342"/>
                    <a:pt x="316" y="338"/>
                  </a:cubicBezTo>
                  <a:cubicBezTo>
                    <a:pt x="315" y="338"/>
                    <a:pt x="315" y="337"/>
                    <a:pt x="316" y="336"/>
                  </a:cubicBezTo>
                  <a:cubicBezTo>
                    <a:pt x="316" y="335"/>
                    <a:pt x="315" y="333"/>
                    <a:pt x="315" y="332"/>
                  </a:cubicBezTo>
                  <a:cubicBezTo>
                    <a:pt x="315" y="330"/>
                    <a:pt x="314" y="329"/>
                    <a:pt x="314" y="328"/>
                  </a:cubicBezTo>
                  <a:cubicBezTo>
                    <a:pt x="314" y="326"/>
                    <a:pt x="313" y="325"/>
                    <a:pt x="313" y="324"/>
                  </a:cubicBezTo>
                  <a:cubicBezTo>
                    <a:pt x="312" y="323"/>
                    <a:pt x="312" y="322"/>
                    <a:pt x="312" y="321"/>
                  </a:cubicBezTo>
                  <a:moveTo>
                    <a:pt x="6" y="306"/>
                  </a:moveTo>
                  <a:cubicBezTo>
                    <a:pt x="5" y="307"/>
                    <a:pt x="4" y="308"/>
                    <a:pt x="4" y="309"/>
                  </a:cubicBezTo>
                  <a:cubicBezTo>
                    <a:pt x="3" y="313"/>
                    <a:pt x="2" y="318"/>
                    <a:pt x="2" y="322"/>
                  </a:cubicBezTo>
                  <a:cubicBezTo>
                    <a:pt x="0" y="334"/>
                    <a:pt x="0" y="346"/>
                    <a:pt x="2" y="358"/>
                  </a:cubicBezTo>
                  <a:cubicBezTo>
                    <a:pt x="4" y="381"/>
                    <a:pt x="10" y="404"/>
                    <a:pt x="24" y="423"/>
                  </a:cubicBezTo>
                  <a:cubicBezTo>
                    <a:pt x="26" y="425"/>
                    <a:pt x="27" y="427"/>
                    <a:pt x="29" y="429"/>
                  </a:cubicBezTo>
                  <a:cubicBezTo>
                    <a:pt x="32" y="432"/>
                    <a:pt x="36" y="436"/>
                    <a:pt x="39" y="439"/>
                  </a:cubicBezTo>
                  <a:cubicBezTo>
                    <a:pt x="47" y="445"/>
                    <a:pt x="55" y="452"/>
                    <a:pt x="63" y="458"/>
                  </a:cubicBezTo>
                  <a:cubicBezTo>
                    <a:pt x="73" y="464"/>
                    <a:pt x="82" y="469"/>
                    <a:pt x="92" y="473"/>
                  </a:cubicBezTo>
                  <a:cubicBezTo>
                    <a:pt x="93" y="473"/>
                    <a:pt x="93" y="473"/>
                    <a:pt x="93" y="473"/>
                  </a:cubicBezTo>
                  <a:cubicBezTo>
                    <a:pt x="91" y="471"/>
                    <a:pt x="88" y="470"/>
                    <a:pt x="85" y="468"/>
                  </a:cubicBezTo>
                  <a:cubicBezTo>
                    <a:pt x="69" y="460"/>
                    <a:pt x="53" y="450"/>
                    <a:pt x="40" y="438"/>
                  </a:cubicBezTo>
                  <a:cubicBezTo>
                    <a:pt x="22" y="421"/>
                    <a:pt x="11" y="399"/>
                    <a:pt x="6" y="376"/>
                  </a:cubicBezTo>
                  <a:cubicBezTo>
                    <a:pt x="4" y="364"/>
                    <a:pt x="3" y="352"/>
                    <a:pt x="3" y="340"/>
                  </a:cubicBezTo>
                  <a:cubicBezTo>
                    <a:pt x="3" y="334"/>
                    <a:pt x="3" y="328"/>
                    <a:pt x="4" y="322"/>
                  </a:cubicBezTo>
                  <a:cubicBezTo>
                    <a:pt x="4" y="317"/>
                    <a:pt x="5" y="311"/>
                    <a:pt x="6" y="306"/>
                  </a:cubicBezTo>
                  <a:moveTo>
                    <a:pt x="13" y="298"/>
                  </a:moveTo>
                  <a:cubicBezTo>
                    <a:pt x="11" y="299"/>
                    <a:pt x="9" y="299"/>
                    <a:pt x="8" y="299"/>
                  </a:cubicBezTo>
                  <a:cubicBezTo>
                    <a:pt x="6" y="301"/>
                    <a:pt x="5" y="302"/>
                    <a:pt x="4" y="304"/>
                  </a:cubicBezTo>
                  <a:cubicBezTo>
                    <a:pt x="6" y="303"/>
                    <a:pt x="8" y="301"/>
                    <a:pt x="10" y="300"/>
                  </a:cubicBezTo>
                  <a:cubicBezTo>
                    <a:pt x="11" y="299"/>
                    <a:pt x="12" y="299"/>
                    <a:pt x="13" y="298"/>
                  </a:cubicBezTo>
                  <a:moveTo>
                    <a:pt x="93" y="285"/>
                  </a:moveTo>
                  <a:cubicBezTo>
                    <a:pt x="93" y="285"/>
                    <a:pt x="92" y="285"/>
                    <a:pt x="91" y="285"/>
                  </a:cubicBezTo>
                  <a:cubicBezTo>
                    <a:pt x="88" y="286"/>
                    <a:pt x="84" y="286"/>
                    <a:pt x="81" y="286"/>
                  </a:cubicBezTo>
                  <a:cubicBezTo>
                    <a:pt x="78" y="287"/>
                    <a:pt x="76" y="287"/>
                    <a:pt x="73" y="287"/>
                  </a:cubicBezTo>
                  <a:cubicBezTo>
                    <a:pt x="73" y="287"/>
                    <a:pt x="73" y="287"/>
                    <a:pt x="72" y="287"/>
                  </a:cubicBezTo>
                  <a:cubicBezTo>
                    <a:pt x="65" y="288"/>
                    <a:pt x="57" y="290"/>
                    <a:pt x="49" y="291"/>
                  </a:cubicBezTo>
                  <a:cubicBezTo>
                    <a:pt x="42" y="293"/>
                    <a:pt x="35" y="294"/>
                    <a:pt x="28" y="295"/>
                  </a:cubicBezTo>
                  <a:cubicBezTo>
                    <a:pt x="27" y="295"/>
                    <a:pt x="26" y="295"/>
                    <a:pt x="24" y="296"/>
                  </a:cubicBezTo>
                  <a:cubicBezTo>
                    <a:pt x="22" y="296"/>
                    <a:pt x="20" y="297"/>
                    <a:pt x="17" y="298"/>
                  </a:cubicBezTo>
                  <a:cubicBezTo>
                    <a:pt x="18" y="298"/>
                    <a:pt x="18" y="298"/>
                    <a:pt x="18" y="298"/>
                  </a:cubicBezTo>
                  <a:cubicBezTo>
                    <a:pt x="24" y="297"/>
                    <a:pt x="30" y="297"/>
                    <a:pt x="36" y="296"/>
                  </a:cubicBezTo>
                  <a:cubicBezTo>
                    <a:pt x="51" y="293"/>
                    <a:pt x="66" y="290"/>
                    <a:pt x="81" y="288"/>
                  </a:cubicBezTo>
                  <a:cubicBezTo>
                    <a:pt x="84" y="287"/>
                    <a:pt x="87" y="287"/>
                    <a:pt x="91" y="287"/>
                  </a:cubicBezTo>
                  <a:cubicBezTo>
                    <a:pt x="91" y="287"/>
                    <a:pt x="91" y="287"/>
                    <a:pt x="91" y="287"/>
                  </a:cubicBezTo>
                  <a:cubicBezTo>
                    <a:pt x="83" y="305"/>
                    <a:pt x="85" y="328"/>
                    <a:pt x="92" y="347"/>
                  </a:cubicBezTo>
                  <a:cubicBezTo>
                    <a:pt x="92" y="344"/>
                    <a:pt x="91" y="341"/>
                    <a:pt x="91" y="338"/>
                  </a:cubicBezTo>
                  <a:cubicBezTo>
                    <a:pt x="90" y="333"/>
                    <a:pt x="89" y="328"/>
                    <a:pt x="89" y="324"/>
                  </a:cubicBezTo>
                  <a:cubicBezTo>
                    <a:pt x="87" y="311"/>
                    <a:pt x="88" y="298"/>
                    <a:pt x="93" y="286"/>
                  </a:cubicBezTo>
                  <a:cubicBezTo>
                    <a:pt x="94" y="286"/>
                    <a:pt x="94" y="285"/>
                    <a:pt x="93" y="285"/>
                  </a:cubicBezTo>
                  <a:moveTo>
                    <a:pt x="127" y="283"/>
                  </a:moveTo>
                  <a:cubicBezTo>
                    <a:pt x="127" y="287"/>
                    <a:pt x="128" y="292"/>
                    <a:pt x="132" y="292"/>
                  </a:cubicBezTo>
                  <a:cubicBezTo>
                    <a:pt x="133" y="293"/>
                    <a:pt x="134" y="293"/>
                    <a:pt x="135" y="293"/>
                  </a:cubicBezTo>
                  <a:cubicBezTo>
                    <a:pt x="139" y="293"/>
                    <a:pt x="142" y="292"/>
                    <a:pt x="146" y="291"/>
                  </a:cubicBezTo>
                  <a:cubicBezTo>
                    <a:pt x="146" y="291"/>
                    <a:pt x="146" y="291"/>
                    <a:pt x="147" y="291"/>
                  </a:cubicBezTo>
                  <a:cubicBezTo>
                    <a:pt x="150" y="291"/>
                    <a:pt x="153" y="292"/>
                    <a:pt x="155" y="293"/>
                  </a:cubicBezTo>
                  <a:cubicBezTo>
                    <a:pt x="159" y="294"/>
                    <a:pt x="163" y="295"/>
                    <a:pt x="167" y="297"/>
                  </a:cubicBezTo>
                  <a:cubicBezTo>
                    <a:pt x="173" y="299"/>
                    <a:pt x="178" y="303"/>
                    <a:pt x="184" y="306"/>
                  </a:cubicBezTo>
                  <a:cubicBezTo>
                    <a:pt x="201" y="318"/>
                    <a:pt x="213" y="337"/>
                    <a:pt x="211" y="358"/>
                  </a:cubicBezTo>
                  <a:cubicBezTo>
                    <a:pt x="212" y="357"/>
                    <a:pt x="212" y="357"/>
                    <a:pt x="212" y="356"/>
                  </a:cubicBezTo>
                  <a:cubicBezTo>
                    <a:pt x="213" y="355"/>
                    <a:pt x="213" y="355"/>
                    <a:pt x="213" y="355"/>
                  </a:cubicBezTo>
                  <a:cubicBezTo>
                    <a:pt x="213" y="345"/>
                    <a:pt x="211" y="336"/>
                    <a:pt x="206" y="327"/>
                  </a:cubicBezTo>
                  <a:cubicBezTo>
                    <a:pt x="206" y="327"/>
                    <a:pt x="206" y="326"/>
                    <a:pt x="205" y="325"/>
                  </a:cubicBezTo>
                  <a:cubicBezTo>
                    <a:pt x="203" y="323"/>
                    <a:pt x="201" y="321"/>
                    <a:pt x="199" y="319"/>
                  </a:cubicBezTo>
                  <a:cubicBezTo>
                    <a:pt x="191" y="311"/>
                    <a:pt x="181" y="304"/>
                    <a:pt x="171" y="298"/>
                  </a:cubicBezTo>
                  <a:cubicBezTo>
                    <a:pt x="166" y="295"/>
                    <a:pt x="161" y="292"/>
                    <a:pt x="155" y="291"/>
                  </a:cubicBezTo>
                  <a:cubicBezTo>
                    <a:pt x="154" y="290"/>
                    <a:pt x="152" y="290"/>
                    <a:pt x="151" y="290"/>
                  </a:cubicBezTo>
                  <a:cubicBezTo>
                    <a:pt x="149" y="289"/>
                    <a:pt x="148" y="289"/>
                    <a:pt x="147" y="289"/>
                  </a:cubicBezTo>
                  <a:cubicBezTo>
                    <a:pt x="146" y="289"/>
                    <a:pt x="146" y="289"/>
                    <a:pt x="145" y="289"/>
                  </a:cubicBezTo>
                  <a:cubicBezTo>
                    <a:pt x="143" y="290"/>
                    <a:pt x="140" y="290"/>
                    <a:pt x="138" y="290"/>
                  </a:cubicBezTo>
                  <a:cubicBezTo>
                    <a:pt x="137" y="290"/>
                    <a:pt x="135" y="291"/>
                    <a:pt x="134" y="291"/>
                  </a:cubicBezTo>
                  <a:cubicBezTo>
                    <a:pt x="133" y="291"/>
                    <a:pt x="132" y="291"/>
                    <a:pt x="131" y="290"/>
                  </a:cubicBezTo>
                  <a:cubicBezTo>
                    <a:pt x="130" y="289"/>
                    <a:pt x="130" y="287"/>
                    <a:pt x="129" y="286"/>
                  </a:cubicBezTo>
                  <a:cubicBezTo>
                    <a:pt x="129" y="286"/>
                    <a:pt x="129" y="286"/>
                    <a:pt x="129" y="286"/>
                  </a:cubicBezTo>
                  <a:cubicBezTo>
                    <a:pt x="129" y="286"/>
                    <a:pt x="128" y="286"/>
                    <a:pt x="128" y="285"/>
                  </a:cubicBezTo>
                  <a:cubicBezTo>
                    <a:pt x="128" y="284"/>
                    <a:pt x="128" y="284"/>
                    <a:pt x="127" y="283"/>
                  </a:cubicBezTo>
                  <a:moveTo>
                    <a:pt x="127" y="264"/>
                  </a:moveTo>
                  <a:cubicBezTo>
                    <a:pt x="127" y="271"/>
                    <a:pt x="128" y="277"/>
                    <a:pt x="129" y="283"/>
                  </a:cubicBezTo>
                  <a:cubicBezTo>
                    <a:pt x="129" y="282"/>
                    <a:pt x="129" y="282"/>
                    <a:pt x="129" y="282"/>
                  </a:cubicBezTo>
                  <a:cubicBezTo>
                    <a:pt x="129" y="279"/>
                    <a:pt x="129" y="276"/>
                    <a:pt x="129" y="273"/>
                  </a:cubicBezTo>
                  <a:cubicBezTo>
                    <a:pt x="128" y="270"/>
                    <a:pt x="128" y="267"/>
                    <a:pt x="127" y="264"/>
                  </a:cubicBezTo>
                  <a:moveTo>
                    <a:pt x="234" y="254"/>
                  </a:moveTo>
                  <a:cubicBezTo>
                    <a:pt x="233" y="254"/>
                    <a:pt x="232" y="254"/>
                    <a:pt x="231" y="254"/>
                  </a:cubicBezTo>
                  <a:cubicBezTo>
                    <a:pt x="232" y="255"/>
                    <a:pt x="232" y="255"/>
                    <a:pt x="233" y="255"/>
                  </a:cubicBezTo>
                  <a:cubicBezTo>
                    <a:pt x="234" y="255"/>
                    <a:pt x="235" y="254"/>
                    <a:pt x="236" y="254"/>
                  </a:cubicBezTo>
                  <a:cubicBezTo>
                    <a:pt x="235" y="254"/>
                    <a:pt x="234" y="254"/>
                    <a:pt x="234" y="254"/>
                  </a:cubicBezTo>
                  <a:moveTo>
                    <a:pt x="123" y="248"/>
                  </a:moveTo>
                  <a:cubicBezTo>
                    <a:pt x="123" y="250"/>
                    <a:pt x="123" y="253"/>
                    <a:pt x="123" y="255"/>
                  </a:cubicBezTo>
                  <a:cubicBezTo>
                    <a:pt x="123" y="257"/>
                    <a:pt x="124" y="260"/>
                    <a:pt x="124" y="262"/>
                  </a:cubicBezTo>
                  <a:cubicBezTo>
                    <a:pt x="125" y="263"/>
                    <a:pt x="125" y="264"/>
                    <a:pt x="125" y="265"/>
                  </a:cubicBezTo>
                  <a:cubicBezTo>
                    <a:pt x="125" y="261"/>
                    <a:pt x="125" y="258"/>
                    <a:pt x="125" y="254"/>
                  </a:cubicBezTo>
                  <a:cubicBezTo>
                    <a:pt x="124" y="252"/>
                    <a:pt x="124" y="250"/>
                    <a:pt x="123" y="248"/>
                  </a:cubicBezTo>
                  <a:moveTo>
                    <a:pt x="121" y="240"/>
                  </a:moveTo>
                  <a:cubicBezTo>
                    <a:pt x="121" y="242"/>
                    <a:pt x="121" y="244"/>
                    <a:pt x="121" y="247"/>
                  </a:cubicBezTo>
                  <a:cubicBezTo>
                    <a:pt x="121" y="247"/>
                    <a:pt x="121" y="248"/>
                    <a:pt x="121" y="248"/>
                  </a:cubicBezTo>
                  <a:cubicBezTo>
                    <a:pt x="121" y="246"/>
                    <a:pt x="121" y="244"/>
                    <a:pt x="122" y="242"/>
                  </a:cubicBezTo>
                  <a:cubicBezTo>
                    <a:pt x="121" y="241"/>
                    <a:pt x="121" y="241"/>
                    <a:pt x="121" y="240"/>
                  </a:cubicBezTo>
                  <a:moveTo>
                    <a:pt x="172" y="183"/>
                  </a:moveTo>
                  <a:cubicBezTo>
                    <a:pt x="166" y="185"/>
                    <a:pt x="160" y="187"/>
                    <a:pt x="154" y="189"/>
                  </a:cubicBezTo>
                  <a:cubicBezTo>
                    <a:pt x="148" y="191"/>
                    <a:pt x="142" y="192"/>
                    <a:pt x="137" y="195"/>
                  </a:cubicBezTo>
                  <a:cubicBezTo>
                    <a:pt x="132" y="197"/>
                    <a:pt x="126" y="199"/>
                    <a:pt x="122" y="203"/>
                  </a:cubicBezTo>
                  <a:cubicBezTo>
                    <a:pt x="119" y="206"/>
                    <a:pt x="118" y="210"/>
                    <a:pt x="117" y="214"/>
                  </a:cubicBezTo>
                  <a:cubicBezTo>
                    <a:pt x="116" y="223"/>
                    <a:pt x="118" y="232"/>
                    <a:pt x="119" y="240"/>
                  </a:cubicBezTo>
                  <a:cubicBezTo>
                    <a:pt x="119" y="237"/>
                    <a:pt x="119" y="233"/>
                    <a:pt x="119" y="230"/>
                  </a:cubicBezTo>
                  <a:cubicBezTo>
                    <a:pt x="118" y="222"/>
                    <a:pt x="118" y="213"/>
                    <a:pt x="122" y="207"/>
                  </a:cubicBezTo>
                  <a:cubicBezTo>
                    <a:pt x="125" y="202"/>
                    <a:pt x="131" y="199"/>
                    <a:pt x="136" y="197"/>
                  </a:cubicBezTo>
                  <a:cubicBezTo>
                    <a:pt x="142" y="194"/>
                    <a:pt x="149" y="193"/>
                    <a:pt x="155" y="191"/>
                  </a:cubicBezTo>
                  <a:cubicBezTo>
                    <a:pt x="161" y="189"/>
                    <a:pt x="167" y="186"/>
                    <a:pt x="172" y="183"/>
                  </a:cubicBezTo>
                  <a:moveTo>
                    <a:pt x="204" y="150"/>
                  </a:moveTo>
                  <a:cubicBezTo>
                    <a:pt x="204" y="151"/>
                    <a:pt x="203" y="151"/>
                    <a:pt x="202" y="152"/>
                  </a:cubicBezTo>
                  <a:cubicBezTo>
                    <a:pt x="201" y="154"/>
                    <a:pt x="200" y="155"/>
                    <a:pt x="199" y="157"/>
                  </a:cubicBezTo>
                  <a:cubicBezTo>
                    <a:pt x="193" y="167"/>
                    <a:pt x="183" y="174"/>
                    <a:pt x="173" y="180"/>
                  </a:cubicBezTo>
                  <a:cubicBezTo>
                    <a:pt x="173" y="180"/>
                    <a:pt x="172" y="181"/>
                    <a:pt x="172" y="181"/>
                  </a:cubicBezTo>
                  <a:cubicBezTo>
                    <a:pt x="176" y="179"/>
                    <a:pt x="181" y="177"/>
                    <a:pt x="185" y="174"/>
                  </a:cubicBezTo>
                  <a:cubicBezTo>
                    <a:pt x="186" y="174"/>
                    <a:pt x="186" y="174"/>
                    <a:pt x="187" y="173"/>
                  </a:cubicBezTo>
                  <a:cubicBezTo>
                    <a:pt x="192" y="169"/>
                    <a:pt x="196" y="165"/>
                    <a:pt x="200" y="159"/>
                  </a:cubicBezTo>
                  <a:cubicBezTo>
                    <a:pt x="202" y="156"/>
                    <a:pt x="203" y="153"/>
                    <a:pt x="204" y="150"/>
                  </a:cubicBezTo>
                  <a:moveTo>
                    <a:pt x="205" y="145"/>
                  </a:moveTo>
                  <a:cubicBezTo>
                    <a:pt x="205" y="145"/>
                    <a:pt x="205" y="146"/>
                    <a:pt x="205" y="146"/>
                  </a:cubicBezTo>
                  <a:cubicBezTo>
                    <a:pt x="205" y="146"/>
                    <a:pt x="205" y="146"/>
                    <a:pt x="205" y="146"/>
                  </a:cubicBezTo>
                  <a:cubicBezTo>
                    <a:pt x="205" y="145"/>
                    <a:pt x="205" y="145"/>
                    <a:pt x="205" y="145"/>
                  </a:cubicBezTo>
                  <a:moveTo>
                    <a:pt x="63" y="143"/>
                  </a:moveTo>
                  <a:cubicBezTo>
                    <a:pt x="66" y="145"/>
                    <a:pt x="69" y="146"/>
                    <a:pt x="72" y="147"/>
                  </a:cubicBezTo>
                  <a:cubicBezTo>
                    <a:pt x="76" y="147"/>
                    <a:pt x="79" y="148"/>
                    <a:pt x="82" y="149"/>
                  </a:cubicBezTo>
                  <a:cubicBezTo>
                    <a:pt x="84" y="149"/>
                    <a:pt x="86" y="149"/>
                    <a:pt x="87" y="149"/>
                  </a:cubicBezTo>
                  <a:cubicBezTo>
                    <a:pt x="88" y="150"/>
                    <a:pt x="90" y="150"/>
                    <a:pt x="91" y="150"/>
                  </a:cubicBezTo>
                  <a:cubicBezTo>
                    <a:pt x="88" y="149"/>
                    <a:pt x="84" y="148"/>
                    <a:pt x="81" y="147"/>
                  </a:cubicBezTo>
                  <a:cubicBezTo>
                    <a:pt x="77" y="146"/>
                    <a:pt x="73" y="145"/>
                    <a:pt x="68" y="144"/>
                  </a:cubicBezTo>
                  <a:cubicBezTo>
                    <a:pt x="66" y="144"/>
                    <a:pt x="65" y="144"/>
                    <a:pt x="63" y="143"/>
                  </a:cubicBezTo>
                  <a:moveTo>
                    <a:pt x="113" y="136"/>
                  </a:moveTo>
                  <a:cubicBezTo>
                    <a:pt x="112" y="137"/>
                    <a:pt x="112" y="137"/>
                    <a:pt x="112" y="138"/>
                  </a:cubicBezTo>
                  <a:cubicBezTo>
                    <a:pt x="111" y="139"/>
                    <a:pt x="111" y="140"/>
                    <a:pt x="110" y="142"/>
                  </a:cubicBezTo>
                  <a:cubicBezTo>
                    <a:pt x="110" y="144"/>
                    <a:pt x="110" y="146"/>
                    <a:pt x="110" y="148"/>
                  </a:cubicBezTo>
                  <a:cubicBezTo>
                    <a:pt x="109" y="150"/>
                    <a:pt x="108" y="151"/>
                    <a:pt x="107" y="151"/>
                  </a:cubicBezTo>
                  <a:cubicBezTo>
                    <a:pt x="106" y="152"/>
                    <a:pt x="104" y="152"/>
                    <a:pt x="103" y="152"/>
                  </a:cubicBezTo>
                  <a:cubicBezTo>
                    <a:pt x="102" y="152"/>
                    <a:pt x="101" y="152"/>
                    <a:pt x="100" y="152"/>
                  </a:cubicBezTo>
                  <a:cubicBezTo>
                    <a:pt x="101" y="152"/>
                    <a:pt x="101" y="152"/>
                    <a:pt x="101" y="152"/>
                  </a:cubicBezTo>
                  <a:cubicBezTo>
                    <a:pt x="102" y="152"/>
                    <a:pt x="102" y="153"/>
                    <a:pt x="101" y="154"/>
                  </a:cubicBezTo>
                  <a:cubicBezTo>
                    <a:pt x="102" y="154"/>
                    <a:pt x="103" y="154"/>
                    <a:pt x="103" y="154"/>
                  </a:cubicBezTo>
                  <a:cubicBezTo>
                    <a:pt x="105" y="154"/>
                    <a:pt x="106" y="154"/>
                    <a:pt x="107" y="153"/>
                  </a:cubicBezTo>
                  <a:cubicBezTo>
                    <a:pt x="110" y="153"/>
                    <a:pt x="111" y="151"/>
                    <a:pt x="112" y="148"/>
                  </a:cubicBezTo>
                  <a:cubicBezTo>
                    <a:pt x="112" y="148"/>
                    <a:pt x="112" y="148"/>
                    <a:pt x="112" y="148"/>
                  </a:cubicBezTo>
                  <a:cubicBezTo>
                    <a:pt x="111" y="148"/>
                    <a:pt x="110" y="147"/>
                    <a:pt x="111" y="146"/>
                  </a:cubicBezTo>
                  <a:cubicBezTo>
                    <a:pt x="111" y="146"/>
                    <a:pt x="112" y="146"/>
                    <a:pt x="112" y="145"/>
                  </a:cubicBezTo>
                  <a:cubicBezTo>
                    <a:pt x="112" y="144"/>
                    <a:pt x="112" y="142"/>
                    <a:pt x="112" y="140"/>
                  </a:cubicBezTo>
                  <a:cubicBezTo>
                    <a:pt x="112" y="139"/>
                    <a:pt x="112" y="137"/>
                    <a:pt x="113" y="136"/>
                  </a:cubicBezTo>
                  <a:moveTo>
                    <a:pt x="303" y="130"/>
                  </a:moveTo>
                  <a:cubicBezTo>
                    <a:pt x="303" y="130"/>
                    <a:pt x="303" y="130"/>
                    <a:pt x="302" y="131"/>
                  </a:cubicBezTo>
                  <a:cubicBezTo>
                    <a:pt x="302" y="131"/>
                    <a:pt x="302" y="131"/>
                    <a:pt x="302" y="131"/>
                  </a:cubicBezTo>
                  <a:cubicBezTo>
                    <a:pt x="301" y="131"/>
                    <a:pt x="301" y="131"/>
                    <a:pt x="301" y="130"/>
                  </a:cubicBezTo>
                  <a:cubicBezTo>
                    <a:pt x="301" y="133"/>
                    <a:pt x="301" y="136"/>
                    <a:pt x="301" y="139"/>
                  </a:cubicBezTo>
                  <a:cubicBezTo>
                    <a:pt x="300" y="150"/>
                    <a:pt x="299" y="161"/>
                    <a:pt x="296" y="171"/>
                  </a:cubicBezTo>
                  <a:cubicBezTo>
                    <a:pt x="292" y="189"/>
                    <a:pt x="283" y="206"/>
                    <a:pt x="272" y="220"/>
                  </a:cubicBezTo>
                  <a:cubicBezTo>
                    <a:pt x="271" y="221"/>
                    <a:pt x="270" y="221"/>
                    <a:pt x="269" y="222"/>
                  </a:cubicBezTo>
                  <a:cubicBezTo>
                    <a:pt x="266" y="225"/>
                    <a:pt x="263" y="228"/>
                    <a:pt x="259" y="231"/>
                  </a:cubicBezTo>
                  <a:cubicBezTo>
                    <a:pt x="247" y="240"/>
                    <a:pt x="233" y="247"/>
                    <a:pt x="220" y="255"/>
                  </a:cubicBezTo>
                  <a:cubicBezTo>
                    <a:pt x="219" y="255"/>
                    <a:pt x="219" y="256"/>
                    <a:pt x="220" y="257"/>
                  </a:cubicBezTo>
                  <a:cubicBezTo>
                    <a:pt x="223" y="258"/>
                    <a:pt x="226" y="258"/>
                    <a:pt x="228" y="258"/>
                  </a:cubicBezTo>
                  <a:cubicBezTo>
                    <a:pt x="232" y="258"/>
                    <a:pt x="236" y="258"/>
                    <a:pt x="240" y="259"/>
                  </a:cubicBezTo>
                  <a:cubicBezTo>
                    <a:pt x="247" y="260"/>
                    <a:pt x="253" y="262"/>
                    <a:pt x="260" y="265"/>
                  </a:cubicBezTo>
                  <a:cubicBezTo>
                    <a:pt x="272" y="271"/>
                    <a:pt x="283" y="279"/>
                    <a:pt x="292" y="290"/>
                  </a:cubicBezTo>
                  <a:cubicBezTo>
                    <a:pt x="300" y="299"/>
                    <a:pt x="306" y="311"/>
                    <a:pt x="310" y="322"/>
                  </a:cubicBezTo>
                  <a:cubicBezTo>
                    <a:pt x="310" y="320"/>
                    <a:pt x="309" y="317"/>
                    <a:pt x="309" y="314"/>
                  </a:cubicBezTo>
                  <a:cubicBezTo>
                    <a:pt x="305" y="306"/>
                    <a:pt x="301" y="298"/>
                    <a:pt x="295" y="291"/>
                  </a:cubicBezTo>
                  <a:cubicBezTo>
                    <a:pt x="287" y="281"/>
                    <a:pt x="277" y="272"/>
                    <a:pt x="266" y="266"/>
                  </a:cubicBezTo>
                  <a:cubicBezTo>
                    <a:pt x="262" y="264"/>
                    <a:pt x="258" y="262"/>
                    <a:pt x="254" y="261"/>
                  </a:cubicBezTo>
                  <a:cubicBezTo>
                    <a:pt x="251" y="260"/>
                    <a:pt x="248" y="259"/>
                    <a:pt x="245" y="258"/>
                  </a:cubicBezTo>
                  <a:cubicBezTo>
                    <a:pt x="240" y="258"/>
                    <a:pt x="235" y="258"/>
                    <a:pt x="230" y="256"/>
                  </a:cubicBezTo>
                  <a:cubicBezTo>
                    <a:pt x="228" y="256"/>
                    <a:pt x="225" y="256"/>
                    <a:pt x="223" y="255"/>
                  </a:cubicBezTo>
                  <a:cubicBezTo>
                    <a:pt x="232" y="250"/>
                    <a:pt x="241" y="245"/>
                    <a:pt x="250" y="240"/>
                  </a:cubicBezTo>
                  <a:cubicBezTo>
                    <a:pt x="243" y="244"/>
                    <a:pt x="236" y="249"/>
                    <a:pt x="229" y="253"/>
                  </a:cubicBezTo>
                  <a:cubicBezTo>
                    <a:pt x="228" y="253"/>
                    <a:pt x="228" y="254"/>
                    <a:pt x="228" y="254"/>
                  </a:cubicBezTo>
                  <a:cubicBezTo>
                    <a:pt x="228" y="254"/>
                    <a:pt x="228" y="254"/>
                    <a:pt x="228" y="254"/>
                  </a:cubicBezTo>
                  <a:cubicBezTo>
                    <a:pt x="230" y="253"/>
                    <a:pt x="232" y="252"/>
                    <a:pt x="234" y="252"/>
                  </a:cubicBezTo>
                  <a:cubicBezTo>
                    <a:pt x="244" y="246"/>
                    <a:pt x="253" y="240"/>
                    <a:pt x="262" y="232"/>
                  </a:cubicBezTo>
                  <a:cubicBezTo>
                    <a:pt x="265" y="230"/>
                    <a:pt x="268" y="227"/>
                    <a:pt x="270" y="224"/>
                  </a:cubicBezTo>
                  <a:cubicBezTo>
                    <a:pt x="274" y="221"/>
                    <a:pt x="278" y="217"/>
                    <a:pt x="281" y="212"/>
                  </a:cubicBezTo>
                  <a:cubicBezTo>
                    <a:pt x="297" y="191"/>
                    <a:pt x="303" y="164"/>
                    <a:pt x="303" y="138"/>
                  </a:cubicBezTo>
                  <a:cubicBezTo>
                    <a:pt x="303" y="135"/>
                    <a:pt x="303" y="132"/>
                    <a:pt x="303" y="130"/>
                  </a:cubicBezTo>
                  <a:moveTo>
                    <a:pt x="306" y="129"/>
                  </a:moveTo>
                  <a:cubicBezTo>
                    <a:pt x="305" y="129"/>
                    <a:pt x="304" y="129"/>
                    <a:pt x="304" y="130"/>
                  </a:cubicBezTo>
                  <a:cubicBezTo>
                    <a:pt x="304" y="141"/>
                    <a:pt x="303" y="152"/>
                    <a:pt x="301" y="163"/>
                  </a:cubicBezTo>
                  <a:cubicBezTo>
                    <a:pt x="299" y="177"/>
                    <a:pt x="296" y="190"/>
                    <a:pt x="289" y="202"/>
                  </a:cubicBezTo>
                  <a:cubicBezTo>
                    <a:pt x="282" y="213"/>
                    <a:pt x="274" y="223"/>
                    <a:pt x="264" y="232"/>
                  </a:cubicBezTo>
                  <a:cubicBezTo>
                    <a:pt x="258" y="237"/>
                    <a:pt x="252" y="241"/>
                    <a:pt x="246" y="245"/>
                  </a:cubicBezTo>
                  <a:cubicBezTo>
                    <a:pt x="243" y="248"/>
                    <a:pt x="239" y="251"/>
                    <a:pt x="235" y="252"/>
                  </a:cubicBezTo>
                  <a:cubicBezTo>
                    <a:pt x="236" y="252"/>
                    <a:pt x="236" y="252"/>
                    <a:pt x="236" y="252"/>
                  </a:cubicBezTo>
                  <a:cubicBezTo>
                    <a:pt x="237" y="252"/>
                    <a:pt x="238" y="253"/>
                    <a:pt x="239" y="253"/>
                  </a:cubicBezTo>
                  <a:cubicBezTo>
                    <a:pt x="240" y="252"/>
                    <a:pt x="242" y="251"/>
                    <a:pt x="244" y="250"/>
                  </a:cubicBezTo>
                  <a:cubicBezTo>
                    <a:pt x="244" y="249"/>
                    <a:pt x="244" y="249"/>
                    <a:pt x="244" y="249"/>
                  </a:cubicBezTo>
                  <a:cubicBezTo>
                    <a:pt x="244" y="249"/>
                    <a:pt x="244" y="249"/>
                    <a:pt x="244" y="249"/>
                  </a:cubicBezTo>
                  <a:cubicBezTo>
                    <a:pt x="245" y="248"/>
                    <a:pt x="246" y="248"/>
                    <a:pt x="246" y="248"/>
                  </a:cubicBezTo>
                  <a:cubicBezTo>
                    <a:pt x="251" y="244"/>
                    <a:pt x="256" y="241"/>
                    <a:pt x="260" y="237"/>
                  </a:cubicBezTo>
                  <a:cubicBezTo>
                    <a:pt x="266" y="232"/>
                    <a:pt x="272" y="227"/>
                    <a:pt x="278" y="221"/>
                  </a:cubicBezTo>
                  <a:cubicBezTo>
                    <a:pt x="277" y="221"/>
                    <a:pt x="277" y="221"/>
                    <a:pt x="277" y="221"/>
                  </a:cubicBezTo>
                  <a:cubicBezTo>
                    <a:pt x="276" y="221"/>
                    <a:pt x="276" y="219"/>
                    <a:pt x="277" y="219"/>
                  </a:cubicBezTo>
                  <a:cubicBezTo>
                    <a:pt x="278" y="219"/>
                    <a:pt x="279" y="219"/>
                    <a:pt x="280" y="218"/>
                  </a:cubicBezTo>
                  <a:cubicBezTo>
                    <a:pt x="283" y="215"/>
                    <a:pt x="285" y="212"/>
                    <a:pt x="287" y="208"/>
                  </a:cubicBezTo>
                  <a:cubicBezTo>
                    <a:pt x="293" y="199"/>
                    <a:pt x="298" y="188"/>
                    <a:pt x="301" y="177"/>
                  </a:cubicBezTo>
                  <a:cubicBezTo>
                    <a:pt x="300" y="177"/>
                    <a:pt x="300" y="176"/>
                    <a:pt x="301" y="176"/>
                  </a:cubicBezTo>
                  <a:cubicBezTo>
                    <a:pt x="301" y="176"/>
                    <a:pt x="301" y="176"/>
                    <a:pt x="301" y="176"/>
                  </a:cubicBezTo>
                  <a:cubicBezTo>
                    <a:pt x="301" y="175"/>
                    <a:pt x="301" y="174"/>
                    <a:pt x="302" y="173"/>
                  </a:cubicBezTo>
                  <a:cubicBezTo>
                    <a:pt x="304" y="161"/>
                    <a:pt x="305" y="149"/>
                    <a:pt x="306" y="138"/>
                  </a:cubicBezTo>
                  <a:cubicBezTo>
                    <a:pt x="306" y="138"/>
                    <a:pt x="306" y="138"/>
                    <a:pt x="306" y="138"/>
                  </a:cubicBezTo>
                  <a:cubicBezTo>
                    <a:pt x="305" y="138"/>
                    <a:pt x="304" y="136"/>
                    <a:pt x="305" y="136"/>
                  </a:cubicBezTo>
                  <a:cubicBezTo>
                    <a:pt x="305" y="136"/>
                    <a:pt x="305" y="136"/>
                    <a:pt x="306" y="135"/>
                  </a:cubicBezTo>
                  <a:cubicBezTo>
                    <a:pt x="306" y="133"/>
                    <a:pt x="306" y="131"/>
                    <a:pt x="306" y="129"/>
                  </a:cubicBezTo>
                  <a:moveTo>
                    <a:pt x="203" y="107"/>
                  </a:moveTo>
                  <a:cubicBezTo>
                    <a:pt x="205" y="112"/>
                    <a:pt x="207" y="117"/>
                    <a:pt x="208" y="123"/>
                  </a:cubicBezTo>
                  <a:cubicBezTo>
                    <a:pt x="208" y="126"/>
                    <a:pt x="208" y="129"/>
                    <a:pt x="208" y="132"/>
                  </a:cubicBezTo>
                  <a:cubicBezTo>
                    <a:pt x="208" y="136"/>
                    <a:pt x="208" y="139"/>
                    <a:pt x="208" y="142"/>
                  </a:cubicBezTo>
                  <a:cubicBezTo>
                    <a:pt x="208" y="141"/>
                    <a:pt x="209" y="140"/>
                    <a:pt x="209" y="139"/>
                  </a:cubicBezTo>
                  <a:cubicBezTo>
                    <a:pt x="211" y="131"/>
                    <a:pt x="210" y="123"/>
                    <a:pt x="208" y="116"/>
                  </a:cubicBezTo>
                  <a:cubicBezTo>
                    <a:pt x="207" y="113"/>
                    <a:pt x="205" y="110"/>
                    <a:pt x="203" y="107"/>
                  </a:cubicBezTo>
                  <a:moveTo>
                    <a:pt x="198" y="100"/>
                  </a:moveTo>
                  <a:cubicBezTo>
                    <a:pt x="200" y="102"/>
                    <a:pt x="202" y="104"/>
                    <a:pt x="204" y="106"/>
                  </a:cubicBezTo>
                  <a:cubicBezTo>
                    <a:pt x="203" y="104"/>
                    <a:pt x="202" y="103"/>
                    <a:pt x="201" y="102"/>
                  </a:cubicBezTo>
                  <a:cubicBezTo>
                    <a:pt x="200" y="101"/>
                    <a:pt x="199" y="101"/>
                    <a:pt x="198" y="100"/>
                  </a:cubicBezTo>
                  <a:moveTo>
                    <a:pt x="170" y="90"/>
                  </a:moveTo>
                  <a:cubicBezTo>
                    <a:pt x="164" y="90"/>
                    <a:pt x="158" y="91"/>
                    <a:pt x="152" y="92"/>
                  </a:cubicBezTo>
                  <a:cubicBezTo>
                    <a:pt x="141" y="95"/>
                    <a:pt x="130" y="101"/>
                    <a:pt x="122" y="109"/>
                  </a:cubicBezTo>
                  <a:cubicBezTo>
                    <a:pt x="117" y="114"/>
                    <a:pt x="114" y="120"/>
                    <a:pt x="112" y="127"/>
                  </a:cubicBezTo>
                  <a:cubicBezTo>
                    <a:pt x="113" y="125"/>
                    <a:pt x="115" y="124"/>
                    <a:pt x="116" y="122"/>
                  </a:cubicBezTo>
                  <a:cubicBezTo>
                    <a:pt x="117" y="121"/>
                    <a:pt x="118" y="119"/>
                    <a:pt x="119" y="118"/>
                  </a:cubicBezTo>
                  <a:cubicBezTo>
                    <a:pt x="119" y="116"/>
                    <a:pt x="120" y="115"/>
                    <a:pt x="121" y="113"/>
                  </a:cubicBezTo>
                  <a:cubicBezTo>
                    <a:pt x="128" y="103"/>
                    <a:pt x="141" y="97"/>
                    <a:pt x="152" y="94"/>
                  </a:cubicBezTo>
                  <a:cubicBezTo>
                    <a:pt x="158" y="92"/>
                    <a:pt x="164" y="92"/>
                    <a:pt x="170" y="92"/>
                  </a:cubicBezTo>
                  <a:cubicBezTo>
                    <a:pt x="176" y="92"/>
                    <a:pt x="182" y="93"/>
                    <a:pt x="188" y="95"/>
                  </a:cubicBezTo>
                  <a:cubicBezTo>
                    <a:pt x="189" y="95"/>
                    <a:pt x="190" y="95"/>
                    <a:pt x="190" y="96"/>
                  </a:cubicBezTo>
                  <a:cubicBezTo>
                    <a:pt x="191" y="96"/>
                    <a:pt x="192" y="96"/>
                    <a:pt x="193" y="96"/>
                  </a:cubicBezTo>
                  <a:cubicBezTo>
                    <a:pt x="194" y="97"/>
                    <a:pt x="195" y="97"/>
                    <a:pt x="197" y="98"/>
                  </a:cubicBezTo>
                  <a:cubicBezTo>
                    <a:pt x="193" y="95"/>
                    <a:pt x="190" y="93"/>
                    <a:pt x="186" y="92"/>
                  </a:cubicBezTo>
                  <a:cubicBezTo>
                    <a:pt x="181" y="90"/>
                    <a:pt x="175" y="90"/>
                    <a:pt x="170" y="90"/>
                  </a:cubicBezTo>
                  <a:moveTo>
                    <a:pt x="287" y="60"/>
                  </a:moveTo>
                  <a:cubicBezTo>
                    <a:pt x="286" y="61"/>
                    <a:pt x="286" y="61"/>
                    <a:pt x="285" y="62"/>
                  </a:cubicBezTo>
                  <a:cubicBezTo>
                    <a:pt x="286" y="63"/>
                    <a:pt x="287" y="65"/>
                    <a:pt x="289" y="67"/>
                  </a:cubicBezTo>
                  <a:cubicBezTo>
                    <a:pt x="287" y="65"/>
                    <a:pt x="286" y="64"/>
                    <a:pt x="285" y="62"/>
                  </a:cubicBezTo>
                  <a:cubicBezTo>
                    <a:pt x="284" y="62"/>
                    <a:pt x="284" y="62"/>
                    <a:pt x="283" y="63"/>
                  </a:cubicBezTo>
                  <a:cubicBezTo>
                    <a:pt x="286" y="67"/>
                    <a:pt x="289" y="72"/>
                    <a:pt x="291" y="76"/>
                  </a:cubicBezTo>
                  <a:cubicBezTo>
                    <a:pt x="294" y="81"/>
                    <a:pt x="296" y="86"/>
                    <a:pt x="298" y="92"/>
                  </a:cubicBezTo>
                  <a:cubicBezTo>
                    <a:pt x="299" y="95"/>
                    <a:pt x="300" y="99"/>
                    <a:pt x="300" y="103"/>
                  </a:cubicBezTo>
                  <a:cubicBezTo>
                    <a:pt x="301" y="103"/>
                    <a:pt x="302" y="102"/>
                    <a:pt x="303" y="102"/>
                  </a:cubicBezTo>
                  <a:cubicBezTo>
                    <a:pt x="302" y="98"/>
                    <a:pt x="301" y="94"/>
                    <a:pt x="300" y="90"/>
                  </a:cubicBezTo>
                  <a:cubicBezTo>
                    <a:pt x="299" y="87"/>
                    <a:pt x="298" y="84"/>
                    <a:pt x="297" y="81"/>
                  </a:cubicBezTo>
                  <a:cubicBezTo>
                    <a:pt x="295" y="77"/>
                    <a:pt x="293" y="72"/>
                    <a:pt x="291" y="68"/>
                  </a:cubicBezTo>
                  <a:cubicBezTo>
                    <a:pt x="291" y="68"/>
                    <a:pt x="291" y="68"/>
                    <a:pt x="290" y="68"/>
                  </a:cubicBezTo>
                  <a:cubicBezTo>
                    <a:pt x="290" y="69"/>
                    <a:pt x="290" y="69"/>
                    <a:pt x="290" y="69"/>
                  </a:cubicBezTo>
                  <a:cubicBezTo>
                    <a:pt x="289" y="69"/>
                    <a:pt x="289" y="67"/>
                    <a:pt x="290" y="67"/>
                  </a:cubicBezTo>
                  <a:cubicBezTo>
                    <a:pt x="290" y="67"/>
                    <a:pt x="290" y="66"/>
                    <a:pt x="290" y="66"/>
                  </a:cubicBezTo>
                  <a:cubicBezTo>
                    <a:pt x="289" y="64"/>
                    <a:pt x="288" y="62"/>
                    <a:pt x="287" y="60"/>
                  </a:cubicBezTo>
                  <a:moveTo>
                    <a:pt x="278" y="53"/>
                  </a:moveTo>
                  <a:cubicBezTo>
                    <a:pt x="278" y="54"/>
                    <a:pt x="277" y="54"/>
                    <a:pt x="277" y="54"/>
                  </a:cubicBezTo>
                  <a:cubicBezTo>
                    <a:pt x="278" y="57"/>
                    <a:pt x="280" y="59"/>
                    <a:pt x="282" y="61"/>
                  </a:cubicBezTo>
                  <a:cubicBezTo>
                    <a:pt x="282" y="61"/>
                    <a:pt x="283" y="60"/>
                    <a:pt x="284" y="60"/>
                  </a:cubicBezTo>
                  <a:cubicBezTo>
                    <a:pt x="282" y="58"/>
                    <a:pt x="280" y="56"/>
                    <a:pt x="278" y="53"/>
                  </a:cubicBezTo>
                  <a:moveTo>
                    <a:pt x="281" y="52"/>
                  </a:moveTo>
                  <a:cubicBezTo>
                    <a:pt x="280" y="52"/>
                    <a:pt x="280" y="53"/>
                    <a:pt x="279" y="53"/>
                  </a:cubicBezTo>
                  <a:cubicBezTo>
                    <a:pt x="281" y="55"/>
                    <a:pt x="282" y="57"/>
                    <a:pt x="284" y="60"/>
                  </a:cubicBezTo>
                  <a:cubicBezTo>
                    <a:pt x="285" y="59"/>
                    <a:pt x="285" y="59"/>
                    <a:pt x="286" y="59"/>
                  </a:cubicBezTo>
                  <a:cubicBezTo>
                    <a:pt x="284" y="56"/>
                    <a:pt x="283" y="54"/>
                    <a:pt x="281" y="52"/>
                  </a:cubicBezTo>
                  <a:moveTo>
                    <a:pt x="275" y="45"/>
                  </a:moveTo>
                  <a:cubicBezTo>
                    <a:pt x="274" y="45"/>
                    <a:pt x="274" y="46"/>
                    <a:pt x="273" y="46"/>
                  </a:cubicBezTo>
                  <a:cubicBezTo>
                    <a:pt x="275" y="48"/>
                    <a:pt x="276" y="50"/>
                    <a:pt x="278" y="51"/>
                  </a:cubicBezTo>
                  <a:cubicBezTo>
                    <a:pt x="278" y="51"/>
                    <a:pt x="279" y="51"/>
                    <a:pt x="279" y="50"/>
                  </a:cubicBezTo>
                  <a:cubicBezTo>
                    <a:pt x="279" y="50"/>
                    <a:pt x="279" y="50"/>
                    <a:pt x="279" y="50"/>
                  </a:cubicBezTo>
                  <a:cubicBezTo>
                    <a:pt x="278" y="48"/>
                    <a:pt x="276" y="46"/>
                    <a:pt x="275" y="45"/>
                  </a:cubicBezTo>
                  <a:moveTo>
                    <a:pt x="240" y="19"/>
                  </a:moveTo>
                  <a:cubicBezTo>
                    <a:pt x="239" y="20"/>
                    <a:pt x="238" y="21"/>
                    <a:pt x="237" y="21"/>
                  </a:cubicBezTo>
                  <a:cubicBezTo>
                    <a:pt x="241" y="23"/>
                    <a:pt x="244" y="25"/>
                    <a:pt x="247" y="26"/>
                  </a:cubicBezTo>
                  <a:cubicBezTo>
                    <a:pt x="254" y="32"/>
                    <a:pt x="261" y="38"/>
                    <a:pt x="267" y="44"/>
                  </a:cubicBezTo>
                  <a:cubicBezTo>
                    <a:pt x="270" y="47"/>
                    <a:pt x="273" y="50"/>
                    <a:pt x="275" y="53"/>
                  </a:cubicBezTo>
                  <a:cubicBezTo>
                    <a:pt x="276" y="52"/>
                    <a:pt x="276" y="52"/>
                    <a:pt x="277" y="52"/>
                  </a:cubicBezTo>
                  <a:cubicBezTo>
                    <a:pt x="276" y="50"/>
                    <a:pt x="274" y="48"/>
                    <a:pt x="272" y="47"/>
                  </a:cubicBezTo>
                  <a:cubicBezTo>
                    <a:pt x="272" y="47"/>
                    <a:pt x="272" y="47"/>
                    <a:pt x="272" y="47"/>
                  </a:cubicBezTo>
                  <a:cubicBezTo>
                    <a:pt x="271" y="47"/>
                    <a:pt x="271" y="47"/>
                    <a:pt x="271" y="47"/>
                  </a:cubicBezTo>
                  <a:cubicBezTo>
                    <a:pt x="270" y="47"/>
                    <a:pt x="270" y="46"/>
                    <a:pt x="271" y="45"/>
                  </a:cubicBezTo>
                  <a:cubicBezTo>
                    <a:pt x="271" y="45"/>
                    <a:pt x="271" y="45"/>
                    <a:pt x="271" y="45"/>
                  </a:cubicBezTo>
                  <a:cubicBezTo>
                    <a:pt x="269" y="42"/>
                    <a:pt x="266" y="40"/>
                    <a:pt x="263" y="37"/>
                  </a:cubicBezTo>
                  <a:cubicBezTo>
                    <a:pt x="266" y="40"/>
                    <a:pt x="269" y="42"/>
                    <a:pt x="272" y="45"/>
                  </a:cubicBezTo>
                  <a:cubicBezTo>
                    <a:pt x="272" y="44"/>
                    <a:pt x="273" y="44"/>
                    <a:pt x="273" y="44"/>
                  </a:cubicBezTo>
                  <a:cubicBezTo>
                    <a:pt x="271" y="41"/>
                    <a:pt x="269" y="39"/>
                    <a:pt x="267" y="37"/>
                  </a:cubicBezTo>
                  <a:cubicBezTo>
                    <a:pt x="266" y="38"/>
                    <a:pt x="266" y="38"/>
                    <a:pt x="266" y="38"/>
                  </a:cubicBezTo>
                  <a:cubicBezTo>
                    <a:pt x="266" y="38"/>
                    <a:pt x="265" y="38"/>
                    <a:pt x="265" y="38"/>
                  </a:cubicBezTo>
                  <a:cubicBezTo>
                    <a:pt x="264" y="38"/>
                    <a:pt x="264" y="37"/>
                    <a:pt x="265" y="36"/>
                  </a:cubicBezTo>
                  <a:cubicBezTo>
                    <a:pt x="265" y="36"/>
                    <a:pt x="265" y="36"/>
                    <a:pt x="265" y="36"/>
                  </a:cubicBezTo>
                  <a:cubicBezTo>
                    <a:pt x="263" y="34"/>
                    <a:pt x="260" y="32"/>
                    <a:pt x="258" y="31"/>
                  </a:cubicBezTo>
                  <a:cubicBezTo>
                    <a:pt x="258" y="31"/>
                    <a:pt x="257" y="31"/>
                    <a:pt x="257" y="31"/>
                  </a:cubicBezTo>
                  <a:cubicBezTo>
                    <a:pt x="257" y="31"/>
                    <a:pt x="257" y="31"/>
                    <a:pt x="257" y="31"/>
                  </a:cubicBezTo>
                  <a:cubicBezTo>
                    <a:pt x="256" y="31"/>
                    <a:pt x="255" y="30"/>
                    <a:pt x="256" y="29"/>
                  </a:cubicBezTo>
                  <a:cubicBezTo>
                    <a:pt x="254" y="28"/>
                    <a:pt x="251" y="26"/>
                    <a:pt x="249" y="25"/>
                  </a:cubicBezTo>
                  <a:cubicBezTo>
                    <a:pt x="248" y="25"/>
                    <a:pt x="248" y="25"/>
                    <a:pt x="248" y="24"/>
                  </a:cubicBezTo>
                  <a:cubicBezTo>
                    <a:pt x="248" y="24"/>
                    <a:pt x="247" y="24"/>
                    <a:pt x="247" y="24"/>
                  </a:cubicBezTo>
                  <a:cubicBezTo>
                    <a:pt x="245" y="22"/>
                    <a:pt x="243" y="21"/>
                    <a:pt x="240" y="19"/>
                  </a:cubicBezTo>
                  <a:moveTo>
                    <a:pt x="230" y="13"/>
                  </a:moveTo>
                  <a:cubicBezTo>
                    <a:pt x="230" y="14"/>
                    <a:pt x="229" y="14"/>
                    <a:pt x="229" y="14"/>
                  </a:cubicBezTo>
                  <a:cubicBezTo>
                    <a:pt x="231" y="16"/>
                    <a:pt x="233" y="17"/>
                    <a:pt x="235" y="18"/>
                  </a:cubicBezTo>
                  <a:cubicBezTo>
                    <a:pt x="233" y="17"/>
                    <a:pt x="230" y="16"/>
                    <a:pt x="228" y="15"/>
                  </a:cubicBezTo>
                  <a:cubicBezTo>
                    <a:pt x="227" y="16"/>
                    <a:pt x="226" y="16"/>
                    <a:pt x="226" y="16"/>
                  </a:cubicBezTo>
                  <a:cubicBezTo>
                    <a:pt x="229" y="18"/>
                    <a:pt x="232" y="19"/>
                    <a:pt x="235" y="20"/>
                  </a:cubicBezTo>
                  <a:cubicBezTo>
                    <a:pt x="236" y="20"/>
                    <a:pt x="237" y="19"/>
                    <a:pt x="239" y="18"/>
                  </a:cubicBezTo>
                  <a:cubicBezTo>
                    <a:pt x="236" y="16"/>
                    <a:pt x="233" y="15"/>
                    <a:pt x="230" y="13"/>
                  </a:cubicBezTo>
                  <a:moveTo>
                    <a:pt x="218" y="12"/>
                  </a:moveTo>
                  <a:cubicBezTo>
                    <a:pt x="218" y="12"/>
                    <a:pt x="217" y="13"/>
                    <a:pt x="216" y="13"/>
                  </a:cubicBezTo>
                  <a:cubicBezTo>
                    <a:pt x="219" y="14"/>
                    <a:pt x="222" y="15"/>
                    <a:pt x="224" y="16"/>
                  </a:cubicBezTo>
                  <a:cubicBezTo>
                    <a:pt x="224" y="15"/>
                    <a:pt x="224" y="15"/>
                    <a:pt x="224" y="15"/>
                  </a:cubicBezTo>
                  <a:cubicBezTo>
                    <a:pt x="225" y="15"/>
                    <a:pt x="225" y="15"/>
                    <a:pt x="225" y="14"/>
                  </a:cubicBezTo>
                  <a:cubicBezTo>
                    <a:pt x="224" y="14"/>
                    <a:pt x="222" y="13"/>
                    <a:pt x="221" y="13"/>
                  </a:cubicBezTo>
                  <a:cubicBezTo>
                    <a:pt x="220" y="13"/>
                    <a:pt x="219" y="12"/>
                    <a:pt x="218" y="12"/>
                  </a:cubicBezTo>
                  <a:moveTo>
                    <a:pt x="134" y="12"/>
                  </a:moveTo>
                  <a:cubicBezTo>
                    <a:pt x="132" y="12"/>
                    <a:pt x="130" y="13"/>
                    <a:pt x="129" y="13"/>
                  </a:cubicBezTo>
                  <a:cubicBezTo>
                    <a:pt x="127" y="14"/>
                    <a:pt x="126" y="16"/>
                    <a:pt x="124" y="17"/>
                  </a:cubicBezTo>
                  <a:cubicBezTo>
                    <a:pt x="126" y="16"/>
                    <a:pt x="128" y="16"/>
                    <a:pt x="129" y="15"/>
                  </a:cubicBezTo>
                  <a:cubicBezTo>
                    <a:pt x="131" y="14"/>
                    <a:pt x="132" y="13"/>
                    <a:pt x="134" y="12"/>
                  </a:cubicBezTo>
                  <a:moveTo>
                    <a:pt x="222" y="9"/>
                  </a:moveTo>
                  <a:cubicBezTo>
                    <a:pt x="222" y="10"/>
                    <a:pt x="221" y="10"/>
                    <a:pt x="221" y="11"/>
                  </a:cubicBezTo>
                  <a:cubicBezTo>
                    <a:pt x="223" y="11"/>
                    <a:pt x="225" y="12"/>
                    <a:pt x="227" y="13"/>
                  </a:cubicBezTo>
                  <a:cubicBezTo>
                    <a:pt x="227" y="13"/>
                    <a:pt x="228" y="13"/>
                    <a:pt x="228" y="12"/>
                  </a:cubicBezTo>
                  <a:cubicBezTo>
                    <a:pt x="226" y="11"/>
                    <a:pt x="224" y="10"/>
                    <a:pt x="222" y="9"/>
                  </a:cubicBezTo>
                  <a:moveTo>
                    <a:pt x="175" y="8"/>
                  </a:moveTo>
                  <a:cubicBezTo>
                    <a:pt x="175" y="9"/>
                    <a:pt x="174" y="9"/>
                    <a:pt x="173" y="10"/>
                  </a:cubicBezTo>
                  <a:cubicBezTo>
                    <a:pt x="173" y="10"/>
                    <a:pt x="173" y="10"/>
                    <a:pt x="173" y="10"/>
                  </a:cubicBezTo>
                  <a:cubicBezTo>
                    <a:pt x="177" y="10"/>
                    <a:pt x="180" y="10"/>
                    <a:pt x="184" y="10"/>
                  </a:cubicBezTo>
                  <a:cubicBezTo>
                    <a:pt x="199" y="11"/>
                    <a:pt x="213" y="14"/>
                    <a:pt x="227" y="21"/>
                  </a:cubicBezTo>
                  <a:cubicBezTo>
                    <a:pt x="239" y="27"/>
                    <a:pt x="249" y="37"/>
                    <a:pt x="258" y="46"/>
                  </a:cubicBezTo>
                  <a:cubicBezTo>
                    <a:pt x="276" y="65"/>
                    <a:pt x="291" y="87"/>
                    <a:pt x="298" y="112"/>
                  </a:cubicBezTo>
                  <a:cubicBezTo>
                    <a:pt x="299" y="118"/>
                    <a:pt x="300" y="123"/>
                    <a:pt x="301" y="129"/>
                  </a:cubicBezTo>
                  <a:cubicBezTo>
                    <a:pt x="301" y="129"/>
                    <a:pt x="301" y="129"/>
                    <a:pt x="301" y="129"/>
                  </a:cubicBezTo>
                  <a:cubicBezTo>
                    <a:pt x="302" y="129"/>
                    <a:pt x="303" y="128"/>
                    <a:pt x="303" y="128"/>
                  </a:cubicBezTo>
                  <a:cubicBezTo>
                    <a:pt x="304" y="127"/>
                    <a:pt x="304" y="126"/>
                    <a:pt x="304" y="125"/>
                  </a:cubicBezTo>
                  <a:cubicBezTo>
                    <a:pt x="304" y="126"/>
                    <a:pt x="304" y="127"/>
                    <a:pt x="304" y="128"/>
                  </a:cubicBezTo>
                  <a:cubicBezTo>
                    <a:pt x="304" y="127"/>
                    <a:pt x="305" y="127"/>
                    <a:pt x="306" y="127"/>
                  </a:cubicBezTo>
                  <a:cubicBezTo>
                    <a:pt x="305" y="123"/>
                    <a:pt x="305" y="120"/>
                    <a:pt x="305" y="117"/>
                  </a:cubicBezTo>
                  <a:cubicBezTo>
                    <a:pt x="305" y="117"/>
                    <a:pt x="305" y="117"/>
                    <a:pt x="305" y="117"/>
                  </a:cubicBezTo>
                  <a:cubicBezTo>
                    <a:pt x="305" y="118"/>
                    <a:pt x="305" y="118"/>
                    <a:pt x="304" y="118"/>
                  </a:cubicBezTo>
                  <a:cubicBezTo>
                    <a:pt x="304" y="118"/>
                    <a:pt x="303" y="116"/>
                    <a:pt x="304" y="116"/>
                  </a:cubicBezTo>
                  <a:cubicBezTo>
                    <a:pt x="304" y="115"/>
                    <a:pt x="304" y="115"/>
                    <a:pt x="305" y="115"/>
                  </a:cubicBezTo>
                  <a:cubicBezTo>
                    <a:pt x="304" y="111"/>
                    <a:pt x="304" y="107"/>
                    <a:pt x="303" y="104"/>
                  </a:cubicBezTo>
                  <a:cubicBezTo>
                    <a:pt x="302" y="104"/>
                    <a:pt x="302" y="104"/>
                    <a:pt x="301" y="105"/>
                  </a:cubicBezTo>
                  <a:cubicBezTo>
                    <a:pt x="301" y="105"/>
                    <a:pt x="301" y="105"/>
                    <a:pt x="300" y="105"/>
                  </a:cubicBezTo>
                  <a:cubicBezTo>
                    <a:pt x="300" y="105"/>
                    <a:pt x="300" y="105"/>
                    <a:pt x="300" y="105"/>
                  </a:cubicBezTo>
                  <a:cubicBezTo>
                    <a:pt x="301" y="110"/>
                    <a:pt x="301" y="114"/>
                    <a:pt x="301" y="119"/>
                  </a:cubicBezTo>
                  <a:cubicBezTo>
                    <a:pt x="298" y="100"/>
                    <a:pt x="289" y="81"/>
                    <a:pt x="277" y="65"/>
                  </a:cubicBezTo>
                  <a:cubicBezTo>
                    <a:pt x="269" y="55"/>
                    <a:pt x="261" y="46"/>
                    <a:pt x="251" y="37"/>
                  </a:cubicBezTo>
                  <a:cubicBezTo>
                    <a:pt x="242" y="28"/>
                    <a:pt x="232" y="21"/>
                    <a:pt x="220" y="16"/>
                  </a:cubicBezTo>
                  <a:cubicBezTo>
                    <a:pt x="218" y="15"/>
                    <a:pt x="217" y="15"/>
                    <a:pt x="215" y="14"/>
                  </a:cubicBezTo>
                  <a:cubicBezTo>
                    <a:pt x="215" y="14"/>
                    <a:pt x="214" y="15"/>
                    <a:pt x="214" y="15"/>
                  </a:cubicBezTo>
                  <a:cubicBezTo>
                    <a:pt x="214" y="15"/>
                    <a:pt x="214" y="15"/>
                    <a:pt x="213" y="15"/>
                  </a:cubicBezTo>
                  <a:cubicBezTo>
                    <a:pt x="213" y="15"/>
                    <a:pt x="212" y="14"/>
                    <a:pt x="213" y="13"/>
                  </a:cubicBezTo>
                  <a:cubicBezTo>
                    <a:pt x="213" y="13"/>
                    <a:pt x="213" y="13"/>
                    <a:pt x="213" y="13"/>
                  </a:cubicBezTo>
                  <a:cubicBezTo>
                    <a:pt x="201" y="10"/>
                    <a:pt x="189" y="8"/>
                    <a:pt x="176" y="8"/>
                  </a:cubicBezTo>
                  <a:cubicBezTo>
                    <a:pt x="176" y="8"/>
                    <a:pt x="176" y="8"/>
                    <a:pt x="175" y="8"/>
                  </a:cubicBezTo>
                  <a:moveTo>
                    <a:pt x="175" y="6"/>
                  </a:moveTo>
                  <a:cubicBezTo>
                    <a:pt x="169" y="6"/>
                    <a:pt x="163" y="6"/>
                    <a:pt x="157" y="7"/>
                  </a:cubicBezTo>
                  <a:cubicBezTo>
                    <a:pt x="157" y="8"/>
                    <a:pt x="156" y="8"/>
                    <a:pt x="155" y="8"/>
                  </a:cubicBezTo>
                  <a:cubicBezTo>
                    <a:pt x="155" y="9"/>
                    <a:pt x="155" y="9"/>
                    <a:pt x="155" y="9"/>
                  </a:cubicBezTo>
                  <a:cubicBezTo>
                    <a:pt x="154" y="9"/>
                    <a:pt x="154" y="8"/>
                    <a:pt x="154" y="7"/>
                  </a:cubicBezTo>
                  <a:cubicBezTo>
                    <a:pt x="149" y="8"/>
                    <a:pt x="144" y="9"/>
                    <a:pt x="138" y="10"/>
                  </a:cubicBezTo>
                  <a:cubicBezTo>
                    <a:pt x="137" y="12"/>
                    <a:pt x="136" y="13"/>
                    <a:pt x="134" y="14"/>
                  </a:cubicBezTo>
                  <a:cubicBezTo>
                    <a:pt x="138" y="13"/>
                    <a:pt x="141" y="12"/>
                    <a:pt x="144" y="12"/>
                  </a:cubicBezTo>
                  <a:cubicBezTo>
                    <a:pt x="151" y="10"/>
                    <a:pt x="159" y="10"/>
                    <a:pt x="167" y="10"/>
                  </a:cubicBezTo>
                  <a:cubicBezTo>
                    <a:pt x="168" y="10"/>
                    <a:pt x="170" y="10"/>
                    <a:pt x="172" y="10"/>
                  </a:cubicBezTo>
                  <a:cubicBezTo>
                    <a:pt x="172" y="10"/>
                    <a:pt x="171" y="9"/>
                    <a:pt x="172" y="8"/>
                  </a:cubicBezTo>
                  <a:cubicBezTo>
                    <a:pt x="172" y="8"/>
                    <a:pt x="172" y="8"/>
                    <a:pt x="172" y="8"/>
                  </a:cubicBezTo>
                  <a:cubicBezTo>
                    <a:pt x="171" y="8"/>
                    <a:pt x="169" y="8"/>
                    <a:pt x="168" y="8"/>
                  </a:cubicBezTo>
                  <a:cubicBezTo>
                    <a:pt x="167" y="8"/>
                    <a:pt x="167" y="8"/>
                    <a:pt x="167" y="8"/>
                  </a:cubicBezTo>
                  <a:cubicBezTo>
                    <a:pt x="169" y="8"/>
                    <a:pt x="171" y="8"/>
                    <a:pt x="173" y="8"/>
                  </a:cubicBezTo>
                  <a:cubicBezTo>
                    <a:pt x="174" y="7"/>
                    <a:pt x="174" y="6"/>
                    <a:pt x="175" y="6"/>
                  </a:cubicBezTo>
                  <a:moveTo>
                    <a:pt x="179" y="6"/>
                  </a:moveTo>
                  <a:cubicBezTo>
                    <a:pt x="178" y="6"/>
                    <a:pt x="177" y="7"/>
                    <a:pt x="176" y="7"/>
                  </a:cubicBezTo>
                  <a:cubicBezTo>
                    <a:pt x="177" y="7"/>
                    <a:pt x="177" y="7"/>
                    <a:pt x="177" y="7"/>
                  </a:cubicBezTo>
                  <a:cubicBezTo>
                    <a:pt x="180" y="7"/>
                    <a:pt x="182" y="8"/>
                    <a:pt x="185" y="8"/>
                  </a:cubicBezTo>
                  <a:cubicBezTo>
                    <a:pt x="195" y="8"/>
                    <a:pt x="204" y="10"/>
                    <a:pt x="214" y="13"/>
                  </a:cubicBezTo>
                  <a:cubicBezTo>
                    <a:pt x="215" y="12"/>
                    <a:pt x="215" y="12"/>
                    <a:pt x="216" y="11"/>
                  </a:cubicBezTo>
                  <a:cubicBezTo>
                    <a:pt x="207" y="8"/>
                    <a:pt x="197" y="7"/>
                    <a:pt x="187" y="6"/>
                  </a:cubicBezTo>
                  <a:cubicBezTo>
                    <a:pt x="184" y="6"/>
                    <a:pt x="181" y="6"/>
                    <a:pt x="179" y="6"/>
                  </a:cubicBezTo>
                  <a:moveTo>
                    <a:pt x="212" y="5"/>
                  </a:moveTo>
                  <a:cubicBezTo>
                    <a:pt x="211" y="6"/>
                    <a:pt x="211" y="6"/>
                    <a:pt x="210" y="7"/>
                  </a:cubicBezTo>
                  <a:cubicBezTo>
                    <a:pt x="213" y="8"/>
                    <a:pt x="216" y="9"/>
                    <a:pt x="218" y="10"/>
                  </a:cubicBezTo>
                  <a:cubicBezTo>
                    <a:pt x="219" y="9"/>
                    <a:pt x="220" y="9"/>
                    <a:pt x="220" y="8"/>
                  </a:cubicBezTo>
                  <a:cubicBezTo>
                    <a:pt x="220" y="8"/>
                    <a:pt x="220" y="8"/>
                    <a:pt x="220" y="8"/>
                  </a:cubicBezTo>
                  <a:cubicBezTo>
                    <a:pt x="217" y="7"/>
                    <a:pt x="215" y="6"/>
                    <a:pt x="212" y="5"/>
                  </a:cubicBezTo>
                  <a:moveTo>
                    <a:pt x="33" y="111"/>
                  </a:moveTo>
                  <a:cubicBezTo>
                    <a:pt x="34" y="108"/>
                    <a:pt x="36" y="104"/>
                    <a:pt x="37" y="100"/>
                  </a:cubicBezTo>
                  <a:cubicBezTo>
                    <a:pt x="39" y="94"/>
                    <a:pt x="41" y="88"/>
                    <a:pt x="44" y="82"/>
                  </a:cubicBezTo>
                  <a:cubicBezTo>
                    <a:pt x="48" y="76"/>
                    <a:pt x="52" y="70"/>
                    <a:pt x="56" y="65"/>
                  </a:cubicBezTo>
                  <a:cubicBezTo>
                    <a:pt x="63" y="54"/>
                    <a:pt x="72" y="45"/>
                    <a:pt x="82" y="38"/>
                  </a:cubicBezTo>
                  <a:cubicBezTo>
                    <a:pt x="86" y="35"/>
                    <a:pt x="90" y="33"/>
                    <a:pt x="94" y="30"/>
                  </a:cubicBezTo>
                  <a:cubicBezTo>
                    <a:pt x="88" y="34"/>
                    <a:pt x="83" y="38"/>
                    <a:pt x="78" y="42"/>
                  </a:cubicBezTo>
                  <a:cubicBezTo>
                    <a:pt x="52" y="65"/>
                    <a:pt x="32" y="97"/>
                    <a:pt x="30" y="132"/>
                  </a:cubicBezTo>
                  <a:cubicBezTo>
                    <a:pt x="30" y="132"/>
                    <a:pt x="30" y="132"/>
                    <a:pt x="30" y="132"/>
                  </a:cubicBezTo>
                  <a:cubicBezTo>
                    <a:pt x="30" y="128"/>
                    <a:pt x="31" y="124"/>
                    <a:pt x="31" y="121"/>
                  </a:cubicBezTo>
                  <a:cubicBezTo>
                    <a:pt x="32" y="117"/>
                    <a:pt x="33" y="114"/>
                    <a:pt x="33" y="111"/>
                  </a:cubicBezTo>
                  <a:moveTo>
                    <a:pt x="135" y="5"/>
                  </a:moveTo>
                  <a:cubicBezTo>
                    <a:pt x="130" y="6"/>
                    <a:pt x="125" y="8"/>
                    <a:pt x="120" y="10"/>
                  </a:cubicBezTo>
                  <a:cubicBezTo>
                    <a:pt x="119" y="11"/>
                    <a:pt x="118" y="12"/>
                    <a:pt x="116" y="13"/>
                  </a:cubicBezTo>
                  <a:cubicBezTo>
                    <a:pt x="116" y="13"/>
                    <a:pt x="116" y="13"/>
                    <a:pt x="116" y="13"/>
                  </a:cubicBezTo>
                  <a:cubicBezTo>
                    <a:pt x="116" y="13"/>
                    <a:pt x="116" y="13"/>
                    <a:pt x="116" y="13"/>
                  </a:cubicBezTo>
                  <a:cubicBezTo>
                    <a:pt x="116" y="13"/>
                    <a:pt x="116" y="13"/>
                    <a:pt x="116" y="13"/>
                  </a:cubicBezTo>
                  <a:cubicBezTo>
                    <a:pt x="115" y="13"/>
                    <a:pt x="115" y="13"/>
                    <a:pt x="115" y="13"/>
                  </a:cubicBezTo>
                  <a:cubicBezTo>
                    <a:pt x="113" y="14"/>
                    <a:pt x="110" y="15"/>
                    <a:pt x="108" y="16"/>
                  </a:cubicBezTo>
                  <a:cubicBezTo>
                    <a:pt x="108" y="16"/>
                    <a:pt x="108" y="16"/>
                    <a:pt x="108" y="16"/>
                  </a:cubicBezTo>
                  <a:cubicBezTo>
                    <a:pt x="107" y="16"/>
                    <a:pt x="107" y="16"/>
                    <a:pt x="107" y="15"/>
                  </a:cubicBezTo>
                  <a:cubicBezTo>
                    <a:pt x="92" y="23"/>
                    <a:pt x="79" y="33"/>
                    <a:pt x="67" y="43"/>
                  </a:cubicBezTo>
                  <a:cubicBezTo>
                    <a:pt x="57" y="51"/>
                    <a:pt x="48" y="60"/>
                    <a:pt x="42" y="71"/>
                  </a:cubicBezTo>
                  <a:cubicBezTo>
                    <a:pt x="36" y="83"/>
                    <a:pt x="34" y="97"/>
                    <a:pt x="31" y="111"/>
                  </a:cubicBezTo>
                  <a:cubicBezTo>
                    <a:pt x="29" y="118"/>
                    <a:pt x="27" y="126"/>
                    <a:pt x="28" y="134"/>
                  </a:cubicBezTo>
                  <a:cubicBezTo>
                    <a:pt x="29" y="134"/>
                    <a:pt x="29" y="134"/>
                    <a:pt x="29" y="134"/>
                  </a:cubicBezTo>
                  <a:cubicBezTo>
                    <a:pt x="30" y="137"/>
                    <a:pt x="31" y="139"/>
                    <a:pt x="34" y="140"/>
                  </a:cubicBezTo>
                  <a:cubicBezTo>
                    <a:pt x="38" y="142"/>
                    <a:pt x="43" y="142"/>
                    <a:pt x="48" y="143"/>
                  </a:cubicBezTo>
                  <a:cubicBezTo>
                    <a:pt x="53" y="144"/>
                    <a:pt x="58" y="145"/>
                    <a:pt x="63" y="145"/>
                  </a:cubicBezTo>
                  <a:cubicBezTo>
                    <a:pt x="59" y="144"/>
                    <a:pt x="56" y="143"/>
                    <a:pt x="53" y="142"/>
                  </a:cubicBezTo>
                  <a:cubicBezTo>
                    <a:pt x="51" y="141"/>
                    <a:pt x="49" y="141"/>
                    <a:pt x="47" y="141"/>
                  </a:cubicBezTo>
                  <a:cubicBezTo>
                    <a:pt x="42" y="140"/>
                    <a:pt x="36" y="140"/>
                    <a:pt x="32" y="137"/>
                  </a:cubicBezTo>
                  <a:cubicBezTo>
                    <a:pt x="32" y="136"/>
                    <a:pt x="32" y="136"/>
                    <a:pt x="31" y="135"/>
                  </a:cubicBezTo>
                  <a:cubicBezTo>
                    <a:pt x="32" y="135"/>
                    <a:pt x="32" y="135"/>
                    <a:pt x="32" y="134"/>
                  </a:cubicBezTo>
                  <a:cubicBezTo>
                    <a:pt x="34" y="86"/>
                    <a:pt x="69" y="43"/>
                    <a:pt x="111" y="23"/>
                  </a:cubicBezTo>
                  <a:cubicBezTo>
                    <a:pt x="114" y="21"/>
                    <a:pt x="118" y="19"/>
                    <a:pt x="122" y="18"/>
                  </a:cubicBezTo>
                  <a:cubicBezTo>
                    <a:pt x="122" y="17"/>
                    <a:pt x="121" y="17"/>
                    <a:pt x="122" y="16"/>
                  </a:cubicBezTo>
                  <a:cubicBezTo>
                    <a:pt x="122" y="16"/>
                    <a:pt x="123" y="15"/>
                    <a:pt x="124" y="15"/>
                  </a:cubicBezTo>
                  <a:cubicBezTo>
                    <a:pt x="110" y="19"/>
                    <a:pt x="98" y="25"/>
                    <a:pt x="86" y="33"/>
                  </a:cubicBezTo>
                  <a:cubicBezTo>
                    <a:pt x="69" y="44"/>
                    <a:pt x="55" y="60"/>
                    <a:pt x="44" y="78"/>
                  </a:cubicBezTo>
                  <a:cubicBezTo>
                    <a:pt x="41" y="84"/>
                    <a:pt x="38" y="91"/>
                    <a:pt x="36" y="97"/>
                  </a:cubicBezTo>
                  <a:cubicBezTo>
                    <a:pt x="36" y="97"/>
                    <a:pt x="36" y="97"/>
                    <a:pt x="36" y="97"/>
                  </a:cubicBezTo>
                  <a:cubicBezTo>
                    <a:pt x="37" y="90"/>
                    <a:pt x="39" y="83"/>
                    <a:pt x="42" y="77"/>
                  </a:cubicBezTo>
                  <a:cubicBezTo>
                    <a:pt x="44" y="71"/>
                    <a:pt x="48" y="66"/>
                    <a:pt x="52" y="61"/>
                  </a:cubicBezTo>
                  <a:cubicBezTo>
                    <a:pt x="60" y="50"/>
                    <a:pt x="71" y="42"/>
                    <a:pt x="82" y="34"/>
                  </a:cubicBezTo>
                  <a:cubicBezTo>
                    <a:pt x="94" y="25"/>
                    <a:pt x="106" y="17"/>
                    <a:pt x="120" y="11"/>
                  </a:cubicBezTo>
                  <a:cubicBezTo>
                    <a:pt x="124" y="10"/>
                    <a:pt x="128" y="9"/>
                    <a:pt x="132" y="8"/>
                  </a:cubicBezTo>
                  <a:cubicBezTo>
                    <a:pt x="133" y="7"/>
                    <a:pt x="134" y="6"/>
                    <a:pt x="135" y="5"/>
                  </a:cubicBezTo>
                  <a:moveTo>
                    <a:pt x="144" y="3"/>
                  </a:moveTo>
                  <a:cubicBezTo>
                    <a:pt x="143" y="3"/>
                    <a:pt x="142" y="3"/>
                    <a:pt x="141" y="4"/>
                  </a:cubicBezTo>
                  <a:cubicBezTo>
                    <a:pt x="141" y="4"/>
                    <a:pt x="140" y="4"/>
                    <a:pt x="139" y="4"/>
                  </a:cubicBezTo>
                  <a:cubicBezTo>
                    <a:pt x="138" y="5"/>
                    <a:pt x="137" y="6"/>
                    <a:pt x="136" y="7"/>
                  </a:cubicBezTo>
                  <a:cubicBezTo>
                    <a:pt x="137" y="6"/>
                    <a:pt x="139" y="6"/>
                    <a:pt x="141" y="6"/>
                  </a:cubicBezTo>
                  <a:cubicBezTo>
                    <a:pt x="142" y="5"/>
                    <a:pt x="143" y="4"/>
                    <a:pt x="144" y="3"/>
                  </a:cubicBezTo>
                  <a:moveTo>
                    <a:pt x="199" y="2"/>
                  </a:moveTo>
                  <a:cubicBezTo>
                    <a:pt x="199" y="3"/>
                    <a:pt x="198" y="3"/>
                    <a:pt x="197" y="4"/>
                  </a:cubicBezTo>
                  <a:cubicBezTo>
                    <a:pt x="199" y="4"/>
                    <a:pt x="202" y="4"/>
                    <a:pt x="204" y="5"/>
                  </a:cubicBezTo>
                  <a:cubicBezTo>
                    <a:pt x="205" y="5"/>
                    <a:pt x="206" y="6"/>
                    <a:pt x="208" y="6"/>
                  </a:cubicBezTo>
                  <a:cubicBezTo>
                    <a:pt x="208" y="6"/>
                    <a:pt x="209" y="5"/>
                    <a:pt x="210" y="5"/>
                  </a:cubicBezTo>
                  <a:cubicBezTo>
                    <a:pt x="206" y="4"/>
                    <a:pt x="203" y="3"/>
                    <a:pt x="199" y="2"/>
                  </a:cubicBezTo>
                  <a:moveTo>
                    <a:pt x="161" y="1"/>
                  </a:moveTo>
                  <a:cubicBezTo>
                    <a:pt x="157" y="1"/>
                    <a:pt x="152" y="2"/>
                    <a:pt x="148" y="3"/>
                  </a:cubicBezTo>
                  <a:cubicBezTo>
                    <a:pt x="147" y="3"/>
                    <a:pt x="146" y="4"/>
                    <a:pt x="145" y="5"/>
                  </a:cubicBezTo>
                  <a:cubicBezTo>
                    <a:pt x="149" y="4"/>
                    <a:pt x="154" y="4"/>
                    <a:pt x="158" y="3"/>
                  </a:cubicBezTo>
                  <a:cubicBezTo>
                    <a:pt x="159" y="3"/>
                    <a:pt x="160" y="2"/>
                    <a:pt x="161" y="1"/>
                  </a:cubicBezTo>
                  <a:moveTo>
                    <a:pt x="185" y="0"/>
                  </a:moveTo>
                  <a:cubicBezTo>
                    <a:pt x="184" y="1"/>
                    <a:pt x="183" y="2"/>
                    <a:pt x="182" y="2"/>
                  </a:cubicBezTo>
                  <a:cubicBezTo>
                    <a:pt x="186" y="3"/>
                    <a:pt x="190" y="3"/>
                    <a:pt x="194" y="3"/>
                  </a:cubicBezTo>
                  <a:cubicBezTo>
                    <a:pt x="195" y="3"/>
                    <a:pt x="196" y="2"/>
                    <a:pt x="197" y="2"/>
                  </a:cubicBezTo>
                  <a:cubicBezTo>
                    <a:pt x="193" y="1"/>
                    <a:pt x="189" y="1"/>
                    <a:pt x="185" y="0"/>
                  </a:cubicBezTo>
                  <a:moveTo>
                    <a:pt x="179" y="0"/>
                  </a:moveTo>
                  <a:cubicBezTo>
                    <a:pt x="174" y="0"/>
                    <a:pt x="169" y="1"/>
                    <a:pt x="164" y="1"/>
                  </a:cubicBezTo>
                  <a:cubicBezTo>
                    <a:pt x="163" y="2"/>
                    <a:pt x="163" y="2"/>
                    <a:pt x="162" y="3"/>
                  </a:cubicBezTo>
                  <a:cubicBezTo>
                    <a:pt x="162" y="3"/>
                    <a:pt x="163" y="3"/>
                    <a:pt x="164" y="3"/>
                  </a:cubicBezTo>
                  <a:cubicBezTo>
                    <a:pt x="169" y="3"/>
                    <a:pt x="174" y="2"/>
                    <a:pt x="179" y="2"/>
                  </a:cubicBezTo>
                  <a:cubicBezTo>
                    <a:pt x="180" y="2"/>
                    <a:pt x="181" y="1"/>
                    <a:pt x="182" y="0"/>
                  </a:cubicBezTo>
                  <a:cubicBezTo>
                    <a:pt x="181" y="0"/>
                    <a:pt x="180" y="0"/>
                    <a:pt x="179"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4" name="Freeform 151"/>
            <p:cNvSpPr>
              <a:spLocks noEditPoints="1"/>
            </p:cNvSpPr>
            <p:nvPr/>
          </p:nvSpPr>
          <p:spPr bwMode="auto">
            <a:xfrm>
              <a:off x="6416745" y="3069430"/>
              <a:ext cx="704850" cy="857250"/>
            </a:xfrm>
            <a:custGeom>
              <a:avLst/>
              <a:gdLst>
                <a:gd name="T0" fmla="*/ 326 w 327"/>
                <a:gd name="T1" fmla="*/ 272 h 398"/>
                <a:gd name="T2" fmla="*/ 302 w 327"/>
                <a:gd name="T3" fmla="*/ 188 h 398"/>
                <a:gd name="T4" fmla="*/ 238 w 327"/>
                <a:gd name="T5" fmla="*/ 162 h 398"/>
                <a:gd name="T6" fmla="*/ 241 w 327"/>
                <a:gd name="T7" fmla="*/ 160 h 398"/>
                <a:gd name="T8" fmla="*/ 282 w 327"/>
                <a:gd name="T9" fmla="*/ 175 h 398"/>
                <a:gd name="T10" fmla="*/ 283 w 327"/>
                <a:gd name="T11" fmla="*/ 174 h 398"/>
                <a:gd name="T12" fmla="*/ 243 w 327"/>
                <a:gd name="T13" fmla="*/ 160 h 398"/>
                <a:gd name="T14" fmla="*/ 161 w 327"/>
                <a:gd name="T15" fmla="*/ 307 h 398"/>
                <a:gd name="T16" fmla="*/ 133 w 327"/>
                <a:gd name="T17" fmla="*/ 294 h 398"/>
                <a:gd name="T18" fmla="*/ 101 w 327"/>
                <a:gd name="T19" fmla="*/ 255 h 398"/>
                <a:gd name="T20" fmla="*/ 214 w 327"/>
                <a:gd name="T21" fmla="*/ 284 h 398"/>
                <a:gd name="T22" fmla="*/ 217 w 327"/>
                <a:gd name="T23" fmla="*/ 270 h 398"/>
                <a:gd name="T24" fmla="*/ 99 w 327"/>
                <a:gd name="T25" fmla="*/ 231 h 398"/>
                <a:gd name="T26" fmla="*/ 170 w 327"/>
                <a:gd name="T27" fmla="*/ 196 h 398"/>
                <a:gd name="T28" fmla="*/ 209 w 327"/>
                <a:gd name="T29" fmla="*/ 60 h 398"/>
                <a:gd name="T30" fmla="*/ 164 w 327"/>
                <a:gd name="T31" fmla="*/ 92 h 398"/>
                <a:gd name="T32" fmla="*/ 206 w 327"/>
                <a:gd name="T33" fmla="*/ 13 h 398"/>
                <a:gd name="T34" fmla="*/ 211 w 327"/>
                <a:gd name="T35" fmla="*/ 14 h 398"/>
                <a:gd name="T36" fmla="*/ 177 w 327"/>
                <a:gd name="T37" fmla="*/ 0 h 398"/>
                <a:gd name="T38" fmla="*/ 113 w 327"/>
                <a:gd name="T39" fmla="*/ 51 h 398"/>
                <a:gd name="T40" fmla="*/ 43 w 327"/>
                <a:gd name="T41" fmla="*/ 44 h 398"/>
                <a:gd name="T42" fmla="*/ 106 w 327"/>
                <a:gd name="T43" fmla="*/ 62 h 398"/>
                <a:gd name="T44" fmla="*/ 79 w 327"/>
                <a:gd name="T45" fmla="*/ 55 h 398"/>
                <a:gd name="T46" fmla="*/ 120 w 327"/>
                <a:gd name="T47" fmla="*/ 44 h 398"/>
                <a:gd name="T48" fmla="*/ 139 w 327"/>
                <a:gd name="T49" fmla="*/ 19 h 398"/>
                <a:gd name="T50" fmla="*/ 167 w 327"/>
                <a:gd name="T51" fmla="*/ 3 h 398"/>
                <a:gd name="T52" fmla="*/ 185 w 327"/>
                <a:gd name="T53" fmla="*/ 4 h 398"/>
                <a:gd name="T54" fmla="*/ 212 w 327"/>
                <a:gd name="T55" fmla="*/ 54 h 398"/>
                <a:gd name="T56" fmla="*/ 131 w 327"/>
                <a:gd name="T57" fmla="*/ 104 h 398"/>
                <a:gd name="T58" fmla="*/ 127 w 327"/>
                <a:gd name="T59" fmla="*/ 136 h 398"/>
                <a:gd name="T60" fmla="*/ 131 w 327"/>
                <a:gd name="T61" fmla="*/ 190 h 398"/>
                <a:gd name="T62" fmla="*/ 136 w 327"/>
                <a:gd name="T63" fmla="*/ 194 h 398"/>
                <a:gd name="T64" fmla="*/ 206 w 327"/>
                <a:gd name="T65" fmla="*/ 227 h 398"/>
                <a:gd name="T66" fmla="*/ 166 w 327"/>
                <a:gd name="T67" fmla="*/ 302 h 398"/>
                <a:gd name="T68" fmla="*/ 105 w 327"/>
                <a:gd name="T69" fmla="*/ 260 h 398"/>
                <a:gd name="T70" fmla="*/ 108 w 327"/>
                <a:gd name="T71" fmla="*/ 205 h 398"/>
                <a:gd name="T72" fmla="*/ 108 w 327"/>
                <a:gd name="T73" fmla="*/ 201 h 398"/>
                <a:gd name="T74" fmla="*/ 102 w 327"/>
                <a:gd name="T75" fmla="*/ 191 h 398"/>
                <a:gd name="T76" fmla="*/ 26 w 327"/>
                <a:gd name="T77" fmla="*/ 200 h 398"/>
                <a:gd name="T78" fmla="*/ 5 w 327"/>
                <a:gd name="T79" fmla="*/ 208 h 398"/>
                <a:gd name="T80" fmla="*/ 44 w 327"/>
                <a:gd name="T81" fmla="*/ 347 h 398"/>
                <a:gd name="T82" fmla="*/ 275 w 327"/>
                <a:gd name="T83" fmla="*/ 372 h 398"/>
                <a:gd name="T84" fmla="*/ 300 w 327"/>
                <a:gd name="T85" fmla="*/ 340 h 398"/>
                <a:gd name="T86" fmla="*/ 319 w 327"/>
                <a:gd name="T87" fmla="*/ 229 h 398"/>
                <a:gd name="T88" fmla="*/ 320 w 327"/>
                <a:gd name="T89" fmla="*/ 224 h 398"/>
                <a:gd name="T90" fmla="*/ 316 w 327"/>
                <a:gd name="T91" fmla="*/ 222 h 398"/>
                <a:gd name="T92" fmla="*/ 164 w 327"/>
                <a:gd name="T93" fmla="*/ 395 h 398"/>
                <a:gd name="T94" fmla="*/ 18 w 327"/>
                <a:gd name="T95" fmla="*/ 266 h 398"/>
                <a:gd name="T96" fmla="*/ 70 w 327"/>
                <a:gd name="T97" fmla="*/ 366 h 398"/>
                <a:gd name="T98" fmla="*/ 24 w 327"/>
                <a:gd name="T99" fmla="*/ 206 h 398"/>
                <a:gd name="T100" fmla="*/ 100 w 327"/>
                <a:gd name="T101" fmla="*/ 193 h 398"/>
                <a:gd name="T102" fmla="*/ 142 w 327"/>
                <a:gd name="T103" fmla="*/ 306 h 398"/>
                <a:gd name="T104" fmla="*/ 167 w 327"/>
                <a:gd name="T105" fmla="*/ 191 h 398"/>
                <a:gd name="T106" fmla="*/ 134 w 327"/>
                <a:gd name="T107" fmla="*/ 172 h 398"/>
                <a:gd name="T108" fmla="*/ 128 w 327"/>
                <a:gd name="T109" fmla="*/ 155 h 398"/>
                <a:gd name="T110" fmla="*/ 222 w 327"/>
                <a:gd name="T111" fmla="*/ 44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7" h="398">
                  <a:moveTo>
                    <a:pt x="325" y="245"/>
                  </a:moveTo>
                  <a:cubicBezTo>
                    <a:pt x="325" y="245"/>
                    <a:pt x="324" y="246"/>
                    <a:pt x="324" y="246"/>
                  </a:cubicBezTo>
                  <a:cubicBezTo>
                    <a:pt x="324" y="246"/>
                    <a:pt x="323" y="246"/>
                    <a:pt x="323" y="246"/>
                  </a:cubicBezTo>
                  <a:cubicBezTo>
                    <a:pt x="323" y="246"/>
                    <a:pt x="323" y="246"/>
                    <a:pt x="323" y="246"/>
                  </a:cubicBezTo>
                  <a:cubicBezTo>
                    <a:pt x="324" y="250"/>
                    <a:pt x="324" y="254"/>
                    <a:pt x="325" y="258"/>
                  </a:cubicBezTo>
                  <a:cubicBezTo>
                    <a:pt x="325" y="263"/>
                    <a:pt x="325" y="268"/>
                    <a:pt x="324" y="274"/>
                  </a:cubicBezTo>
                  <a:cubicBezTo>
                    <a:pt x="324" y="275"/>
                    <a:pt x="324" y="276"/>
                    <a:pt x="324" y="277"/>
                  </a:cubicBezTo>
                  <a:cubicBezTo>
                    <a:pt x="325" y="276"/>
                    <a:pt x="325" y="276"/>
                    <a:pt x="326" y="276"/>
                  </a:cubicBezTo>
                  <a:cubicBezTo>
                    <a:pt x="326" y="275"/>
                    <a:pt x="326" y="274"/>
                    <a:pt x="326" y="272"/>
                  </a:cubicBezTo>
                  <a:cubicBezTo>
                    <a:pt x="326" y="271"/>
                    <a:pt x="327" y="269"/>
                    <a:pt x="327" y="268"/>
                  </a:cubicBezTo>
                  <a:cubicBezTo>
                    <a:pt x="327" y="268"/>
                    <a:pt x="327" y="268"/>
                    <a:pt x="327" y="268"/>
                  </a:cubicBezTo>
                  <a:cubicBezTo>
                    <a:pt x="326" y="268"/>
                    <a:pt x="326" y="268"/>
                    <a:pt x="326" y="268"/>
                  </a:cubicBezTo>
                  <a:cubicBezTo>
                    <a:pt x="325" y="268"/>
                    <a:pt x="325" y="266"/>
                    <a:pt x="326" y="266"/>
                  </a:cubicBezTo>
                  <a:cubicBezTo>
                    <a:pt x="326" y="266"/>
                    <a:pt x="327" y="266"/>
                    <a:pt x="327" y="266"/>
                  </a:cubicBezTo>
                  <a:cubicBezTo>
                    <a:pt x="327" y="263"/>
                    <a:pt x="327" y="261"/>
                    <a:pt x="327" y="258"/>
                  </a:cubicBezTo>
                  <a:cubicBezTo>
                    <a:pt x="327" y="256"/>
                    <a:pt x="326" y="254"/>
                    <a:pt x="326" y="252"/>
                  </a:cubicBezTo>
                  <a:cubicBezTo>
                    <a:pt x="326" y="250"/>
                    <a:pt x="326" y="248"/>
                    <a:pt x="325" y="245"/>
                  </a:cubicBezTo>
                  <a:moveTo>
                    <a:pt x="302" y="188"/>
                  </a:moveTo>
                  <a:cubicBezTo>
                    <a:pt x="301" y="188"/>
                    <a:pt x="299" y="188"/>
                    <a:pt x="298" y="188"/>
                  </a:cubicBezTo>
                  <a:cubicBezTo>
                    <a:pt x="298" y="188"/>
                    <a:pt x="298" y="188"/>
                    <a:pt x="298" y="188"/>
                  </a:cubicBezTo>
                  <a:cubicBezTo>
                    <a:pt x="298" y="188"/>
                    <a:pt x="298" y="188"/>
                    <a:pt x="298" y="188"/>
                  </a:cubicBezTo>
                  <a:cubicBezTo>
                    <a:pt x="301" y="191"/>
                    <a:pt x="304" y="195"/>
                    <a:pt x="306" y="198"/>
                  </a:cubicBezTo>
                  <a:cubicBezTo>
                    <a:pt x="307" y="198"/>
                    <a:pt x="307" y="198"/>
                    <a:pt x="307" y="198"/>
                  </a:cubicBezTo>
                  <a:cubicBezTo>
                    <a:pt x="308" y="198"/>
                    <a:pt x="308" y="198"/>
                    <a:pt x="309" y="198"/>
                  </a:cubicBezTo>
                  <a:cubicBezTo>
                    <a:pt x="308" y="197"/>
                    <a:pt x="308" y="196"/>
                    <a:pt x="308" y="196"/>
                  </a:cubicBezTo>
                  <a:cubicBezTo>
                    <a:pt x="306" y="193"/>
                    <a:pt x="304" y="190"/>
                    <a:pt x="302" y="188"/>
                  </a:cubicBezTo>
                  <a:moveTo>
                    <a:pt x="238" y="162"/>
                  </a:moveTo>
                  <a:cubicBezTo>
                    <a:pt x="239" y="162"/>
                    <a:pt x="240" y="162"/>
                    <a:pt x="241" y="162"/>
                  </a:cubicBezTo>
                  <a:cubicBezTo>
                    <a:pt x="241" y="162"/>
                    <a:pt x="242" y="162"/>
                    <a:pt x="243" y="162"/>
                  </a:cubicBezTo>
                  <a:cubicBezTo>
                    <a:pt x="245" y="162"/>
                    <a:pt x="248" y="163"/>
                    <a:pt x="249" y="163"/>
                  </a:cubicBezTo>
                  <a:cubicBezTo>
                    <a:pt x="255" y="165"/>
                    <a:pt x="260" y="165"/>
                    <a:pt x="265" y="167"/>
                  </a:cubicBezTo>
                  <a:cubicBezTo>
                    <a:pt x="268" y="168"/>
                    <a:pt x="270" y="169"/>
                    <a:pt x="272" y="170"/>
                  </a:cubicBezTo>
                  <a:cubicBezTo>
                    <a:pt x="267" y="168"/>
                    <a:pt x="262" y="166"/>
                    <a:pt x="256" y="165"/>
                  </a:cubicBezTo>
                  <a:cubicBezTo>
                    <a:pt x="251" y="164"/>
                    <a:pt x="245" y="164"/>
                    <a:pt x="240" y="163"/>
                  </a:cubicBezTo>
                  <a:cubicBezTo>
                    <a:pt x="239" y="163"/>
                    <a:pt x="239" y="163"/>
                    <a:pt x="238" y="162"/>
                  </a:cubicBezTo>
                  <a:moveTo>
                    <a:pt x="241" y="160"/>
                  </a:moveTo>
                  <a:cubicBezTo>
                    <a:pt x="241" y="160"/>
                    <a:pt x="241" y="160"/>
                    <a:pt x="241" y="160"/>
                  </a:cubicBezTo>
                  <a:cubicBezTo>
                    <a:pt x="239" y="160"/>
                    <a:pt x="237" y="161"/>
                    <a:pt x="235" y="162"/>
                  </a:cubicBezTo>
                  <a:cubicBezTo>
                    <a:pt x="235" y="162"/>
                    <a:pt x="235" y="162"/>
                    <a:pt x="235" y="162"/>
                  </a:cubicBezTo>
                  <a:cubicBezTo>
                    <a:pt x="235" y="163"/>
                    <a:pt x="235" y="163"/>
                    <a:pt x="236" y="164"/>
                  </a:cubicBezTo>
                  <a:cubicBezTo>
                    <a:pt x="236" y="164"/>
                    <a:pt x="237" y="164"/>
                    <a:pt x="237" y="164"/>
                  </a:cubicBezTo>
                  <a:cubicBezTo>
                    <a:pt x="242" y="166"/>
                    <a:pt x="247" y="166"/>
                    <a:pt x="252" y="166"/>
                  </a:cubicBezTo>
                  <a:cubicBezTo>
                    <a:pt x="255" y="167"/>
                    <a:pt x="258" y="168"/>
                    <a:pt x="261" y="169"/>
                  </a:cubicBezTo>
                  <a:cubicBezTo>
                    <a:pt x="264" y="169"/>
                    <a:pt x="266" y="170"/>
                    <a:pt x="269" y="171"/>
                  </a:cubicBezTo>
                  <a:cubicBezTo>
                    <a:pt x="273" y="172"/>
                    <a:pt x="277" y="173"/>
                    <a:pt x="282" y="175"/>
                  </a:cubicBezTo>
                  <a:cubicBezTo>
                    <a:pt x="286" y="178"/>
                    <a:pt x="289" y="181"/>
                    <a:pt x="293" y="184"/>
                  </a:cubicBezTo>
                  <a:cubicBezTo>
                    <a:pt x="294" y="185"/>
                    <a:pt x="296" y="186"/>
                    <a:pt x="297" y="188"/>
                  </a:cubicBezTo>
                  <a:cubicBezTo>
                    <a:pt x="297" y="187"/>
                    <a:pt x="297" y="186"/>
                    <a:pt x="298" y="186"/>
                  </a:cubicBezTo>
                  <a:cubicBezTo>
                    <a:pt x="299" y="186"/>
                    <a:pt x="300" y="186"/>
                    <a:pt x="300" y="186"/>
                  </a:cubicBezTo>
                  <a:cubicBezTo>
                    <a:pt x="297" y="183"/>
                    <a:pt x="293" y="179"/>
                    <a:pt x="289" y="177"/>
                  </a:cubicBezTo>
                  <a:cubicBezTo>
                    <a:pt x="289" y="177"/>
                    <a:pt x="288" y="177"/>
                    <a:pt x="288" y="177"/>
                  </a:cubicBezTo>
                  <a:cubicBezTo>
                    <a:pt x="288" y="177"/>
                    <a:pt x="288" y="177"/>
                    <a:pt x="288" y="177"/>
                  </a:cubicBezTo>
                  <a:cubicBezTo>
                    <a:pt x="287" y="177"/>
                    <a:pt x="287" y="176"/>
                    <a:pt x="287" y="176"/>
                  </a:cubicBezTo>
                  <a:cubicBezTo>
                    <a:pt x="286" y="175"/>
                    <a:pt x="284" y="174"/>
                    <a:pt x="283" y="174"/>
                  </a:cubicBezTo>
                  <a:cubicBezTo>
                    <a:pt x="282" y="173"/>
                    <a:pt x="282" y="173"/>
                    <a:pt x="281" y="172"/>
                  </a:cubicBezTo>
                  <a:cubicBezTo>
                    <a:pt x="280" y="173"/>
                    <a:pt x="280" y="173"/>
                    <a:pt x="279" y="173"/>
                  </a:cubicBezTo>
                  <a:cubicBezTo>
                    <a:pt x="279" y="173"/>
                    <a:pt x="279" y="173"/>
                    <a:pt x="279" y="173"/>
                  </a:cubicBezTo>
                  <a:cubicBezTo>
                    <a:pt x="278" y="173"/>
                    <a:pt x="277" y="171"/>
                    <a:pt x="278" y="171"/>
                  </a:cubicBezTo>
                  <a:cubicBezTo>
                    <a:pt x="278" y="171"/>
                    <a:pt x="278" y="171"/>
                    <a:pt x="278" y="171"/>
                  </a:cubicBezTo>
                  <a:cubicBezTo>
                    <a:pt x="278" y="171"/>
                    <a:pt x="277" y="170"/>
                    <a:pt x="277" y="170"/>
                  </a:cubicBezTo>
                  <a:cubicBezTo>
                    <a:pt x="269" y="166"/>
                    <a:pt x="261" y="163"/>
                    <a:pt x="252" y="162"/>
                  </a:cubicBezTo>
                  <a:cubicBezTo>
                    <a:pt x="250" y="162"/>
                    <a:pt x="248" y="161"/>
                    <a:pt x="246" y="161"/>
                  </a:cubicBezTo>
                  <a:cubicBezTo>
                    <a:pt x="245" y="161"/>
                    <a:pt x="244" y="160"/>
                    <a:pt x="243" y="160"/>
                  </a:cubicBezTo>
                  <a:cubicBezTo>
                    <a:pt x="243" y="160"/>
                    <a:pt x="243" y="160"/>
                    <a:pt x="242" y="160"/>
                  </a:cubicBezTo>
                  <a:cubicBezTo>
                    <a:pt x="242" y="160"/>
                    <a:pt x="241" y="160"/>
                    <a:pt x="241" y="160"/>
                  </a:cubicBezTo>
                  <a:moveTo>
                    <a:pt x="175" y="304"/>
                  </a:moveTo>
                  <a:cubicBezTo>
                    <a:pt x="178" y="304"/>
                    <a:pt x="181" y="303"/>
                    <a:pt x="185" y="302"/>
                  </a:cubicBezTo>
                  <a:cubicBezTo>
                    <a:pt x="187" y="302"/>
                    <a:pt x="189" y="301"/>
                    <a:pt x="191" y="300"/>
                  </a:cubicBezTo>
                  <a:cubicBezTo>
                    <a:pt x="190" y="301"/>
                    <a:pt x="189" y="301"/>
                    <a:pt x="187" y="302"/>
                  </a:cubicBezTo>
                  <a:cubicBezTo>
                    <a:pt x="187" y="302"/>
                    <a:pt x="186" y="302"/>
                    <a:pt x="185" y="303"/>
                  </a:cubicBezTo>
                  <a:cubicBezTo>
                    <a:pt x="182" y="304"/>
                    <a:pt x="178" y="305"/>
                    <a:pt x="174" y="306"/>
                  </a:cubicBezTo>
                  <a:cubicBezTo>
                    <a:pt x="170" y="307"/>
                    <a:pt x="165" y="307"/>
                    <a:pt x="161" y="307"/>
                  </a:cubicBezTo>
                  <a:cubicBezTo>
                    <a:pt x="158" y="307"/>
                    <a:pt x="156" y="307"/>
                    <a:pt x="153" y="307"/>
                  </a:cubicBezTo>
                  <a:cubicBezTo>
                    <a:pt x="156" y="307"/>
                    <a:pt x="159" y="306"/>
                    <a:pt x="162" y="306"/>
                  </a:cubicBezTo>
                  <a:cubicBezTo>
                    <a:pt x="163" y="305"/>
                    <a:pt x="165" y="305"/>
                    <a:pt x="166" y="304"/>
                  </a:cubicBezTo>
                  <a:cubicBezTo>
                    <a:pt x="167" y="304"/>
                    <a:pt x="167" y="304"/>
                    <a:pt x="168" y="304"/>
                  </a:cubicBezTo>
                  <a:cubicBezTo>
                    <a:pt x="170" y="304"/>
                    <a:pt x="172" y="304"/>
                    <a:pt x="175" y="304"/>
                  </a:cubicBezTo>
                  <a:moveTo>
                    <a:pt x="115" y="282"/>
                  </a:moveTo>
                  <a:cubicBezTo>
                    <a:pt x="115" y="281"/>
                    <a:pt x="114" y="280"/>
                    <a:pt x="114" y="279"/>
                  </a:cubicBezTo>
                  <a:cubicBezTo>
                    <a:pt x="114" y="279"/>
                    <a:pt x="113" y="278"/>
                    <a:pt x="113" y="277"/>
                  </a:cubicBezTo>
                  <a:cubicBezTo>
                    <a:pt x="118" y="284"/>
                    <a:pt x="125" y="290"/>
                    <a:pt x="133" y="294"/>
                  </a:cubicBezTo>
                  <a:cubicBezTo>
                    <a:pt x="141" y="300"/>
                    <a:pt x="151" y="303"/>
                    <a:pt x="160" y="304"/>
                  </a:cubicBezTo>
                  <a:cubicBezTo>
                    <a:pt x="159" y="304"/>
                    <a:pt x="157" y="304"/>
                    <a:pt x="156" y="305"/>
                  </a:cubicBezTo>
                  <a:cubicBezTo>
                    <a:pt x="154" y="305"/>
                    <a:pt x="153" y="305"/>
                    <a:pt x="151" y="305"/>
                  </a:cubicBezTo>
                  <a:cubicBezTo>
                    <a:pt x="147" y="305"/>
                    <a:pt x="143" y="304"/>
                    <a:pt x="139" y="303"/>
                  </a:cubicBezTo>
                  <a:cubicBezTo>
                    <a:pt x="139" y="303"/>
                    <a:pt x="138" y="302"/>
                    <a:pt x="137" y="302"/>
                  </a:cubicBezTo>
                  <a:cubicBezTo>
                    <a:pt x="134" y="301"/>
                    <a:pt x="130" y="298"/>
                    <a:pt x="127" y="296"/>
                  </a:cubicBezTo>
                  <a:cubicBezTo>
                    <a:pt x="122" y="292"/>
                    <a:pt x="118" y="287"/>
                    <a:pt x="115" y="282"/>
                  </a:cubicBezTo>
                  <a:moveTo>
                    <a:pt x="103" y="265"/>
                  </a:moveTo>
                  <a:cubicBezTo>
                    <a:pt x="102" y="262"/>
                    <a:pt x="102" y="258"/>
                    <a:pt x="101" y="255"/>
                  </a:cubicBezTo>
                  <a:cubicBezTo>
                    <a:pt x="103" y="261"/>
                    <a:pt x="106" y="266"/>
                    <a:pt x="109" y="272"/>
                  </a:cubicBezTo>
                  <a:cubicBezTo>
                    <a:pt x="110" y="273"/>
                    <a:pt x="110" y="275"/>
                    <a:pt x="111" y="277"/>
                  </a:cubicBezTo>
                  <a:cubicBezTo>
                    <a:pt x="113" y="281"/>
                    <a:pt x="115" y="285"/>
                    <a:pt x="118" y="289"/>
                  </a:cubicBezTo>
                  <a:cubicBezTo>
                    <a:pt x="117" y="289"/>
                    <a:pt x="117" y="288"/>
                    <a:pt x="117" y="288"/>
                  </a:cubicBezTo>
                  <a:cubicBezTo>
                    <a:pt x="110" y="282"/>
                    <a:pt x="106" y="274"/>
                    <a:pt x="103" y="265"/>
                  </a:cubicBezTo>
                  <a:moveTo>
                    <a:pt x="224" y="259"/>
                  </a:moveTo>
                  <a:cubicBezTo>
                    <a:pt x="228" y="252"/>
                    <a:pt x="229" y="244"/>
                    <a:pt x="227" y="237"/>
                  </a:cubicBezTo>
                  <a:cubicBezTo>
                    <a:pt x="230" y="244"/>
                    <a:pt x="231" y="253"/>
                    <a:pt x="229" y="261"/>
                  </a:cubicBezTo>
                  <a:cubicBezTo>
                    <a:pt x="227" y="270"/>
                    <a:pt x="221" y="278"/>
                    <a:pt x="214" y="284"/>
                  </a:cubicBezTo>
                  <a:cubicBezTo>
                    <a:pt x="219" y="279"/>
                    <a:pt x="222" y="273"/>
                    <a:pt x="223" y="267"/>
                  </a:cubicBezTo>
                  <a:cubicBezTo>
                    <a:pt x="222" y="268"/>
                    <a:pt x="221" y="269"/>
                    <a:pt x="220" y="270"/>
                  </a:cubicBezTo>
                  <a:cubicBezTo>
                    <a:pt x="220" y="272"/>
                    <a:pt x="219" y="273"/>
                    <a:pt x="218" y="275"/>
                  </a:cubicBezTo>
                  <a:cubicBezTo>
                    <a:pt x="217" y="278"/>
                    <a:pt x="215" y="280"/>
                    <a:pt x="213" y="282"/>
                  </a:cubicBezTo>
                  <a:cubicBezTo>
                    <a:pt x="213" y="283"/>
                    <a:pt x="213" y="283"/>
                    <a:pt x="212" y="283"/>
                  </a:cubicBezTo>
                  <a:cubicBezTo>
                    <a:pt x="202" y="295"/>
                    <a:pt x="187" y="301"/>
                    <a:pt x="172" y="302"/>
                  </a:cubicBezTo>
                  <a:cubicBezTo>
                    <a:pt x="174" y="301"/>
                    <a:pt x="177" y="300"/>
                    <a:pt x="179" y="299"/>
                  </a:cubicBezTo>
                  <a:cubicBezTo>
                    <a:pt x="188" y="294"/>
                    <a:pt x="197" y="288"/>
                    <a:pt x="205" y="282"/>
                  </a:cubicBezTo>
                  <a:cubicBezTo>
                    <a:pt x="209" y="278"/>
                    <a:pt x="214" y="274"/>
                    <a:pt x="217" y="270"/>
                  </a:cubicBezTo>
                  <a:cubicBezTo>
                    <a:pt x="218" y="269"/>
                    <a:pt x="219" y="268"/>
                    <a:pt x="220" y="267"/>
                  </a:cubicBezTo>
                  <a:cubicBezTo>
                    <a:pt x="221" y="266"/>
                    <a:pt x="221" y="265"/>
                    <a:pt x="222" y="264"/>
                  </a:cubicBezTo>
                  <a:cubicBezTo>
                    <a:pt x="222" y="264"/>
                    <a:pt x="222" y="265"/>
                    <a:pt x="222" y="266"/>
                  </a:cubicBezTo>
                  <a:cubicBezTo>
                    <a:pt x="222" y="265"/>
                    <a:pt x="223" y="264"/>
                    <a:pt x="224" y="263"/>
                  </a:cubicBezTo>
                  <a:cubicBezTo>
                    <a:pt x="224" y="262"/>
                    <a:pt x="224" y="261"/>
                    <a:pt x="224" y="259"/>
                  </a:cubicBezTo>
                  <a:moveTo>
                    <a:pt x="99" y="231"/>
                  </a:moveTo>
                  <a:cubicBezTo>
                    <a:pt x="99" y="220"/>
                    <a:pt x="101" y="209"/>
                    <a:pt x="105" y="199"/>
                  </a:cubicBezTo>
                  <a:cubicBezTo>
                    <a:pt x="104" y="203"/>
                    <a:pt x="104" y="207"/>
                    <a:pt x="104" y="212"/>
                  </a:cubicBezTo>
                  <a:cubicBezTo>
                    <a:pt x="101" y="218"/>
                    <a:pt x="100" y="225"/>
                    <a:pt x="99" y="231"/>
                  </a:cubicBezTo>
                  <a:moveTo>
                    <a:pt x="195" y="203"/>
                  </a:moveTo>
                  <a:cubicBezTo>
                    <a:pt x="186" y="198"/>
                    <a:pt x="176" y="195"/>
                    <a:pt x="167" y="194"/>
                  </a:cubicBezTo>
                  <a:cubicBezTo>
                    <a:pt x="166" y="193"/>
                    <a:pt x="165" y="193"/>
                    <a:pt x="164" y="193"/>
                  </a:cubicBezTo>
                  <a:cubicBezTo>
                    <a:pt x="169" y="193"/>
                    <a:pt x="174" y="194"/>
                    <a:pt x="180" y="196"/>
                  </a:cubicBezTo>
                  <a:cubicBezTo>
                    <a:pt x="185" y="197"/>
                    <a:pt x="190" y="200"/>
                    <a:pt x="195" y="203"/>
                  </a:cubicBezTo>
                  <a:moveTo>
                    <a:pt x="149" y="193"/>
                  </a:moveTo>
                  <a:cubicBezTo>
                    <a:pt x="150" y="193"/>
                    <a:pt x="150" y="193"/>
                    <a:pt x="151" y="193"/>
                  </a:cubicBezTo>
                  <a:cubicBezTo>
                    <a:pt x="152" y="193"/>
                    <a:pt x="152" y="193"/>
                    <a:pt x="153" y="193"/>
                  </a:cubicBezTo>
                  <a:cubicBezTo>
                    <a:pt x="159" y="194"/>
                    <a:pt x="165" y="195"/>
                    <a:pt x="170" y="196"/>
                  </a:cubicBezTo>
                  <a:cubicBezTo>
                    <a:pt x="181" y="199"/>
                    <a:pt x="192" y="203"/>
                    <a:pt x="202" y="209"/>
                  </a:cubicBezTo>
                  <a:cubicBezTo>
                    <a:pt x="207" y="212"/>
                    <a:pt x="212" y="216"/>
                    <a:pt x="216" y="220"/>
                  </a:cubicBezTo>
                  <a:cubicBezTo>
                    <a:pt x="219" y="225"/>
                    <a:pt x="222" y="230"/>
                    <a:pt x="224" y="235"/>
                  </a:cubicBezTo>
                  <a:cubicBezTo>
                    <a:pt x="226" y="242"/>
                    <a:pt x="226" y="249"/>
                    <a:pt x="224" y="255"/>
                  </a:cubicBezTo>
                  <a:cubicBezTo>
                    <a:pt x="222" y="241"/>
                    <a:pt x="212" y="229"/>
                    <a:pt x="202" y="220"/>
                  </a:cubicBezTo>
                  <a:cubicBezTo>
                    <a:pt x="194" y="213"/>
                    <a:pt x="185" y="207"/>
                    <a:pt x="176" y="203"/>
                  </a:cubicBezTo>
                  <a:cubicBezTo>
                    <a:pt x="172" y="200"/>
                    <a:pt x="167" y="198"/>
                    <a:pt x="163" y="197"/>
                  </a:cubicBezTo>
                  <a:cubicBezTo>
                    <a:pt x="158" y="196"/>
                    <a:pt x="154" y="195"/>
                    <a:pt x="149" y="193"/>
                  </a:cubicBezTo>
                  <a:moveTo>
                    <a:pt x="209" y="60"/>
                  </a:moveTo>
                  <a:cubicBezTo>
                    <a:pt x="210" y="59"/>
                    <a:pt x="211" y="59"/>
                    <a:pt x="211" y="58"/>
                  </a:cubicBezTo>
                  <a:cubicBezTo>
                    <a:pt x="210" y="61"/>
                    <a:pt x="209" y="64"/>
                    <a:pt x="207" y="67"/>
                  </a:cubicBezTo>
                  <a:cubicBezTo>
                    <a:pt x="206" y="69"/>
                    <a:pt x="206" y="70"/>
                    <a:pt x="205" y="71"/>
                  </a:cubicBezTo>
                  <a:cubicBezTo>
                    <a:pt x="202" y="74"/>
                    <a:pt x="198" y="78"/>
                    <a:pt x="194" y="81"/>
                  </a:cubicBezTo>
                  <a:cubicBezTo>
                    <a:pt x="194" y="81"/>
                    <a:pt x="193" y="82"/>
                    <a:pt x="192" y="82"/>
                  </a:cubicBezTo>
                  <a:cubicBezTo>
                    <a:pt x="188" y="85"/>
                    <a:pt x="183" y="87"/>
                    <a:pt x="179" y="89"/>
                  </a:cubicBezTo>
                  <a:cubicBezTo>
                    <a:pt x="174" y="91"/>
                    <a:pt x="170" y="92"/>
                    <a:pt x="166" y="93"/>
                  </a:cubicBezTo>
                  <a:cubicBezTo>
                    <a:pt x="161" y="95"/>
                    <a:pt x="157" y="96"/>
                    <a:pt x="153" y="97"/>
                  </a:cubicBezTo>
                  <a:cubicBezTo>
                    <a:pt x="157" y="95"/>
                    <a:pt x="160" y="94"/>
                    <a:pt x="164" y="92"/>
                  </a:cubicBezTo>
                  <a:cubicBezTo>
                    <a:pt x="173" y="88"/>
                    <a:pt x="182" y="81"/>
                    <a:pt x="191" y="75"/>
                  </a:cubicBezTo>
                  <a:cubicBezTo>
                    <a:pt x="197" y="71"/>
                    <a:pt x="204" y="66"/>
                    <a:pt x="209" y="60"/>
                  </a:cubicBezTo>
                  <a:moveTo>
                    <a:pt x="130" y="23"/>
                  </a:moveTo>
                  <a:cubicBezTo>
                    <a:pt x="132" y="20"/>
                    <a:pt x="135" y="17"/>
                    <a:pt x="139" y="15"/>
                  </a:cubicBezTo>
                  <a:cubicBezTo>
                    <a:pt x="135" y="17"/>
                    <a:pt x="133" y="20"/>
                    <a:pt x="130" y="23"/>
                  </a:cubicBezTo>
                  <a:cubicBezTo>
                    <a:pt x="130" y="23"/>
                    <a:pt x="130" y="23"/>
                    <a:pt x="130" y="23"/>
                  </a:cubicBezTo>
                  <a:moveTo>
                    <a:pt x="215" y="40"/>
                  </a:moveTo>
                  <a:cubicBezTo>
                    <a:pt x="215" y="40"/>
                    <a:pt x="215" y="39"/>
                    <a:pt x="215" y="38"/>
                  </a:cubicBezTo>
                  <a:cubicBezTo>
                    <a:pt x="214" y="29"/>
                    <a:pt x="211" y="20"/>
                    <a:pt x="206" y="13"/>
                  </a:cubicBezTo>
                  <a:cubicBezTo>
                    <a:pt x="205" y="12"/>
                    <a:pt x="204" y="11"/>
                    <a:pt x="203" y="10"/>
                  </a:cubicBezTo>
                  <a:cubicBezTo>
                    <a:pt x="205" y="11"/>
                    <a:pt x="207" y="12"/>
                    <a:pt x="208" y="14"/>
                  </a:cubicBezTo>
                  <a:cubicBezTo>
                    <a:pt x="209" y="14"/>
                    <a:pt x="209" y="15"/>
                    <a:pt x="210" y="15"/>
                  </a:cubicBezTo>
                  <a:cubicBezTo>
                    <a:pt x="212" y="18"/>
                    <a:pt x="214" y="21"/>
                    <a:pt x="215" y="24"/>
                  </a:cubicBezTo>
                  <a:cubicBezTo>
                    <a:pt x="218" y="29"/>
                    <a:pt x="219" y="36"/>
                    <a:pt x="218" y="43"/>
                  </a:cubicBezTo>
                  <a:cubicBezTo>
                    <a:pt x="217" y="44"/>
                    <a:pt x="217" y="46"/>
                    <a:pt x="216" y="47"/>
                  </a:cubicBezTo>
                  <a:cubicBezTo>
                    <a:pt x="216" y="48"/>
                    <a:pt x="215" y="49"/>
                    <a:pt x="215" y="50"/>
                  </a:cubicBezTo>
                  <a:cubicBezTo>
                    <a:pt x="215" y="47"/>
                    <a:pt x="215" y="44"/>
                    <a:pt x="215" y="40"/>
                  </a:cubicBezTo>
                  <a:moveTo>
                    <a:pt x="211" y="14"/>
                  </a:moveTo>
                  <a:cubicBezTo>
                    <a:pt x="209" y="12"/>
                    <a:pt x="207" y="10"/>
                    <a:pt x="205" y="8"/>
                  </a:cubicBezTo>
                  <a:cubicBezTo>
                    <a:pt x="206" y="9"/>
                    <a:pt x="207" y="9"/>
                    <a:pt x="208" y="10"/>
                  </a:cubicBezTo>
                  <a:cubicBezTo>
                    <a:pt x="210" y="11"/>
                    <a:pt x="213" y="13"/>
                    <a:pt x="215" y="15"/>
                  </a:cubicBezTo>
                  <a:cubicBezTo>
                    <a:pt x="222" y="22"/>
                    <a:pt x="222" y="33"/>
                    <a:pt x="221" y="42"/>
                  </a:cubicBezTo>
                  <a:cubicBezTo>
                    <a:pt x="219" y="49"/>
                    <a:pt x="216" y="56"/>
                    <a:pt x="212" y="62"/>
                  </a:cubicBezTo>
                  <a:cubicBezTo>
                    <a:pt x="213" y="59"/>
                    <a:pt x="214" y="57"/>
                    <a:pt x="214" y="54"/>
                  </a:cubicBezTo>
                  <a:cubicBezTo>
                    <a:pt x="219" y="47"/>
                    <a:pt x="222" y="39"/>
                    <a:pt x="220" y="30"/>
                  </a:cubicBezTo>
                  <a:cubicBezTo>
                    <a:pt x="218" y="24"/>
                    <a:pt x="215" y="18"/>
                    <a:pt x="211" y="14"/>
                  </a:cubicBezTo>
                  <a:moveTo>
                    <a:pt x="177" y="0"/>
                  </a:moveTo>
                  <a:cubicBezTo>
                    <a:pt x="173" y="0"/>
                    <a:pt x="169" y="0"/>
                    <a:pt x="165" y="1"/>
                  </a:cubicBezTo>
                  <a:cubicBezTo>
                    <a:pt x="158" y="3"/>
                    <a:pt x="150" y="5"/>
                    <a:pt x="144" y="9"/>
                  </a:cubicBezTo>
                  <a:cubicBezTo>
                    <a:pt x="137" y="13"/>
                    <a:pt x="130" y="19"/>
                    <a:pt x="126" y="26"/>
                  </a:cubicBezTo>
                  <a:cubicBezTo>
                    <a:pt x="125" y="27"/>
                    <a:pt x="124" y="29"/>
                    <a:pt x="123" y="30"/>
                  </a:cubicBezTo>
                  <a:cubicBezTo>
                    <a:pt x="122" y="32"/>
                    <a:pt x="120" y="33"/>
                    <a:pt x="119" y="35"/>
                  </a:cubicBezTo>
                  <a:cubicBezTo>
                    <a:pt x="116" y="40"/>
                    <a:pt x="114" y="45"/>
                    <a:pt x="113" y="51"/>
                  </a:cubicBezTo>
                  <a:cubicBezTo>
                    <a:pt x="113" y="51"/>
                    <a:pt x="113" y="51"/>
                    <a:pt x="113" y="51"/>
                  </a:cubicBezTo>
                  <a:cubicBezTo>
                    <a:pt x="113" y="51"/>
                    <a:pt x="113" y="51"/>
                    <a:pt x="113" y="51"/>
                  </a:cubicBezTo>
                  <a:cubicBezTo>
                    <a:pt x="113" y="51"/>
                    <a:pt x="113" y="51"/>
                    <a:pt x="113" y="51"/>
                  </a:cubicBezTo>
                  <a:cubicBezTo>
                    <a:pt x="113" y="52"/>
                    <a:pt x="113" y="52"/>
                    <a:pt x="113" y="52"/>
                  </a:cubicBezTo>
                  <a:cubicBezTo>
                    <a:pt x="111" y="54"/>
                    <a:pt x="109" y="54"/>
                    <a:pt x="106" y="54"/>
                  </a:cubicBezTo>
                  <a:cubicBezTo>
                    <a:pt x="103" y="54"/>
                    <a:pt x="99" y="53"/>
                    <a:pt x="96" y="53"/>
                  </a:cubicBezTo>
                  <a:cubicBezTo>
                    <a:pt x="79" y="49"/>
                    <a:pt x="61" y="46"/>
                    <a:pt x="43" y="42"/>
                  </a:cubicBezTo>
                  <a:cubicBezTo>
                    <a:pt x="43" y="42"/>
                    <a:pt x="43" y="42"/>
                    <a:pt x="43" y="42"/>
                  </a:cubicBezTo>
                  <a:cubicBezTo>
                    <a:pt x="42" y="42"/>
                    <a:pt x="42" y="44"/>
                    <a:pt x="43" y="44"/>
                  </a:cubicBezTo>
                  <a:cubicBezTo>
                    <a:pt x="43" y="44"/>
                    <a:pt x="43" y="44"/>
                    <a:pt x="43" y="44"/>
                  </a:cubicBezTo>
                  <a:cubicBezTo>
                    <a:pt x="43" y="44"/>
                    <a:pt x="43" y="44"/>
                    <a:pt x="43" y="44"/>
                  </a:cubicBezTo>
                  <a:cubicBezTo>
                    <a:pt x="43" y="44"/>
                    <a:pt x="43" y="44"/>
                    <a:pt x="43" y="44"/>
                  </a:cubicBezTo>
                  <a:cubicBezTo>
                    <a:pt x="49" y="46"/>
                    <a:pt x="54" y="48"/>
                    <a:pt x="60" y="50"/>
                  </a:cubicBezTo>
                  <a:cubicBezTo>
                    <a:pt x="63" y="51"/>
                    <a:pt x="66" y="52"/>
                    <a:pt x="70" y="53"/>
                  </a:cubicBezTo>
                  <a:cubicBezTo>
                    <a:pt x="71" y="54"/>
                    <a:pt x="73" y="55"/>
                    <a:pt x="75" y="55"/>
                  </a:cubicBezTo>
                  <a:cubicBezTo>
                    <a:pt x="62" y="53"/>
                    <a:pt x="49" y="51"/>
                    <a:pt x="36" y="49"/>
                  </a:cubicBezTo>
                  <a:cubicBezTo>
                    <a:pt x="36" y="49"/>
                    <a:pt x="36" y="49"/>
                    <a:pt x="36" y="49"/>
                  </a:cubicBezTo>
                  <a:cubicBezTo>
                    <a:pt x="35" y="49"/>
                    <a:pt x="35" y="51"/>
                    <a:pt x="36" y="51"/>
                  </a:cubicBezTo>
                  <a:cubicBezTo>
                    <a:pt x="49" y="53"/>
                    <a:pt x="62" y="55"/>
                    <a:pt x="75" y="57"/>
                  </a:cubicBezTo>
                  <a:cubicBezTo>
                    <a:pt x="79" y="58"/>
                    <a:pt x="82" y="58"/>
                    <a:pt x="86" y="59"/>
                  </a:cubicBezTo>
                  <a:cubicBezTo>
                    <a:pt x="93" y="61"/>
                    <a:pt x="99" y="62"/>
                    <a:pt x="106" y="62"/>
                  </a:cubicBezTo>
                  <a:cubicBezTo>
                    <a:pt x="106" y="62"/>
                    <a:pt x="107" y="62"/>
                    <a:pt x="108" y="62"/>
                  </a:cubicBezTo>
                  <a:cubicBezTo>
                    <a:pt x="108" y="62"/>
                    <a:pt x="108" y="62"/>
                    <a:pt x="108" y="62"/>
                  </a:cubicBezTo>
                  <a:cubicBezTo>
                    <a:pt x="109" y="61"/>
                    <a:pt x="109" y="60"/>
                    <a:pt x="108" y="60"/>
                  </a:cubicBezTo>
                  <a:cubicBezTo>
                    <a:pt x="108" y="60"/>
                    <a:pt x="108" y="60"/>
                    <a:pt x="107" y="60"/>
                  </a:cubicBezTo>
                  <a:cubicBezTo>
                    <a:pt x="104" y="58"/>
                    <a:pt x="101" y="58"/>
                    <a:pt x="98" y="58"/>
                  </a:cubicBezTo>
                  <a:cubicBezTo>
                    <a:pt x="97" y="58"/>
                    <a:pt x="95" y="58"/>
                    <a:pt x="94" y="57"/>
                  </a:cubicBezTo>
                  <a:cubicBezTo>
                    <a:pt x="93" y="57"/>
                    <a:pt x="91" y="57"/>
                    <a:pt x="89" y="57"/>
                  </a:cubicBezTo>
                  <a:cubicBezTo>
                    <a:pt x="88" y="57"/>
                    <a:pt x="87" y="57"/>
                    <a:pt x="86" y="57"/>
                  </a:cubicBezTo>
                  <a:cubicBezTo>
                    <a:pt x="84" y="56"/>
                    <a:pt x="82" y="56"/>
                    <a:pt x="79" y="55"/>
                  </a:cubicBezTo>
                  <a:cubicBezTo>
                    <a:pt x="76" y="54"/>
                    <a:pt x="73" y="53"/>
                    <a:pt x="70" y="51"/>
                  </a:cubicBezTo>
                  <a:cubicBezTo>
                    <a:pt x="66" y="50"/>
                    <a:pt x="63" y="49"/>
                    <a:pt x="59" y="47"/>
                  </a:cubicBezTo>
                  <a:cubicBezTo>
                    <a:pt x="67" y="49"/>
                    <a:pt x="74" y="50"/>
                    <a:pt x="81" y="51"/>
                  </a:cubicBezTo>
                  <a:cubicBezTo>
                    <a:pt x="87" y="53"/>
                    <a:pt x="93" y="54"/>
                    <a:pt x="98" y="55"/>
                  </a:cubicBezTo>
                  <a:cubicBezTo>
                    <a:pt x="101" y="56"/>
                    <a:pt x="104" y="56"/>
                    <a:pt x="106" y="56"/>
                  </a:cubicBezTo>
                  <a:cubicBezTo>
                    <a:pt x="108" y="56"/>
                    <a:pt x="109" y="56"/>
                    <a:pt x="111" y="56"/>
                  </a:cubicBezTo>
                  <a:cubicBezTo>
                    <a:pt x="114" y="55"/>
                    <a:pt x="116" y="52"/>
                    <a:pt x="117" y="50"/>
                  </a:cubicBezTo>
                  <a:cubicBezTo>
                    <a:pt x="118" y="48"/>
                    <a:pt x="118" y="47"/>
                    <a:pt x="119" y="46"/>
                  </a:cubicBezTo>
                  <a:cubicBezTo>
                    <a:pt x="119" y="45"/>
                    <a:pt x="119" y="45"/>
                    <a:pt x="120" y="44"/>
                  </a:cubicBezTo>
                  <a:cubicBezTo>
                    <a:pt x="120" y="43"/>
                    <a:pt x="121" y="41"/>
                    <a:pt x="121" y="40"/>
                  </a:cubicBezTo>
                  <a:cubicBezTo>
                    <a:pt x="121" y="40"/>
                    <a:pt x="121" y="40"/>
                    <a:pt x="121" y="40"/>
                  </a:cubicBezTo>
                  <a:cubicBezTo>
                    <a:pt x="121" y="39"/>
                    <a:pt x="122" y="38"/>
                    <a:pt x="122" y="37"/>
                  </a:cubicBezTo>
                  <a:cubicBezTo>
                    <a:pt x="124" y="34"/>
                    <a:pt x="126" y="31"/>
                    <a:pt x="129" y="27"/>
                  </a:cubicBezTo>
                  <a:cubicBezTo>
                    <a:pt x="129" y="26"/>
                    <a:pt x="130" y="25"/>
                    <a:pt x="131" y="25"/>
                  </a:cubicBezTo>
                  <a:cubicBezTo>
                    <a:pt x="131" y="24"/>
                    <a:pt x="131" y="24"/>
                    <a:pt x="131" y="24"/>
                  </a:cubicBezTo>
                  <a:cubicBezTo>
                    <a:pt x="134" y="22"/>
                    <a:pt x="136" y="20"/>
                    <a:pt x="139" y="19"/>
                  </a:cubicBezTo>
                  <a:cubicBezTo>
                    <a:pt x="139" y="19"/>
                    <a:pt x="139" y="19"/>
                    <a:pt x="139" y="19"/>
                  </a:cubicBezTo>
                  <a:cubicBezTo>
                    <a:pt x="139" y="19"/>
                    <a:pt x="139" y="19"/>
                    <a:pt x="139" y="19"/>
                  </a:cubicBezTo>
                  <a:cubicBezTo>
                    <a:pt x="138" y="19"/>
                    <a:pt x="137" y="17"/>
                    <a:pt x="139" y="17"/>
                  </a:cubicBezTo>
                  <a:cubicBezTo>
                    <a:pt x="143" y="15"/>
                    <a:pt x="148" y="14"/>
                    <a:pt x="152" y="12"/>
                  </a:cubicBezTo>
                  <a:cubicBezTo>
                    <a:pt x="155" y="11"/>
                    <a:pt x="158" y="10"/>
                    <a:pt x="161" y="9"/>
                  </a:cubicBezTo>
                  <a:cubicBezTo>
                    <a:pt x="164" y="8"/>
                    <a:pt x="168" y="7"/>
                    <a:pt x="172" y="7"/>
                  </a:cubicBezTo>
                  <a:cubicBezTo>
                    <a:pt x="173" y="6"/>
                    <a:pt x="175" y="5"/>
                    <a:pt x="176" y="4"/>
                  </a:cubicBezTo>
                  <a:cubicBezTo>
                    <a:pt x="166" y="5"/>
                    <a:pt x="157" y="8"/>
                    <a:pt x="148" y="12"/>
                  </a:cubicBezTo>
                  <a:cubicBezTo>
                    <a:pt x="147" y="12"/>
                    <a:pt x="145" y="13"/>
                    <a:pt x="143" y="14"/>
                  </a:cubicBezTo>
                  <a:cubicBezTo>
                    <a:pt x="145" y="13"/>
                    <a:pt x="147" y="11"/>
                    <a:pt x="149" y="10"/>
                  </a:cubicBezTo>
                  <a:cubicBezTo>
                    <a:pt x="154" y="7"/>
                    <a:pt x="161" y="5"/>
                    <a:pt x="167" y="3"/>
                  </a:cubicBezTo>
                  <a:cubicBezTo>
                    <a:pt x="170" y="3"/>
                    <a:pt x="174" y="2"/>
                    <a:pt x="178" y="2"/>
                  </a:cubicBezTo>
                  <a:cubicBezTo>
                    <a:pt x="178" y="2"/>
                    <a:pt x="178" y="2"/>
                    <a:pt x="178" y="2"/>
                  </a:cubicBezTo>
                  <a:cubicBezTo>
                    <a:pt x="179" y="2"/>
                    <a:pt x="180" y="2"/>
                    <a:pt x="181" y="2"/>
                  </a:cubicBezTo>
                  <a:cubicBezTo>
                    <a:pt x="182" y="2"/>
                    <a:pt x="183" y="2"/>
                    <a:pt x="185" y="2"/>
                  </a:cubicBezTo>
                  <a:cubicBezTo>
                    <a:pt x="185" y="2"/>
                    <a:pt x="185" y="2"/>
                    <a:pt x="185" y="2"/>
                  </a:cubicBezTo>
                  <a:cubicBezTo>
                    <a:pt x="186" y="2"/>
                    <a:pt x="186" y="2"/>
                    <a:pt x="186" y="3"/>
                  </a:cubicBezTo>
                  <a:cubicBezTo>
                    <a:pt x="186" y="3"/>
                    <a:pt x="187" y="3"/>
                    <a:pt x="187" y="3"/>
                  </a:cubicBezTo>
                  <a:cubicBezTo>
                    <a:pt x="187" y="3"/>
                    <a:pt x="186" y="3"/>
                    <a:pt x="186" y="3"/>
                  </a:cubicBezTo>
                  <a:cubicBezTo>
                    <a:pt x="185" y="3"/>
                    <a:pt x="185" y="4"/>
                    <a:pt x="185" y="4"/>
                  </a:cubicBezTo>
                  <a:cubicBezTo>
                    <a:pt x="182" y="4"/>
                    <a:pt x="179" y="5"/>
                    <a:pt x="177" y="6"/>
                  </a:cubicBezTo>
                  <a:cubicBezTo>
                    <a:pt x="177" y="6"/>
                    <a:pt x="177" y="6"/>
                    <a:pt x="177" y="6"/>
                  </a:cubicBezTo>
                  <a:cubicBezTo>
                    <a:pt x="181" y="5"/>
                    <a:pt x="184" y="5"/>
                    <a:pt x="188" y="5"/>
                  </a:cubicBezTo>
                  <a:cubicBezTo>
                    <a:pt x="189" y="5"/>
                    <a:pt x="190" y="5"/>
                    <a:pt x="192" y="5"/>
                  </a:cubicBezTo>
                  <a:cubicBezTo>
                    <a:pt x="192" y="5"/>
                    <a:pt x="193" y="5"/>
                    <a:pt x="194" y="5"/>
                  </a:cubicBezTo>
                  <a:cubicBezTo>
                    <a:pt x="195" y="6"/>
                    <a:pt x="196" y="7"/>
                    <a:pt x="198" y="8"/>
                  </a:cubicBezTo>
                  <a:cubicBezTo>
                    <a:pt x="205" y="13"/>
                    <a:pt x="209" y="21"/>
                    <a:pt x="211" y="30"/>
                  </a:cubicBezTo>
                  <a:cubicBezTo>
                    <a:pt x="213" y="37"/>
                    <a:pt x="214" y="45"/>
                    <a:pt x="212" y="53"/>
                  </a:cubicBezTo>
                  <a:cubicBezTo>
                    <a:pt x="212" y="53"/>
                    <a:pt x="212" y="53"/>
                    <a:pt x="212" y="54"/>
                  </a:cubicBezTo>
                  <a:cubicBezTo>
                    <a:pt x="212" y="54"/>
                    <a:pt x="212" y="54"/>
                    <a:pt x="212" y="54"/>
                  </a:cubicBezTo>
                  <a:cubicBezTo>
                    <a:pt x="209" y="58"/>
                    <a:pt x="204" y="63"/>
                    <a:pt x="200" y="66"/>
                  </a:cubicBezTo>
                  <a:cubicBezTo>
                    <a:pt x="195" y="70"/>
                    <a:pt x="191" y="73"/>
                    <a:pt x="186" y="76"/>
                  </a:cubicBezTo>
                  <a:cubicBezTo>
                    <a:pt x="181" y="80"/>
                    <a:pt x="176" y="83"/>
                    <a:pt x="170" y="87"/>
                  </a:cubicBezTo>
                  <a:cubicBezTo>
                    <a:pt x="158" y="94"/>
                    <a:pt x="144" y="98"/>
                    <a:pt x="130" y="102"/>
                  </a:cubicBezTo>
                  <a:cubicBezTo>
                    <a:pt x="130" y="102"/>
                    <a:pt x="130" y="102"/>
                    <a:pt x="130" y="102"/>
                  </a:cubicBezTo>
                  <a:cubicBezTo>
                    <a:pt x="130" y="102"/>
                    <a:pt x="130" y="102"/>
                    <a:pt x="130" y="102"/>
                  </a:cubicBezTo>
                  <a:cubicBezTo>
                    <a:pt x="130" y="102"/>
                    <a:pt x="130" y="102"/>
                    <a:pt x="130" y="102"/>
                  </a:cubicBezTo>
                  <a:cubicBezTo>
                    <a:pt x="129" y="102"/>
                    <a:pt x="130" y="104"/>
                    <a:pt x="131" y="104"/>
                  </a:cubicBezTo>
                  <a:cubicBezTo>
                    <a:pt x="131" y="104"/>
                    <a:pt x="131" y="103"/>
                    <a:pt x="131" y="103"/>
                  </a:cubicBezTo>
                  <a:cubicBezTo>
                    <a:pt x="141" y="101"/>
                    <a:pt x="151" y="99"/>
                    <a:pt x="161" y="97"/>
                  </a:cubicBezTo>
                  <a:cubicBezTo>
                    <a:pt x="167" y="95"/>
                    <a:pt x="173" y="93"/>
                    <a:pt x="179" y="91"/>
                  </a:cubicBezTo>
                  <a:cubicBezTo>
                    <a:pt x="180" y="90"/>
                    <a:pt x="182" y="90"/>
                    <a:pt x="183" y="89"/>
                  </a:cubicBezTo>
                  <a:cubicBezTo>
                    <a:pt x="181" y="90"/>
                    <a:pt x="180" y="91"/>
                    <a:pt x="178" y="92"/>
                  </a:cubicBezTo>
                  <a:cubicBezTo>
                    <a:pt x="173" y="95"/>
                    <a:pt x="168" y="98"/>
                    <a:pt x="162" y="100"/>
                  </a:cubicBezTo>
                  <a:cubicBezTo>
                    <a:pt x="157" y="103"/>
                    <a:pt x="152" y="104"/>
                    <a:pt x="146" y="105"/>
                  </a:cubicBezTo>
                  <a:cubicBezTo>
                    <a:pt x="140" y="107"/>
                    <a:pt x="132" y="109"/>
                    <a:pt x="128" y="116"/>
                  </a:cubicBezTo>
                  <a:cubicBezTo>
                    <a:pt x="126" y="122"/>
                    <a:pt x="127" y="129"/>
                    <a:pt x="127" y="136"/>
                  </a:cubicBezTo>
                  <a:cubicBezTo>
                    <a:pt x="127" y="136"/>
                    <a:pt x="126" y="137"/>
                    <a:pt x="126" y="138"/>
                  </a:cubicBezTo>
                  <a:cubicBezTo>
                    <a:pt x="126" y="141"/>
                    <a:pt x="126" y="145"/>
                    <a:pt x="126" y="148"/>
                  </a:cubicBezTo>
                  <a:cubicBezTo>
                    <a:pt x="126" y="158"/>
                    <a:pt x="126" y="168"/>
                    <a:pt x="127" y="177"/>
                  </a:cubicBezTo>
                  <a:cubicBezTo>
                    <a:pt x="127" y="177"/>
                    <a:pt x="127" y="178"/>
                    <a:pt x="127" y="178"/>
                  </a:cubicBezTo>
                  <a:cubicBezTo>
                    <a:pt x="127" y="182"/>
                    <a:pt x="128" y="186"/>
                    <a:pt x="129" y="190"/>
                  </a:cubicBezTo>
                  <a:cubicBezTo>
                    <a:pt x="129" y="191"/>
                    <a:pt x="129" y="191"/>
                    <a:pt x="130" y="191"/>
                  </a:cubicBezTo>
                  <a:cubicBezTo>
                    <a:pt x="130" y="191"/>
                    <a:pt x="131" y="191"/>
                    <a:pt x="131" y="190"/>
                  </a:cubicBezTo>
                  <a:cubicBezTo>
                    <a:pt x="131" y="190"/>
                    <a:pt x="131" y="190"/>
                    <a:pt x="131" y="190"/>
                  </a:cubicBezTo>
                  <a:cubicBezTo>
                    <a:pt x="131" y="190"/>
                    <a:pt x="131" y="190"/>
                    <a:pt x="131" y="190"/>
                  </a:cubicBezTo>
                  <a:cubicBezTo>
                    <a:pt x="131" y="190"/>
                    <a:pt x="131" y="190"/>
                    <a:pt x="130" y="189"/>
                  </a:cubicBezTo>
                  <a:cubicBezTo>
                    <a:pt x="130" y="181"/>
                    <a:pt x="129" y="172"/>
                    <a:pt x="130" y="163"/>
                  </a:cubicBezTo>
                  <a:cubicBezTo>
                    <a:pt x="130" y="161"/>
                    <a:pt x="130" y="158"/>
                    <a:pt x="130" y="156"/>
                  </a:cubicBezTo>
                  <a:cubicBezTo>
                    <a:pt x="131" y="148"/>
                    <a:pt x="131" y="141"/>
                    <a:pt x="132" y="133"/>
                  </a:cubicBezTo>
                  <a:cubicBezTo>
                    <a:pt x="132" y="143"/>
                    <a:pt x="132" y="153"/>
                    <a:pt x="132" y="162"/>
                  </a:cubicBezTo>
                  <a:cubicBezTo>
                    <a:pt x="132" y="166"/>
                    <a:pt x="132" y="169"/>
                    <a:pt x="132" y="173"/>
                  </a:cubicBezTo>
                  <a:cubicBezTo>
                    <a:pt x="132" y="179"/>
                    <a:pt x="133" y="185"/>
                    <a:pt x="134" y="191"/>
                  </a:cubicBezTo>
                  <a:cubicBezTo>
                    <a:pt x="135" y="192"/>
                    <a:pt x="135" y="192"/>
                    <a:pt x="135" y="193"/>
                  </a:cubicBezTo>
                  <a:cubicBezTo>
                    <a:pt x="135" y="194"/>
                    <a:pt x="136" y="194"/>
                    <a:pt x="136" y="194"/>
                  </a:cubicBezTo>
                  <a:cubicBezTo>
                    <a:pt x="136" y="194"/>
                    <a:pt x="136" y="194"/>
                    <a:pt x="136" y="194"/>
                  </a:cubicBezTo>
                  <a:cubicBezTo>
                    <a:pt x="136" y="194"/>
                    <a:pt x="136" y="194"/>
                    <a:pt x="136" y="194"/>
                  </a:cubicBezTo>
                  <a:cubicBezTo>
                    <a:pt x="139" y="192"/>
                    <a:pt x="141" y="192"/>
                    <a:pt x="144" y="192"/>
                  </a:cubicBezTo>
                  <a:cubicBezTo>
                    <a:pt x="145" y="192"/>
                    <a:pt x="146" y="192"/>
                    <a:pt x="147" y="192"/>
                  </a:cubicBezTo>
                  <a:cubicBezTo>
                    <a:pt x="146" y="193"/>
                    <a:pt x="146" y="194"/>
                    <a:pt x="147" y="194"/>
                  </a:cubicBezTo>
                  <a:cubicBezTo>
                    <a:pt x="150" y="196"/>
                    <a:pt x="154" y="197"/>
                    <a:pt x="158" y="198"/>
                  </a:cubicBezTo>
                  <a:cubicBezTo>
                    <a:pt x="159" y="198"/>
                    <a:pt x="161" y="198"/>
                    <a:pt x="162" y="199"/>
                  </a:cubicBezTo>
                  <a:cubicBezTo>
                    <a:pt x="168" y="200"/>
                    <a:pt x="173" y="203"/>
                    <a:pt x="178" y="206"/>
                  </a:cubicBezTo>
                  <a:cubicBezTo>
                    <a:pt x="188" y="212"/>
                    <a:pt x="198" y="219"/>
                    <a:pt x="206" y="227"/>
                  </a:cubicBezTo>
                  <a:cubicBezTo>
                    <a:pt x="208" y="229"/>
                    <a:pt x="210" y="231"/>
                    <a:pt x="212" y="233"/>
                  </a:cubicBezTo>
                  <a:cubicBezTo>
                    <a:pt x="217" y="240"/>
                    <a:pt x="221" y="248"/>
                    <a:pt x="222" y="256"/>
                  </a:cubicBezTo>
                  <a:cubicBezTo>
                    <a:pt x="222" y="257"/>
                    <a:pt x="222" y="258"/>
                    <a:pt x="222" y="259"/>
                  </a:cubicBezTo>
                  <a:cubicBezTo>
                    <a:pt x="222" y="260"/>
                    <a:pt x="221" y="261"/>
                    <a:pt x="220" y="263"/>
                  </a:cubicBezTo>
                  <a:cubicBezTo>
                    <a:pt x="220" y="263"/>
                    <a:pt x="220" y="263"/>
                    <a:pt x="219" y="264"/>
                  </a:cubicBezTo>
                  <a:cubicBezTo>
                    <a:pt x="219" y="265"/>
                    <a:pt x="219" y="265"/>
                    <a:pt x="218" y="266"/>
                  </a:cubicBezTo>
                  <a:cubicBezTo>
                    <a:pt x="213" y="273"/>
                    <a:pt x="205" y="279"/>
                    <a:pt x="198" y="285"/>
                  </a:cubicBezTo>
                  <a:cubicBezTo>
                    <a:pt x="189" y="291"/>
                    <a:pt x="180" y="297"/>
                    <a:pt x="170" y="301"/>
                  </a:cubicBezTo>
                  <a:cubicBezTo>
                    <a:pt x="169" y="301"/>
                    <a:pt x="167" y="302"/>
                    <a:pt x="166" y="302"/>
                  </a:cubicBezTo>
                  <a:cubicBezTo>
                    <a:pt x="164" y="302"/>
                    <a:pt x="163" y="302"/>
                    <a:pt x="162" y="302"/>
                  </a:cubicBezTo>
                  <a:cubicBezTo>
                    <a:pt x="143" y="300"/>
                    <a:pt x="126" y="290"/>
                    <a:pt x="114" y="275"/>
                  </a:cubicBezTo>
                  <a:cubicBezTo>
                    <a:pt x="113" y="274"/>
                    <a:pt x="112" y="272"/>
                    <a:pt x="111" y="270"/>
                  </a:cubicBezTo>
                  <a:cubicBezTo>
                    <a:pt x="110" y="267"/>
                    <a:pt x="109" y="263"/>
                    <a:pt x="108" y="259"/>
                  </a:cubicBezTo>
                  <a:cubicBezTo>
                    <a:pt x="107" y="260"/>
                    <a:pt x="107" y="260"/>
                    <a:pt x="106" y="261"/>
                  </a:cubicBezTo>
                  <a:cubicBezTo>
                    <a:pt x="107" y="262"/>
                    <a:pt x="107" y="263"/>
                    <a:pt x="107" y="264"/>
                  </a:cubicBezTo>
                  <a:cubicBezTo>
                    <a:pt x="107" y="263"/>
                    <a:pt x="106" y="262"/>
                    <a:pt x="106" y="261"/>
                  </a:cubicBezTo>
                  <a:cubicBezTo>
                    <a:pt x="106" y="261"/>
                    <a:pt x="106" y="261"/>
                    <a:pt x="105" y="261"/>
                  </a:cubicBezTo>
                  <a:cubicBezTo>
                    <a:pt x="105" y="261"/>
                    <a:pt x="104" y="260"/>
                    <a:pt x="105" y="260"/>
                  </a:cubicBezTo>
                  <a:cubicBezTo>
                    <a:pt x="105" y="260"/>
                    <a:pt x="105" y="260"/>
                    <a:pt x="105" y="260"/>
                  </a:cubicBezTo>
                  <a:cubicBezTo>
                    <a:pt x="103" y="254"/>
                    <a:pt x="101" y="249"/>
                    <a:pt x="100" y="244"/>
                  </a:cubicBezTo>
                  <a:cubicBezTo>
                    <a:pt x="100" y="244"/>
                    <a:pt x="100" y="243"/>
                    <a:pt x="100" y="243"/>
                  </a:cubicBezTo>
                  <a:cubicBezTo>
                    <a:pt x="100" y="235"/>
                    <a:pt x="101" y="228"/>
                    <a:pt x="103" y="220"/>
                  </a:cubicBezTo>
                  <a:cubicBezTo>
                    <a:pt x="103" y="233"/>
                    <a:pt x="103" y="246"/>
                    <a:pt x="106" y="259"/>
                  </a:cubicBezTo>
                  <a:cubicBezTo>
                    <a:pt x="106" y="258"/>
                    <a:pt x="107" y="257"/>
                    <a:pt x="108" y="257"/>
                  </a:cubicBezTo>
                  <a:cubicBezTo>
                    <a:pt x="107" y="255"/>
                    <a:pt x="107" y="254"/>
                    <a:pt x="107" y="253"/>
                  </a:cubicBezTo>
                  <a:cubicBezTo>
                    <a:pt x="105" y="239"/>
                    <a:pt x="104" y="226"/>
                    <a:pt x="105" y="212"/>
                  </a:cubicBezTo>
                  <a:cubicBezTo>
                    <a:pt x="106" y="210"/>
                    <a:pt x="107" y="207"/>
                    <a:pt x="108" y="205"/>
                  </a:cubicBezTo>
                  <a:cubicBezTo>
                    <a:pt x="108" y="204"/>
                    <a:pt x="109" y="204"/>
                    <a:pt x="109" y="203"/>
                  </a:cubicBezTo>
                  <a:cubicBezTo>
                    <a:pt x="109" y="202"/>
                    <a:pt x="109" y="202"/>
                    <a:pt x="109" y="202"/>
                  </a:cubicBezTo>
                  <a:cubicBezTo>
                    <a:pt x="110" y="201"/>
                    <a:pt x="110" y="201"/>
                    <a:pt x="110" y="201"/>
                  </a:cubicBezTo>
                  <a:cubicBezTo>
                    <a:pt x="111" y="198"/>
                    <a:pt x="112" y="196"/>
                    <a:pt x="110" y="193"/>
                  </a:cubicBezTo>
                  <a:cubicBezTo>
                    <a:pt x="110" y="193"/>
                    <a:pt x="110" y="193"/>
                    <a:pt x="110" y="193"/>
                  </a:cubicBezTo>
                  <a:cubicBezTo>
                    <a:pt x="110" y="194"/>
                    <a:pt x="109" y="194"/>
                    <a:pt x="109" y="194"/>
                  </a:cubicBezTo>
                  <a:cubicBezTo>
                    <a:pt x="109" y="194"/>
                    <a:pt x="108" y="194"/>
                    <a:pt x="108" y="194"/>
                  </a:cubicBezTo>
                  <a:cubicBezTo>
                    <a:pt x="108" y="194"/>
                    <a:pt x="108" y="194"/>
                    <a:pt x="108" y="194"/>
                  </a:cubicBezTo>
                  <a:cubicBezTo>
                    <a:pt x="110" y="196"/>
                    <a:pt x="109" y="199"/>
                    <a:pt x="108" y="201"/>
                  </a:cubicBezTo>
                  <a:cubicBezTo>
                    <a:pt x="107" y="203"/>
                    <a:pt x="107" y="204"/>
                    <a:pt x="106" y="205"/>
                  </a:cubicBezTo>
                  <a:cubicBezTo>
                    <a:pt x="106" y="201"/>
                    <a:pt x="107" y="198"/>
                    <a:pt x="107" y="194"/>
                  </a:cubicBezTo>
                  <a:cubicBezTo>
                    <a:pt x="107" y="194"/>
                    <a:pt x="107" y="194"/>
                    <a:pt x="107" y="194"/>
                  </a:cubicBezTo>
                  <a:cubicBezTo>
                    <a:pt x="107" y="194"/>
                    <a:pt x="107" y="194"/>
                    <a:pt x="107" y="193"/>
                  </a:cubicBezTo>
                  <a:cubicBezTo>
                    <a:pt x="107" y="193"/>
                    <a:pt x="107" y="192"/>
                    <a:pt x="107" y="192"/>
                  </a:cubicBezTo>
                  <a:cubicBezTo>
                    <a:pt x="107" y="192"/>
                    <a:pt x="107" y="192"/>
                    <a:pt x="107" y="192"/>
                  </a:cubicBezTo>
                  <a:cubicBezTo>
                    <a:pt x="107" y="192"/>
                    <a:pt x="107" y="192"/>
                    <a:pt x="107" y="192"/>
                  </a:cubicBezTo>
                  <a:cubicBezTo>
                    <a:pt x="105" y="191"/>
                    <a:pt x="104" y="191"/>
                    <a:pt x="103" y="191"/>
                  </a:cubicBezTo>
                  <a:cubicBezTo>
                    <a:pt x="103" y="191"/>
                    <a:pt x="102" y="191"/>
                    <a:pt x="102" y="191"/>
                  </a:cubicBezTo>
                  <a:cubicBezTo>
                    <a:pt x="99" y="191"/>
                    <a:pt x="96" y="192"/>
                    <a:pt x="93" y="192"/>
                  </a:cubicBezTo>
                  <a:cubicBezTo>
                    <a:pt x="88" y="192"/>
                    <a:pt x="84" y="193"/>
                    <a:pt x="79" y="193"/>
                  </a:cubicBezTo>
                  <a:cubicBezTo>
                    <a:pt x="79" y="193"/>
                    <a:pt x="79" y="192"/>
                    <a:pt x="78" y="192"/>
                  </a:cubicBezTo>
                  <a:cubicBezTo>
                    <a:pt x="68" y="193"/>
                    <a:pt x="57" y="194"/>
                    <a:pt x="47" y="197"/>
                  </a:cubicBezTo>
                  <a:cubicBezTo>
                    <a:pt x="46" y="197"/>
                    <a:pt x="45" y="197"/>
                    <a:pt x="44" y="198"/>
                  </a:cubicBezTo>
                  <a:cubicBezTo>
                    <a:pt x="39" y="198"/>
                    <a:pt x="33" y="199"/>
                    <a:pt x="28" y="200"/>
                  </a:cubicBezTo>
                  <a:cubicBezTo>
                    <a:pt x="28" y="200"/>
                    <a:pt x="28" y="200"/>
                    <a:pt x="27" y="201"/>
                  </a:cubicBezTo>
                  <a:cubicBezTo>
                    <a:pt x="27" y="201"/>
                    <a:pt x="27" y="201"/>
                    <a:pt x="27" y="201"/>
                  </a:cubicBezTo>
                  <a:cubicBezTo>
                    <a:pt x="26" y="201"/>
                    <a:pt x="26" y="201"/>
                    <a:pt x="26" y="200"/>
                  </a:cubicBezTo>
                  <a:cubicBezTo>
                    <a:pt x="25" y="200"/>
                    <a:pt x="24" y="200"/>
                    <a:pt x="23" y="201"/>
                  </a:cubicBezTo>
                  <a:cubicBezTo>
                    <a:pt x="22" y="202"/>
                    <a:pt x="21" y="202"/>
                    <a:pt x="20" y="203"/>
                  </a:cubicBezTo>
                  <a:cubicBezTo>
                    <a:pt x="22" y="203"/>
                    <a:pt x="25" y="202"/>
                    <a:pt x="27" y="202"/>
                  </a:cubicBezTo>
                  <a:cubicBezTo>
                    <a:pt x="21" y="204"/>
                    <a:pt x="16" y="206"/>
                    <a:pt x="10" y="206"/>
                  </a:cubicBezTo>
                  <a:cubicBezTo>
                    <a:pt x="13" y="205"/>
                    <a:pt x="16" y="204"/>
                    <a:pt x="19" y="204"/>
                  </a:cubicBezTo>
                  <a:cubicBezTo>
                    <a:pt x="18" y="203"/>
                    <a:pt x="18" y="202"/>
                    <a:pt x="19" y="202"/>
                  </a:cubicBezTo>
                  <a:cubicBezTo>
                    <a:pt x="19" y="202"/>
                    <a:pt x="19" y="202"/>
                    <a:pt x="19" y="202"/>
                  </a:cubicBezTo>
                  <a:cubicBezTo>
                    <a:pt x="14" y="203"/>
                    <a:pt x="9" y="204"/>
                    <a:pt x="5" y="206"/>
                  </a:cubicBezTo>
                  <a:cubicBezTo>
                    <a:pt x="4" y="206"/>
                    <a:pt x="4" y="208"/>
                    <a:pt x="5" y="208"/>
                  </a:cubicBezTo>
                  <a:cubicBezTo>
                    <a:pt x="6" y="208"/>
                    <a:pt x="7" y="208"/>
                    <a:pt x="8" y="208"/>
                  </a:cubicBezTo>
                  <a:cubicBezTo>
                    <a:pt x="10" y="208"/>
                    <a:pt x="13" y="208"/>
                    <a:pt x="15" y="207"/>
                  </a:cubicBezTo>
                  <a:cubicBezTo>
                    <a:pt x="16" y="207"/>
                    <a:pt x="18" y="207"/>
                    <a:pt x="20" y="206"/>
                  </a:cubicBezTo>
                  <a:cubicBezTo>
                    <a:pt x="19" y="207"/>
                    <a:pt x="18" y="207"/>
                    <a:pt x="17" y="208"/>
                  </a:cubicBezTo>
                  <a:cubicBezTo>
                    <a:pt x="15" y="209"/>
                    <a:pt x="13" y="211"/>
                    <a:pt x="11" y="212"/>
                  </a:cubicBezTo>
                  <a:cubicBezTo>
                    <a:pt x="2" y="222"/>
                    <a:pt x="1" y="238"/>
                    <a:pt x="1" y="251"/>
                  </a:cubicBezTo>
                  <a:cubicBezTo>
                    <a:pt x="1" y="260"/>
                    <a:pt x="0" y="269"/>
                    <a:pt x="2" y="277"/>
                  </a:cubicBezTo>
                  <a:cubicBezTo>
                    <a:pt x="3" y="287"/>
                    <a:pt x="6" y="296"/>
                    <a:pt x="9" y="304"/>
                  </a:cubicBezTo>
                  <a:cubicBezTo>
                    <a:pt x="17" y="321"/>
                    <a:pt x="30" y="335"/>
                    <a:pt x="44" y="347"/>
                  </a:cubicBezTo>
                  <a:cubicBezTo>
                    <a:pt x="59" y="361"/>
                    <a:pt x="76" y="373"/>
                    <a:pt x="95" y="381"/>
                  </a:cubicBezTo>
                  <a:cubicBezTo>
                    <a:pt x="101" y="384"/>
                    <a:pt x="107" y="386"/>
                    <a:pt x="113" y="387"/>
                  </a:cubicBezTo>
                  <a:cubicBezTo>
                    <a:pt x="113" y="387"/>
                    <a:pt x="113" y="387"/>
                    <a:pt x="113" y="387"/>
                  </a:cubicBezTo>
                  <a:cubicBezTo>
                    <a:pt x="116" y="389"/>
                    <a:pt x="120" y="390"/>
                    <a:pt x="124" y="391"/>
                  </a:cubicBezTo>
                  <a:cubicBezTo>
                    <a:pt x="124" y="391"/>
                    <a:pt x="124" y="391"/>
                    <a:pt x="124" y="391"/>
                  </a:cubicBezTo>
                  <a:cubicBezTo>
                    <a:pt x="135" y="393"/>
                    <a:pt x="147" y="395"/>
                    <a:pt x="158" y="396"/>
                  </a:cubicBezTo>
                  <a:cubicBezTo>
                    <a:pt x="167" y="397"/>
                    <a:pt x="176" y="398"/>
                    <a:pt x="186" y="398"/>
                  </a:cubicBezTo>
                  <a:cubicBezTo>
                    <a:pt x="211" y="398"/>
                    <a:pt x="238" y="394"/>
                    <a:pt x="260" y="382"/>
                  </a:cubicBezTo>
                  <a:cubicBezTo>
                    <a:pt x="265" y="379"/>
                    <a:pt x="270" y="376"/>
                    <a:pt x="275" y="372"/>
                  </a:cubicBezTo>
                  <a:cubicBezTo>
                    <a:pt x="284" y="366"/>
                    <a:pt x="291" y="359"/>
                    <a:pt x="296" y="350"/>
                  </a:cubicBezTo>
                  <a:cubicBezTo>
                    <a:pt x="303" y="341"/>
                    <a:pt x="307" y="330"/>
                    <a:pt x="312" y="320"/>
                  </a:cubicBezTo>
                  <a:cubicBezTo>
                    <a:pt x="316" y="309"/>
                    <a:pt x="321" y="299"/>
                    <a:pt x="324" y="287"/>
                  </a:cubicBezTo>
                  <a:cubicBezTo>
                    <a:pt x="325" y="284"/>
                    <a:pt x="325" y="281"/>
                    <a:pt x="326" y="278"/>
                  </a:cubicBezTo>
                  <a:cubicBezTo>
                    <a:pt x="325" y="278"/>
                    <a:pt x="325" y="278"/>
                    <a:pt x="325" y="279"/>
                  </a:cubicBezTo>
                  <a:cubicBezTo>
                    <a:pt x="324" y="279"/>
                    <a:pt x="324" y="279"/>
                    <a:pt x="324" y="279"/>
                  </a:cubicBezTo>
                  <a:cubicBezTo>
                    <a:pt x="324" y="279"/>
                    <a:pt x="324" y="279"/>
                    <a:pt x="324" y="279"/>
                  </a:cubicBezTo>
                  <a:cubicBezTo>
                    <a:pt x="322" y="289"/>
                    <a:pt x="319" y="299"/>
                    <a:pt x="314" y="309"/>
                  </a:cubicBezTo>
                  <a:cubicBezTo>
                    <a:pt x="310" y="319"/>
                    <a:pt x="305" y="330"/>
                    <a:pt x="300" y="340"/>
                  </a:cubicBezTo>
                  <a:cubicBezTo>
                    <a:pt x="295" y="350"/>
                    <a:pt x="288" y="358"/>
                    <a:pt x="280" y="366"/>
                  </a:cubicBezTo>
                  <a:cubicBezTo>
                    <a:pt x="255" y="388"/>
                    <a:pt x="222" y="395"/>
                    <a:pt x="190" y="396"/>
                  </a:cubicBezTo>
                  <a:cubicBezTo>
                    <a:pt x="197" y="395"/>
                    <a:pt x="204" y="394"/>
                    <a:pt x="211" y="393"/>
                  </a:cubicBezTo>
                  <a:cubicBezTo>
                    <a:pt x="230" y="389"/>
                    <a:pt x="248" y="384"/>
                    <a:pt x="264" y="374"/>
                  </a:cubicBezTo>
                  <a:cubicBezTo>
                    <a:pt x="280" y="364"/>
                    <a:pt x="294" y="349"/>
                    <a:pt x="302" y="332"/>
                  </a:cubicBezTo>
                  <a:cubicBezTo>
                    <a:pt x="307" y="322"/>
                    <a:pt x="310" y="310"/>
                    <a:pt x="313" y="299"/>
                  </a:cubicBezTo>
                  <a:cubicBezTo>
                    <a:pt x="315" y="288"/>
                    <a:pt x="317" y="276"/>
                    <a:pt x="318" y="265"/>
                  </a:cubicBezTo>
                  <a:cubicBezTo>
                    <a:pt x="319" y="255"/>
                    <a:pt x="320" y="246"/>
                    <a:pt x="319" y="237"/>
                  </a:cubicBezTo>
                  <a:cubicBezTo>
                    <a:pt x="319" y="234"/>
                    <a:pt x="319" y="231"/>
                    <a:pt x="319" y="229"/>
                  </a:cubicBezTo>
                  <a:cubicBezTo>
                    <a:pt x="319" y="229"/>
                    <a:pt x="319" y="229"/>
                    <a:pt x="319" y="228"/>
                  </a:cubicBezTo>
                  <a:cubicBezTo>
                    <a:pt x="318" y="227"/>
                    <a:pt x="318" y="225"/>
                    <a:pt x="318" y="224"/>
                  </a:cubicBezTo>
                  <a:cubicBezTo>
                    <a:pt x="319" y="228"/>
                    <a:pt x="320" y="232"/>
                    <a:pt x="321" y="236"/>
                  </a:cubicBezTo>
                  <a:cubicBezTo>
                    <a:pt x="321" y="237"/>
                    <a:pt x="322" y="238"/>
                    <a:pt x="322" y="240"/>
                  </a:cubicBezTo>
                  <a:cubicBezTo>
                    <a:pt x="322" y="241"/>
                    <a:pt x="323" y="243"/>
                    <a:pt x="323" y="244"/>
                  </a:cubicBezTo>
                  <a:cubicBezTo>
                    <a:pt x="323" y="244"/>
                    <a:pt x="323" y="244"/>
                    <a:pt x="323" y="244"/>
                  </a:cubicBezTo>
                  <a:cubicBezTo>
                    <a:pt x="324" y="244"/>
                    <a:pt x="324" y="244"/>
                    <a:pt x="325" y="243"/>
                  </a:cubicBezTo>
                  <a:cubicBezTo>
                    <a:pt x="324" y="237"/>
                    <a:pt x="322" y="230"/>
                    <a:pt x="320" y="224"/>
                  </a:cubicBezTo>
                  <a:cubicBezTo>
                    <a:pt x="320" y="224"/>
                    <a:pt x="320" y="224"/>
                    <a:pt x="320" y="224"/>
                  </a:cubicBezTo>
                  <a:cubicBezTo>
                    <a:pt x="319" y="224"/>
                    <a:pt x="319" y="223"/>
                    <a:pt x="320" y="222"/>
                  </a:cubicBezTo>
                  <a:cubicBezTo>
                    <a:pt x="318" y="219"/>
                    <a:pt x="317" y="215"/>
                    <a:pt x="316" y="211"/>
                  </a:cubicBezTo>
                  <a:cubicBezTo>
                    <a:pt x="316" y="211"/>
                    <a:pt x="316" y="211"/>
                    <a:pt x="316" y="211"/>
                  </a:cubicBezTo>
                  <a:cubicBezTo>
                    <a:pt x="314" y="207"/>
                    <a:pt x="312" y="203"/>
                    <a:pt x="310" y="199"/>
                  </a:cubicBezTo>
                  <a:cubicBezTo>
                    <a:pt x="309" y="200"/>
                    <a:pt x="308" y="200"/>
                    <a:pt x="308" y="200"/>
                  </a:cubicBezTo>
                  <a:cubicBezTo>
                    <a:pt x="308" y="200"/>
                    <a:pt x="308" y="200"/>
                    <a:pt x="307" y="200"/>
                  </a:cubicBezTo>
                  <a:cubicBezTo>
                    <a:pt x="307" y="200"/>
                    <a:pt x="307" y="200"/>
                    <a:pt x="307" y="200"/>
                  </a:cubicBezTo>
                  <a:cubicBezTo>
                    <a:pt x="309" y="202"/>
                    <a:pt x="310" y="204"/>
                    <a:pt x="311" y="206"/>
                  </a:cubicBezTo>
                  <a:cubicBezTo>
                    <a:pt x="314" y="211"/>
                    <a:pt x="315" y="217"/>
                    <a:pt x="316" y="222"/>
                  </a:cubicBezTo>
                  <a:cubicBezTo>
                    <a:pt x="316" y="225"/>
                    <a:pt x="317" y="228"/>
                    <a:pt x="317" y="230"/>
                  </a:cubicBezTo>
                  <a:cubicBezTo>
                    <a:pt x="317" y="233"/>
                    <a:pt x="317" y="237"/>
                    <a:pt x="317" y="240"/>
                  </a:cubicBezTo>
                  <a:cubicBezTo>
                    <a:pt x="318" y="252"/>
                    <a:pt x="317" y="264"/>
                    <a:pt x="315" y="276"/>
                  </a:cubicBezTo>
                  <a:cubicBezTo>
                    <a:pt x="313" y="288"/>
                    <a:pt x="311" y="299"/>
                    <a:pt x="308" y="311"/>
                  </a:cubicBezTo>
                  <a:cubicBezTo>
                    <a:pt x="302" y="332"/>
                    <a:pt x="291" y="350"/>
                    <a:pt x="275" y="364"/>
                  </a:cubicBezTo>
                  <a:cubicBezTo>
                    <a:pt x="260" y="376"/>
                    <a:pt x="242" y="383"/>
                    <a:pt x="224" y="388"/>
                  </a:cubicBezTo>
                  <a:cubicBezTo>
                    <a:pt x="215" y="390"/>
                    <a:pt x="205" y="392"/>
                    <a:pt x="196" y="393"/>
                  </a:cubicBezTo>
                  <a:cubicBezTo>
                    <a:pt x="187" y="394"/>
                    <a:pt x="179" y="395"/>
                    <a:pt x="170" y="395"/>
                  </a:cubicBezTo>
                  <a:cubicBezTo>
                    <a:pt x="168" y="395"/>
                    <a:pt x="166" y="395"/>
                    <a:pt x="164" y="395"/>
                  </a:cubicBezTo>
                  <a:cubicBezTo>
                    <a:pt x="151" y="394"/>
                    <a:pt x="139" y="391"/>
                    <a:pt x="127" y="389"/>
                  </a:cubicBezTo>
                  <a:cubicBezTo>
                    <a:pt x="126" y="389"/>
                    <a:pt x="125" y="389"/>
                    <a:pt x="124" y="389"/>
                  </a:cubicBezTo>
                  <a:cubicBezTo>
                    <a:pt x="124" y="389"/>
                    <a:pt x="124" y="389"/>
                    <a:pt x="124" y="388"/>
                  </a:cubicBezTo>
                  <a:cubicBezTo>
                    <a:pt x="121" y="388"/>
                    <a:pt x="118" y="387"/>
                    <a:pt x="116" y="386"/>
                  </a:cubicBezTo>
                  <a:cubicBezTo>
                    <a:pt x="114" y="386"/>
                    <a:pt x="112" y="385"/>
                    <a:pt x="110" y="384"/>
                  </a:cubicBezTo>
                  <a:cubicBezTo>
                    <a:pt x="109" y="384"/>
                    <a:pt x="108" y="383"/>
                    <a:pt x="107" y="383"/>
                  </a:cubicBezTo>
                  <a:cubicBezTo>
                    <a:pt x="103" y="381"/>
                    <a:pt x="99" y="378"/>
                    <a:pt x="96" y="376"/>
                  </a:cubicBezTo>
                  <a:cubicBezTo>
                    <a:pt x="77" y="364"/>
                    <a:pt x="57" y="354"/>
                    <a:pt x="44" y="336"/>
                  </a:cubicBezTo>
                  <a:cubicBezTo>
                    <a:pt x="28" y="316"/>
                    <a:pt x="24" y="290"/>
                    <a:pt x="18" y="266"/>
                  </a:cubicBezTo>
                  <a:cubicBezTo>
                    <a:pt x="18" y="265"/>
                    <a:pt x="17" y="265"/>
                    <a:pt x="17" y="265"/>
                  </a:cubicBezTo>
                  <a:cubicBezTo>
                    <a:pt x="16" y="265"/>
                    <a:pt x="16" y="266"/>
                    <a:pt x="16" y="266"/>
                  </a:cubicBezTo>
                  <a:cubicBezTo>
                    <a:pt x="22" y="288"/>
                    <a:pt x="25" y="310"/>
                    <a:pt x="37" y="329"/>
                  </a:cubicBezTo>
                  <a:cubicBezTo>
                    <a:pt x="42" y="339"/>
                    <a:pt x="50" y="346"/>
                    <a:pt x="58" y="353"/>
                  </a:cubicBezTo>
                  <a:cubicBezTo>
                    <a:pt x="66" y="360"/>
                    <a:pt x="75" y="365"/>
                    <a:pt x="84" y="371"/>
                  </a:cubicBezTo>
                  <a:cubicBezTo>
                    <a:pt x="87" y="373"/>
                    <a:pt x="90" y="374"/>
                    <a:pt x="92" y="376"/>
                  </a:cubicBezTo>
                  <a:cubicBezTo>
                    <a:pt x="95" y="378"/>
                    <a:pt x="98" y="379"/>
                    <a:pt x="100" y="381"/>
                  </a:cubicBezTo>
                  <a:cubicBezTo>
                    <a:pt x="100" y="381"/>
                    <a:pt x="100" y="381"/>
                    <a:pt x="99" y="381"/>
                  </a:cubicBezTo>
                  <a:cubicBezTo>
                    <a:pt x="89" y="377"/>
                    <a:pt x="80" y="372"/>
                    <a:pt x="70" y="366"/>
                  </a:cubicBezTo>
                  <a:cubicBezTo>
                    <a:pt x="62" y="360"/>
                    <a:pt x="54" y="353"/>
                    <a:pt x="46" y="347"/>
                  </a:cubicBezTo>
                  <a:cubicBezTo>
                    <a:pt x="43" y="344"/>
                    <a:pt x="39" y="340"/>
                    <a:pt x="36" y="337"/>
                  </a:cubicBezTo>
                  <a:cubicBezTo>
                    <a:pt x="26" y="327"/>
                    <a:pt x="17" y="316"/>
                    <a:pt x="11" y="303"/>
                  </a:cubicBezTo>
                  <a:cubicBezTo>
                    <a:pt x="7" y="294"/>
                    <a:pt x="4" y="285"/>
                    <a:pt x="3" y="275"/>
                  </a:cubicBezTo>
                  <a:cubicBezTo>
                    <a:pt x="2" y="266"/>
                    <a:pt x="3" y="257"/>
                    <a:pt x="3" y="249"/>
                  </a:cubicBezTo>
                  <a:cubicBezTo>
                    <a:pt x="4" y="238"/>
                    <a:pt x="4" y="226"/>
                    <a:pt x="11" y="217"/>
                  </a:cubicBezTo>
                  <a:cubicBezTo>
                    <a:pt x="11" y="216"/>
                    <a:pt x="12" y="215"/>
                    <a:pt x="13" y="214"/>
                  </a:cubicBezTo>
                  <a:cubicBezTo>
                    <a:pt x="15" y="212"/>
                    <a:pt x="17" y="210"/>
                    <a:pt x="20" y="209"/>
                  </a:cubicBezTo>
                  <a:cubicBezTo>
                    <a:pt x="21" y="208"/>
                    <a:pt x="23" y="207"/>
                    <a:pt x="24" y="206"/>
                  </a:cubicBezTo>
                  <a:cubicBezTo>
                    <a:pt x="27" y="205"/>
                    <a:pt x="29" y="204"/>
                    <a:pt x="31" y="204"/>
                  </a:cubicBezTo>
                  <a:cubicBezTo>
                    <a:pt x="34" y="202"/>
                    <a:pt x="37" y="202"/>
                    <a:pt x="40" y="201"/>
                  </a:cubicBezTo>
                  <a:cubicBezTo>
                    <a:pt x="43" y="200"/>
                    <a:pt x="47" y="199"/>
                    <a:pt x="50" y="199"/>
                  </a:cubicBezTo>
                  <a:cubicBezTo>
                    <a:pt x="56" y="198"/>
                    <a:pt x="62" y="197"/>
                    <a:pt x="68" y="196"/>
                  </a:cubicBezTo>
                  <a:cubicBezTo>
                    <a:pt x="69" y="196"/>
                    <a:pt x="70" y="196"/>
                    <a:pt x="71" y="196"/>
                  </a:cubicBezTo>
                  <a:cubicBezTo>
                    <a:pt x="74" y="196"/>
                    <a:pt x="77" y="195"/>
                    <a:pt x="80" y="195"/>
                  </a:cubicBezTo>
                  <a:cubicBezTo>
                    <a:pt x="83" y="195"/>
                    <a:pt x="85" y="195"/>
                    <a:pt x="88" y="194"/>
                  </a:cubicBezTo>
                  <a:cubicBezTo>
                    <a:pt x="91" y="194"/>
                    <a:pt x="95" y="194"/>
                    <a:pt x="98" y="193"/>
                  </a:cubicBezTo>
                  <a:cubicBezTo>
                    <a:pt x="99" y="193"/>
                    <a:pt x="100" y="193"/>
                    <a:pt x="100" y="193"/>
                  </a:cubicBezTo>
                  <a:cubicBezTo>
                    <a:pt x="101" y="193"/>
                    <a:pt x="102" y="193"/>
                    <a:pt x="102" y="193"/>
                  </a:cubicBezTo>
                  <a:cubicBezTo>
                    <a:pt x="103" y="193"/>
                    <a:pt x="104" y="193"/>
                    <a:pt x="105" y="193"/>
                  </a:cubicBezTo>
                  <a:cubicBezTo>
                    <a:pt x="98" y="209"/>
                    <a:pt x="95" y="227"/>
                    <a:pt x="98" y="243"/>
                  </a:cubicBezTo>
                  <a:cubicBezTo>
                    <a:pt x="98" y="244"/>
                    <a:pt x="98" y="245"/>
                    <a:pt x="98" y="246"/>
                  </a:cubicBezTo>
                  <a:cubicBezTo>
                    <a:pt x="98" y="249"/>
                    <a:pt x="99" y="252"/>
                    <a:pt x="99" y="255"/>
                  </a:cubicBezTo>
                  <a:cubicBezTo>
                    <a:pt x="99" y="256"/>
                    <a:pt x="99" y="256"/>
                    <a:pt x="99" y="257"/>
                  </a:cubicBezTo>
                  <a:cubicBezTo>
                    <a:pt x="102" y="273"/>
                    <a:pt x="111" y="287"/>
                    <a:pt x="124" y="297"/>
                  </a:cubicBezTo>
                  <a:cubicBezTo>
                    <a:pt x="127" y="299"/>
                    <a:pt x="131" y="301"/>
                    <a:pt x="135" y="303"/>
                  </a:cubicBezTo>
                  <a:cubicBezTo>
                    <a:pt x="137" y="304"/>
                    <a:pt x="139" y="305"/>
                    <a:pt x="142" y="306"/>
                  </a:cubicBezTo>
                  <a:cubicBezTo>
                    <a:pt x="148" y="308"/>
                    <a:pt x="154" y="309"/>
                    <a:pt x="160" y="309"/>
                  </a:cubicBezTo>
                  <a:cubicBezTo>
                    <a:pt x="169" y="309"/>
                    <a:pt x="178" y="307"/>
                    <a:pt x="187" y="304"/>
                  </a:cubicBezTo>
                  <a:cubicBezTo>
                    <a:pt x="192" y="302"/>
                    <a:pt x="197" y="299"/>
                    <a:pt x="201" y="297"/>
                  </a:cubicBezTo>
                  <a:cubicBezTo>
                    <a:pt x="204" y="295"/>
                    <a:pt x="206" y="293"/>
                    <a:pt x="208" y="292"/>
                  </a:cubicBezTo>
                  <a:cubicBezTo>
                    <a:pt x="222" y="282"/>
                    <a:pt x="233" y="268"/>
                    <a:pt x="232" y="251"/>
                  </a:cubicBezTo>
                  <a:cubicBezTo>
                    <a:pt x="231" y="239"/>
                    <a:pt x="225" y="227"/>
                    <a:pt x="217" y="219"/>
                  </a:cubicBezTo>
                  <a:cubicBezTo>
                    <a:pt x="214" y="215"/>
                    <a:pt x="212" y="213"/>
                    <a:pt x="209" y="210"/>
                  </a:cubicBezTo>
                  <a:cubicBezTo>
                    <a:pt x="201" y="204"/>
                    <a:pt x="193" y="198"/>
                    <a:pt x="184" y="195"/>
                  </a:cubicBezTo>
                  <a:cubicBezTo>
                    <a:pt x="178" y="193"/>
                    <a:pt x="173" y="192"/>
                    <a:pt x="167" y="191"/>
                  </a:cubicBezTo>
                  <a:cubicBezTo>
                    <a:pt x="165" y="191"/>
                    <a:pt x="162" y="191"/>
                    <a:pt x="159" y="191"/>
                  </a:cubicBezTo>
                  <a:cubicBezTo>
                    <a:pt x="157" y="191"/>
                    <a:pt x="155" y="191"/>
                    <a:pt x="153" y="191"/>
                  </a:cubicBezTo>
                  <a:cubicBezTo>
                    <a:pt x="153" y="191"/>
                    <a:pt x="152" y="191"/>
                    <a:pt x="152" y="191"/>
                  </a:cubicBezTo>
                  <a:cubicBezTo>
                    <a:pt x="151" y="191"/>
                    <a:pt x="151" y="191"/>
                    <a:pt x="151" y="191"/>
                  </a:cubicBezTo>
                  <a:cubicBezTo>
                    <a:pt x="150" y="191"/>
                    <a:pt x="150" y="191"/>
                    <a:pt x="150" y="191"/>
                  </a:cubicBezTo>
                  <a:cubicBezTo>
                    <a:pt x="148" y="190"/>
                    <a:pt x="146" y="190"/>
                    <a:pt x="144" y="190"/>
                  </a:cubicBezTo>
                  <a:cubicBezTo>
                    <a:pt x="141" y="190"/>
                    <a:pt x="139" y="190"/>
                    <a:pt x="137" y="191"/>
                  </a:cubicBezTo>
                  <a:cubicBezTo>
                    <a:pt x="137" y="191"/>
                    <a:pt x="137" y="191"/>
                    <a:pt x="136" y="191"/>
                  </a:cubicBezTo>
                  <a:cubicBezTo>
                    <a:pt x="135" y="185"/>
                    <a:pt x="134" y="179"/>
                    <a:pt x="134" y="172"/>
                  </a:cubicBezTo>
                  <a:cubicBezTo>
                    <a:pt x="133" y="155"/>
                    <a:pt x="135" y="137"/>
                    <a:pt x="135" y="119"/>
                  </a:cubicBezTo>
                  <a:cubicBezTo>
                    <a:pt x="135" y="119"/>
                    <a:pt x="134" y="118"/>
                    <a:pt x="134" y="118"/>
                  </a:cubicBezTo>
                  <a:cubicBezTo>
                    <a:pt x="133" y="118"/>
                    <a:pt x="133" y="118"/>
                    <a:pt x="133" y="119"/>
                  </a:cubicBezTo>
                  <a:cubicBezTo>
                    <a:pt x="133" y="119"/>
                    <a:pt x="133" y="119"/>
                    <a:pt x="133" y="119"/>
                  </a:cubicBezTo>
                  <a:cubicBezTo>
                    <a:pt x="133" y="119"/>
                    <a:pt x="133" y="119"/>
                    <a:pt x="133" y="119"/>
                  </a:cubicBezTo>
                  <a:cubicBezTo>
                    <a:pt x="133" y="119"/>
                    <a:pt x="133" y="119"/>
                    <a:pt x="133" y="119"/>
                  </a:cubicBezTo>
                  <a:cubicBezTo>
                    <a:pt x="131" y="129"/>
                    <a:pt x="130" y="139"/>
                    <a:pt x="129" y="150"/>
                  </a:cubicBezTo>
                  <a:cubicBezTo>
                    <a:pt x="128" y="152"/>
                    <a:pt x="128" y="154"/>
                    <a:pt x="128" y="156"/>
                  </a:cubicBezTo>
                  <a:cubicBezTo>
                    <a:pt x="128" y="156"/>
                    <a:pt x="128" y="155"/>
                    <a:pt x="128" y="155"/>
                  </a:cubicBezTo>
                  <a:cubicBezTo>
                    <a:pt x="128" y="152"/>
                    <a:pt x="128" y="150"/>
                    <a:pt x="128" y="148"/>
                  </a:cubicBezTo>
                  <a:cubicBezTo>
                    <a:pt x="128" y="144"/>
                    <a:pt x="128" y="141"/>
                    <a:pt x="129" y="137"/>
                  </a:cubicBezTo>
                  <a:cubicBezTo>
                    <a:pt x="129" y="133"/>
                    <a:pt x="128" y="128"/>
                    <a:pt x="129" y="123"/>
                  </a:cubicBezTo>
                  <a:cubicBezTo>
                    <a:pt x="129" y="119"/>
                    <a:pt x="130" y="115"/>
                    <a:pt x="134" y="112"/>
                  </a:cubicBezTo>
                  <a:cubicBezTo>
                    <a:pt x="139" y="109"/>
                    <a:pt x="145" y="108"/>
                    <a:pt x="150" y="106"/>
                  </a:cubicBezTo>
                  <a:cubicBezTo>
                    <a:pt x="161" y="104"/>
                    <a:pt x="172" y="99"/>
                    <a:pt x="181" y="93"/>
                  </a:cubicBezTo>
                  <a:cubicBezTo>
                    <a:pt x="186" y="90"/>
                    <a:pt x="191" y="86"/>
                    <a:pt x="195" y="83"/>
                  </a:cubicBezTo>
                  <a:cubicBezTo>
                    <a:pt x="199" y="80"/>
                    <a:pt x="203" y="76"/>
                    <a:pt x="206" y="72"/>
                  </a:cubicBezTo>
                  <a:cubicBezTo>
                    <a:pt x="213" y="64"/>
                    <a:pt x="219" y="55"/>
                    <a:pt x="222" y="44"/>
                  </a:cubicBezTo>
                  <a:cubicBezTo>
                    <a:pt x="224" y="36"/>
                    <a:pt x="224" y="25"/>
                    <a:pt x="219" y="18"/>
                  </a:cubicBezTo>
                  <a:cubicBezTo>
                    <a:pt x="215" y="12"/>
                    <a:pt x="210" y="8"/>
                    <a:pt x="204" y="6"/>
                  </a:cubicBezTo>
                  <a:cubicBezTo>
                    <a:pt x="202" y="5"/>
                    <a:pt x="201" y="5"/>
                    <a:pt x="200" y="4"/>
                  </a:cubicBezTo>
                  <a:cubicBezTo>
                    <a:pt x="199" y="4"/>
                    <a:pt x="198" y="4"/>
                    <a:pt x="197" y="4"/>
                  </a:cubicBezTo>
                  <a:cubicBezTo>
                    <a:pt x="197" y="4"/>
                    <a:pt x="197" y="4"/>
                    <a:pt x="197" y="4"/>
                  </a:cubicBezTo>
                  <a:cubicBezTo>
                    <a:pt x="194" y="3"/>
                    <a:pt x="191" y="2"/>
                    <a:pt x="188" y="1"/>
                  </a:cubicBezTo>
                  <a:cubicBezTo>
                    <a:pt x="188" y="1"/>
                    <a:pt x="187" y="1"/>
                    <a:pt x="187" y="1"/>
                  </a:cubicBezTo>
                  <a:cubicBezTo>
                    <a:pt x="183" y="0"/>
                    <a:pt x="180" y="0"/>
                    <a:pt x="177"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5" name="Freeform 152"/>
            <p:cNvSpPr>
              <a:spLocks noEditPoints="1"/>
            </p:cNvSpPr>
            <p:nvPr/>
          </p:nvSpPr>
          <p:spPr bwMode="auto">
            <a:xfrm>
              <a:off x="6656458" y="2839242"/>
              <a:ext cx="527050" cy="1033463"/>
            </a:xfrm>
            <a:custGeom>
              <a:avLst/>
              <a:gdLst>
                <a:gd name="T0" fmla="*/ 176 w 245"/>
                <a:gd name="T1" fmla="*/ 476 h 480"/>
                <a:gd name="T2" fmla="*/ 175 w 245"/>
                <a:gd name="T3" fmla="*/ 474 h 480"/>
                <a:gd name="T4" fmla="*/ 204 w 245"/>
                <a:gd name="T5" fmla="*/ 462 h 480"/>
                <a:gd name="T6" fmla="*/ 224 w 245"/>
                <a:gd name="T7" fmla="*/ 440 h 480"/>
                <a:gd name="T8" fmla="*/ 221 w 245"/>
                <a:gd name="T9" fmla="*/ 447 h 480"/>
                <a:gd name="T10" fmla="*/ 235 w 245"/>
                <a:gd name="T11" fmla="*/ 415 h 480"/>
                <a:gd name="T12" fmla="*/ 237 w 245"/>
                <a:gd name="T13" fmla="*/ 401 h 480"/>
                <a:gd name="T14" fmla="*/ 240 w 245"/>
                <a:gd name="T15" fmla="*/ 400 h 480"/>
                <a:gd name="T16" fmla="*/ 238 w 245"/>
                <a:gd name="T17" fmla="*/ 375 h 480"/>
                <a:gd name="T18" fmla="*/ 240 w 245"/>
                <a:gd name="T19" fmla="*/ 375 h 480"/>
                <a:gd name="T20" fmla="*/ 238 w 245"/>
                <a:gd name="T21" fmla="*/ 351 h 480"/>
                <a:gd name="T22" fmla="*/ 239 w 245"/>
                <a:gd name="T23" fmla="*/ 366 h 480"/>
                <a:gd name="T24" fmla="*/ 237 w 245"/>
                <a:gd name="T25" fmla="*/ 343 h 480"/>
                <a:gd name="T26" fmla="*/ 230 w 245"/>
                <a:gd name="T27" fmla="*/ 323 h 480"/>
                <a:gd name="T28" fmla="*/ 229 w 245"/>
                <a:gd name="T29" fmla="*/ 321 h 480"/>
                <a:gd name="T30" fmla="*/ 225 w 245"/>
                <a:gd name="T31" fmla="*/ 311 h 480"/>
                <a:gd name="T32" fmla="*/ 222 w 245"/>
                <a:gd name="T33" fmla="*/ 300 h 480"/>
                <a:gd name="T34" fmla="*/ 209 w 245"/>
                <a:gd name="T35" fmla="*/ 273 h 480"/>
                <a:gd name="T36" fmla="*/ 218 w 245"/>
                <a:gd name="T37" fmla="*/ 289 h 480"/>
                <a:gd name="T38" fmla="*/ 221 w 245"/>
                <a:gd name="T39" fmla="*/ 290 h 480"/>
                <a:gd name="T40" fmla="*/ 241 w 245"/>
                <a:gd name="T41" fmla="*/ 341 h 480"/>
                <a:gd name="T42" fmla="*/ 240 w 245"/>
                <a:gd name="T43" fmla="*/ 393 h 480"/>
                <a:gd name="T44" fmla="*/ 144 w 245"/>
                <a:gd name="T45" fmla="*/ 264 h 480"/>
                <a:gd name="T46" fmla="*/ 179 w 245"/>
                <a:gd name="T47" fmla="*/ 258 h 480"/>
                <a:gd name="T48" fmla="*/ 225 w 245"/>
                <a:gd name="T49" fmla="*/ 172 h 480"/>
                <a:gd name="T50" fmla="*/ 226 w 245"/>
                <a:gd name="T51" fmla="*/ 157 h 480"/>
                <a:gd name="T52" fmla="*/ 222 w 245"/>
                <a:gd name="T53" fmla="*/ 180 h 480"/>
                <a:gd name="T54" fmla="*/ 218 w 245"/>
                <a:gd name="T55" fmla="*/ 198 h 480"/>
                <a:gd name="T56" fmla="*/ 193 w 245"/>
                <a:gd name="T57" fmla="*/ 242 h 480"/>
                <a:gd name="T58" fmla="*/ 146 w 245"/>
                <a:gd name="T59" fmla="*/ 266 h 480"/>
                <a:gd name="T60" fmla="*/ 192 w 245"/>
                <a:gd name="T61" fmla="*/ 262 h 480"/>
                <a:gd name="T62" fmla="*/ 188 w 245"/>
                <a:gd name="T63" fmla="*/ 259 h 480"/>
                <a:gd name="T64" fmla="*/ 221 w 245"/>
                <a:gd name="T65" fmla="*/ 199 h 480"/>
                <a:gd name="T66" fmla="*/ 228 w 245"/>
                <a:gd name="T67" fmla="*/ 138 h 480"/>
                <a:gd name="T68" fmla="*/ 228 w 245"/>
                <a:gd name="T69" fmla="*/ 138 h 480"/>
                <a:gd name="T70" fmla="*/ 223 w 245"/>
                <a:gd name="T71" fmla="*/ 107 h 480"/>
                <a:gd name="T72" fmla="*/ 215 w 245"/>
                <a:gd name="T73" fmla="*/ 86 h 480"/>
                <a:gd name="T74" fmla="*/ 219 w 245"/>
                <a:gd name="T75" fmla="*/ 102 h 480"/>
                <a:gd name="T76" fmla="*/ 214 w 245"/>
                <a:gd name="T77" fmla="*/ 85 h 480"/>
                <a:gd name="T78" fmla="*/ 215 w 245"/>
                <a:gd name="T79" fmla="*/ 78 h 480"/>
                <a:gd name="T80" fmla="*/ 227 w 245"/>
                <a:gd name="T81" fmla="*/ 128 h 480"/>
                <a:gd name="T82" fmla="*/ 227 w 245"/>
                <a:gd name="T83" fmla="*/ 136 h 480"/>
                <a:gd name="T84" fmla="*/ 135 w 245"/>
                <a:gd name="T85" fmla="*/ 14 h 480"/>
                <a:gd name="T86" fmla="*/ 140 w 245"/>
                <a:gd name="T87" fmla="*/ 14 h 480"/>
                <a:gd name="T88" fmla="*/ 122 w 245"/>
                <a:gd name="T89" fmla="*/ 8 h 480"/>
                <a:gd name="T90" fmla="*/ 99 w 245"/>
                <a:gd name="T91" fmla="*/ 4 h 480"/>
                <a:gd name="T92" fmla="*/ 79 w 245"/>
                <a:gd name="T93" fmla="*/ 3 h 480"/>
                <a:gd name="T94" fmla="*/ 19 w 245"/>
                <a:gd name="T95" fmla="*/ 19 h 480"/>
                <a:gd name="T96" fmla="*/ 28 w 245"/>
                <a:gd name="T97" fmla="*/ 10 h 480"/>
                <a:gd name="T98" fmla="*/ 4 w 245"/>
                <a:gd name="T99" fmla="*/ 31 h 480"/>
                <a:gd name="T100" fmla="*/ 16 w 245"/>
                <a:gd name="T101" fmla="*/ 25 h 480"/>
                <a:gd name="T102" fmla="*/ 55 w 245"/>
                <a:gd name="T103" fmla="*/ 5 h 480"/>
                <a:gd name="T104" fmla="*/ 76 w 245"/>
                <a:gd name="T105" fmla="*/ 3 h 480"/>
                <a:gd name="T106" fmla="*/ 98 w 245"/>
                <a:gd name="T107" fmla="*/ 3 h 480"/>
                <a:gd name="T108" fmla="*/ 156 w 245"/>
                <a:gd name="T109" fmla="*/ 21 h 480"/>
                <a:gd name="T110" fmla="*/ 156 w 245"/>
                <a:gd name="T111" fmla="*/ 23 h 480"/>
                <a:gd name="T112" fmla="*/ 172 w 245"/>
                <a:gd name="T113" fmla="*/ 33 h 480"/>
                <a:gd name="T114" fmla="*/ 192 w 245"/>
                <a:gd name="T115" fmla="*/ 47 h 480"/>
                <a:gd name="T116" fmla="*/ 207 w 245"/>
                <a:gd name="T117" fmla="*/ 70 h 480"/>
                <a:gd name="T118" fmla="*/ 214 w 245"/>
                <a:gd name="T119" fmla="*/ 76 h 480"/>
                <a:gd name="T120" fmla="*/ 156 w 245"/>
                <a:gd name="T121" fmla="*/ 19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 h="480">
                  <a:moveTo>
                    <a:pt x="176" y="476"/>
                  </a:moveTo>
                  <a:cubicBezTo>
                    <a:pt x="178" y="475"/>
                    <a:pt x="181" y="473"/>
                    <a:pt x="183" y="472"/>
                  </a:cubicBezTo>
                  <a:cubicBezTo>
                    <a:pt x="185" y="472"/>
                    <a:pt x="186" y="471"/>
                    <a:pt x="187" y="470"/>
                  </a:cubicBezTo>
                  <a:cubicBezTo>
                    <a:pt x="183" y="473"/>
                    <a:pt x="180" y="475"/>
                    <a:pt x="176" y="476"/>
                  </a:cubicBezTo>
                  <a:cubicBezTo>
                    <a:pt x="176" y="476"/>
                    <a:pt x="175" y="476"/>
                    <a:pt x="175" y="476"/>
                  </a:cubicBezTo>
                  <a:cubicBezTo>
                    <a:pt x="176" y="476"/>
                    <a:pt x="176" y="476"/>
                    <a:pt x="176" y="476"/>
                  </a:cubicBezTo>
                  <a:cubicBezTo>
                    <a:pt x="176" y="476"/>
                    <a:pt x="176" y="476"/>
                    <a:pt x="176" y="476"/>
                  </a:cubicBezTo>
                  <a:moveTo>
                    <a:pt x="204" y="462"/>
                  </a:moveTo>
                  <a:cubicBezTo>
                    <a:pt x="199" y="464"/>
                    <a:pt x="195" y="466"/>
                    <a:pt x="190" y="468"/>
                  </a:cubicBezTo>
                  <a:cubicBezTo>
                    <a:pt x="190" y="468"/>
                    <a:pt x="190" y="468"/>
                    <a:pt x="189" y="468"/>
                  </a:cubicBezTo>
                  <a:cubicBezTo>
                    <a:pt x="189" y="468"/>
                    <a:pt x="189" y="468"/>
                    <a:pt x="188" y="468"/>
                  </a:cubicBezTo>
                  <a:cubicBezTo>
                    <a:pt x="187" y="468"/>
                    <a:pt x="185" y="469"/>
                    <a:pt x="184" y="470"/>
                  </a:cubicBezTo>
                  <a:cubicBezTo>
                    <a:pt x="182" y="471"/>
                    <a:pt x="180" y="471"/>
                    <a:pt x="179" y="472"/>
                  </a:cubicBezTo>
                  <a:cubicBezTo>
                    <a:pt x="178" y="473"/>
                    <a:pt x="176" y="474"/>
                    <a:pt x="175" y="474"/>
                  </a:cubicBezTo>
                  <a:cubicBezTo>
                    <a:pt x="174" y="475"/>
                    <a:pt x="174" y="475"/>
                    <a:pt x="173" y="475"/>
                  </a:cubicBezTo>
                  <a:cubicBezTo>
                    <a:pt x="171" y="476"/>
                    <a:pt x="169" y="477"/>
                    <a:pt x="168" y="478"/>
                  </a:cubicBezTo>
                  <a:cubicBezTo>
                    <a:pt x="168" y="478"/>
                    <a:pt x="168" y="479"/>
                    <a:pt x="168" y="479"/>
                  </a:cubicBezTo>
                  <a:cubicBezTo>
                    <a:pt x="168" y="480"/>
                    <a:pt x="168" y="480"/>
                    <a:pt x="169" y="480"/>
                  </a:cubicBezTo>
                  <a:cubicBezTo>
                    <a:pt x="169" y="480"/>
                    <a:pt x="170" y="480"/>
                    <a:pt x="171" y="480"/>
                  </a:cubicBezTo>
                  <a:cubicBezTo>
                    <a:pt x="182" y="478"/>
                    <a:pt x="192" y="470"/>
                    <a:pt x="202" y="464"/>
                  </a:cubicBezTo>
                  <a:cubicBezTo>
                    <a:pt x="202" y="463"/>
                    <a:pt x="203" y="463"/>
                    <a:pt x="204" y="462"/>
                  </a:cubicBezTo>
                  <a:moveTo>
                    <a:pt x="235" y="417"/>
                  </a:moveTo>
                  <a:cubicBezTo>
                    <a:pt x="233" y="417"/>
                    <a:pt x="232" y="417"/>
                    <a:pt x="231" y="417"/>
                  </a:cubicBezTo>
                  <a:cubicBezTo>
                    <a:pt x="231" y="420"/>
                    <a:pt x="230" y="424"/>
                    <a:pt x="229" y="427"/>
                  </a:cubicBezTo>
                  <a:cubicBezTo>
                    <a:pt x="228" y="428"/>
                    <a:pt x="228" y="429"/>
                    <a:pt x="227" y="429"/>
                  </a:cubicBezTo>
                  <a:cubicBezTo>
                    <a:pt x="226" y="433"/>
                    <a:pt x="225" y="436"/>
                    <a:pt x="223" y="438"/>
                  </a:cubicBezTo>
                  <a:cubicBezTo>
                    <a:pt x="223" y="438"/>
                    <a:pt x="223" y="438"/>
                    <a:pt x="223" y="438"/>
                  </a:cubicBezTo>
                  <a:cubicBezTo>
                    <a:pt x="224" y="438"/>
                    <a:pt x="225" y="440"/>
                    <a:pt x="224" y="440"/>
                  </a:cubicBezTo>
                  <a:cubicBezTo>
                    <a:pt x="223" y="441"/>
                    <a:pt x="222" y="441"/>
                    <a:pt x="221" y="441"/>
                  </a:cubicBezTo>
                  <a:cubicBezTo>
                    <a:pt x="217" y="448"/>
                    <a:pt x="212" y="454"/>
                    <a:pt x="205" y="459"/>
                  </a:cubicBezTo>
                  <a:cubicBezTo>
                    <a:pt x="204" y="459"/>
                    <a:pt x="204" y="460"/>
                    <a:pt x="203" y="460"/>
                  </a:cubicBezTo>
                  <a:cubicBezTo>
                    <a:pt x="206" y="459"/>
                    <a:pt x="209" y="457"/>
                    <a:pt x="212" y="456"/>
                  </a:cubicBezTo>
                  <a:cubicBezTo>
                    <a:pt x="212" y="456"/>
                    <a:pt x="212" y="456"/>
                    <a:pt x="212" y="456"/>
                  </a:cubicBezTo>
                  <a:cubicBezTo>
                    <a:pt x="213" y="456"/>
                    <a:pt x="213" y="456"/>
                    <a:pt x="213" y="456"/>
                  </a:cubicBezTo>
                  <a:cubicBezTo>
                    <a:pt x="216" y="453"/>
                    <a:pt x="219" y="450"/>
                    <a:pt x="221" y="447"/>
                  </a:cubicBezTo>
                  <a:cubicBezTo>
                    <a:pt x="225" y="443"/>
                    <a:pt x="227" y="438"/>
                    <a:pt x="229" y="432"/>
                  </a:cubicBezTo>
                  <a:cubicBezTo>
                    <a:pt x="229" y="431"/>
                    <a:pt x="230" y="429"/>
                    <a:pt x="230" y="428"/>
                  </a:cubicBezTo>
                  <a:cubicBezTo>
                    <a:pt x="232" y="424"/>
                    <a:pt x="233" y="420"/>
                    <a:pt x="235" y="417"/>
                  </a:cubicBezTo>
                  <a:moveTo>
                    <a:pt x="238" y="405"/>
                  </a:moveTo>
                  <a:cubicBezTo>
                    <a:pt x="237" y="405"/>
                    <a:pt x="235" y="406"/>
                    <a:pt x="234" y="406"/>
                  </a:cubicBezTo>
                  <a:cubicBezTo>
                    <a:pt x="233" y="409"/>
                    <a:pt x="233" y="412"/>
                    <a:pt x="232" y="415"/>
                  </a:cubicBezTo>
                  <a:cubicBezTo>
                    <a:pt x="233" y="415"/>
                    <a:pt x="234" y="415"/>
                    <a:pt x="235" y="415"/>
                  </a:cubicBezTo>
                  <a:cubicBezTo>
                    <a:pt x="236" y="412"/>
                    <a:pt x="237" y="408"/>
                    <a:pt x="238" y="405"/>
                  </a:cubicBezTo>
                  <a:moveTo>
                    <a:pt x="241" y="395"/>
                  </a:moveTo>
                  <a:cubicBezTo>
                    <a:pt x="241" y="395"/>
                    <a:pt x="241" y="395"/>
                    <a:pt x="241" y="395"/>
                  </a:cubicBezTo>
                  <a:cubicBezTo>
                    <a:pt x="240" y="395"/>
                    <a:pt x="239" y="396"/>
                    <a:pt x="239" y="396"/>
                  </a:cubicBezTo>
                  <a:cubicBezTo>
                    <a:pt x="239" y="396"/>
                    <a:pt x="239" y="396"/>
                    <a:pt x="238" y="396"/>
                  </a:cubicBezTo>
                  <a:cubicBezTo>
                    <a:pt x="238" y="396"/>
                    <a:pt x="238" y="396"/>
                    <a:pt x="238" y="396"/>
                  </a:cubicBezTo>
                  <a:cubicBezTo>
                    <a:pt x="238" y="398"/>
                    <a:pt x="238" y="399"/>
                    <a:pt x="237" y="401"/>
                  </a:cubicBezTo>
                  <a:cubicBezTo>
                    <a:pt x="237" y="399"/>
                    <a:pt x="238" y="398"/>
                    <a:pt x="238" y="396"/>
                  </a:cubicBezTo>
                  <a:cubicBezTo>
                    <a:pt x="238" y="396"/>
                    <a:pt x="238" y="396"/>
                    <a:pt x="238" y="396"/>
                  </a:cubicBezTo>
                  <a:cubicBezTo>
                    <a:pt x="237" y="396"/>
                    <a:pt x="237" y="396"/>
                    <a:pt x="236" y="396"/>
                  </a:cubicBezTo>
                  <a:cubicBezTo>
                    <a:pt x="236" y="397"/>
                    <a:pt x="236" y="399"/>
                    <a:pt x="235" y="400"/>
                  </a:cubicBezTo>
                  <a:cubicBezTo>
                    <a:pt x="235" y="401"/>
                    <a:pt x="235" y="403"/>
                    <a:pt x="235" y="404"/>
                  </a:cubicBezTo>
                  <a:cubicBezTo>
                    <a:pt x="236" y="404"/>
                    <a:pt x="237" y="403"/>
                    <a:pt x="239" y="403"/>
                  </a:cubicBezTo>
                  <a:cubicBezTo>
                    <a:pt x="239" y="402"/>
                    <a:pt x="239" y="401"/>
                    <a:pt x="240" y="400"/>
                  </a:cubicBezTo>
                  <a:cubicBezTo>
                    <a:pt x="240" y="398"/>
                    <a:pt x="240" y="396"/>
                    <a:pt x="241" y="395"/>
                  </a:cubicBezTo>
                  <a:moveTo>
                    <a:pt x="239" y="386"/>
                  </a:moveTo>
                  <a:cubicBezTo>
                    <a:pt x="239" y="386"/>
                    <a:pt x="238" y="386"/>
                    <a:pt x="237" y="387"/>
                  </a:cubicBezTo>
                  <a:cubicBezTo>
                    <a:pt x="237" y="389"/>
                    <a:pt x="237" y="392"/>
                    <a:pt x="236" y="394"/>
                  </a:cubicBezTo>
                  <a:cubicBezTo>
                    <a:pt x="237" y="394"/>
                    <a:pt x="238" y="394"/>
                    <a:pt x="238" y="394"/>
                  </a:cubicBezTo>
                  <a:cubicBezTo>
                    <a:pt x="239" y="391"/>
                    <a:pt x="239" y="388"/>
                    <a:pt x="239" y="386"/>
                  </a:cubicBezTo>
                  <a:moveTo>
                    <a:pt x="238" y="375"/>
                  </a:moveTo>
                  <a:cubicBezTo>
                    <a:pt x="238" y="375"/>
                    <a:pt x="238" y="375"/>
                    <a:pt x="238" y="375"/>
                  </a:cubicBezTo>
                  <a:cubicBezTo>
                    <a:pt x="238" y="378"/>
                    <a:pt x="238" y="381"/>
                    <a:pt x="237" y="384"/>
                  </a:cubicBezTo>
                  <a:cubicBezTo>
                    <a:pt x="238" y="384"/>
                    <a:pt x="238" y="384"/>
                    <a:pt x="238" y="384"/>
                  </a:cubicBezTo>
                  <a:cubicBezTo>
                    <a:pt x="239" y="384"/>
                    <a:pt x="239" y="384"/>
                    <a:pt x="239" y="384"/>
                  </a:cubicBezTo>
                  <a:cubicBezTo>
                    <a:pt x="239" y="384"/>
                    <a:pt x="239" y="384"/>
                    <a:pt x="239" y="384"/>
                  </a:cubicBezTo>
                  <a:cubicBezTo>
                    <a:pt x="240" y="381"/>
                    <a:pt x="240" y="378"/>
                    <a:pt x="240" y="375"/>
                  </a:cubicBezTo>
                  <a:cubicBezTo>
                    <a:pt x="240" y="375"/>
                    <a:pt x="240" y="375"/>
                    <a:pt x="240" y="375"/>
                  </a:cubicBezTo>
                  <a:cubicBezTo>
                    <a:pt x="240" y="375"/>
                    <a:pt x="240" y="375"/>
                    <a:pt x="239" y="375"/>
                  </a:cubicBezTo>
                  <a:cubicBezTo>
                    <a:pt x="239" y="375"/>
                    <a:pt x="239" y="375"/>
                    <a:pt x="238" y="375"/>
                  </a:cubicBezTo>
                  <a:moveTo>
                    <a:pt x="237" y="343"/>
                  </a:moveTo>
                  <a:cubicBezTo>
                    <a:pt x="237" y="343"/>
                    <a:pt x="236" y="343"/>
                    <a:pt x="235" y="343"/>
                  </a:cubicBezTo>
                  <a:cubicBezTo>
                    <a:pt x="236" y="346"/>
                    <a:pt x="236" y="349"/>
                    <a:pt x="237" y="352"/>
                  </a:cubicBezTo>
                  <a:cubicBezTo>
                    <a:pt x="237" y="352"/>
                    <a:pt x="237" y="352"/>
                    <a:pt x="237" y="352"/>
                  </a:cubicBezTo>
                  <a:cubicBezTo>
                    <a:pt x="237" y="351"/>
                    <a:pt x="238" y="351"/>
                    <a:pt x="238" y="351"/>
                  </a:cubicBezTo>
                  <a:cubicBezTo>
                    <a:pt x="239" y="351"/>
                    <a:pt x="239" y="353"/>
                    <a:pt x="238" y="353"/>
                  </a:cubicBezTo>
                  <a:cubicBezTo>
                    <a:pt x="238" y="353"/>
                    <a:pt x="238" y="354"/>
                    <a:pt x="237" y="354"/>
                  </a:cubicBezTo>
                  <a:cubicBezTo>
                    <a:pt x="237" y="355"/>
                    <a:pt x="237" y="355"/>
                    <a:pt x="237" y="356"/>
                  </a:cubicBezTo>
                  <a:cubicBezTo>
                    <a:pt x="238" y="359"/>
                    <a:pt x="238" y="361"/>
                    <a:pt x="238" y="364"/>
                  </a:cubicBezTo>
                  <a:cubicBezTo>
                    <a:pt x="238" y="364"/>
                    <a:pt x="238" y="364"/>
                    <a:pt x="239" y="364"/>
                  </a:cubicBezTo>
                  <a:cubicBezTo>
                    <a:pt x="239" y="364"/>
                    <a:pt x="239" y="364"/>
                    <a:pt x="239" y="364"/>
                  </a:cubicBezTo>
                  <a:cubicBezTo>
                    <a:pt x="240" y="364"/>
                    <a:pt x="240" y="366"/>
                    <a:pt x="239" y="366"/>
                  </a:cubicBezTo>
                  <a:cubicBezTo>
                    <a:pt x="239" y="366"/>
                    <a:pt x="238" y="366"/>
                    <a:pt x="238" y="366"/>
                  </a:cubicBezTo>
                  <a:cubicBezTo>
                    <a:pt x="238" y="368"/>
                    <a:pt x="238" y="371"/>
                    <a:pt x="238" y="373"/>
                  </a:cubicBezTo>
                  <a:cubicBezTo>
                    <a:pt x="238" y="373"/>
                    <a:pt x="238" y="373"/>
                    <a:pt x="238" y="373"/>
                  </a:cubicBezTo>
                  <a:cubicBezTo>
                    <a:pt x="239" y="373"/>
                    <a:pt x="239" y="373"/>
                    <a:pt x="239" y="373"/>
                  </a:cubicBezTo>
                  <a:cubicBezTo>
                    <a:pt x="240" y="373"/>
                    <a:pt x="240" y="373"/>
                    <a:pt x="240" y="373"/>
                  </a:cubicBezTo>
                  <a:cubicBezTo>
                    <a:pt x="240" y="372"/>
                    <a:pt x="240" y="370"/>
                    <a:pt x="240" y="369"/>
                  </a:cubicBezTo>
                  <a:cubicBezTo>
                    <a:pt x="240" y="360"/>
                    <a:pt x="239" y="351"/>
                    <a:pt x="237" y="343"/>
                  </a:cubicBezTo>
                  <a:moveTo>
                    <a:pt x="235" y="335"/>
                  </a:moveTo>
                  <a:cubicBezTo>
                    <a:pt x="235" y="335"/>
                    <a:pt x="234" y="336"/>
                    <a:pt x="234" y="336"/>
                  </a:cubicBezTo>
                  <a:cubicBezTo>
                    <a:pt x="234" y="338"/>
                    <a:pt x="235" y="339"/>
                    <a:pt x="235" y="341"/>
                  </a:cubicBezTo>
                  <a:cubicBezTo>
                    <a:pt x="236" y="341"/>
                    <a:pt x="236" y="341"/>
                    <a:pt x="237" y="341"/>
                  </a:cubicBezTo>
                  <a:cubicBezTo>
                    <a:pt x="236" y="339"/>
                    <a:pt x="236" y="337"/>
                    <a:pt x="235" y="335"/>
                  </a:cubicBezTo>
                  <a:moveTo>
                    <a:pt x="231" y="322"/>
                  </a:moveTo>
                  <a:cubicBezTo>
                    <a:pt x="231" y="322"/>
                    <a:pt x="230" y="323"/>
                    <a:pt x="230" y="323"/>
                  </a:cubicBezTo>
                  <a:cubicBezTo>
                    <a:pt x="231" y="326"/>
                    <a:pt x="232" y="330"/>
                    <a:pt x="233" y="334"/>
                  </a:cubicBezTo>
                  <a:cubicBezTo>
                    <a:pt x="234" y="334"/>
                    <a:pt x="234" y="333"/>
                    <a:pt x="235" y="333"/>
                  </a:cubicBezTo>
                  <a:cubicBezTo>
                    <a:pt x="234" y="329"/>
                    <a:pt x="233" y="326"/>
                    <a:pt x="231" y="322"/>
                  </a:cubicBezTo>
                  <a:moveTo>
                    <a:pt x="227" y="313"/>
                  </a:moveTo>
                  <a:cubicBezTo>
                    <a:pt x="227" y="313"/>
                    <a:pt x="226" y="313"/>
                    <a:pt x="226" y="313"/>
                  </a:cubicBezTo>
                  <a:cubicBezTo>
                    <a:pt x="226" y="313"/>
                    <a:pt x="226" y="314"/>
                    <a:pt x="227" y="314"/>
                  </a:cubicBezTo>
                  <a:cubicBezTo>
                    <a:pt x="227" y="316"/>
                    <a:pt x="228" y="319"/>
                    <a:pt x="229" y="321"/>
                  </a:cubicBezTo>
                  <a:cubicBezTo>
                    <a:pt x="230" y="321"/>
                    <a:pt x="230" y="320"/>
                    <a:pt x="231" y="320"/>
                  </a:cubicBezTo>
                  <a:cubicBezTo>
                    <a:pt x="230" y="318"/>
                    <a:pt x="229" y="315"/>
                    <a:pt x="228" y="313"/>
                  </a:cubicBezTo>
                  <a:cubicBezTo>
                    <a:pt x="228" y="313"/>
                    <a:pt x="227" y="313"/>
                    <a:pt x="227" y="313"/>
                  </a:cubicBezTo>
                  <a:moveTo>
                    <a:pt x="224" y="301"/>
                  </a:moveTo>
                  <a:cubicBezTo>
                    <a:pt x="224" y="301"/>
                    <a:pt x="224" y="302"/>
                    <a:pt x="224" y="302"/>
                  </a:cubicBezTo>
                  <a:cubicBezTo>
                    <a:pt x="223" y="302"/>
                    <a:pt x="223" y="302"/>
                    <a:pt x="222" y="302"/>
                  </a:cubicBezTo>
                  <a:cubicBezTo>
                    <a:pt x="223" y="305"/>
                    <a:pt x="224" y="308"/>
                    <a:pt x="225" y="311"/>
                  </a:cubicBezTo>
                  <a:cubicBezTo>
                    <a:pt x="226" y="311"/>
                    <a:pt x="226" y="311"/>
                    <a:pt x="227" y="311"/>
                  </a:cubicBezTo>
                  <a:cubicBezTo>
                    <a:pt x="227" y="311"/>
                    <a:pt x="227" y="311"/>
                    <a:pt x="227" y="311"/>
                  </a:cubicBezTo>
                  <a:cubicBezTo>
                    <a:pt x="226" y="307"/>
                    <a:pt x="225" y="304"/>
                    <a:pt x="224" y="301"/>
                  </a:cubicBezTo>
                  <a:moveTo>
                    <a:pt x="220" y="290"/>
                  </a:moveTo>
                  <a:cubicBezTo>
                    <a:pt x="220" y="291"/>
                    <a:pt x="219" y="291"/>
                    <a:pt x="218" y="291"/>
                  </a:cubicBezTo>
                  <a:cubicBezTo>
                    <a:pt x="219" y="292"/>
                    <a:pt x="219" y="293"/>
                    <a:pt x="220" y="295"/>
                  </a:cubicBezTo>
                  <a:cubicBezTo>
                    <a:pt x="220" y="296"/>
                    <a:pt x="221" y="298"/>
                    <a:pt x="222" y="300"/>
                  </a:cubicBezTo>
                  <a:cubicBezTo>
                    <a:pt x="222" y="300"/>
                    <a:pt x="223" y="300"/>
                    <a:pt x="223" y="300"/>
                  </a:cubicBezTo>
                  <a:cubicBezTo>
                    <a:pt x="223" y="300"/>
                    <a:pt x="223" y="300"/>
                    <a:pt x="223" y="300"/>
                  </a:cubicBezTo>
                  <a:cubicBezTo>
                    <a:pt x="223" y="300"/>
                    <a:pt x="224" y="300"/>
                    <a:pt x="224" y="300"/>
                  </a:cubicBezTo>
                  <a:cubicBezTo>
                    <a:pt x="223" y="299"/>
                    <a:pt x="223" y="299"/>
                    <a:pt x="223" y="298"/>
                  </a:cubicBezTo>
                  <a:cubicBezTo>
                    <a:pt x="222" y="296"/>
                    <a:pt x="221" y="293"/>
                    <a:pt x="220" y="290"/>
                  </a:cubicBezTo>
                  <a:moveTo>
                    <a:pt x="211" y="273"/>
                  </a:moveTo>
                  <a:cubicBezTo>
                    <a:pt x="210" y="273"/>
                    <a:pt x="210" y="273"/>
                    <a:pt x="209" y="273"/>
                  </a:cubicBezTo>
                  <a:cubicBezTo>
                    <a:pt x="210" y="275"/>
                    <a:pt x="211" y="276"/>
                    <a:pt x="212" y="277"/>
                  </a:cubicBezTo>
                  <a:cubicBezTo>
                    <a:pt x="212" y="278"/>
                    <a:pt x="213" y="279"/>
                    <a:pt x="213" y="280"/>
                  </a:cubicBezTo>
                  <a:cubicBezTo>
                    <a:pt x="214" y="280"/>
                    <a:pt x="215" y="279"/>
                    <a:pt x="216" y="279"/>
                  </a:cubicBezTo>
                  <a:cubicBezTo>
                    <a:pt x="216" y="279"/>
                    <a:pt x="216" y="279"/>
                    <a:pt x="216" y="279"/>
                  </a:cubicBezTo>
                  <a:cubicBezTo>
                    <a:pt x="217" y="279"/>
                    <a:pt x="217" y="281"/>
                    <a:pt x="216" y="281"/>
                  </a:cubicBezTo>
                  <a:cubicBezTo>
                    <a:pt x="216" y="281"/>
                    <a:pt x="215" y="281"/>
                    <a:pt x="214" y="282"/>
                  </a:cubicBezTo>
                  <a:cubicBezTo>
                    <a:pt x="215" y="284"/>
                    <a:pt x="217" y="286"/>
                    <a:pt x="218" y="289"/>
                  </a:cubicBezTo>
                  <a:cubicBezTo>
                    <a:pt x="218" y="289"/>
                    <a:pt x="219" y="289"/>
                    <a:pt x="220" y="288"/>
                  </a:cubicBezTo>
                  <a:cubicBezTo>
                    <a:pt x="219" y="287"/>
                    <a:pt x="218" y="285"/>
                    <a:pt x="217" y="284"/>
                  </a:cubicBezTo>
                  <a:cubicBezTo>
                    <a:pt x="218" y="285"/>
                    <a:pt x="219" y="287"/>
                    <a:pt x="220" y="288"/>
                  </a:cubicBezTo>
                  <a:cubicBezTo>
                    <a:pt x="220" y="288"/>
                    <a:pt x="220" y="288"/>
                    <a:pt x="220" y="288"/>
                  </a:cubicBezTo>
                  <a:cubicBezTo>
                    <a:pt x="221" y="288"/>
                    <a:pt x="221" y="288"/>
                    <a:pt x="221" y="288"/>
                  </a:cubicBezTo>
                  <a:cubicBezTo>
                    <a:pt x="221" y="288"/>
                    <a:pt x="221" y="288"/>
                    <a:pt x="221" y="288"/>
                  </a:cubicBezTo>
                  <a:cubicBezTo>
                    <a:pt x="222" y="288"/>
                    <a:pt x="222" y="290"/>
                    <a:pt x="221" y="290"/>
                  </a:cubicBezTo>
                  <a:cubicBezTo>
                    <a:pt x="225" y="295"/>
                    <a:pt x="227" y="300"/>
                    <a:pt x="230" y="306"/>
                  </a:cubicBezTo>
                  <a:cubicBezTo>
                    <a:pt x="232" y="310"/>
                    <a:pt x="234" y="314"/>
                    <a:pt x="235" y="319"/>
                  </a:cubicBezTo>
                  <a:cubicBezTo>
                    <a:pt x="235" y="319"/>
                    <a:pt x="235" y="319"/>
                    <a:pt x="236" y="319"/>
                  </a:cubicBezTo>
                  <a:cubicBezTo>
                    <a:pt x="236" y="319"/>
                    <a:pt x="237" y="320"/>
                    <a:pt x="236" y="321"/>
                  </a:cubicBezTo>
                  <a:cubicBezTo>
                    <a:pt x="236" y="322"/>
                    <a:pt x="237" y="323"/>
                    <a:pt x="237" y="324"/>
                  </a:cubicBezTo>
                  <a:cubicBezTo>
                    <a:pt x="238" y="330"/>
                    <a:pt x="240" y="335"/>
                    <a:pt x="241" y="340"/>
                  </a:cubicBezTo>
                  <a:cubicBezTo>
                    <a:pt x="241" y="341"/>
                    <a:pt x="241" y="341"/>
                    <a:pt x="241" y="341"/>
                  </a:cubicBezTo>
                  <a:cubicBezTo>
                    <a:pt x="242" y="341"/>
                    <a:pt x="242" y="343"/>
                    <a:pt x="241" y="343"/>
                  </a:cubicBezTo>
                  <a:cubicBezTo>
                    <a:pt x="241" y="343"/>
                    <a:pt x="241" y="343"/>
                    <a:pt x="241" y="343"/>
                  </a:cubicBezTo>
                  <a:cubicBezTo>
                    <a:pt x="241" y="344"/>
                    <a:pt x="242" y="345"/>
                    <a:pt x="242" y="346"/>
                  </a:cubicBezTo>
                  <a:cubicBezTo>
                    <a:pt x="245" y="360"/>
                    <a:pt x="242" y="375"/>
                    <a:pt x="240" y="389"/>
                  </a:cubicBezTo>
                  <a:cubicBezTo>
                    <a:pt x="239" y="391"/>
                    <a:pt x="239" y="392"/>
                    <a:pt x="239" y="393"/>
                  </a:cubicBezTo>
                  <a:cubicBezTo>
                    <a:pt x="239" y="393"/>
                    <a:pt x="240" y="393"/>
                    <a:pt x="240" y="393"/>
                  </a:cubicBezTo>
                  <a:cubicBezTo>
                    <a:pt x="240" y="393"/>
                    <a:pt x="240" y="393"/>
                    <a:pt x="240" y="393"/>
                  </a:cubicBezTo>
                  <a:cubicBezTo>
                    <a:pt x="240" y="393"/>
                    <a:pt x="241" y="394"/>
                    <a:pt x="241" y="394"/>
                  </a:cubicBezTo>
                  <a:cubicBezTo>
                    <a:pt x="243" y="383"/>
                    <a:pt x="245" y="371"/>
                    <a:pt x="245" y="359"/>
                  </a:cubicBezTo>
                  <a:cubicBezTo>
                    <a:pt x="245" y="352"/>
                    <a:pt x="244" y="345"/>
                    <a:pt x="242" y="338"/>
                  </a:cubicBezTo>
                  <a:cubicBezTo>
                    <a:pt x="241" y="331"/>
                    <a:pt x="239" y="323"/>
                    <a:pt x="237" y="317"/>
                  </a:cubicBezTo>
                  <a:cubicBezTo>
                    <a:pt x="233" y="305"/>
                    <a:pt x="226" y="294"/>
                    <a:pt x="220" y="283"/>
                  </a:cubicBezTo>
                  <a:cubicBezTo>
                    <a:pt x="217" y="279"/>
                    <a:pt x="214" y="276"/>
                    <a:pt x="211" y="273"/>
                  </a:cubicBezTo>
                  <a:moveTo>
                    <a:pt x="144" y="264"/>
                  </a:moveTo>
                  <a:cubicBezTo>
                    <a:pt x="149" y="262"/>
                    <a:pt x="155" y="262"/>
                    <a:pt x="161" y="262"/>
                  </a:cubicBezTo>
                  <a:cubicBezTo>
                    <a:pt x="159" y="262"/>
                    <a:pt x="158" y="262"/>
                    <a:pt x="157" y="263"/>
                  </a:cubicBezTo>
                  <a:cubicBezTo>
                    <a:pt x="153" y="263"/>
                    <a:pt x="149" y="264"/>
                    <a:pt x="146" y="264"/>
                  </a:cubicBezTo>
                  <a:cubicBezTo>
                    <a:pt x="145" y="264"/>
                    <a:pt x="145" y="264"/>
                    <a:pt x="144" y="264"/>
                  </a:cubicBezTo>
                  <a:moveTo>
                    <a:pt x="176" y="259"/>
                  </a:moveTo>
                  <a:cubicBezTo>
                    <a:pt x="177" y="259"/>
                    <a:pt x="177" y="258"/>
                    <a:pt x="178" y="258"/>
                  </a:cubicBezTo>
                  <a:cubicBezTo>
                    <a:pt x="178" y="258"/>
                    <a:pt x="178" y="258"/>
                    <a:pt x="179" y="258"/>
                  </a:cubicBezTo>
                  <a:cubicBezTo>
                    <a:pt x="179" y="258"/>
                    <a:pt x="179" y="258"/>
                    <a:pt x="179" y="258"/>
                  </a:cubicBezTo>
                  <a:cubicBezTo>
                    <a:pt x="179" y="258"/>
                    <a:pt x="180" y="258"/>
                    <a:pt x="180" y="259"/>
                  </a:cubicBezTo>
                  <a:cubicBezTo>
                    <a:pt x="180" y="259"/>
                    <a:pt x="180" y="259"/>
                    <a:pt x="180" y="259"/>
                  </a:cubicBezTo>
                  <a:cubicBezTo>
                    <a:pt x="179" y="259"/>
                    <a:pt x="177" y="259"/>
                    <a:pt x="176" y="259"/>
                  </a:cubicBezTo>
                  <a:moveTo>
                    <a:pt x="221" y="193"/>
                  </a:moveTo>
                  <a:cubicBezTo>
                    <a:pt x="221" y="193"/>
                    <a:pt x="221" y="193"/>
                    <a:pt x="221" y="193"/>
                  </a:cubicBezTo>
                  <a:cubicBezTo>
                    <a:pt x="223" y="186"/>
                    <a:pt x="224" y="179"/>
                    <a:pt x="225" y="172"/>
                  </a:cubicBezTo>
                  <a:cubicBezTo>
                    <a:pt x="225" y="176"/>
                    <a:pt x="224" y="181"/>
                    <a:pt x="223" y="185"/>
                  </a:cubicBezTo>
                  <a:cubicBezTo>
                    <a:pt x="223" y="188"/>
                    <a:pt x="222" y="190"/>
                    <a:pt x="221" y="193"/>
                  </a:cubicBezTo>
                  <a:moveTo>
                    <a:pt x="226" y="148"/>
                  </a:moveTo>
                  <a:cubicBezTo>
                    <a:pt x="226" y="148"/>
                    <a:pt x="226" y="148"/>
                    <a:pt x="226" y="148"/>
                  </a:cubicBezTo>
                  <a:cubicBezTo>
                    <a:pt x="226" y="151"/>
                    <a:pt x="225" y="154"/>
                    <a:pt x="225" y="158"/>
                  </a:cubicBezTo>
                  <a:cubicBezTo>
                    <a:pt x="225" y="157"/>
                    <a:pt x="226" y="157"/>
                    <a:pt x="226" y="157"/>
                  </a:cubicBezTo>
                  <a:cubicBezTo>
                    <a:pt x="226" y="157"/>
                    <a:pt x="226" y="157"/>
                    <a:pt x="226" y="157"/>
                  </a:cubicBezTo>
                  <a:cubicBezTo>
                    <a:pt x="227" y="157"/>
                    <a:pt x="228" y="158"/>
                    <a:pt x="227" y="159"/>
                  </a:cubicBezTo>
                  <a:cubicBezTo>
                    <a:pt x="226" y="159"/>
                    <a:pt x="225" y="159"/>
                    <a:pt x="225" y="160"/>
                  </a:cubicBezTo>
                  <a:cubicBezTo>
                    <a:pt x="224" y="162"/>
                    <a:pt x="224" y="165"/>
                    <a:pt x="224" y="167"/>
                  </a:cubicBezTo>
                  <a:cubicBezTo>
                    <a:pt x="225" y="168"/>
                    <a:pt x="225" y="169"/>
                    <a:pt x="224" y="169"/>
                  </a:cubicBezTo>
                  <a:cubicBezTo>
                    <a:pt x="224" y="169"/>
                    <a:pt x="224" y="169"/>
                    <a:pt x="224" y="169"/>
                  </a:cubicBezTo>
                  <a:cubicBezTo>
                    <a:pt x="223" y="172"/>
                    <a:pt x="223" y="175"/>
                    <a:pt x="222" y="178"/>
                  </a:cubicBezTo>
                  <a:cubicBezTo>
                    <a:pt x="223" y="179"/>
                    <a:pt x="223" y="180"/>
                    <a:pt x="222" y="180"/>
                  </a:cubicBezTo>
                  <a:cubicBezTo>
                    <a:pt x="222" y="180"/>
                    <a:pt x="222" y="180"/>
                    <a:pt x="222" y="180"/>
                  </a:cubicBezTo>
                  <a:cubicBezTo>
                    <a:pt x="221" y="183"/>
                    <a:pt x="221" y="185"/>
                    <a:pt x="220" y="188"/>
                  </a:cubicBezTo>
                  <a:cubicBezTo>
                    <a:pt x="220" y="188"/>
                    <a:pt x="220" y="188"/>
                    <a:pt x="221" y="188"/>
                  </a:cubicBezTo>
                  <a:cubicBezTo>
                    <a:pt x="221" y="188"/>
                    <a:pt x="221" y="188"/>
                    <a:pt x="221" y="188"/>
                  </a:cubicBezTo>
                  <a:cubicBezTo>
                    <a:pt x="222" y="188"/>
                    <a:pt x="222" y="189"/>
                    <a:pt x="221" y="189"/>
                  </a:cubicBezTo>
                  <a:cubicBezTo>
                    <a:pt x="220" y="190"/>
                    <a:pt x="220" y="190"/>
                    <a:pt x="220" y="190"/>
                  </a:cubicBezTo>
                  <a:cubicBezTo>
                    <a:pt x="219" y="192"/>
                    <a:pt x="219" y="195"/>
                    <a:pt x="218" y="198"/>
                  </a:cubicBezTo>
                  <a:cubicBezTo>
                    <a:pt x="218" y="198"/>
                    <a:pt x="218" y="199"/>
                    <a:pt x="218" y="199"/>
                  </a:cubicBezTo>
                  <a:cubicBezTo>
                    <a:pt x="217" y="202"/>
                    <a:pt x="216" y="205"/>
                    <a:pt x="215" y="208"/>
                  </a:cubicBezTo>
                  <a:cubicBezTo>
                    <a:pt x="213" y="213"/>
                    <a:pt x="210" y="217"/>
                    <a:pt x="208" y="221"/>
                  </a:cubicBezTo>
                  <a:cubicBezTo>
                    <a:pt x="204" y="227"/>
                    <a:pt x="201" y="232"/>
                    <a:pt x="197" y="237"/>
                  </a:cubicBezTo>
                  <a:cubicBezTo>
                    <a:pt x="197" y="237"/>
                    <a:pt x="197" y="237"/>
                    <a:pt x="197" y="237"/>
                  </a:cubicBezTo>
                  <a:cubicBezTo>
                    <a:pt x="198" y="237"/>
                    <a:pt x="198" y="238"/>
                    <a:pt x="198" y="239"/>
                  </a:cubicBezTo>
                  <a:cubicBezTo>
                    <a:pt x="196" y="240"/>
                    <a:pt x="194" y="241"/>
                    <a:pt x="193" y="242"/>
                  </a:cubicBezTo>
                  <a:cubicBezTo>
                    <a:pt x="188" y="246"/>
                    <a:pt x="184" y="250"/>
                    <a:pt x="180" y="254"/>
                  </a:cubicBezTo>
                  <a:cubicBezTo>
                    <a:pt x="174" y="259"/>
                    <a:pt x="167" y="259"/>
                    <a:pt x="160" y="260"/>
                  </a:cubicBezTo>
                  <a:cubicBezTo>
                    <a:pt x="154" y="260"/>
                    <a:pt x="148" y="260"/>
                    <a:pt x="142" y="263"/>
                  </a:cubicBezTo>
                  <a:cubicBezTo>
                    <a:pt x="142" y="263"/>
                    <a:pt x="141" y="263"/>
                    <a:pt x="140" y="264"/>
                  </a:cubicBezTo>
                  <a:cubicBezTo>
                    <a:pt x="140" y="264"/>
                    <a:pt x="140" y="264"/>
                    <a:pt x="140" y="264"/>
                  </a:cubicBezTo>
                  <a:cubicBezTo>
                    <a:pt x="140" y="265"/>
                    <a:pt x="140" y="265"/>
                    <a:pt x="141" y="265"/>
                  </a:cubicBezTo>
                  <a:cubicBezTo>
                    <a:pt x="142" y="266"/>
                    <a:pt x="144" y="266"/>
                    <a:pt x="146" y="266"/>
                  </a:cubicBezTo>
                  <a:cubicBezTo>
                    <a:pt x="149" y="266"/>
                    <a:pt x="152" y="265"/>
                    <a:pt x="155" y="265"/>
                  </a:cubicBezTo>
                  <a:cubicBezTo>
                    <a:pt x="161" y="264"/>
                    <a:pt x="166" y="263"/>
                    <a:pt x="172" y="262"/>
                  </a:cubicBezTo>
                  <a:cubicBezTo>
                    <a:pt x="175" y="261"/>
                    <a:pt x="178" y="260"/>
                    <a:pt x="181" y="260"/>
                  </a:cubicBezTo>
                  <a:cubicBezTo>
                    <a:pt x="182" y="260"/>
                    <a:pt x="182" y="261"/>
                    <a:pt x="183" y="261"/>
                  </a:cubicBezTo>
                  <a:cubicBezTo>
                    <a:pt x="185" y="261"/>
                    <a:pt x="187" y="261"/>
                    <a:pt x="189" y="262"/>
                  </a:cubicBezTo>
                  <a:cubicBezTo>
                    <a:pt x="190" y="262"/>
                    <a:pt x="191" y="262"/>
                    <a:pt x="192" y="262"/>
                  </a:cubicBezTo>
                  <a:cubicBezTo>
                    <a:pt x="192" y="262"/>
                    <a:pt x="192" y="262"/>
                    <a:pt x="192" y="262"/>
                  </a:cubicBezTo>
                  <a:cubicBezTo>
                    <a:pt x="193" y="262"/>
                    <a:pt x="193" y="263"/>
                    <a:pt x="193" y="263"/>
                  </a:cubicBezTo>
                  <a:cubicBezTo>
                    <a:pt x="193" y="264"/>
                    <a:pt x="194" y="264"/>
                    <a:pt x="194" y="264"/>
                  </a:cubicBezTo>
                  <a:cubicBezTo>
                    <a:pt x="199" y="266"/>
                    <a:pt x="203" y="269"/>
                    <a:pt x="207" y="272"/>
                  </a:cubicBezTo>
                  <a:cubicBezTo>
                    <a:pt x="208" y="272"/>
                    <a:pt x="209" y="271"/>
                    <a:pt x="209" y="271"/>
                  </a:cubicBezTo>
                  <a:cubicBezTo>
                    <a:pt x="209" y="271"/>
                    <a:pt x="209" y="271"/>
                    <a:pt x="209" y="271"/>
                  </a:cubicBezTo>
                  <a:cubicBezTo>
                    <a:pt x="205" y="266"/>
                    <a:pt x="201" y="263"/>
                    <a:pt x="196" y="261"/>
                  </a:cubicBezTo>
                  <a:cubicBezTo>
                    <a:pt x="193" y="260"/>
                    <a:pt x="191" y="259"/>
                    <a:pt x="188" y="259"/>
                  </a:cubicBezTo>
                  <a:cubicBezTo>
                    <a:pt x="185" y="258"/>
                    <a:pt x="183" y="258"/>
                    <a:pt x="181" y="257"/>
                  </a:cubicBezTo>
                  <a:cubicBezTo>
                    <a:pt x="181" y="256"/>
                    <a:pt x="181" y="256"/>
                    <a:pt x="181" y="256"/>
                  </a:cubicBezTo>
                  <a:cubicBezTo>
                    <a:pt x="187" y="252"/>
                    <a:pt x="193" y="246"/>
                    <a:pt x="197" y="240"/>
                  </a:cubicBezTo>
                  <a:cubicBezTo>
                    <a:pt x="201" y="236"/>
                    <a:pt x="204" y="232"/>
                    <a:pt x="206" y="228"/>
                  </a:cubicBezTo>
                  <a:cubicBezTo>
                    <a:pt x="210" y="223"/>
                    <a:pt x="213" y="218"/>
                    <a:pt x="216" y="212"/>
                  </a:cubicBezTo>
                  <a:cubicBezTo>
                    <a:pt x="216" y="211"/>
                    <a:pt x="217" y="210"/>
                    <a:pt x="217" y="209"/>
                  </a:cubicBezTo>
                  <a:cubicBezTo>
                    <a:pt x="219" y="206"/>
                    <a:pt x="220" y="203"/>
                    <a:pt x="221" y="199"/>
                  </a:cubicBezTo>
                  <a:cubicBezTo>
                    <a:pt x="226" y="186"/>
                    <a:pt x="227" y="173"/>
                    <a:pt x="228" y="159"/>
                  </a:cubicBezTo>
                  <a:cubicBezTo>
                    <a:pt x="228" y="156"/>
                    <a:pt x="228" y="152"/>
                    <a:pt x="228" y="149"/>
                  </a:cubicBezTo>
                  <a:cubicBezTo>
                    <a:pt x="228" y="149"/>
                    <a:pt x="228" y="148"/>
                    <a:pt x="228" y="148"/>
                  </a:cubicBezTo>
                  <a:cubicBezTo>
                    <a:pt x="228" y="148"/>
                    <a:pt x="228" y="148"/>
                    <a:pt x="227" y="148"/>
                  </a:cubicBezTo>
                  <a:cubicBezTo>
                    <a:pt x="227" y="148"/>
                    <a:pt x="227" y="148"/>
                    <a:pt x="227" y="148"/>
                  </a:cubicBezTo>
                  <a:cubicBezTo>
                    <a:pt x="227" y="148"/>
                    <a:pt x="226" y="148"/>
                    <a:pt x="226" y="148"/>
                  </a:cubicBezTo>
                  <a:moveTo>
                    <a:pt x="228" y="138"/>
                  </a:moveTo>
                  <a:cubicBezTo>
                    <a:pt x="227" y="138"/>
                    <a:pt x="226" y="138"/>
                    <a:pt x="225" y="139"/>
                  </a:cubicBezTo>
                  <a:cubicBezTo>
                    <a:pt x="226" y="140"/>
                    <a:pt x="226" y="140"/>
                    <a:pt x="226" y="141"/>
                  </a:cubicBezTo>
                  <a:cubicBezTo>
                    <a:pt x="226" y="143"/>
                    <a:pt x="226" y="144"/>
                    <a:pt x="226" y="146"/>
                  </a:cubicBezTo>
                  <a:cubicBezTo>
                    <a:pt x="226" y="146"/>
                    <a:pt x="226" y="146"/>
                    <a:pt x="226" y="146"/>
                  </a:cubicBezTo>
                  <a:cubicBezTo>
                    <a:pt x="227" y="146"/>
                    <a:pt x="227" y="146"/>
                    <a:pt x="228" y="146"/>
                  </a:cubicBezTo>
                  <a:cubicBezTo>
                    <a:pt x="228" y="146"/>
                    <a:pt x="228" y="146"/>
                    <a:pt x="228" y="146"/>
                  </a:cubicBezTo>
                  <a:cubicBezTo>
                    <a:pt x="228" y="143"/>
                    <a:pt x="228" y="141"/>
                    <a:pt x="228" y="138"/>
                  </a:cubicBezTo>
                  <a:moveTo>
                    <a:pt x="223" y="107"/>
                  </a:moveTo>
                  <a:cubicBezTo>
                    <a:pt x="222" y="107"/>
                    <a:pt x="221" y="107"/>
                    <a:pt x="221" y="108"/>
                  </a:cubicBezTo>
                  <a:cubicBezTo>
                    <a:pt x="221" y="110"/>
                    <a:pt x="222" y="113"/>
                    <a:pt x="222" y="115"/>
                  </a:cubicBezTo>
                  <a:cubicBezTo>
                    <a:pt x="223" y="115"/>
                    <a:pt x="223" y="115"/>
                    <a:pt x="224" y="115"/>
                  </a:cubicBezTo>
                  <a:cubicBezTo>
                    <a:pt x="224" y="114"/>
                    <a:pt x="224" y="114"/>
                    <a:pt x="224" y="114"/>
                  </a:cubicBezTo>
                  <a:cubicBezTo>
                    <a:pt x="224" y="114"/>
                    <a:pt x="224" y="114"/>
                    <a:pt x="224" y="114"/>
                  </a:cubicBezTo>
                  <a:cubicBezTo>
                    <a:pt x="224" y="112"/>
                    <a:pt x="223" y="109"/>
                    <a:pt x="223" y="107"/>
                  </a:cubicBezTo>
                  <a:moveTo>
                    <a:pt x="222" y="103"/>
                  </a:moveTo>
                  <a:cubicBezTo>
                    <a:pt x="221" y="103"/>
                    <a:pt x="220" y="104"/>
                    <a:pt x="220" y="104"/>
                  </a:cubicBezTo>
                  <a:cubicBezTo>
                    <a:pt x="220" y="105"/>
                    <a:pt x="220" y="105"/>
                    <a:pt x="220" y="106"/>
                  </a:cubicBezTo>
                  <a:cubicBezTo>
                    <a:pt x="221" y="105"/>
                    <a:pt x="222" y="105"/>
                    <a:pt x="222" y="105"/>
                  </a:cubicBezTo>
                  <a:cubicBezTo>
                    <a:pt x="222" y="104"/>
                    <a:pt x="222" y="104"/>
                    <a:pt x="222" y="103"/>
                  </a:cubicBezTo>
                  <a:moveTo>
                    <a:pt x="216" y="85"/>
                  </a:moveTo>
                  <a:cubicBezTo>
                    <a:pt x="216" y="86"/>
                    <a:pt x="216" y="86"/>
                    <a:pt x="215" y="86"/>
                  </a:cubicBezTo>
                  <a:cubicBezTo>
                    <a:pt x="215" y="87"/>
                    <a:pt x="214" y="87"/>
                    <a:pt x="214" y="87"/>
                  </a:cubicBezTo>
                  <a:cubicBezTo>
                    <a:pt x="215" y="90"/>
                    <a:pt x="216" y="93"/>
                    <a:pt x="217" y="96"/>
                  </a:cubicBezTo>
                  <a:cubicBezTo>
                    <a:pt x="217" y="96"/>
                    <a:pt x="218" y="96"/>
                    <a:pt x="218" y="96"/>
                  </a:cubicBezTo>
                  <a:cubicBezTo>
                    <a:pt x="218" y="95"/>
                    <a:pt x="218" y="95"/>
                    <a:pt x="218" y="95"/>
                  </a:cubicBezTo>
                  <a:cubicBezTo>
                    <a:pt x="219" y="95"/>
                    <a:pt x="220" y="97"/>
                    <a:pt x="219" y="97"/>
                  </a:cubicBezTo>
                  <a:cubicBezTo>
                    <a:pt x="218" y="97"/>
                    <a:pt x="218" y="98"/>
                    <a:pt x="218" y="98"/>
                  </a:cubicBezTo>
                  <a:cubicBezTo>
                    <a:pt x="218" y="99"/>
                    <a:pt x="219" y="101"/>
                    <a:pt x="219" y="102"/>
                  </a:cubicBezTo>
                  <a:cubicBezTo>
                    <a:pt x="220" y="102"/>
                    <a:pt x="220" y="102"/>
                    <a:pt x="221" y="101"/>
                  </a:cubicBezTo>
                  <a:cubicBezTo>
                    <a:pt x="221" y="101"/>
                    <a:pt x="221" y="101"/>
                    <a:pt x="221" y="101"/>
                  </a:cubicBezTo>
                  <a:cubicBezTo>
                    <a:pt x="221" y="101"/>
                    <a:pt x="221" y="101"/>
                    <a:pt x="221" y="101"/>
                  </a:cubicBezTo>
                  <a:cubicBezTo>
                    <a:pt x="220" y="96"/>
                    <a:pt x="218" y="90"/>
                    <a:pt x="216" y="85"/>
                  </a:cubicBezTo>
                  <a:moveTo>
                    <a:pt x="213" y="78"/>
                  </a:moveTo>
                  <a:cubicBezTo>
                    <a:pt x="212" y="79"/>
                    <a:pt x="212" y="79"/>
                    <a:pt x="211" y="79"/>
                  </a:cubicBezTo>
                  <a:cubicBezTo>
                    <a:pt x="212" y="81"/>
                    <a:pt x="213" y="83"/>
                    <a:pt x="214" y="85"/>
                  </a:cubicBezTo>
                  <a:cubicBezTo>
                    <a:pt x="214" y="85"/>
                    <a:pt x="214" y="85"/>
                    <a:pt x="214" y="85"/>
                  </a:cubicBezTo>
                  <a:cubicBezTo>
                    <a:pt x="215" y="84"/>
                    <a:pt x="215" y="84"/>
                    <a:pt x="215" y="84"/>
                  </a:cubicBezTo>
                  <a:cubicBezTo>
                    <a:pt x="215" y="84"/>
                    <a:pt x="215" y="85"/>
                    <a:pt x="215" y="85"/>
                  </a:cubicBezTo>
                  <a:cubicBezTo>
                    <a:pt x="215" y="83"/>
                    <a:pt x="214" y="80"/>
                    <a:pt x="213" y="78"/>
                  </a:cubicBezTo>
                  <a:moveTo>
                    <a:pt x="217" y="77"/>
                  </a:moveTo>
                  <a:cubicBezTo>
                    <a:pt x="217" y="77"/>
                    <a:pt x="216" y="77"/>
                    <a:pt x="216" y="77"/>
                  </a:cubicBezTo>
                  <a:cubicBezTo>
                    <a:pt x="216" y="77"/>
                    <a:pt x="215" y="77"/>
                    <a:pt x="215" y="78"/>
                  </a:cubicBezTo>
                  <a:cubicBezTo>
                    <a:pt x="215" y="78"/>
                    <a:pt x="216" y="79"/>
                    <a:pt x="216" y="80"/>
                  </a:cubicBezTo>
                  <a:cubicBezTo>
                    <a:pt x="220" y="87"/>
                    <a:pt x="223" y="96"/>
                    <a:pt x="224" y="104"/>
                  </a:cubicBezTo>
                  <a:cubicBezTo>
                    <a:pt x="224" y="104"/>
                    <a:pt x="224" y="104"/>
                    <a:pt x="224" y="104"/>
                  </a:cubicBezTo>
                  <a:cubicBezTo>
                    <a:pt x="224" y="104"/>
                    <a:pt x="225" y="104"/>
                    <a:pt x="225" y="104"/>
                  </a:cubicBezTo>
                  <a:cubicBezTo>
                    <a:pt x="226" y="104"/>
                    <a:pt x="226" y="106"/>
                    <a:pt x="225" y="106"/>
                  </a:cubicBezTo>
                  <a:cubicBezTo>
                    <a:pt x="225" y="106"/>
                    <a:pt x="225" y="106"/>
                    <a:pt x="225" y="106"/>
                  </a:cubicBezTo>
                  <a:cubicBezTo>
                    <a:pt x="226" y="113"/>
                    <a:pt x="226" y="121"/>
                    <a:pt x="227" y="128"/>
                  </a:cubicBezTo>
                  <a:cubicBezTo>
                    <a:pt x="226" y="124"/>
                    <a:pt x="225" y="120"/>
                    <a:pt x="225" y="116"/>
                  </a:cubicBezTo>
                  <a:cubicBezTo>
                    <a:pt x="225" y="116"/>
                    <a:pt x="225" y="116"/>
                    <a:pt x="224" y="116"/>
                  </a:cubicBezTo>
                  <a:cubicBezTo>
                    <a:pt x="224" y="117"/>
                    <a:pt x="223" y="117"/>
                    <a:pt x="223" y="117"/>
                  </a:cubicBezTo>
                  <a:cubicBezTo>
                    <a:pt x="224" y="121"/>
                    <a:pt x="224" y="125"/>
                    <a:pt x="225" y="130"/>
                  </a:cubicBezTo>
                  <a:cubicBezTo>
                    <a:pt x="225" y="130"/>
                    <a:pt x="225" y="131"/>
                    <a:pt x="225" y="131"/>
                  </a:cubicBezTo>
                  <a:cubicBezTo>
                    <a:pt x="225" y="133"/>
                    <a:pt x="225" y="135"/>
                    <a:pt x="225" y="137"/>
                  </a:cubicBezTo>
                  <a:cubicBezTo>
                    <a:pt x="226" y="136"/>
                    <a:pt x="227" y="136"/>
                    <a:pt x="227" y="136"/>
                  </a:cubicBezTo>
                  <a:cubicBezTo>
                    <a:pt x="228" y="136"/>
                    <a:pt x="228" y="136"/>
                    <a:pt x="228" y="136"/>
                  </a:cubicBezTo>
                  <a:cubicBezTo>
                    <a:pt x="228" y="136"/>
                    <a:pt x="228" y="136"/>
                    <a:pt x="228" y="136"/>
                  </a:cubicBezTo>
                  <a:cubicBezTo>
                    <a:pt x="229" y="127"/>
                    <a:pt x="228" y="118"/>
                    <a:pt x="227" y="109"/>
                  </a:cubicBezTo>
                  <a:cubicBezTo>
                    <a:pt x="225" y="98"/>
                    <a:pt x="222" y="87"/>
                    <a:pt x="217" y="77"/>
                  </a:cubicBezTo>
                  <a:moveTo>
                    <a:pt x="137" y="13"/>
                  </a:moveTo>
                  <a:cubicBezTo>
                    <a:pt x="137" y="13"/>
                    <a:pt x="137" y="14"/>
                    <a:pt x="136" y="14"/>
                  </a:cubicBezTo>
                  <a:cubicBezTo>
                    <a:pt x="136" y="14"/>
                    <a:pt x="136" y="14"/>
                    <a:pt x="135" y="14"/>
                  </a:cubicBezTo>
                  <a:cubicBezTo>
                    <a:pt x="137" y="15"/>
                    <a:pt x="139" y="16"/>
                    <a:pt x="141" y="17"/>
                  </a:cubicBezTo>
                  <a:cubicBezTo>
                    <a:pt x="141" y="17"/>
                    <a:pt x="141" y="17"/>
                    <a:pt x="141" y="17"/>
                  </a:cubicBezTo>
                  <a:cubicBezTo>
                    <a:pt x="142" y="17"/>
                    <a:pt x="142" y="17"/>
                    <a:pt x="142" y="17"/>
                  </a:cubicBezTo>
                  <a:cubicBezTo>
                    <a:pt x="142" y="17"/>
                    <a:pt x="143" y="17"/>
                    <a:pt x="143" y="17"/>
                  </a:cubicBezTo>
                  <a:cubicBezTo>
                    <a:pt x="146" y="19"/>
                    <a:pt x="149" y="21"/>
                    <a:pt x="153" y="23"/>
                  </a:cubicBezTo>
                  <a:cubicBezTo>
                    <a:pt x="153" y="22"/>
                    <a:pt x="154" y="22"/>
                    <a:pt x="155" y="22"/>
                  </a:cubicBezTo>
                  <a:cubicBezTo>
                    <a:pt x="150" y="19"/>
                    <a:pt x="145" y="16"/>
                    <a:pt x="140" y="14"/>
                  </a:cubicBezTo>
                  <a:cubicBezTo>
                    <a:pt x="139" y="14"/>
                    <a:pt x="138" y="13"/>
                    <a:pt x="137" y="13"/>
                  </a:cubicBezTo>
                  <a:moveTo>
                    <a:pt x="113" y="6"/>
                  </a:moveTo>
                  <a:cubicBezTo>
                    <a:pt x="113" y="6"/>
                    <a:pt x="113" y="6"/>
                    <a:pt x="113" y="6"/>
                  </a:cubicBezTo>
                  <a:cubicBezTo>
                    <a:pt x="112" y="6"/>
                    <a:pt x="111" y="7"/>
                    <a:pt x="110" y="7"/>
                  </a:cubicBezTo>
                  <a:cubicBezTo>
                    <a:pt x="114" y="8"/>
                    <a:pt x="117" y="9"/>
                    <a:pt x="120" y="9"/>
                  </a:cubicBezTo>
                  <a:cubicBezTo>
                    <a:pt x="120" y="9"/>
                    <a:pt x="121" y="9"/>
                    <a:pt x="121" y="9"/>
                  </a:cubicBezTo>
                  <a:cubicBezTo>
                    <a:pt x="121" y="9"/>
                    <a:pt x="121" y="8"/>
                    <a:pt x="122" y="8"/>
                  </a:cubicBezTo>
                  <a:cubicBezTo>
                    <a:pt x="122" y="8"/>
                    <a:pt x="123" y="9"/>
                    <a:pt x="122" y="10"/>
                  </a:cubicBezTo>
                  <a:cubicBezTo>
                    <a:pt x="126" y="11"/>
                    <a:pt x="130" y="12"/>
                    <a:pt x="133" y="13"/>
                  </a:cubicBezTo>
                  <a:cubicBezTo>
                    <a:pt x="134" y="13"/>
                    <a:pt x="135" y="13"/>
                    <a:pt x="135" y="12"/>
                  </a:cubicBezTo>
                  <a:cubicBezTo>
                    <a:pt x="135" y="12"/>
                    <a:pt x="135" y="12"/>
                    <a:pt x="135" y="12"/>
                  </a:cubicBezTo>
                  <a:cubicBezTo>
                    <a:pt x="128" y="9"/>
                    <a:pt x="121" y="7"/>
                    <a:pt x="113" y="6"/>
                  </a:cubicBezTo>
                  <a:cubicBezTo>
                    <a:pt x="113" y="6"/>
                    <a:pt x="113" y="6"/>
                    <a:pt x="113" y="6"/>
                  </a:cubicBezTo>
                  <a:moveTo>
                    <a:pt x="99" y="4"/>
                  </a:moveTo>
                  <a:cubicBezTo>
                    <a:pt x="99" y="4"/>
                    <a:pt x="99" y="5"/>
                    <a:pt x="98" y="5"/>
                  </a:cubicBezTo>
                  <a:cubicBezTo>
                    <a:pt x="97" y="5"/>
                    <a:pt x="97" y="6"/>
                    <a:pt x="96" y="6"/>
                  </a:cubicBezTo>
                  <a:cubicBezTo>
                    <a:pt x="97" y="6"/>
                    <a:pt x="99" y="6"/>
                    <a:pt x="100" y="6"/>
                  </a:cubicBezTo>
                  <a:cubicBezTo>
                    <a:pt x="102" y="6"/>
                    <a:pt x="105" y="7"/>
                    <a:pt x="107" y="7"/>
                  </a:cubicBezTo>
                  <a:cubicBezTo>
                    <a:pt x="108" y="6"/>
                    <a:pt x="109" y="6"/>
                    <a:pt x="110" y="5"/>
                  </a:cubicBezTo>
                  <a:cubicBezTo>
                    <a:pt x="106" y="5"/>
                    <a:pt x="103" y="4"/>
                    <a:pt x="99" y="4"/>
                  </a:cubicBezTo>
                  <a:moveTo>
                    <a:pt x="79" y="3"/>
                  </a:moveTo>
                  <a:cubicBezTo>
                    <a:pt x="78" y="4"/>
                    <a:pt x="76" y="5"/>
                    <a:pt x="74" y="5"/>
                  </a:cubicBezTo>
                  <a:cubicBezTo>
                    <a:pt x="80" y="5"/>
                    <a:pt x="86" y="5"/>
                    <a:pt x="92" y="6"/>
                  </a:cubicBezTo>
                  <a:cubicBezTo>
                    <a:pt x="93" y="5"/>
                    <a:pt x="94" y="4"/>
                    <a:pt x="95" y="4"/>
                  </a:cubicBezTo>
                  <a:cubicBezTo>
                    <a:pt x="90" y="4"/>
                    <a:pt x="85" y="4"/>
                    <a:pt x="79" y="3"/>
                  </a:cubicBezTo>
                  <a:moveTo>
                    <a:pt x="9" y="27"/>
                  </a:moveTo>
                  <a:cubicBezTo>
                    <a:pt x="13" y="23"/>
                    <a:pt x="17" y="20"/>
                    <a:pt x="21" y="17"/>
                  </a:cubicBezTo>
                  <a:cubicBezTo>
                    <a:pt x="20" y="17"/>
                    <a:pt x="20" y="18"/>
                    <a:pt x="19" y="19"/>
                  </a:cubicBezTo>
                  <a:cubicBezTo>
                    <a:pt x="18" y="20"/>
                    <a:pt x="16" y="21"/>
                    <a:pt x="15" y="23"/>
                  </a:cubicBezTo>
                  <a:cubicBezTo>
                    <a:pt x="13" y="24"/>
                    <a:pt x="11" y="26"/>
                    <a:pt x="9" y="27"/>
                  </a:cubicBezTo>
                  <a:moveTo>
                    <a:pt x="86" y="0"/>
                  </a:moveTo>
                  <a:cubicBezTo>
                    <a:pt x="77" y="0"/>
                    <a:pt x="68" y="1"/>
                    <a:pt x="59" y="2"/>
                  </a:cubicBezTo>
                  <a:cubicBezTo>
                    <a:pt x="48" y="4"/>
                    <a:pt x="38" y="7"/>
                    <a:pt x="28" y="13"/>
                  </a:cubicBezTo>
                  <a:cubicBezTo>
                    <a:pt x="29" y="12"/>
                    <a:pt x="29" y="12"/>
                    <a:pt x="29" y="11"/>
                  </a:cubicBezTo>
                  <a:cubicBezTo>
                    <a:pt x="30" y="11"/>
                    <a:pt x="29" y="10"/>
                    <a:pt x="28" y="10"/>
                  </a:cubicBezTo>
                  <a:cubicBezTo>
                    <a:pt x="23" y="10"/>
                    <a:pt x="18" y="14"/>
                    <a:pt x="14" y="17"/>
                  </a:cubicBezTo>
                  <a:cubicBezTo>
                    <a:pt x="9" y="21"/>
                    <a:pt x="5" y="25"/>
                    <a:pt x="1" y="29"/>
                  </a:cubicBezTo>
                  <a:cubicBezTo>
                    <a:pt x="0" y="30"/>
                    <a:pt x="1" y="31"/>
                    <a:pt x="1" y="31"/>
                  </a:cubicBezTo>
                  <a:cubicBezTo>
                    <a:pt x="2" y="31"/>
                    <a:pt x="2" y="31"/>
                    <a:pt x="2" y="30"/>
                  </a:cubicBezTo>
                  <a:cubicBezTo>
                    <a:pt x="2" y="30"/>
                    <a:pt x="3" y="30"/>
                    <a:pt x="3" y="30"/>
                  </a:cubicBezTo>
                  <a:cubicBezTo>
                    <a:pt x="3" y="30"/>
                    <a:pt x="3" y="30"/>
                    <a:pt x="3" y="30"/>
                  </a:cubicBezTo>
                  <a:cubicBezTo>
                    <a:pt x="3" y="31"/>
                    <a:pt x="3" y="31"/>
                    <a:pt x="4" y="31"/>
                  </a:cubicBezTo>
                  <a:cubicBezTo>
                    <a:pt x="4" y="31"/>
                    <a:pt x="4" y="31"/>
                    <a:pt x="4" y="31"/>
                  </a:cubicBezTo>
                  <a:cubicBezTo>
                    <a:pt x="6" y="30"/>
                    <a:pt x="9" y="29"/>
                    <a:pt x="11" y="28"/>
                  </a:cubicBezTo>
                  <a:cubicBezTo>
                    <a:pt x="11" y="28"/>
                    <a:pt x="11" y="28"/>
                    <a:pt x="12" y="28"/>
                  </a:cubicBezTo>
                  <a:cubicBezTo>
                    <a:pt x="12" y="28"/>
                    <a:pt x="12" y="28"/>
                    <a:pt x="12" y="28"/>
                  </a:cubicBezTo>
                  <a:cubicBezTo>
                    <a:pt x="12" y="28"/>
                    <a:pt x="12" y="28"/>
                    <a:pt x="12" y="28"/>
                  </a:cubicBezTo>
                  <a:cubicBezTo>
                    <a:pt x="12" y="28"/>
                    <a:pt x="12" y="28"/>
                    <a:pt x="12" y="28"/>
                  </a:cubicBezTo>
                  <a:cubicBezTo>
                    <a:pt x="14" y="27"/>
                    <a:pt x="15" y="26"/>
                    <a:pt x="16" y="25"/>
                  </a:cubicBezTo>
                  <a:cubicBezTo>
                    <a:pt x="17" y="24"/>
                    <a:pt x="17" y="23"/>
                    <a:pt x="18" y="22"/>
                  </a:cubicBezTo>
                  <a:cubicBezTo>
                    <a:pt x="20" y="21"/>
                    <a:pt x="21" y="20"/>
                    <a:pt x="23" y="18"/>
                  </a:cubicBezTo>
                  <a:cubicBezTo>
                    <a:pt x="30" y="13"/>
                    <a:pt x="38" y="10"/>
                    <a:pt x="46" y="7"/>
                  </a:cubicBezTo>
                  <a:cubicBezTo>
                    <a:pt x="47" y="7"/>
                    <a:pt x="48" y="6"/>
                    <a:pt x="49" y="5"/>
                  </a:cubicBezTo>
                  <a:cubicBezTo>
                    <a:pt x="49" y="5"/>
                    <a:pt x="50" y="5"/>
                    <a:pt x="50" y="5"/>
                  </a:cubicBezTo>
                  <a:cubicBezTo>
                    <a:pt x="50" y="5"/>
                    <a:pt x="51" y="6"/>
                    <a:pt x="51" y="6"/>
                  </a:cubicBezTo>
                  <a:cubicBezTo>
                    <a:pt x="52" y="6"/>
                    <a:pt x="53" y="5"/>
                    <a:pt x="55" y="5"/>
                  </a:cubicBezTo>
                  <a:cubicBezTo>
                    <a:pt x="55" y="5"/>
                    <a:pt x="55" y="5"/>
                    <a:pt x="55" y="5"/>
                  </a:cubicBezTo>
                  <a:cubicBezTo>
                    <a:pt x="60" y="5"/>
                    <a:pt x="65" y="5"/>
                    <a:pt x="70" y="5"/>
                  </a:cubicBezTo>
                  <a:cubicBezTo>
                    <a:pt x="72" y="5"/>
                    <a:pt x="73" y="4"/>
                    <a:pt x="74" y="3"/>
                  </a:cubicBezTo>
                  <a:cubicBezTo>
                    <a:pt x="73" y="3"/>
                    <a:pt x="73" y="3"/>
                    <a:pt x="72" y="3"/>
                  </a:cubicBezTo>
                  <a:cubicBezTo>
                    <a:pt x="71" y="3"/>
                    <a:pt x="69" y="3"/>
                    <a:pt x="68" y="3"/>
                  </a:cubicBezTo>
                  <a:cubicBezTo>
                    <a:pt x="67" y="3"/>
                    <a:pt x="67" y="3"/>
                    <a:pt x="66" y="3"/>
                  </a:cubicBezTo>
                  <a:cubicBezTo>
                    <a:pt x="69" y="3"/>
                    <a:pt x="72" y="3"/>
                    <a:pt x="76" y="3"/>
                  </a:cubicBezTo>
                  <a:cubicBezTo>
                    <a:pt x="77" y="2"/>
                    <a:pt x="79" y="1"/>
                    <a:pt x="80" y="1"/>
                  </a:cubicBezTo>
                  <a:cubicBezTo>
                    <a:pt x="81" y="1"/>
                    <a:pt x="81" y="1"/>
                    <a:pt x="81" y="1"/>
                  </a:cubicBezTo>
                  <a:cubicBezTo>
                    <a:pt x="82" y="1"/>
                    <a:pt x="82" y="2"/>
                    <a:pt x="82" y="3"/>
                  </a:cubicBezTo>
                  <a:cubicBezTo>
                    <a:pt x="83" y="2"/>
                    <a:pt x="84" y="2"/>
                    <a:pt x="86" y="2"/>
                  </a:cubicBezTo>
                  <a:cubicBezTo>
                    <a:pt x="90" y="2"/>
                    <a:pt x="94" y="3"/>
                    <a:pt x="98" y="3"/>
                  </a:cubicBezTo>
                  <a:cubicBezTo>
                    <a:pt x="98" y="3"/>
                    <a:pt x="98" y="3"/>
                    <a:pt x="98" y="3"/>
                  </a:cubicBezTo>
                  <a:cubicBezTo>
                    <a:pt x="98" y="3"/>
                    <a:pt x="98" y="3"/>
                    <a:pt x="98" y="3"/>
                  </a:cubicBezTo>
                  <a:cubicBezTo>
                    <a:pt x="98" y="3"/>
                    <a:pt x="98" y="3"/>
                    <a:pt x="99" y="3"/>
                  </a:cubicBezTo>
                  <a:cubicBezTo>
                    <a:pt x="103" y="3"/>
                    <a:pt x="107" y="4"/>
                    <a:pt x="111" y="4"/>
                  </a:cubicBezTo>
                  <a:cubicBezTo>
                    <a:pt x="111" y="4"/>
                    <a:pt x="112" y="4"/>
                    <a:pt x="112" y="4"/>
                  </a:cubicBezTo>
                  <a:cubicBezTo>
                    <a:pt x="112" y="4"/>
                    <a:pt x="112" y="4"/>
                    <a:pt x="112" y="4"/>
                  </a:cubicBezTo>
                  <a:cubicBezTo>
                    <a:pt x="113" y="4"/>
                    <a:pt x="113" y="4"/>
                    <a:pt x="113" y="5"/>
                  </a:cubicBezTo>
                  <a:cubicBezTo>
                    <a:pt x="115" y="5"/>
                    <a:pt x="116" y="5"/>
                    <a:pt x="118" y="6"/>
                  </a:cubicBezTo>
                  <a:cubicBezTo>
                    <a:pt x="132" y="9"/>
                    <a:pt x="144" y="14"/>
                    <a:pt x="156" y="21"/>
                  </a:cubicBezTo>
                  <a:cubicBezTo>
                    <a:pt x="156" y="21"/>
                    <a:pt x="156" y="21"/>
                    <a:pt x="156" y="21"/>
                  </a:cubicBezTo>
                  <a:cubicBezTo>
                    <a:pt x="157" y="21"/>
                    <a:pt x="157" y="21"/>
                    <a:pt x="157" y="22"/>
                  </a:cubicBezTo>
                  <a:cubicBezTo>
                    <a:pt x="157" y="22"/>
                    <a:pt x="157" y="22"/>
                    <a:pt x="157" y="22"/>
                  </a:cubicBezTo>
                  <a:cubicBezTo>
                    <a:pt x="162" y="25"/>
                    <a:pt x="167" y="28"/>
                    <a:pt x="172" y="31"/>
                  </a:cubicBezTo>
                  <a:cubicBezTo>
                    <a:pt x="170" y="30"/>
                    <a:pt x="167" y="28"/>
                    <a:pt x="164" y="27"/>
                  </a:cubicBezTo>
                  <a:cubicBezTo>
                    <a:pt x="162" y="25"/>
                    <a:pt x="159" y="24"/>
                    <a:pt x="157" y="23"/>
                  </a:cubicBezTo>
                  <a:cubicBezTo>
                    <a:pt x="157" y="23"/>
                    <a:pt x="157" y="23"/>
                    <a:pt x="156" y="23"/>
                  </a:cubicBezTo>
                  <a:cubicBezTo>
                    <a:pt x="156" y="23"/>
                    <a:pt x="155" y="24"/>
                    <a:pt x="155" y="24"/>
                  </a:cubicBezTo>
                  <a:cubicBezTo>
                    <a:pt x="157" y="25"/>
                    <a:pt x="158" y="26"/>
                    <a:pt x="160" y="27"/>
                  </a:cubicBezTo>
                  <a:cubicBezTo>
                    <a:pt x="160" y="27"/>
                    <a:pt x="161" y="26"/>
                    <a:pt x="161" y="26"/>
                  </a:cubicBezTo>
                  <a:cubicBezTo>
                    <a:pt x="161" y="26"/>
                    <a:pt x="162" y="26"/>
                    <a:pt x="162" y="26"/>
                  </a:cubicBezTo>
                  <a:cubicBezTo>
                    <a:pt x="163" y="26"/>
                    <a:pt x="163" y="27"/>
                    <a:pt x="163" y="27"/>
                  </a:cubicBezTo>
                  <a:cubicBezTo>
                    <a:pt x="162" y="28"/>
                    <a:pt x="162" y="28"/>
                    <a:pt x="162" y="28"/>
                  </a:cubicBezTo>
                  <a:cubicBezTo>
                    <a:pt x="165" y="30"/>
                    <a:pt x="169" y="31"/>
                    <a:pt x="172" y="33"/>
                  </a:cubicBezTo>
                  <a:cubicBezTo>
                    <a:pt x="172" y="33"/>
                    <a:pt x="172" y="33"/>
                    <a:pt x="173" y="33"/>
                  </a:cubicBezTo>
                  <a:cubicBezTo>
                    <a:pt x="173" y="33"/>
                    <a:pt x="173" y="33"/>
                    <a:pt x="173" y="33"/>
                  </a:cubicBezTo>
                  <a:cubicBezTo>
                    <a:pt x="173" y="33"/>
                    <a:pt x="174" y="34"/>
                    <a:pt x="174" y="34"/>
                  </a:cubicBezTo>
                  <a:cubicBezTo>
                    <a:pt x="175" y="35"/>
                    <a:pt x="176" y="36"/>
                    <a:pt x="177" y="37"/>
                  </a:cubicBezTo>
                  <a:cubicBezTo>
                    <a:pt x="182" y="40"/>
                    <a:pt x="186" y="43"/>
                    <a:pt x="189" y="47"/>
                  </a:cubicBezTo>
                  <a:cubicBezTo>
                    <a:pt x="190" y="47"/>
                    <a:pt x="190" y="47"/>
                    <a:pt x="190" y="47"/>
                  </a:cubicBezTo>
                  <a:cubicBezTo>
                    <a:pt x="191" y="47"/>
                    <a:pt x="192" y="47"/>
                    <a:pt x="192" y="47"/>
                  </a:cubicBezTo>
                  <a:cubicBezTo>
                    <a:pt x="193" y="47"/>
                    <a:pt x="193" y="49"/>
                    <a:pt x="192" y="49"/>
                  </a:cubicBezTo>
                  <a:cubicBezTo>
                    <a:pt x="192" y="49"/>
                    <a:pt x="192" y="49"/>
                    <a:pt x="192" y="49"/>
                  </a:cubicBezTo>
                  <a:cubicBezTo>
                    <a:pt x="191" y="49"/>
                    <a:pt x="191" y="49"/>
                    <a:pt x="191" y="49"/>
                  </a:cubicBezTo>
                  <a:cubicBezTo>
                    <a:pt x="195" y="54"/>
                    <a:pt x="199" y="59"/>
                    <a:pt x="203" y="64"/>
                  </a:cubicBezTo>
                  <a:cubicBezTo>
                    <a:pt x="204" y="66"/>
                    <a:pt x="205" y="68"/>
                    <a:pt x="206" y="70"/>
                  </a:cubicBezTo>
                  <a:cubicBezTo>
                    <a:pt x="207" y="70"/>
                    <a:pt x="207" y="70"/>
                    <a:pt x="207" y="70"/>
                  </a:cubicBezTo>
                  <a:cubicBezTo>
                    <a:pt x="207" y="70"/>
                    <a:pt x="207" y="70"/>
                    <a:pt x="207" y="70"/>
                  </a:cubicBezTo>
                  <a:cubicBezTo>
                    <a:pt x="208" y="70"/>
                    <a:pt x="209" y="72"/>
                    <a:pt x="208" y="72"/>
                  </a:cubicBezTo>
                  <a:cubicBezTo>
                    <a:pt x="208" y="72"/>
                    <a:pt x="207" y="72"/>
                    <a:pt x="207" y="72"/>
                  </a:cubicBezTo>
                  <a:cubicBezTo>
                    <a:pt x="208" y="74"/>
                    <a:pt x="209" y="76"/>
                    <a:pt x="210" y="77"/>
                  </a:cubicBezTo>
                  <a:cubicBezTo>
                    <a:pt x="211" y="77"/>
                    <a:pt x="211" y="77"/>
                    <a:pt x="212" y="77"/>
                  </a:cubicBezTo>
                  <a:cubicBezTo>
                    <a:pt x="210" y="72"/>
                    <a:pt x="208" y="68"/>
                    <a:pt x="205" y="64"/>
                  </a:cubicBezTo>
                  <a:cubicBezTo>
                    <a:pt x="205" y="64"/>
                    <a:pt x="205" y="64"/>
                    <a:pt x="205" y="64"/>
                  </a:cubicBezTo>
                  <a:cubicBezTo>
                    <a:pt x="209" y="68"/>
                    <a:pt x="211" y="72"/>
                    <a:pt x="214" y="76"/>
                  </a:cubicBezTo>
                  <a:cubicBezTo>
                    <a:pt x="214" y="76"/>
                    <a:pt x="215" y="75"/>
                    <a:pt x="216" y="75"/>
                  </a:cubicBezTo>
                  <a:cubicBezTo>
                    <a:pt x="216" y="75"/>
                    <a:pt x="216" y="75"/>
                    <a:pt x="216" y="75"/>
                  </a:cubicBezTo>
                  <a:cubicBezTo>
                    <a:pt x="216" y="75"/>
                    <a:pt x="215" y="75"/>
                    <a:pt x="215" y="74"/>
                  </a:cubicBezTo>
                  <a:cubicBezTo>
                    <a:pt x="212" y="69"/>
                    <a:pt x="208" y="64"/>
                    <a:pt x="204" y="60"/>
                  </a:cubicBezTo>
                  <a:cubicBezTo>
                    <a:pt x="199" y="55"/>
                    <a:pt x="194" y="49"/>
                    <a:pt x="189" y="44"/>
                  </a:cubicBezTo>
                  <a:cubicBezTo>
                    <a:pt x="185" y="39"/>
                    <a:pt x="179" y="34"/>
                    <a:pt x="174" y="30"/>
                  </a:cubicBezTo>
                  <a:cubicBezTo>
                    <a:pt x="168" y="26"/>
                    <a:pt x="162" y="22"/>
                    <a:pt x="156" y="19"/>
                  </a:cubicBezTo>
                  <a:cubicBezTo>
                    <a:pt x="144" y="12"/>
                    <a:pt x="131" y="7"/>
                    <a:pt x="118" y="4"/>
                  </a:cubicBezTo>
                  <a:cubicBezTo>
                    <a:pt x="108" y="1"/>
                    <a:pt x="97" y="0"/>
                    <a:pt x="8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6" name="Freeform 153"/>
            <p:cNvSpPr>
              <a:spLocks noEditPoints="1"/>
            </p:cNvSpPr>
            <p:nvPr/>
          </p:nvSpPr>
          <p:spPr bwMode="auto">
            <a:xfrm>
              <a:off x="6669158" y="3074192"/>
              <a:ext cx="149225" cy="115888"/>
            </a:xfrm>
            <a:custGeom>
              <a:avLst/>
              <a:gdLst>
                <a:gd name="T0" fmla="*/ 33 w 69"/>
                <a:gd name="T1" fmla="*/ 27 h 54"/>
                <a:gd name="T2" fmla="*/ 34 w 69"/>
                <a:gd name="T3" fmla="*/ 27 h 54"/>
                <a:gd name="T4" fmla="*/ 22 w 69"/>
                <a:gd name="T5" fmla="*/ 42 h 54"/>
                <a:gd name="T6" fmla="*/ 13 w 69"/>
                <a:gd name="T7" fmla="*/ 46 h 54"/>
                <a:gd name="T8" fmla="*/ 35 w 69"/>
                <a:gd name="T9" fmla="*/ 26 h 54"/>
                <a:gd name="T10" fmla="*/ 33 w 69"/>
                <a:gd name="T11" fmla="*/ 29 h 54"/>
                <a:gd name="T12" fmla="*/ 32 w 69"/>
                <a:gd name="T13" fmla="*/ 30 h 54"/>
                <a:gd name="T14" fmla="*/ 28 w 69"/>
                <a:gd name="T15" fmla="*/ 31 h 54"/>
                <a:gd name="T16" fmla="*/ 17 w 69"/>
                <a:gd name="T17" fmla="*/ 41 h 54"/>
                <a:gd name="T18" fmla="*/ 2 w 69"/>
                <a:gd name="T19" fmla="*/ 51 h 54"/>
                <a:gd name="T20" fmla="*/ 2 w 69"/>
                <a:gd name="T21" fmla="*/ 54 h 54"/>
                <a:gd name="T22" fmla="*/ 2 w 69"/>
                <a:gd name="T23" fmla="*/ 54 h 54"/>
                <a:gd name="T24" fmla="*/ 7 w 69"/>
                <a:gd name="T25" fmla="*/ 51 h 54"/>
                <a:gd name="T26" fmla="*/ 18 w 69"/>
                <a:gd name="T27" fmla="*/ 46 h 54"/>
                <a:gd name="T28" fmla="*/ 26 w 69"/>
                <a:gd name="T29" fmla="*/ 38 h 54"/>
                <a:gd name="T30" fmla="*/ 30 w 69"/>
                <a:gd name="T31" fmla="*/ 33 h 54"/>
                <a:gd name="T32" fmla="*/ 31 w 69"/>
                <a:gd name="T33" fmla="*/ 34 h 54"/>
                <a:gd name="T34" fmla="*/ 68 w 69"/>
                <a:gd name="T35" fmla="*/ 0 h 54"/>
                <a:gd name="T36" fmla="*/ 64 w 69"/>
                <a:gd name="T37" fmla="*/ 0 h 54"/>
                <a:gd name="T38" fmla="*/ 55 w 69"/>
                <a:gd name="T39" fmla="*/ 5 h 54"/>
                <a:gd name="T40" fmla="*/ 52 w 69"/>
                <a:gd name="T41" fmla="*/ 7 h 54"/>
                <a:gd name="T42" fmla="*/ 47 w 69"/>
                <a:gd name="T43" fmla="*/ 11 h 54"/>
                <a:gd name="T44" fmla="*/ 45 w 69"/>
                <a:gd name="T45" fmla="*/ 14 h 54"/>
                <a:gd name="T46" fmla="*/ 45 w 69"/>
                <a:gd name="T47" fmla="*/ 16 h 54"/>
                <a:gd name="T48" fmla="*/ 31 w 69"/>
                <a:gd name="T49" fmla="*/ 26 h 54"/>
                <a:gd name="T50" fmla="*/ 40 w 69"/>
                <a:gd name="T51" fmla="*/ 21 h 54"/>
                <a:gd name="T52" fmla="*/ 42 w 69"/>
                <a:gd name="T53" fmla="*/ 21 h 54"/>
                <a:gd name="T54" fmla="*/ 58 w 69"/>
                <a:gd name="T55" fmla="*/ 7 h 54"/>
                <a:gd name="T56" fmla="*/ 58 w 69"/>
                <a:gd name="T57" fmla="*/ 7 h 54"/>
                <a:gd name="T58" fmla="*/ 57 w 69"/>
                <a:gd name="T59" fmla="*/ 6 h 54"/>
                <a:gd name="T60" fmla="*/ 60 w 69"/>
                <a:gd name="T61" fmla="*/ 4 h 54"/>
                <a:gd name="T62" fmla="*/ 69 w 69"/>
                <a:gd name="T63" fmla="*/ 1 h 54"/>
                <a:gd name="T64" fmla="*/ 68 w 69"/>
                <a:gd name="T6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4">
                  <a:moveTo>
                    <a:pt x="34" y="27"/>
                  </a:moveTo>
                  <a:cubicBezTo>
                    <a:pt x="34" y="27"/>
                    <a:pt x="33" y="27"/>
                    <a:pt x="33" y="27"/>
                  </a:cubicBezTo>
                  <a:cubicBezTo>
                    <a:pt x="33" y="27"/>
                    <a:pt x="33" y="28"/>
                    <a:pt x="33" y="28"/>
                  </a:cubicBezTo>
                  <a:cubicBezTo>
                    <a:pt x="34" y="27"/>
                    <a:pt x="34" y="27"/>
                    <a:pt x="34" y="27"/>
                  </a:cubicBezTo>
                  <a:moveTo>
                    <a:pt x="13" y="46"/>
                  </a:moveTo>
                  <a:cubicBezTo>
                    <a:pt x="16" y="45"/>
                    <a:pt x="19" y="43"/>
                    <a:pt x="22" y="42"/>
                  </a:cubicBezTo>
                  <a:cubicBezTo>
                    <a:pt x="20" y="43"/>
                    <a:pt x="18" y="44"/>
                    <a:pt x="17" y="45"/>
                  </a:cubicBezTo>
                  <a:cubicBezTo>
                    <a:pt x="16" y="45"/>
                    <a:pt x="14" y="46"/>
                    <a:pt x="13" y="46"/>
                  </a:cubicBezTo>
                  <a:moveTo>
                    <a:pt x="40" y="24"/>
                  </a:moveTo>
                  <a:cubicBezTo>
                    <a:pt x="38" y="25"/>
                    <a:pt x="37" y="25"/>
                    <a:pt x="35" y="26"/>
                  </a:cubicBezTo>
                  <a:cubicBezTo>
                    <a:pt x="35" y="27"/>
                    <a:pt x="34" y="28"/>
                    <a:pt x="34" y="28"/>
                  </a:cubicBezTo>
                  <a:cubicBezTo>
                    <a:pt x="34" y="29"/>
                    <a:pt x="34" y="29"/>
                    <a:pt x="33" y="29"/>
                  </a:cubicBezTo>
                  <a:cubicBezTo>
                    <a:pt x="33" y="29"/>
                    <a:pt x="33" y="29"/>
                    <a:pt x="33" y="29"/>
                  </a:cubicBezTo>
                  <a:cubicBezTo>
                    <a:pt x="33" y="30"/>
                    <a:pt x="32" y="30"/>
                    <a:pt x="32" y="30"/>
                  </a:cubicBezTo>
                  <a:cubicBezTo>
                    <a:pt x="32" y="30"/>
                    <a:pt x="32" y="30"/>
                    <a:pt x="32" y="29"/>
                  </a:cubicBezTo>
                  <a:cubicBezTo>
                    <a:pt x="31" y="30"/>
                    <a:pt x="29" y="31"/>
                    <a:pt x="28" y="31"/>
                  </a:cubicBezTo>
                  <a:cubicBezTo>
                    <a:pt x="27" y="34"/>
                    <a:pt x="26" y="36"/>
                    <a:pt x="24" y="37"/>
                  </a:cubicBezTo>
                  <a:cubicBezTo>
                    <a:pt x="22" y="39"/>
                    <a:pt x="20" y="41"/>
                    <a:pt x="17" y="41"/>
                  </a:cubicBezTo>
                  <a:cubicBezTo>
                    <a:pt x="14" y="43"/>
                    <a:pt x="9" y="44"/>
                    <a:pt x="7" y="48"/>
                  </a:cubicBezTo>
                  <a:cubicBezTo>
                    <a:pt x="5" y="49"/>
                    <a:pt x="4" y="50"/>
                    <a:pt x="2" y="51"/>
                  </a:cubicBezTo>
                  <a:cubicBezTo>
                    <a:pt x="2" y="52"/>
                    <a:pt x="1" y="52"/>
                    <a:pt x="1" y="52"/>
                  </a:cubicBezTo>
                  <a:cubicBezTo>
                    <a:pt x="0" y="53"/>
                    <a:pt x="1" y="54"/>
                    <a:pt x="2" y="54"/>
                  </a:cubicBezTo>
                  <a:cubicBezTo>
                    <a:pt x="2" y="54"/>
                    <a:pt x="2" y="54"/>
                    <a:pt x="2" y="54"/>
                  </a:cubicBezTo>
                  <a:cubicBezTo>
                    <a:pt x="2" y="54"/>
                    <a:pt x="2" y="54"/>
                    <a:pt x="2" y="54"/>
                  </a:cubicBezTo>
                  <a:cubicBezTo>
                    <a:pt x="4" y="53"/>
                    <a:pt x="5" y="52"/>
                    <a:pt x="7" y="50"/>
                  </a:cubicBezTo>
                  <a:cubicBezTo>
                    <a:pt x="7" y="51"/>
                    <a:pt x="7" y="51"/>
                    <a:pt x="7" y="51"/>
                  </a:cubicBezTo>
                  <a:cubicBezTo>
                    <a:pt x="7" y="51"/>
                    <a:pt x="7" y="51"/>
                    <a:pt x="7" y="51"/>
                  </a:cubicBezTo>
                  <a:cubicBezTo>
                    <a:pt x="11" y="49"/>
                    <a:pt x="15" y="48"/>
                    <a:pt x="18" y="46"/>
                  </a:cubicBezTo>
                  <a:cubicBezTo>
                    <a:pt x="21" y="45"/>
                    <a:pt x="24" y="43"/>
                    <a:pt x="27" y="40"/>
                  </a:cubicBezTo>
                  <a:cubicBezTo>
                    <a:pt x="27" y="39"/>
                    <a:pt x="27" y="38"/>
                    <a:pt x="26" y="38"/>
                  </a:cubicBezTo>
                  <a:cubicBezTo>
                    <a:pt x="27" y="37"/>
                    <a:pt x="28" y="35"/>
                    <a:pt x="30" y="33"/>
                  </a:cubicBezTo>
                  <a:cubicBezTo>
                    <a:pt x="30" y="33"/>
                    <a:pt x="30" y="33"/>
                    <a:pt x="30" y="33"/>
                  </a:cubicBezTo>
                  <a:cubicBezTo>
                    <a:pt x="30" y="34"/>
                    <a:pt x="30" y="34"/>
                    <a:pt x="30" y="34"/>
                  </a:cubicBezTo>
                  <a:cubicBezTo>
                    <a:pt x="31" y="34"/>
                    <a:pt x="31" y="34"/>
                    <a:pt x="31" y="34"/>
                  </a:cubicBezTo>
                  <a:cubicBezTo>
                    <a:pt x="35" y="31"/>
                    <a:pt x="37" y="27"/>
                    <a:pt x="40" y="24"/>
                  </a:cubicBezTo>
                  <a:moveTo>
                    <a:pt x="68" y="0"/>
                  </a:moveTo>
                  <a:cubicBezTo>
                    <a:pt x="68" y="0"/>
                    <a:pt x="68" y="0"/>
                    <a:pt x="68" y="0"/>
                  </a:cubicBezTo>
                  <a:cubicBezTo>
                    <a:pt x="66" y="0"/>
                    <a:pt x="65" y="0"/>
                    <a:pt x="64" y="0"/>
                  </a:cubicBezTo>
                  <a:cubicBezTo>
                    <a:pt x="62" y="1"/>
                    <a:pt x="61" y="1"/>
                    <a:pt x="59" y="2"/>
                  </a:cubicBezTo>
                  <a:cubicBezTo>
                    <a:pt x="58" y="3"/>
                    <a:pt x="56" y="4"/>
                    <a:pt x="55" y="5"/>
                  </a:cubicBezTo>
                  <a:cubicBezTo>
                    <a:pt x="54" y="5"/>
                    <a:pt x="53" y="6"/>
                    <a:pt x="53" y="6"/>
                  </a:cubicBezTo>
                  <a:cubicBezTo>
                    <a:pt x="53" y="7"/>
                    <a:pt x="53" y="7"/>
                    <a:pt x="52" y="7"/>
                  </a:cubicBezTo>
                  <a:cubicBezTo>
                    <a:pt x="52" y="7"/>
                    <a:pt x="51" y="7"/>
                    <a:pt x="51" y="7"/>
                  </a:cubicBezTo>
                  <a:cubicBezTo>
                    <a:pt x="50" y="9"/>
                    <a:pt x="48" y="10"/>
                    <a:pt x="47" y="11"/>
                  </a:cubicBezTo>
                  <a:cubicBezTo>
                    <a:pt x="46" y="12"/>
                    <a:pt x="44" y="13"/>
                    <a:pt x="42" y="14"/>
                  </a:cubicBezTo>
                  <a:cubicBezTo>
                    <a:pt x="43" y="14"/>
                    <a:pt x="44" y="14"/>
                    <a:pt x="45" y="14"/>
                  </a:cubicBezTo>
                  <a:cubicBezTo>
                    <a:pt x="45" y="14"/>
                    <a:pt x="45" y="14"/>
                    <a:pt x="45" y="14"/>
                  </a:cubicBezTo>
                  <a:cubicBezTo>
                    <a:pt x="46" y="14"/>
                    <a:pt x="46" y="16"/>
                    <a:pt x="45" y="16"/>
                  </a:cubicBezTo>
                  <a:cubicBezTo>
                    <a:pt x="43" y="16"/>
                    <a:pt x="40" y="17"/>
                    <a:pt x="38" y="18"/>
                  </a:cubicBezTo>
                  <a:cubicBezTo>
                    <a:pt x="36" y="20"/>
                    <a:pt x="33" y="23"/>
                    <a:pt x="31" y="26"/>
                  </a:cubicBezTo>
                  <a:cubicBezTo>
                    <a:pt x="34" y="25"/>
                    <a:pt x="36" y="23"/>
                    <a:pt x="39" y="22"/>
                  </a:cubicBezTo>
                  <a:cubicBezTo>
                    <a:pt x="39" y="22"/>
                    <a:pt x="39" y="21"/>
                    <a:pt x="40" y="21"/>
                  </a:cubicBezTo>
                  <a:cubicBezTo>
                    <a:pt x="40" y="21"/>
                    <a:pt x="41" y="22"/>
                    <a:pt x="41" y="23"/>
                  </a:cubicBezTo>
                  <a:cubicBezTo>
                    <a:pt x="41" y="22"/>
                    <a:pt x="42" y="21"/>
                    <a:pt x="42" y="21"/>
                  </a:cubicBezTo>
                  <a:cubicBezTo>
                    <a:pt x="46" y="15"/>
                    <a:pt x="52" y="11"/>
                    <a:pt x="58" y="7"/>
                  </a:cubicBezTo>
                  <a:cubicBezTo>
                    <a:pt x="58" y="7"/>
                    <a:pt x="58" y="7"/>
                    <a:pt x="58" y="7"/>
                  </a:cubicBezTo>
                  <a:cubicBezTo>
                    <a:pt x="58" y="7"/>
                    <a:pt x="58" y="7"/>
                    <a:pt x="58" y="7"/>
                  </a:cubicBezTo>
                  <a:cubicBezTo>
                    <a:pt x="58" y="7"/>
                    <a:pt x="58" y="7"/>
                    <a:pt x="58" y="7"/>
                  </a:cubicBezTo>
                  <a:cubicBezTo>
                    <a:pt x="59" y="7"/>
                    <a:pt x="58" y="6"/>
                    <a:pt x="57" y="6"/>
                  </a:cubicBezTo>
                  <a:cubicBezTo>
                    <a:pt x="57" y="6"/>
                    <a:pt x="57" y="6"/>
                    <a:pt x="57" y="6"/>
                  </a:cubicBezTo>
                  <a:cubicBezTo>
                    <a:pt x="57" y="6"/>
                    <a:pt x="57" y="6"/>
                    <a:pt x="56" y="6"/>
                  </a:cubicBezTo>
                  <a:cubicBezTo>
                    <a:pt x="58" y="5"/>
                    <a:pt x="59" y="5"/>
                    <a:pt x="60" y="4"/>
                  </a:cubicBezTo>
                  <a:cubicBezTo>
                    <a:pt x="62" y="3"/>
                    <a:pt x="65" y="2"/>
                    <a:pt x="68" y="2"/>
                  </a:cubicBezTo>
                  <a:cubicBezTo>
                    <a:pt x="68" y="2"/>
                    <a:pt x="68" y="1"/>
                    <a:pt x="69" y="1"/>
                  </a:cubicBezTo>
                  <a:cubicBezTo>
                    <a:pt x="69" y="1"/>
                    <a:pt x="69" y="1"/>
                    <a:pt x="69" y="1"/>
                  </a:cubicBezTo>
                  <a:cubicBezTo>
                    <a:pt x="69" y="0"/>
                    <a:pt x="69" y="0"/>
                    <a:pt x="68"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7" name="Freeform 154"/>
            <p:cNvSpPr>
              <a:spLocks noEditPoints="1"/>
            </p:cNvSpPr>
            <p:nvPr/>
          </p:nvSpPr>
          <p:spPr bwMode="auto">
            <a:xfrm>
              <a:off x="6456433" y="3434555"/>
              <a:ext cx="228600" cy="74613"/>
            </a:xfrm>
            <a:custGeom>
              <a:avLst/>
              <a:gdLst>
                <a:gd name="T0" fmla="*/ 40 w 106"/>
                <a:gd name="T1" fmla="*/ 13 h 35"/>
                <a:gd name="T2" fmla="*/ 38 w 106"/>
                <a:gd name="T3" fmla="*/ 15 h 35"/>
                <a:gd name="T4" fmla="*/ 44 w 106"/>
                <a:gd name="T5" fmla="*/ 14 h 35"/>
                <a:gd name="T6" fmla="*/ 53 w 106"/>
                <a:gd name="T7" fmla="*/ 8 h 35"/>
                <a:gd name="T8" fmla="*/ 20 w 106"/>
                <a:gd name="T9" fmla="*/ 18 h 35"/>
                <a:gd name="T10" fmla="*/ 1 w 106"/>
                <a:gd name="T11" fmla="*/ 33 h 35"/>
                <a:gd name="T12" fmla="*/ 1 w 106"/>
                <a:gd name="T13" fmla="*/ 35 h 35"/>
                <a:gd name="T14" fmla="*/ 2 w 106"/>
                <a:gd name="T15" fmla="*/ 34 h 35"/>
                <a:gd name="T16" fmla="*/ 12 w 106"/>
                <a:gd name="T17" fmla="*/ 26 h 35"/>
                <a:gd name="T18" fmla="*/ 8 w 106"/>
                <a:gd name="T19" fmla="*/ 31 h 35"/>
                <a:gd name="T20" fmla="*/ 9 w 106"/>
                <a:gd name="T21" fmla="*/ 32 h 35"/>
                <a:gd name="T22" fmla="*/ 21 w 106"/>
                <a:gd name="T23" fmla="*/ 19 h 35"/>
                <a:gd name="T24" fmla="*/ 32 w 106"/>
                <a:gd name="T25" fmla="*/ 16 h 35"/>
                <a:gd name="T26" fmla="*/ 37 w 106"/>
                <a:gd name="T27" fmla="*/ 13 h 35"/>
                <a:gd name="T28" fmla="*/ 28 w 106"/>
                <a:gd name="T29" fmla="*/ 14 h 35"/>
                <a:gd name="T30" fmla="*/ 49 w 106"/>
                <a:gd name="T31" fmla="*/ 11 h 35"/>
                <a:gd name="T32" fmla="*/ 92 w 106"/>
                <a:gd name="T33" fmla="*/ 22 h 35"/>
                <a:gd name="T34" fmla="*/ 100 w 106"/>
                <a:gd name="T35" fmla="*/ 10 h 35"/>
                <a:gd name="T36" fmla="*/ 92 w 106"/>
                <a:gd name="T37" fmla="*/ 22 h 35"/>
                <a:gd name="T38" fmla="*/ 84 w 106"/>
                <a:gd name="T39" fmla="*/ 2 h 35"/>
                <a:gd name="T40" fmla="*/ 61 w 106"/>
                <a:gd name="T41" fmla="*/ 8 h 35"/>
                <a:gd name="T42" fmla="*/ 54 w 106"/>
                <a:gd name="T43" fmla="*/ 8 h 35"/>
                <a:gd name="T44" fmla="*/ 50 w 106"/>
                <a:gd name="T45" fmla="*/ 13 h 35"/>
                <a:gd name="T46" fmla="*/ 62 w 106"/>
                <a:gd name="T47" fmla="*/ 9 h 35"/>
                <a:gd name="T48" fmla="*/ 68 w 106"/>
                <a:gd name="T49" fmla="*/ 8 h 35"/>
                <a:gd name="T50" fmla="*/ 69 w 106"/>
                <a:gd name="T51" fmla="*/ 8 h 35"/>
                <a:gd name="T52" fmla="*/ 82 w 106"/>
                <a:gd name="T53" fmla="*/ 6 h 35"/>
                <a:gd name="T54" fmla="*/ 83 w 106"/>
                <a:gd name="T55" fmla="*/ 5 h 35"/>
                <a:gd name="T56" fmla="*/ 84 w 106"/>
                <a:gd name="T57" fmla="*/ 5 h 35"/>
                <a:gd name="T58" fmla="*/ 99 w 106"/>
                <a:gd name="T59" fmla="*/ 2 h 35"/>
                <a:gd name="T60" fmla="*/ 100 w 106"/>
                <a:gd name="T61" fmla="*/ 2 h 35"/>
                <a:gd name="T62" fmla="*/ 94 w 106"/>
                <a:gd name="T63" fmla="*/ 13 h 35"/>
                <a:gd name="T64" fmla="*/ 89 w 106"/>
                <a:gd name="T65" fmla="*/ 24 h 35"/>
                <a:gd name="T66" fmla="*/ 90 w 106"/>
                <a:gd name="T67" fmla="*/ 25 h 35"/>
                <a:gd name="T68" fmla="*/ 91 w 106"/>
                <a:gd name="T69" fmla="*/ 25 h 35"/>
                <a:gd name="T70" fmla="*/ 100 w 106"/>
                <a:gd name="T71" fmla="*/ 13 h 35"/>
                <a:gd name="T72" fmla="*/ 105 w 106"/>
                <a:gd name="T73" fmla="*/ 3 h 35"/>
                <a:gd name="T74" fmla="*/ 105 w 106"/>
                <a:gd name="T75" fmla="*/ 2 h 35"/>
                <a:gd name="T76" fmla="*/ 97 w 10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35">
                  <a:moveTo>
                    <a:pt x="49" y="11"/>
                  </a:moveTo>
                  <a:cubicBezTo>
                    <a:pt x="46" y="12"/>
                    <a:pt x="43" y="12"/>
                    <a:pt x="40" y="13"/>
                  </a:cubicBezTo>
                  <a:cubicBezTo>
                    <a:pt x="40" y="13"/>
                    <a:pt x="40" y="14"/>
                    <a:pt x="40" y="14"/>
                  </a:cubicBezTo>
                  <a:cubicBezTo>
                    <a:pt x="39" y="14"/>
                    <a:pt x="38" y="15"/>
                    <a:pt x="38" y="15"/>
                  </a:cubicBezTo>
                  <a:cubicBezTo>
                    <a:pt x="39" y="15"/>
                    <a:pt x="40" y="15"/>
                    <a:pt x="41" y="15"/>
                  </a:cubicBezTo>
                  <a:cubicBezTo>
                    <a:pt x="42" y="14"/>
                    <a:pt x="43" y="14"/>
                    <a:pt x="44" y="14"/>
                  </a:cubicBezTo>
                  <a:cubicBezTo>
                    <a:pt x="46" y="13"/>
                    <a:pt x="47" y="12"/>
                    <a:pt x="49" y="11"/>
                  </a:cubicBezTo>
                  <a:moveTo>
                    <a:pt x="53" y="8"/>
                  </a:moveTo>
                  <a:cubicBezTo>
                    <a:pt x="45" y="9"/>
                    <a:pt x="36" y="8"/>
                    <a:pt x="28" y="12"/>
                  </a:cubicBezTo>
                  <a:cubicBezTo>
                    <a:pt x="25" y="13"/>
                    <a:pt x="22" y="15"/>
                    <a:pt x="20" y="18"/>
                  </a:cubicBezTo>
                  <a:cubicBezTo>
                    <a:pt x="13" y="21"/>
                    <a:pt x="8" y="28"/>
                    <a:pt x="1" y="33"/>
                  </a:cubicBezTo>
                  <a:cubicBezTo>
                    <a:pt x="1" y="33"/>
                    <a:pt x="1" y="33"/>
                    <a:pt x="1" y="33"/>
                  </a:cubicBezTo>
                  <a:cubicBezTo>
                    <a:pt x="0" y="33"/>
                    <a:pt x="0" y="34"/>
                    <a:pt x="1" y="35"/>
                  </a:cubicBezTo>
                  <a:cubicBezTo>
                    <a:pt x="1" y="35"/>
                    <a:pt x="1" y="35"/>
                    <a:pt x="1" y="35"/>
                  </a:cubicBezTo>
                  <a:cubicBezTo>
                    <a:pt x="1" y="35"/>
                    <a:pt x="1" y="35"/>
                    <a:pt x="2" y="35"/>
                  </a:cubicBezTo>
                  <a:cubicBezTo>
                    <a:pt x="2" y="35"/>
                    <a:pt x="2" y="34"/>
                    <a:pt x="2" y="34"/>
                  </a:cubicBezTo>
                  <a:cubicBezTo>
                    <a:pt x="3" y="33"/>
                    <a:pt x="4" y="33"/>
                    <a:pt x="5" y="32"/>
                  </a:cubicBezTo>
                  <a:cubicBezTo>
                    <a:pt x="8" y="30"/>
                    <a:pt x="10" y="28"/>
                    <a:pt x="12" y="26"/>
                  </a:cubicBezTo>
                  <a:cubicBezTo>
                    <a:pt x="11" y="27"/>
                    <a:pt x="9" y="29"/>
                    <a:pt x="8" y="30"/>
                  </a:cubicBezTo>
                  <a:cubicBezTo>
                    <a:pt x="8" y="31"/>
                    <a:pt x="7" y="31"/>
                    <a:pt x="8" y="31"/>
                  </a:cubicBezTo>
                  <a:cubicBezTo>
                    <a:pt x="8" y="32"/>
                    <a:pt x="8" y="32"/>
                    <a:pt x="9" y="32"/>
                  </a:cubicBezTo>
                  <a:cubicBezTo>
                    <a:pt x="9" y="32"/>
                    <a:pt x="9" y="32"/>
                    <a:pt x="9" y="32"/>
                  </a:cubicBezTo>
                  <a:cubicBezTo>
                    <a:pt x="10" y="31"/>
                    <a:pt x="10" y="31"/>
                    <a:pt x="10" y="31"/>
                  </a:cubicBezTo>
                  <a:cubicBezTo>
                    <a:pt x="14" y="27"/>
                    <a:pt x="17" y="23"/>
                    <a:pt x="21" y="19"/>
                  </a:cubicBezTo>
                  <a:cubicBezTo>
                    <a:pt x="22" y="19"/>
                    <a:pt x="23" y="18"/>
                    <a:pt x="24" y="18"/>
                  </a:cubicBezTo>
                  <a:cubicBezTo>
                    <a:pt x="27" y="17"/>
                    <a:pt x="29" y="17"/>
                    <a:pt x="32" y="16"/>
                  </a:cubicBezTo>
                  <a:cubicBezTo>
                    <a:pt x="32" y="16"/>
                    <a:pt x="33" y="16"/>
                    <a:pt x="33" y="16"/>
                  </a:cubicBezTo>
                  <a:cubicBezTo>
                    <a:pt x="34" y="15"/>
                    <a:pt x="36" y="14"/>
                    <a:pt x="37" y="13"/>
                  </a:cubicBezTo>
                  <a:cubicBezTo>
                    <a:pt x="33" y="14"/>
                    <a:pt x="30" y="14"/>
                    <a:pt x="26" y="15"/>
                  </a:cubicBezTo>
                  <a:cubicBezTo>
                    <a:pt x="27" y="15"/>
                    <a:pt x="28" y="14"/>
                    <a:pt x="28" y="14"/>
                  </a:cubicBezTo>
                  <a:cubicBezTo>
                    <a:pt x="32" y="12"/>
                    <a:pt x="37" y="11"/>
                    <a:pt x="42" y="11"/>
                  </a:cubicBezTo>
                  <a:cubicBezTo>
                    <a:pt x="44" y="11"/>
                    <a:pt x="47" y="11"/>
                    <a:pt x="49" y="11"/>
                  </a:cubicBezTo>
                  <a:cubicBezTo>
                    <a:pt x="50" y="10"/>
                    <a:pt x="51" y="9"/>
                    <a:pt x="53" y="8"/>
                  </a:cubicBezTo>
                  <a:moveTo>
                    <a:pt x="92" y="22"/>
                  </a:moveTo>
                  <a:cubicBezTo>
                    <a:pt x="92" y="18"/>
                    <a:pt x="95" y="16"/>
                    <a:pt x="97" y="13"/>
                  </a:cubicBezTo>
                  <a:cubicBezTo>
                    <a:pt x="98" y="12"/>
                    <a:pt x="99" y="11"/>
                    <a:pt x="100" y="10"/>
                  </a:cubicBezTo>
                  <a:cubicBezTo>
                    <a:pt x="100" y="10"/>
                    <a:pt x="100" y="10"/>
                    <a:pt x="100" y="10"/>
                  </a:cubicBezTo>
                  <a:cubicBezTo>
                    <a:pt x="97" y="14"/>
                    <a:pt x="95" y="18"/>
                    <a:pt x="92" y="22"/>
                  </a:cubicBezTo>
                  <a:moveTo>
                    <a:pt x="96" y="0"/>
                  </a:moveTo>
                  <a:cubicBezTo>
                    <a:pt x="92" y="0"/>
                    <a:pt x="88" y="1"/>
                    <a:pt x="84" y="2"/>
                  </a:cubicBezTo>
                  <a:cubicBezTo>
                    <a:pt x="80" y="3"/>
                    <a:pt x="76" y="4"/>
                    <a:pt x="71" y="5"/>
                  </a:cubicBezTo>
                  <a:cubicBezTo>
                    <a:pt x="68" y="6"/>
                    <a:pt x="65" y="7"/>
                    <a:pt x="61" y="8"/>
                  </a:cubicBezTo>
                  <a:cubicBezTo>
                    <a:pt x="60" y="8"/>
                    <a:pt x="58" y="8"/>
                    <a:pt x="57" y="8"/>
                  </a:cubicBezTo>
                  <a:cubicBezTo>
                    <a:pt x="56" y="8"/>
                    <a:pt x="55" y="8"/>
                    <a:pt x="54" y="8"/>
                  </a:cubicBezTo>
                  <a:cubicBezTo>
                    <a:pt x="55" y="9"/>
                    <a:pt x="55" y="10"/>
                    <a:pt x="54" y="10"/>
                  </a:cubicBezTo>
                  <a:cubicBezTo>
                    <a:pt x="52" y="11"/>
                    <a:pt x="51" y="12"/>
                    <a:pt x="50" y="13"/>
                  </a:cubicBezTo>
                  <a:cubicBezTo>
                    <a:pt x="53" y="12"/>
                    <a:pt x="56" y="11"/>
                    <a:pt x="59" y="10"/>
                  </a:cubicBezTo>
                  <a:cubicBezTo>
                    <a:pt x="60" y="10"/>
                    <a:pt x="61" y="10"/>
                    <a:pt x="62" y="9"/>
                  </a:cubicBezTo>
                  <a:cubicBezTo>
                    <a:pt x="62" y="9"/>
                    <a:pt x="62" y="9"/>
                    <a:pt x="62" y="9"/>
                  </a:cubicBezTo>
                  <a:cubicBezTo>
                    <a:pt x="64" y="9"/>
                    <a:pt x="66" y="8"/>
                    <a:pt x="68" y="8"/>
                  </a:cubicBezTo>
                  <a:cubicBezTo>
                    <a:pt x="68" y="8"/>
                    <a:pt x="69" y="8"/>
                    <a:pt x="69" y="8"/>
                  </a:cubicBezTo>
                  <a:cubicBezTo>
                    <a:pt x="69" y="8"/>
                    <a:pt x="69" y="8"/>
                    <a:pt x="69" y="8"/>
                  </a:cubicBezTo>
                  <a:cubicBezTo>
                    <a:pt x="70" y="8"/>
                    <a:pt x="71" y="8"/>
                    <a:pt x="72" y="8"/>
                  </a:cubicBezTo>
                  <a:cubicBezTo>
                    <a:pt x="75" y="7"/>
                    <a:pt x="79" y="7"/>
                    <a:pt x="82" y="6"/>
                  </a:cubicBezTo>
                  <a:cubicBezTo>
                    <a:pt x="82" y="6"/>
                    <a:pt x="82" y="6"/>
                    <a:pt x="83" y="5"/>
                  </a:cubicBezTo>
                  <a:cubicBezTo>
                    <a:pt x="83" y="5"/>
                    <a:pt x="83" y="5"/>
                    <a:pt x="83" y="5"/>
                  </a:cubicBezTo>
                  <a:cubicBezTo>
                    <a:pt x="84" y="5"/>
                    <a:pt x="84" y="5"/>
                    <a:pt x="84" y="5"/>
                  </a:cubicBezTo>
                  <a:cubicBezTo>
                    <a:pt x="84" y="5"/>
                    <a:pt x="84" y="5"/>
                    <a:pt x="84" y="5"/>
                  </a:cubicBezTo>
                  <a:cubicBezTo>
                    <a:pt x="88" y="4"/>
                    <a:pt x="91" y="4"/>
                    <a:pt x="94" y="3"/>
                  </a:cubicBezTo>
                  <a:cubicBezTo>
                    <a:pt x="95" y="3"/>
                    <a:pt x="97" y="2"/>
                    <a:pt x="99" y="2"/>
                  </a:cubicBezTo>
                  <a:cubicBezTo>
                    <a:pt x="99" y="2"/>
                    <a:pt x="100" y="2"/>
                    <a:pt x="100" y="2"/>
                  </a:cubicBezTo>
                  <a:cubicBezTo>
                    <a:pt x="100" y="2"/>
                    <a:pt x="100" y="2"/>
                    <a:pt x="100" y="2"/>
                  </a:cubicBezTo>
                  <a:cubicBezTo>
                    <a:pt x="101" y="2"/>
                    <a:pt x="102" y="3"/>
                    <a:pt x="103" y="3"/>
                  </a:cubicBezTo>
                  <a:cubicBezTo>
                    <a:pt x="100" y="7"/>
                    <a:pt x="97" y="10"/>
                    <a:pt x="94" y="13"/>
                  </a:cubicBezTo>
                  <a:cubicBezTo>
                    <a:pt x="92" y="16"/>
                    <a:pt x="90" y="19"/>
                    <a:pt x="89" y="23"/>
                  </a:cubicBezTo>
                  <a:cubicBezTo>
                    <a:pt x="89" y="23"/>
                    <a:pt x="89" y="24"/>
                    <a:pt x="89" y="24"/>
                  </a:cubicBezTo>
                  <a:cubicBezTo>
                    <a:pt x="89" y="25"/>
                    <a:pt x="89" y="25"/>
                    <a:pt x="89" y="25"/>
                  </a:cubicBezTo>
                  <a:cubicBezTo>
                    <a:pt x="90" y="25"/>
                    <a:pt x="90" y="25"/>
                    <a:pt x="90" y="25"/>
                  </a:cubicBezTo>
                  <a:cubicBezTo>
                    <a:pt x="90" y="25"/>
                    <a:pt x="90" y="25"/>
                    <a:pt x="90" y="25"/>
                  </a:cubicBezTo>
                  <a:cubicBezTo>
                    <a:pt x="90" y="25"/>
                    <a:pt x="91" y="25"/>
                    <a:pt x="91" y="25"/>
                  </a:cubicBezTo>
                  <a:cubicBezTo>
                    <a:pt x="91" y="25"/>
                    <a:pt x="92" y="25"/>
                    <a:pt x="92" y="24"/>
                  </a:cubicBezTo>
                  <a:cubicBezTo>
                    <a:pt x="95" y="21"/>
                    <a:pt x="98" y="17"/>
                    <a:pt x="100" y="13"/>
                  </a:cubicBezTo>
                  <a:cubicBezTo>
                    <a:pt x="101" y="11"/>
                    <a:pt x="103" y="9"/>
                    <a:pt x="104" y="7"/>
                  </a:cubicBezTo>
                  <a:cubicBezTo>
                    <a:pt x="105" y="6"/>
                    <a:pt x="106" y="5"/>
                    <a:pt x="105" y="3"/>
                  </a:cubicBezTo>
                  <a:cubicBezTo>
                    <a:pt x="105" y="3"/>
                    <a:pt x="105" y="3"/>
                    <a:pt x="105" y="2"/>
                  </a:cubicBezTo>
                  <a:cubicBezTo>
                    <a:pt x="105" y="2"/>
                    <a:pt x="105" y="2"/>
                    <a:pt x="105" y="2"/>
                  </a:cubicBezTo>
                  <a:cubicBezTo>
                    <a:pt x="105" y="2"/>
                    <a:pt x="104" y="2"/>
                    <a:pt x="104" y="2"/>
                  </a:cubicBezTo>
                  <a:cubicBezTo>
                    <a:pt x="103" y="0"/>
                    <a:pt x="99" y="0"/>
                    <a:pt x="97" y="0"/>
                  </a:cubicBezTo>
                  <a:cubicBezTo>
                    <a:pt x="97" y="0"/>
                    <a:pt x="96" y="0"/>
                    <a:pt x="96"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198" name="Freeform 155"/>
            <p:cNvSpPr>
              <a:spLocks noEditPoints="1"/>
            </p:cNvSpPr>
            <p:nvPr/>
          </p:nvSpPr>
          <p:spPr bwMode="auto">
            <a:xfrm>
              <a:off x="6677095" y="3450430"/>
              <a:ext cx="204788" cy="209550"/>
            </a:xfrm>
            <a:custGeom>
              <a:avLst/>
              <a:gdLst>
                <a:gd name="T0" fmla="*/ 36 w 95"/>
                <a:gd name="T1" fmla="*/ 97 h 97"/>
                <a:gd name="T2" fmla="*/ 44 w 95"/>
                <a:gd name="T3" fmla="*/ 97 h 97"/>
                <a:gd name="T4" fmla="*/ 46 w 95"/>
                <a:gd name="T5" fmla="*/ 95 h 97"/>
                <a:gd name="T6" fmla="*/ 44 w 95"/>
                <a:gd name="T7" fmla="*/ 95 h 97"/>
                <a:gd name="T8" fmla="*/ 27 w 95"/>
                <a:gd name="T9" fmla="*/ 93 h 97"/>
                <a:gd name="T10" fmla="*/ 34 w 95"/>
                <a:gd name="T11" fmla="*/ 97 h 97"/>
                <a:gd name="T12" fmla="*/ 27 w 95"/>
                <a:gd name="T13" fmla="*/ 93 h 97"/>
                <a:gd name="T14" fmla="*/ 16 w 95"/>
                <a:gd name="T15" fmla="*/ 90 h 97"/>
                <a:gd name="T16" fmla="*/ 23 w 95"/>
                <a:gd name="T17" fmla="*/ 93 h 97"/>
                <a:gd name="T18" fmla="*/ 18 w 95"/>
                <a:gd name="T19" fmla="*/ 88 h 97"/>
                <a:gd name="T20" fmla="*/ 11 w 95"/>
                <a:gd name="T21" fmla="*/ 85 h 97"/>
                <a:gd name="T22" fmla="*/ 16 w 95"/>
                <a:gd name="T23" fmla="*/ 87 h 97"/>
                <a:gd name="T24" fmla="*/ 7 w 95"/>
                <a:gd name="T25" fmla="*/ 75 h 97"/>
                <a:gd name="T26" fmla="*/ 10 w 95"/>
                <a:gd name="T27" fmla="*/ 83 h 97"/>
                <a:gd name="T28" fmla="*/ 7 w 95"/>
                <a:gd name="T29" fmla="*/ 75 h 97"/>
                <a:gd name="T30" fmla="*/ 1 w 95"/>
                <a:gd name="T31" fmla="*/ 43 h 97"/>
                <a:gd name="T32" fmla="*/ 2 w 95"/>
                <a:gd name="T33" fmla="*/ 66 h 97"/>
                <a:gd name="T34" fmla="*/ 3 w 95"/>
                <a:gd name="T35" fmla="*/ 69 h 97"/>
                <a:gd name="T36" fmla="*/ 6 w 95"/>
                <a:gd name="T37" fmla="*/ 73 h 97"/>
                <a:gd name="T38" fmla="*/ 3 w 95"/>
                <a:gd name="T39" fmla="*/ 40 h 97"/>
                <a:gd name="T40" fmla="*/ 73 w 95"/>
                <a:gd name="T41" fmla="*/ 90 h 97"/>
                <a:gd name="T42" fmla="*/ 92 w 95"/>
                <a:gd name="T43" fmla="*/ 75 h 97"/>
                <a:gd name="T44" fmla="*/ 5 w 95"/>
                <a:gd name="T45" fmla="*/ 38 h 97"/>
                <a:gd name="T46" fmla="*/ 6 w 95"/>
                <a:gd name="T47" fmla="*/ 50 h 97"/>
                <a:gd name="T48" fmla="*/ 24 w 95"/>
                <a:gd name="T49" fmla="*/ 80 h 97"/>
                <a:gd name="T50" fmla="*/ 25 w 95"/>
                <a:gd name="T51" fmla="*/ 81 h 97"/>
                <a:gd name="T52" fmla="*/ 49 w 95"/>
                <a:gd name="T53" fmla="*/ 93 h 97"/>
                <a:gd name="T54" fmla="*/ 49 w 95"/>
                <a:gd name="T55" fmla="*/ 93 h 97"/>
                <a:gd name="T56" fmla="*/ 49 w 95"/>
                <a:gd name="T57" fmla="*/ 95 h 97"/>
                <a:gd name="T58" fmla="*/ 62 w 95"/>
                <a:gd name="T59" fmla="*/ 95 h 97"/>
                <a:gd name="T60" fmla="*/ 65 w 95"/>
                <a:gd name="T61" fmla="*/ 93 h 97"/>
                <a:gd name="T62" fmla="*/ 74 w 95"/>
                <a:gd name="T63" fmla="*/ 92 h 97"/>
                <a:gd name="T64" fmla="*/ 75 w 95"/>
                <a:gd name="T65" fmla="*/ 91 h 97"/>
                <a:gd name="T66" fmla="*/ 77 w 95"/>
                <a:gd name="T67" fmla="*/ 92 h 97"/>
                <a:gd name="T68" fmla="*/ 94 w 95"/>
                <a:gd name="T69" fmla="*/ 73 h 97"/>
                <a:gd name="T70" fmla="*/ 85 w 95"/>
                <a:gd name="T71" fmla="*/ 78 h 97"/>
                <a:gd name="T72" fmla="*/ 64 w 95"/>
                <a:gd name="T73" fmla="*/ 92 h 97"/>
                <a:gd name="T74" fmla="*/ 55 w 95"/>
                <a:gd name="T75" fmla="*/ 92 h 97"/>
                <a:gd name="T76" fmla="*/ 10 w 95"/>
                <a:gd name="T77" fmla="*/ 58 h 97"/>
                <a:gd name="T78" fmla="*/ 5 w 95"/>
                <a:gd name="T79" fmla="*/ 38 h 97"/>
                <a:gd name="T80" fmla="*/ 1 w 95"/>
                <a:gd name="T81" fmla="*/ 28 h 97"/>
                <a:gd name="T82" fmla="*/ 1 w 95"/>
                <a:gd name="T83" fmla="*/ 39 h 97"/>
                <a:gd name="T84" fmla="*/ 5 w 95"/>
                <a:gd name="T85" fmla="*/ 36 h 97"/>
                <a:gd name="T86" fmla="*/ 4 w 95"/>
                <a:gd name="T87" fmla="*/ 25 h 97"/>
                <a:gd name="T88" fmla="*/ 4 w 95"/>
                <a:gd name="T89" fmla="*/ 0 h 97"/>
                <a:gd name="T90" fmla="*/ 1 w 95"/>
                <a:gd name="T91" fmla="*/ 17 h 97"/>
                <a:gd name="T92" fmla="*/ 5 w 95"/>
                <a:gd name="T93" fmla="*/ 23 h 97"/>
                <a:gd name="T94" fmla="*/ 5 w 95"/>
                <a:gd name="T95" fmla="*/ 1 h 97"/>
                <a:gd name="T96" fmla="*/ 6 w 95"/>
                <a:gd name="T97" fmla="*/ 1 h 97"/>
                <a:gd name="T98" fmla="*/ 4 w 95"/>
                <a:gd name="T9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 h="97">
                  <a:moveTo>
                    <a:pt x="38" y="95"/>
                  </a:moveTo>
                  <a:cubicBezTo>
                    <a:pt x="37" y="96"/>
                    <a:pt x="37" y="96"/>
                    <a:pt x="36" y="97"/>
                  </a:cubicBezTo>
                  <a:cubicBezTo>
                    <a:pt x="39" y="97"/>
                    <a:pt x="41" y="97"/>
                    <a:pt x="44" y="97"/>
                  </a:cubicBezTo>
                  <a:cubicBezTo>
                    <a:pt x="44" y="97"/>
                    <a:pt x="44" y="97"/>
                    <a:pt x="44" y="97"/>
                  </a:cubicBezTo>
                  <a:cubicBezTo>
                    <a:pt x="44" y="97"/>
                    <a:pt x="44" y="97"/>
                    <a:pt x="44" y="97"/>
                  </a:cubicBezTo>
                  <a:cubicBezTo>
                    <a:pt x="45" y="97"/>
                    <a:pt x="46" y="96"/>
                    <a:pt x="46" y="95"/>
                  </a:cubicBezTo>
                  <a:cubicBezTo>
                    <a:pt x="46" y="95"/>
                    <a:pt x="46" y="95"/>
                    <a:pt x="46" y="95"/>
                  </a:cubicBezTo>
                  <a:cubicBezTo>
                    <a:pt x="45" y="95"/>
                    <a:pt x="45" y="95"/>
                    <a:pt x="44" y="95"/>
                  </a:cubicBezTo>
                  <a:cubicBezTo>
                    <a:pt x="42" y="95"/>
                    <a:pt x="40" y="95"/>
                    <a:pt x="38" y="95"/>
                  </a:cubicBezTo>
                  <a:moveTo>
                    <a:pt x="27" y="93"/>
                  </a:moveTo>
                  <a:cubicBezTo>
                    <a:pt x="26" y="93"/>
                    <a:pt x="25" y="94"/>
                    <a:pt x="25" y="94"/>
                  </a:cubicBezTo>
                  <a:cubicBezTo>
                    <a:pt x="28" y="95"/>
                    <a:pt x="31" y="96"/>
                    <a:pt x="34" y="97"/>
                  </a:cubicBezTo>
                  <a:cubicBezTo>
                    <a:pt x="34" y="96"/>
                    <a:pt x="35" y="95"/>
                    <a:pt x="36" y="95"/>
                  </a:cubicBezTo>
                  <a:cubicBezTo>
                    <a:pt x="32" y="94"/>
                    <a:pt x="29" y="94"/>
                    <a:pt x="27" y="93"/>
                  </a:cubicBezTo>
                  <a:moveTo>
                    <a:pt x="18" y="88"/>
                  </a:moveTo>
                  <a:cubicBezTo>
                    <a:pt x="17" y="89"/>
                    <a:pt x="17" y="89"/>
                    <a:pt x="16" y="90"/>
                  </a:cubicBezTo>
                  <a:cubicBezTo>
                    <a:pt x="16" y="90"/>
                    <a:pt x="17" y="90"/>
                    <a:pt x="17" y="90"/>
                  </a:cubicBezTo>
                  <a:cubicBezTo>
                    <a:pt x="19" y="91"/>
                    <a:pt x="21" y="92"/>
                    <a:pt x="23" y="93"/>
                  </a:cubicBezTo>
                  <a:cubicBezTo>
                    <a:pt x="23" y="93"/>
                    <a:pt x="24" y="92"/>
                    <a:pt x="24" y="92"/>
                  </a:cubicBezTo>
                  <a:cubicBezTo>
                    <a:pt x="22" y="91"/>
                    <a:pt x="20" y="90"/>
                    <a:pt x="18" y="88"/>
                  </a:cubicBezTo>
                  <a:moveTo>
                    <a:pt x="12" y="84"/>
                  </a:moveTo>
                  <a:cubicBezTo>
                    <a:pt x="12" y="84"/>
                    <a:pt x="11" y="85"/>
                    <a:pt x="11" y="85"/>
                  </a:cubicBezTo>
                  <a:cubicBezTo>
                    <a:pt x="12" y="86"/>
                    <a:pt x="13" y="87"/>
                    <a:pt x="15" y="88"/>
                  </a:cubicBezTo>
                  <a:cubicBezTo>
                    <a:pt x="15" y="88"/>
                    <a:pt x="16" y="88"/>
                    <a:pt x="16" y="87"/>
                  </a:cubicBezTo>
                  <a:cubicBezTo>
                    <a:pt x="15" y="86"/>
                    <a:pt x="13" y="85"/>
                    <a:pt x="12" y="84"/>
                  </a:cubicBezTo>
                  <a:moveTo>
                    <a:pt x="7" y="75"/>
                  </a:moveTo>
                  <a:cubicBezTo>
                    <a:pt x="6" y="75"/>
                    <a:pt x="6" y="76"/>
                    <a:pt x="5" y="76"/>
                  </a:cubicBezTo>
                  <a:cubicBezTo>
                    <a:pt x="7" y="79"/>
                    <a:pt x="8" y="81"/>
                    <a:pt x="10" y="83"/>
                  </a:cubicBezTo>
                  <a:cubicBezTo>
                    <a:pt x="10" y="83"/>
                    <a:pt x="11" y="83"/>
                    <a:pt x="11" y="82"/>
                  </a:cubicBezTo>
                  <a:cubicBezTo>
                    <a:pt x="9" y="80"/>
                    <a:pt x="8" y="78"/>
                    <a:pt x="7" y="75"/>
                  </a:cubicBezTo>
                  <a:moveTo>
                    <a:pt x="3" y="40"/>
                  </a:moveTo>
                  <a:cubicBezTo>
                    <a:pt x="2" y="41"/>
                    <a:pt x="2" y="42"/>
                    <a:pt x="1" y="43"/>
                  </a:cubicBezTo>
                  <a:cubicBezTo>
                    <a:pt x="0" y="50"/>
                    <a:pt x="0" y="57"/>
                    <a:pt x="2" y="65"/>
                  </a:cubicBezTo>
                  <a:cubicBezTo>
                    <a:pt x="3" y="65"/>
                    <a:pt x="3" y="66"/>
                    <a:pt x="2" y="66"/>
                  </a:cubicBezTo>
                  <a:cubicBezTo>
                    <a:pt x="2" y="66"/>
                    <a:pt x="2" y="66"/>
                    <a:pt x="2" y="66"/>
                  </a:cubicBezTo>
                  <a:cubicBezTo>
                    <a:pt x="2" y="67"/>
                    <a:pt x="3" y="68"/>
                    <a:pt x="3" y="69"/>
                  </a:cubicBezTo>
                  <a:cubicBezTo>
                    <a:pt x="3" y="71"/>
                    <a:pt x="4" y="73"/>
                    <a:pt x="5" y="74"/>
                  </a:cubicBezTo>
                  <a:cubicBezTo>
                    <a:pt x="5" y="74"/>
                    <a:pt x="6" y="73"/>
                    <a:pt x="6" y="73"/>
                  </a:cubicBezTo>
                  <a:cubicBezTo>
                    <a:pt x="5" y="70"/>
                    <a:pt x="4" y="67"/>
                    <a:pt x="4" y="64"/>
                  </a:cubicBezTo>
                  <a:cubicBezTo>
                    <a:pt x="2" y="56"/>
                    <a:pt x="2" y="48"/>
                    <a:pt x="3" y="40"/>
                  </a:cubicBezTo>
                  <a:moveTo>
                    <a:pt x="71" y="91"/>
                  </a:moveTo>
                  <a:cubicBezTo>
                    <a:pt x="72" y="91"/>
                    <a:pt x="72" y="91"/>
                    <a:pt x="73" y="90"/>
                  </a:cubicBezTo>
                  <a:cubicBezTo>
                    <a:pt x="77" y="88"/>
                    <a:pt x="80" y="85"/>
                    <a:pt x="83" y="82"/>
                  </a:cubicBezTo>
                  <a:cubicBezTo>
                    <a:pt x="86" y="80"/>
                    <a:pt x="89" y="76"/>
                    <a:pt x="92" y="75"/>
                  </a:cubicBezTo>
                  <a:cubicBezTo>
                    <a:pt x="90" y="85"/>
                    <a:pt x="81" y="89"/>
                    <a:pt x="71" y="91"/>
                  </a:cubicBezTo>
                  <a:moveTo>
                    <a:pt x="5" y="38"/>
                  </a:moveTo>
                  <a:cubicBezTo>
                    <a:pt x="4" y="39"/>
                    <a:pt x="4" y="39"/>
                    <a:pt x="3" y="40"/>
                  </a:cubicBezTo>
                  <a:cubicBezTo>
                    <a:pt x="4" y="43"/>
                    <a:pt x="5" y="47"/>
                    <a:pt x="6" y="50"/>
                  </a:cubicBezTo>
                  <a:cubicBezTo>
                    <a:pt x="8" y="59"/>
                    <a:pt x="12" y="67"/>
                    <a:pt x="18" y="74"/>
                  </a:cubicBezTo>
                  <a:cubicBezTo>
                    <a:pt x="20" y="76"/>
                    <a:pt x="22" y="78"/>
                    <a:pt x="24" y="80"/>
                  </a:cubicBezTo>
                  <a:cubicBezTo>
                    <a:pt x="24" y="80"/>
                    <a:pt x="24" y="80"/>
                    <a:pt x="24" y="80"/>
                  </a:cubicBezTo>
                  <a:cubicBezTo>
                    <a:pt x="25" y="80"/>
                    <a:pt x="25" y="81"/>
                    <a:pt x="25" y="81"/>
                  </a:cubicBezTo>
                  <a:cubicBezTo>
                    <a:pt x="30" y="85"/>
                    <a:pt x="35" y="89"/>
                    <a:pt x="40" y="91"/>
                  </a:cubicBezTo>
                  <a:cubicBezTo>
                    <a:pt x="43" y="92"/>
                    <a:pt x="46" y="93"/>
                    <a:pt x="49" y="93"/>
                  </a:cubicBezTo>
                  <a:cubicBezTo>
                    <a:pt x="49" y="93"/>
                    <a:pt x="49" y="93"/>
                    <a:pt x="49" y="93"/>
                  </a:cubicBezTo>
                  <a:cubicBezTo>
                    <a:pt x="49" y="93"/>
                    <a:pt x="49" y="93"/>
                    <a:pt x="49" y="93"/>
                  </a:cubicBezTo>
                  <a:cubicBezTo>
                    <a:pt x="52" y="94"/>
                    <a:pt x="54" y="94"/>
                    <a:pt x="56" y="94"/>
                  </a:cubicBezTo>
                  <a:cubicBezTo>
                    <a:pt x="54" y="95"/>
                    <a:pt x="52" y="95"/>
                    <a:pt x="49" y="95"/>
                  </a:cubicBezTo>
                  <a:cubicBezTo>
                    <a:pt x="49" y="96"/>
                    <a:pt x="48" y="97"/>
                    <a:pt x="47" y="97"/>
                  </a:cubicBezTo>
                  <a:cubicBezTo>
                    <a:pt x="52" y="97"/>
                    <a:pt x="57" y="96"/>
                    <a:pt x="62" y="95"/>
                  </a:cubicBezTo>
                  <a:cubicBezTo>
                    <a:pt x="63" y="94"/>
                    <a:pt x="64" y="94"/>
                    <a:pt x="64" y="93"/>
                  </a:cubicBezTo>
                  <a:cubicBezTo>
                    <a:pt x="64" y="93"/>
                    <a:pt x="65" y="93"/>
                    <a:pt x="65" y="93"/>
                  </a:cubicBezTo>
                  <a:cubicBezTo>
                    <a:pt x="66" y="93"/>
                    <a:pt x="66" y="93"/>
                    <a:pt x="66" y="94"/>
                  </a:cubicBezTo>
                  <a:cubicBezTo>
                    <a:pt x="69" y="94"/>
                    <a:pt x="71" y="93"/>
                    <a:pt x="74" y="92"/>
                  </a:cubicBezTo>
                  <a:cubicBezTo>
                    <a:pt x="74" y="92"/>
                    <a:pt x="74" y="92"/>
                    <a:pt x="74" y="92"/>
                  </a:cubicBezTo>
                  <a:cubicBezTo>
                    <a:pt x="74" y="92"/>
                    <a:pt x="75" y="92"/>
                    <a:pt x="75" y="91"/>
                  </a:cubicBezTo>
                  <a:cubicBezTo>
                    <a:pt x="75" y="91"/>
                    <a:pt x="76" y="91"/>
                    <a:pt x="76" y="91"/>
                  </a:cubicBezTo>
                  <a:cubicBezTo>
                    <a:pt x="76" y="91"/>
                    <a:pt x="77" y="91"/>
                    <a:pt x="77" y="92"/>
                  </a:cubicBezTo>
                  <a:cubicBezTo>
                    <a:pt x="85" y="89"/>
                    <a:pt x="93" y="84"/>
                    <a:pt x="95" y="74"/>
                  </a:cubicBezTo>
                  <a:cubicBezTo>
                    <a:pt x="95" y="74"/>
                    <a:pt x="94" y="73"/>
                    <a:pt x="94" y="73"/>
                  </a:cubicBezTo>
                  <a:cubicBezTo>
                    <a:pt x="94" y="73"/>
                    <a:pt x="94" y="73"/>
                    <a:pt x="94" y="73"/>
                  </a:cubicBezTo>
                  <a:cubicBezTo>
                    <a:pt x="90" y="73"/>
                    <a:pt x="87" y="76"/>
                    <a:pt x="85" y="78"/>
                  </a:cubicBezTo>
                  <a:cubicBezTo>
                    <a:pt x="81" y="81"/>
                    <a:pt x="79" y="84"/>
                    <a:pt x="75" y="87"/>
                  </a:cubicBezTo>
                  <a:cubicBezTo>
                    <a:pt x="72" y="89"/>
                    <a:pt x="68" y="91"/>
                    <a:pt x="64" y="92"/>
                  </a:cubicBezTo>
                  <a:cubicBezTo>
                    <a:pt x="63" y="92"/>
                    <a:pt x="61" y="92"/>
                    <a:pt x="59" y="92"/>
                  </a:cubicBezTo>
                  <a:cubicBezTo>
                    <a:pt x="58" y="92"/>
                    <a:pt x="56" y="92"/>
                    <a:pt x="55" y="92"/>
                  </a:cubicBezTo>
                  <a:cubicBezTo>
                    <a:pt x="45" y="91"/>
                    <a:pt x="36" y="87"/>
                    <a:pt x="28" y="81"/>
                  </a:cubicBezTo>
                  <a:cubicBezTo>
                    <a:pt x="20" y="75"/>
                    <a:pt x="14" y="67"/>
                    <a:pt x="10" y="58"/>
                  </a:cubicBezTo>
                  <a:cubicBezTo>
                    <a:pt x="8" y="53"/>
                    <a:pt x="7" y="48"/>
                    <a:pt x="6" y="43"/>
                  </a:cubicBezTo>
                  <a:cubicBezTo>
                    <a:pt x="6" y="41"/>
                    <a:pt x="5" y="40"/>
                    <a:pt x="5" y="38"/>
                  </a:cubicBezTo>
                  <a:moveTo>
                    <a:pt x="4" y="25"/>
                  </a:moveTo>
                  <a:cubicBezTo>
                    <a:pt x="3" y="26"/>
                    <a:pt x="2" y="27"/>
                    <a:pt x="1" y="28"/>
                  </a:cubicBezTo>
                  <a:cubicBezTo>
                    <a:pt x="2" y="29"/>
                    <a:pt x="2" y="30"/>
                    <a:pt x="2" y="31"/>
                  </a:cubicBezTo>
                  <a:cubicBezTo>
                    <a:pt x="2" y="34"/>
                    <a:pt x="1" y="37"/>
                    <a:pt x="1" y="39"/>
                  </a:cubicBezTo>
                  <a:cubicBezTo>
                    <a:pt x="2" y="38"/>
                    <a:pt x="3" y="37"/>
                    <a:pt x="4" y="36"/>
                  </a:cubicBezTo>
                  <a:cubicBezTo>
                    <a:pt x="4" y="36"/>
                    <a:pt x="4" y="36"/>
                    <a:pt x="5" y="36"/>
                  </a:cubicBezTo>
                  <a:cubicBezTo>
                    <a:pt x="4" y="34"/>
                    <a:pt x="4" y="33"/>
                    <a:pt x="4" y="31"/>
                  </a:cubicBezTo>
                  <a:cubicBezTo>
                    <a:pt x="4" y="29"/>
                    <a:pt x="4" y="27"/>
                    <a:pt x="4" y="25"/>
                  </a:cubicBezTo>
                  <a:moveTo>
                    <a:pt x="4" y="0"/>
                  </a:moveTo>
                  <a:cubicBezTo>
                    <a:pt x="4" y="0"/>
                    <a:pt x="4" y="0"/>
                    <a:pt x="4" y="0"/>
                  </a:cubicBezTo>
                  <a:cubicBezTo>
                    <a:pt x="3" y="3"/>
                    <a:pt x="3" y="5"/>
                    <a:pt x="3" y="7"/>
                  </a:cubicBezTo>
                  <a:cubicBezTo>
                    <a:pt x="2" y="11"/>
                    <a:pt x="2" y="14"/>
                    <a:pt x="1" y="17"/>
                  </a:cubicBezTo>
                  <a:cubicBezTo>
                    <a:pt x="1" y="20"/>
                    <a:pt x="1" y="23"/>
                    <a:pt x="1" y="25"/>
                  </a:cubicBezTo>
                  <a:cubicBezTo>
                    <a:pt x="2" y="24"/>
                    <a:pt x="3" y="23"/>
                    <a:pt x="5" y="23"/>
                  </a:cubicBezTo>
                  <a:cubicBezTo>
                    <a:pt x="5" y="16"/>
                    <a:pt x="6" y="9"/>
                    <a:pt x="6" y="2"/>
                  </a:cubicBezTo>
                  <a:cubicBezTo>
                    <a:pt x="6" y="2"/>
                    <a:pt x="5" y="1"/>
                    <a:pt x="5" y="1"/>
                  </a:cubicBezTo>
                  <a:cubicBezTo>
                    <a:pt x="5" y="1"/>
                    <a:pt x="5" y="1"/>
                    <a:pt x="6" y="1"/>
                  </a:cubicBezTo>
                  <a:cubicBezTo>
                    <a:pt x="6" y="1"/>
                    <a:pt x="6" y="1"/>
                    <a:pt x="6" y="1"/>
                  </a:cubicBezTo>
                  <a:cubicBezTo>
                    <a:pt x="6" y="1"/>
                    <a:pt x="6" y="0"/>
                    <a:pt x="6" y="0"/>
                  </a:cubicBezTo>
                  <a:cubicBezTo>
                    <a:pt x="5" y="0"/>
                    <a:pt x="5" y="0"/>
                    <a:pt x="4" y="0"/>
                  </a:cubicBezTo>
                </a:path>
              </a:pathLst>
            </a:custGeom>
            <a:solidFill>
              <a:schemeClr val="accent1"/>
            </a:solidFill>
            <a:ln>
              <a:solidFill>
                <a:schemeClr val="accent2"/>
              </a:solidFill>
            </a:ln>
          </p:spPr>
          <p:txBody>
            <a:bodyPr vert="horz" wrap="square" lIns="91440" tIns="45720" rIns="91440" bIns="45720" numCol="1" anchor="t" anchorCtr="0" compatLnSpc="1"/>
            <a:lstStyle/>
            <a:p>
              <a:endParaRPr lang="zh-CN" altLang="en-US"/>
            </a:p>
          </p:txBody>
        </p:sp>
        <p:sp>
          <p:nvSpPr>
            <p:cNvPr id="276" name="任意多边形 275"/>
            <p:cNvSpPr/>
            <p:nvPr/>
          </p:nvSpPr>
          <p:spPr bwMode="auto">
            <a:xfrm>
              <a:off x="6499831" y="2840830"/>
              <a:ext cx="676789" cy="1006475"/>
            </a:xfrm>
            <a:custGeom>
              <a:avLst/>
              <a:gdLst>
                <a:gd name="connsiteX0" fmla="*/ 612728 w 676789"/>
                <a:gd name="connsiteY0" fmla="*/ 981075 h 1006475"/>
                <a:gd name="connsiteX1" fmla="*/ 614865 w 676789"/>
                <a:gd name="connsiteY1" fmla="*/ 981075 h 1006475"/>
                <a:gd name="connsiteX2" fmla="*/ 614865 w 676789"/>
                <a:gd name="connsiteY2" fmla="*/ 983192 h 1006475"/>
                <a:gd name="connsiteX3" fmla="*/ 595632 w 676789"/>
                <a:gd name="connsiteY3" fmla="*/ 993775 h 1006475"/>
                <a:gd name="connsiteX4" fmla="*/ 565713 w 676789"/>
                <a:gd name="connsiteY4" fmla="*/ 1006475 h 1006475"/>
                <a:gd name="connsiteX5" fmla="*/ 563576 w 676789"/>
                <a:gd name="connsiteY5" fmla="*/ 1006475 h 1006475"/>
                <a:gd name="connsiteX6" fmla="*/ 561439 w 676789"/>
                <a:gd name="connsiteY6" fmla="*/ 1006475 h 1006475"/>
                <a:gd name="connsiteX7" fmla="*/ 563576 w 676789"/>
                <a:gd name="connsiteY7" fmla="*/ 1004358 h 1006475"/>
                <a:gd name="connsiteX8" fmla="*/ 593495 w 676789"/>
                <a:gd name="connsiteY8" fmla="*/ 989542 h 1006475"/>
                <a:gd name="connsiteX9" fmla="*/ 612728 w 676789"/>
                <a:gd name="connsiteY9" fmla="*/ 981075 h 1006475"/>
                <a:gd name="connsiteX10" fmla="*/ 636513 w 676789"/>
                <a:gd name="connsiteY10" fmla="*/ 941387 h 1006475"/>
                <a:gd name="connsiteX11" fmla="*/ 638663 w 676789"/>
                <a:gd name="connsiteY11" fmla="*/ 945683 h 1006475"/>
                <a:gd name="connsiteX12" fmla="*/ 632211 w 676789"/>
                <a:gd name="connsiteY12" fmla="*/ 947830 h 1006475"/>
                <a:gd name="connsiteX13" fmla="*/ 582742 w 676789"/>
                <a:gd name="connsiteY13" fmla="*/ 975752 h 1006475"/>
                <a:gd name="connsiteX14" fmla="*/ 578441 w 676789"/>
                <a:gd name="connsiteY14" fmla="*/ 977900 h 1006475"/>
                <a:gd name="connsiteX15" fmla="*/ 576290 w 676789"/>
                <a:gd name="connsiteY15" fmla="*/ 977900 h 1006475"/>
                <a:gd name="connsiteX16" fmla="*/ 576290 w 676789"/>
                <a:gd name="connsiteY16" fmla="*/ 973604 h 1006475"/>
                <a:gd name="connsiteX17" fmla="*/ 580592 w 676789"/>
                <a:gd name="connsiteY17" fmla="*/ 971456 h 1006475"/>
                <a:gd name="connsiteX18" fmla="*/ 589195 w 676789"/>
                <a:gd name="connsiteY18" fmla="*/ 967161 h 1006475"/>
                <a:gd name="connsiteX19" fmla="*/ 636513 w 676789"/>
                <a:gd name="connsiteY19" fmla="*/ 941387 h 1006475"/>
                <a:gd name="connsiteX20" fmla="*/ 642931 w 676789"/>
                <a:gd name="connsiteY20" fmla="*/ 914400 h 1006475"/>
                <a:gd name="connsiteX21" fmla="*/ 645048 w 676789"/>
                <a:gd name="connsiteY21" fmla="*/ 914400 h 1006475"/>
                <a:gd name="connsiteX22" fmla="*/ 645048 w 676789"/>
                <a:gd name="connsiteY22" fmla="*/ 916483 h 1006475"/>
                <a:gd name="connsiteX23" fmla="*/ 606948 w 676789"/>
                <a:gd name="connsiteY23" fmla="*/ 937320 h 1006475"/>
                <a:gd name="connsiteX24" fmla="*/ 600598 w 676789"/>
                <a:gd name="connsiteY24" fmla="*/ 939403 h 1006475"/>
                <a:gd name="connsiteX25" fmla="*/ 581548 w 676789"/>
                <a:gd name="connsiteY25" fmla="*/ 947738 h 1006475"/>
                <a:gd name="connsiteX26" fmla="*/ 579431 w 676789"/>
                <a:gd name="connsiteY26" fmla="*/ 943571 h 1006475"/>
                <a:gd name="connsiteX27" fmla="*/ 602714 w 676789"/>
                <a:gd name="connsiteY27" fmla="*/ 933152 h 1006475"/>
                <a:gd name="connsiteX28" fmla="*/ 609064 w 676789"/>
                <a:gd name="connsiteY28" fmla="*/ 931069 h 1006475"/>
                <a:gd name="connsiteX29" fmla="*/ 642931 w 676789"/>
                <a:gd name="connsiteY29" fmla="*/ 914400 h 1006475"/>
                <a:gd name="connsiteX30" fmla="*/ 656888 w 676789"/>
                <a:gd name="connsiteY30" fmla="*/ 892175 h 1006475"/>
                <a:gd name="connsiteX31" fmla="*/ 663437 w 676789"/>
                <a:gd name="connsiteY31" fmla="*/ 892175 h 1006475"/>
                <a:gd name="connsiteX32" fmla="*/ 665619 w 676789"/>
                <a:gd name="connsiteY32" fmla="*/ 892175 h 1006475"/>
                <a:gd name="connsiteX33" fmla="*/ 665619 w 676789"/>
                <a:gd name="connsiteY33" fmla="*/ 896408 h 1006475"/>
                <a:gd name="connsiteX34" fmla="*/ 663437 w 676789"/>
                <a:gd name="connsiteY34" fmla="*/ 896408 h 1006475"/>
                <a:gd name="connsiteX35" fmla="*/ 654705 w 676789"/>
                <a:gd name="connsiteY35" fmla="*/ 896408 h 1006475"/>
                <a:gd name="connsiteX36" fmla="*/ 632877 w 676789"/>
                <a:gd name="connsiteY36" fmla="*/ 904875 h 1006475"/>
                <a:gd name="connsiteX37" fmla="*/ 615415 w 676789"/>
                <a:gd name="connsiteY37" fmla="*/ 911225 h 1006475"/>
                <a:gd name="connsiteX38" fmla="*/ 608866 w 676789"/>
                <a:gd name="connsiteY38" fmla="*/ 913342 h 1006475"/>
                <a:gd name="connsiteX39" fmla="*/ 602318 w 676789"/>
                <a:gd name="connsiteY39" fmla="*/ 915458 h 1006475"/>
                <a:gd name="connsiteX40" fmla="*/ 602318 w 676789"/>
                <a:gd name="connsiteY40" fmla="*/ 917575 h 1006475"/>
                <a:gd name="connsiteX41" fmla="*/ 600135 w 676789"/>
                <a:gd name="connsiteY41" fmla="*/ 913342 h 1006475"/>
                <a:gd name="connsiteX42" fmla="*/ 611049 w 676789"/>
                <a:gd name="connsiteY42" fmla="*/ 909108 h 1006475"/>
                <a:gd name="connsiteX43" fmla="*/ 617598 w 676789"/>
                <a:gd name="connsiteY43" fmla="*/ 906992 h 1006475"/>
                <a:gd name="connsiteX44" fmla="*/ 656888 w 676789"/>
                <a:gd name="connsiteY44" fmla="*/ 892175 h 1006475"/>
                <a:gd name="connsiteX45" fmla="*/ 671438 w 676789"/>
                <a:gd name="connsiteY45" fmla="*/ 866775 h 1006475"/>
                <a:gd name="connsiteX46" fmla="*/ 671438 w 676789"/>
                <a:gd name="connsiteY46" fmla="*/ 871084 h 1006475"/>
                <a:gd name="connsiteX47" fmla="*/ 669287 w 676789"/>
                <a:gd name="connsiteY47" fmla="*/ 871084 h 1006475"/>
                <a:gd name="connsiteX48" fmla="*/ 660684 w 676789"/>
                <a:gd name="connsiteY48" fmla="*/ 873238 h 1006475"/>
                <a:gd name="connsiteX49" fmla="*/ 641326 w 676789"/>
                <a:gd name="connsiteY49" fmla="*/ 881856 h 1006475"/>
                <a:gd name="connsiteX50" fmla="*/ 619818 w 676789"/>
                <a:gd name="connsiteY50" fmla="*/ 894783 h 1006475"/>
                <a:gd name="connsiteX51" fmla="*/ 615517 w 676789"/>
                <a:gd name="connsiteY51" fmla="*/ 896938 h 1006475"/>
                <a:gd name="connsiteX52" fmla="*/ 613366 w 676789"/>
                <a:gd name="connsiteY52" fmla="*/ 896938 h 1006475"/>
                <a:gd name="connsiteX53" fmla="*/ 611215 w 676789"/>
                <a:gd name="connsiteY53" fmla="*/ 892629 h 1006475"/>
                <a:gd name="connsiteX54" fmla="*/ 615517 w 676789"/>
                <a:gd name="connsiteY54" fmla="*/ 892629 h 1006475"/>
                <a:gd name="connsiteX55" fmla="*/ 619818 w 676789"/>
                <a:gd name="connsiteY55" fmla="*/ 888320 h 1006475"/>
                <a:gd name="connsiteX56" fmla="*/ 643477 w 676789"/>
                <a:gd name="connsiteY56" fmla="*/ 877547 h 1006475"/>
                <a:gd name="connsiteX57" fmla="*/ 662834 w 676789"/>
                <a:gd name="connsiteY57" fmla="*/ 868929 h 1006475"/>
                <a:gd name="connsiteX58" fmla="*/ 671438 w 676789"/>
                <a:gd name="connsiteY58" fmla="*/ 866775 h 1006475"/>
                <a:gd name="connsiteX59" fmla="*/ 671474 w 676789"/>
                <a:gd name="connsiteY59" fmla="*/ 844550 h 1006475"/>
                <a:gd name="connsiteX60" fmla="*/ 673607 w 676789"/>
                <a:gd name="connsiteY60" fmla="*/ 844550 h 1006475"/>
                <a:gd name="connsiteX61" fmla="*/ 675740 w 676789"/>
                <a:gd name="connsiteY61" fmla="*/ 846704 h 1006475"/>
                <a:gd name="connsiteX62" fmla="*/ 675740 w 676789"/>
                <a:gd name="connsiteY62" fmla="*/ 848859 h 1006475"/>
                <a:gd name="connsiteX63" fmla="*/ 671474 w 676789"/>
                <a:gd name="connsiteY63" fmla="*/ 851013 h 1006475"/>
                <a:gd name="connsiteX64" fmla="*/ 669341 w 676789"/>
                <a:gd name="connsiteY64" fmla="*/ 851013 h 1006475"/>
                <a:gd name="connsiteX65" fmla="*/ 665074 w 676789"/>
                <a:gd name="connsiteY65" fmla="*/ 851013 h 1006475"/>
                <a:gd name="connsiteX66" fmla="*/ 639476 w 676789"/>
                <a:gd name="connsiteY66" fmla="*/ 859631 h 1006475"/>
                <a:gd name="connsiteX67" fmla="*/ 624543 w 676789"/>
                <a:gd name="connsiteY67" fmla="*/ 868249 h 1006475"/>
                <a:gd name="connsiteX68" fmla="*/ 620277 w 676789"/>
                <a:gd name="connsiteY68" fmla="*/ 870404 h 1006475"/>
                <a:gd name="connsiteX69" fmla="*/ 611744 w 676789"/>
                <a:gd name="connsiteY69" fmla="*/ 874713 h 1006475"/>
                <a:gd name="connsiteX70" fmla="*/ 609610 w 676789"/>
                <a:gd name="connsiteY70" fmla="*/ 874713 h 1006475"/>
                <a:gd name="connsiteX71" fmla="*/ 609610 w 676789"/>
                <a:gd name="connsiteY71" fmla="*/ 872558 h 1006475"/>
                <a:gd name="connsiteX72" fmla="*/ 620277 w 676789"/>
                <a:gd name="connsiteY72" fmla="*/ 866095 h 1006475"/>
                <a:gd name="connsiteX73" fmla="*/ 624543 w 676789"/>
                <a:gd name="connsiteY73" fmla="*/ 863940 h 1006475"/>
                <a:gd name="connsiteX74" fmla="*/ 641609 w 676789"/>
                <a:gd name="connsiteY74" fmla="*/ 855322 h 1006475"/>
                <a:gd name="connsiteX75" fmla="*/ 665074 w 676789"/>
                <a:gd name="connsiteY75" fmla="*/ 846704 h 1006475"/>
                <a:gd name="connsiteX76" fmla="*/ 669341 w 676789"/>
                <a:gd name="connsiteY76" fmla="*/ 846704 h 1006475"/>
                <a:gd name="connsiteX77" fmla="*/ 671474 w 676789"/>
                <a:gd name="connsiteY77" fmla="*/ 844550 h 1006475"/>
                <a:gd name="connsiteX78" fmla="*/ 667558 w 676789"/>
                <a:gd name="connsiteY78" fmla="*/ 825500 h 1006475"/>
                <a:gd name="connsiteX79" fmla="*/ 669756 w 676789"/>
                <a:gd name="connsiteY79" fmla="*/ 825500 h 1006475"/>
                <a:gd name="connsiteX80" fmla="*/ 671954 w 676789"/>
                <a:gd name="connsiteY80" fmla="*/ 825500 h 1006475"/>
                <a:gd name="connsiteX81" fmla="*/ 671954 w 676789"/>
                <a:gd name="connsiteY81" fmla="*/ 829830 h 1006475"/>
                <a:gd name="connsiteX82" fmla="*/ 667558 w 676789"/>
                <a:gd name="connsiteY82" fmla="*/ 831994 h 1006475"/>
                <a:gd name="connsiteX83" fmla="*/ 625795 w 676789"/>
                <a:gd name="connsiteY83" fmla="*/ 849313 h 1006475"/>
                <a:gd name="connsiteX84" fmla="*/ 621398 w 676789"/>
                <a:gd name="connsiteY84" fmla="*/ 849313 h 1006475"/>
                <a:gd name="connsiteX85" fmla="*/ 619200 w 676789"/>
                <a:gd name="connsiteY85" fmla="*/ 849313 h 1006475"/>
                <a:gd name="connsiteX86" fmla="*/ 619200 w 676789"/>
                <a:gd name="connsiteY86" fmla="*/ 847148 h 1006475"/>
                <a:gd name="connsiteX87" fmla="*/ 621398 w 676789"/>
                <a:gd name="connsiteY87" fmla="*/ 844983 h 1006475"/>
                <a:gd name="connsiteX88" fmla="*/ 625795 w 676789"/>
                <a:gd name="connsiteY88" fmla="*/ 844983 h 1006475"/>
                <a:gd name="connsiteX89" fmla="*/ 667558 w 676789"/>
                <a:gd name="connsiteY89" fmla="*/ 825500 h 1006475"/>
                <a:gd name="connsiteX90" fmla="*/ 315789 w 676789"/>
                <a:gd name="connsiteY90" fmla="*/ 811212 h 1006475"/>
                <a:gd name="connsiteX91" fmla="*/ 317964 w 676789"/>
                <a:gd name="connsiteY91" fmla="*/ 811212 h 1006475"/>
                <a:gd name="connsiteX92" fmla="*/ 320140 w 676789"/>
                <a:gd name="connsiteY92" fmla="*/ 813329 h 1006475"/>
                <a:gd name="connsiteX93" fmla="*/ 265753 w 676789"/>
                <a:gd name="connsiteY93" fmla="*/ 868362 h 1006475"/>
                <a:gd name="connsiteX94" fmla="*/ 263577 w 676789"/>
                <a:gd name="connsiteY94" fmla="*/ 864129 h 1006475"/>
                <a:gd name="connsiteX95" fmla="*/ 311438 w 676789"/>
                <a:gd name="connsiteY95" fmla="*/ 815445 h 1006475"/>
                <a:gd name="connsiteX96" fmla="*/ 315789 w 676789"/>
                <a:gd name="connsiteY96" fmla="*/ 811212 h 1006475"/>
                <a:gd name="connsiteX97" fmla="*/ 283075 w 676789"/>
                <a:gd name="connsiteY97" fmla="*/ 811212 h 1006475"/>
                <a:gd name="connsiteX98" fmla="*/ 285215 w 676789"/>
                <a:gd name="connsiteY98" fmla="*/ 815491 h 1006475"/>
                <a:gd name="connsiteX99" fmla="*/ 283075 w 676789"/>
                <a:gd name="connsiteY99" fmla="*/ 815491 h 1006475"/>
                <a:gd name="connsiteX100" fmla="*/ 278796 w 676789"/>
                <a:gd name="connsiteY100" fmla="*/ 819771 h 1006475"/>
                <a:gd name="connsiteX101" fmla="*/ 240281 w 676789"/>
                <a:gd name="connsiteY101" fmla="*/ 860425 h 1006475"/>
                <a:gd name="connsiteX102" fmla="*/ 238141 w 676789"/>
                <a:gd name="connsiteY102" fmla="*/ 856145 h 1006475"/>
                <a:gd name="connsiteX103" fmla="*/ 272377 w 676789"/>
                <a:gd name="connsiteY103" fmla="*/ 819771 h 1006475"/>
                <a:gd name="connsiteX104" fmla="*/ 276656 w 676789"/>
                <a:gd name="connsiteY104" fmla="*/ 815491 h 1006475"/>
                <a:gd name="connsiteX105" fmla="*/ 280935 w 676789"/>
                <a:gd name="connsiteY105" fmla="*/ 813352 h 1006475"/>
                <a:gd name="connsiteX106" fmla="*/ 283075 w 676789"/>
                <a:gd name="connsiteY106" fmla="*/ 811212 h 1006475"/>
                <a:gd name="connsiteX107" fmla="*/ 260290 w 676789"/>
                <a:gd name="connsiteY107" fmla="*/ 811212 h 1006475"/>
                <a:gd name="connsiteX108" fmla="*/ 262434 w 676789"/>
                <a:gd name="connsiteY108" fmla="*/ 811212 h 1006475"/>
                <a:gd name="connsiteX109" fmla="*/ 262434 w 676789"/>
                <a:gd name="connsiteY109" fmla="*/ 815508 h 1006475"/>
                <a:gd name="connsiteX110" fmla="*/ 260290 w 676789"/>
                <a:gd name="connsiteY110" fmla="*/ 815508 h 1006475"/>
                <a:gd name="connsiteX111" fmla="*/ 256004 w 676789"/>
                <a:gd name="connsiteY111" fmla="*/ 819803 h 1006475"/>
                <a:gd name="connsiteX112" fmla="*/ 228143 w 676789"/>
                <a:gd name="connsiteY112" fmla="*/ 847725 h 1006475"/>
                <a:gd name="connsiteX113" fmla="*/ 226000 w 676789"/>
                <a:gd name="connsiteY113" fmla="*/ 847725 h 1006475"/>
                <a:gd name="connsiteX114" fmla="*/ 223857 w 676789"/>
                <a:gd name="connsiteY114" fmla="*/ 845577 h 1006475"/>
                <a:gd name="connsiteX115" fmla="*/ 251718 w 676789"/>
                <a:gd name="connsiteY115" fmla="*/ 819803 h 1006475"/>
                <a:gd name="connsiteX116" fmla="*/ 256004 w 676789"/>
                <a:gd name="connsiteY116" fmla="*/ 815508 h 1006475"/>
                <a:gd name="connsiteX117" fmla="*/ 260290 w 676789"/>
                <a:gd name="connsiteY117" fmla="*/ 811212 h 1006475"/>
                <a:gd name="connsiteX118" fmla="*/ 339586 w 676789"/>
                <a:gd name="connsiteY118" fmla="*/ 806450 h 1006475"/>
                <a:gd name="connsiteX119" fmla="*/ 341769 w 676789"/>
                <a:gd name="connsiteY119" fmla="*/ 806450 h 1006475"/>
                <a:gd name="connsiteX120" fmla="*/ 343952 w 676789"/>
                <a:gd name="connsiteY120" fmla="*/ 808587 h 1006475"/>
                <a:gd name="connsiteX121" fmla="*/ 343952 w 676789"/>
                <a:gd name="connsiteY121" fmla="*/ 810724 h 1006475"/>
                <a:gd name="connsiteX122" fmla="*/ 295929 w 676789"/>
                <a:gd name="connsiteY122" fmla="*/ 859876 h 1006475"/>
                <a:gd name="connsiteX123" fmla="*/ 293747 w 676789"/>
                <a:gd name="connsiteY123" fmla="*/ 862013 h 1006475"/>
                <a:gd name="connsiteX124" fmla="*/ 291564 w 676789"/>
                <a:gd name="connsiteY124" fmla="*/ 857739 h 1006475"/>
                <a:gd name="connsiteX125" fmla="*/ 337403 w 676789"/>
                <a:gd name="connsiteY125" fmla="*/ 808587 h 1006475"/>
                <a:gd name="connsiteX126" fmla="*/ 339586 w 676789"/>
                <a:gd name="connsiteY126" fmla="*/ 806450 h 1006475"/>
                <a:gd name="connsiteX127" fmla="*/ 669335 w 676789"/>
                <a:gd name="connsiteY127" fmla="*/ 801687 h 1006475"/>
                <a:gd name="connsiteX128" fmla="*/ 671470 w 676789"/>
                <a:gd name="connsiteY128" fmla="*/ 801687 h 1006475"/>
                <a:gd name="connsiteX129" fmla="*/ 673605 w 676789"/>
                <a:gd name="connsiteY129" fmla="*/ 801687 h 1006475"/>
                <a:gd name="connsiteX130" fmla="*/ 673605 w 676789"/>
                <a:gd name="connsiteY130" fmla="*/ 806083 h 1006475"/>
                <a:gd name="connsiteX131" fmla="*/ 671470 w 676789"/>
                <a:gd name="connsiteY131" fmla="*/ 806083 h 1006475"/>
                <a:gd name="connsiteX132" fmla="*/ 669335 w 676789"/>
                <a:gd name="connsiteY132" fmla="*/ 806083 h 1006475"/>
                <a:gd name="connsiteX133" fmla="*/ 643716 w 676789"/>
                <a:gd name="connsiteY133" fmla="*/ 814875 h 1006475"/>
                <a:gd name="connsiteX134" fmla="*/ 626637 w 676789"/>
                <a:gd name="connsiteY134" fmla="*/ 825866 h 1006475"/>
                <a:gd name="connsiteX135" fmla="*/ 622367 w 676789"/>
                <a:gd name="connsiteY135" fmla="*/ 828064 h 1006475"/>
                <a:gd name="connsiteX136" fmla="*/ 620232 w 676789"/>
                <a:gd name="connsiteY136" fmla="*/ 828064 h 1006475"/>
                <a:gd name="connsiteX137" fmla="*/ 618097 w 676789"/>
                <a:gd name="connsiteY137" fmla="*/ 830262 h 1006475"/>
                <a:gd name="connsiteX138" fmla="*/ 615962 w 676789"/>
                <a:gd name="connsiteY138" fmla="*/ 830262 h 1006475"/>
                <a:gd name="connsiteX139" fmla="*/ 615962 w 676789"/>
                <a:gd name="connsiteY139" fmla="*/ 825866 h 1006475"/>
                <a:gd name="connsiteX140" fmla="*/ 620232 w 676789"/>
                <a:gd name="connsiteY140" fmla="*/ 823668 h 1006475"/>
                <a:gd name="connsiteX141" fmla="*/ 622367 w 676789"/>
                <a:gd name="connsiteY141" fmla="*/ 821470 h 1006475"/>
                <a:gd name="connsiteX142" fmla="*/ 626637 w 676789"/>
                <a:gd name="connsiteY142" fmla="*/ 819271 h 1006475"/>
                <a:gd name="connsiteX143" fmla="*/ 643716 w 676789"/>
                <a:gd name="connsiteY143" fmla="*/ 810479 h 1006475"/>
                <a:gd name="connsiteX144" fmla="*/ 669335 w 676789"/>
                <a:gd name="connsiteY144" fmla="*/ 801687 h 1006475"/>
                <a:gd name="connsiteX145" fmla="*/ 241109 w 676789"/>
                <a:gd name="connsiteY145" fmla="*/ 800100 h 1006475"/>
                <a:gd name="connsiteX146" fmla="*/ 243318 w 676789"/>
                <a:gd name="connsiteY146" fmla="*/ 800100 h 1006475"/>
                <a:gd name="connsiteX147" fmla="*/ 243318 w 676789"/>
                <a:gd name="connsiteY147" fmla="*/ 802217 h 1006475"/>
                <a:gd name="connsiteX148" fmla="*/ 236692 w 676789"/>
                <a:gd name="connsiteY148" fmla="*/ 810683 h 1006475"/>
                <a:gd name="connsiteX149" fmla="*/ 232275 w 676789"/>
                <a:gd name="connsiteY149" fmla="*/ 812800 h 1006475"/>
                <a:gd name="connsiteX150" fmla="*/ 199144 w 676789"/>
                <a:gd name="connsiteY150" fmla="*/ 844550 h 1006475"/>
                <a:gd name="connsiteX151" fmla="*/ 196935 w 676789"/>
                <a:gd name="connsiteY151" fmla="*/ 840317 h 1006475"/>
                <a:gd name="connsiteX152" fmla="*/ 227857 w 676789"/>
                <a:gd name="connsiteY152" fmla="*/ 810683 h 1006475"/>
                <a:gd name="connsiteX153" fmla="*/ 230066 w 676789"/>
                <a:gd name="connsiteY153" fmla="*/ 808567 h 1006475"/>
                <a:gd name="connsiteX154" fmla="*/ 241109 w 676789"/>
                <a:gd name="connsiteY154" fmla="*/ 800100 h 1006475"/>
                <a:gd name="connsiteX155" fmla="*/ 371393 w 676789"/>
                <a:gd name="connsiteY155" fmla="*/ 795337 h 1006475"/>
                <a:gd name="connsiteX156" fmla="*/ 373547 w 676789"/>
                <a:gd name="connsiteY156" fmla="*/ 795337 h 1006475"/>
                <a:gd name="connsiteX157" fmla="*/ 375702 w 676789"/>
                <a:gd name="connsiteY157" fmla="*/ 797472 h 1006475"/>
                <a:gd name="connsiteX158" fmla="*/ 375702 w 676789"/>
                <a:gd name="connsiteY158" fmla="*/ 801742 h 1006475"/>
                <a:gd name="connsiteX159" fmla="*/ 373547 w 676789"/>
                <a:gd name="connsiteY159" fmla="*/ 803877 h 1006475"/>
                <a:gd name="connsiteX160" fmla="*/ 371393 w 676789"/>
                <a:gd name="connsiteY160" fmla="*/ 801742 h 1006475"/>
                <a:gd name="connsiteX161" fmla="*/ 319686 w 676789"/>
                <a:gd name="connsiteY161" fmla="*/ 857250 h 1006475"/>
                <a:gd name="connsiteX162" fmla="*/ 317531 w 676789"/>
                <a:gd name="connsiteY162" fmla="*/ 852980 h 1006475"/>
                <a:gd name="connsiteX163" fmla="*/ 371393 w 676789"/>
                <a:gd name="connsiteY163" fmla="*/ 795337 h 1006475"/>
                <a:gd name="connsiteX164" fmla="*/ 404659 w 676789"/>
                <a:gd name="connsiteY164" fmla="*/ 790575 h 1006475"/>
                <a:gd name="connsiteX165" fmla="*/ 406849 w 676789"/>
                <a:gd name="connsiteY165" fmla="*/ 790575 h 1006475"/>
                <a:gd name="connsiteX166" fmla="*/ 406849 w 676789"/>
                <a:gd name="connsiteY166" fmla="*/ 792765 h 1006475"/>
                <a:gd name="connsiteX167" fmla="*/ 398090 w 676789"/>
                <a:gd name="connsiteY167" fmla="*/ 803713 h 1006475"/>
                <a:gd name="connsiteX168" fmla="*/ 391522 w 676789"/>
                <a:gd name="connsiteY168" fmla="*/ 810282 h 1006475"/>
                <a:gd name="connsiteX169" fmla="*/ 389332 w 676789"/>
                <a:gd name="connsiteY169" fmla="*/ 814661 h 1006475"/>
                <a:gd name="connsiteX170" fmla="*/ 382763 w 676789"/>
                <a:gd name="connsiteY170" fmla="*/ 821230 h 1006475"/>
                <a:gd name="connsiteX171" fmla="*/ 352108 w 676789"/>
                <a:gd name="connsiteY171" fmla="*/ 854075 h 1006475"/>
                <a:gd name="connsiteX172" fmla="*/ 349918 w 676789"/>
                <a:gd name="connsiteY172" fmla="*/ 854075 h 1006475"/>
                <a:gd name="connsiteX173" fmla="*/ 347728 w 676789"/>
                <a:gd name="connsiteY173" fmla="*/ 849696 h 1006475"/>
                <a:gd name="connsiteX174" fmla="*/ 384953 w 676789"/>
                <a:gd name="connsiteY174" fmla="*/ 812471 h 1006475"/>
                <a:gd name="connsiteX175" fmla="*/ 391522 w 676789"/>
                <a:gd name="connsiteY175" fmla="*/ 805902 h 1006475"/>
                <a:gd name="connsiteX176" fmla="*/ 395901 w 676789"/>
                <a:gd name="connsiteY176" fmla="*/ 801523 h 1006475"/>
                <a:gd name="connsiteX177" fmla="*/ 400280 w 676789"/>
                <a:gd name="connsiteY177" fmla="*/ 794954 h 1006475"/>
                <a:gd name="connsiteX178" fmla="*/ 404659 w 676789"/>
                <a:gd name="connsiteY178" fmla="*/ 790575 h 1006475"/>
                <a:gd name="connsiteX179" fmla="*/ 669756 w 676789"/>
                <a:gd name="connsiteY179" fmla="*/ 782637 h 1006475"/>
                <a:gd name="connsiteX180" fmla="*/ 671954 w 676789"/>
                <a:gd name="connsiteY180" fmla="*/ 782637 h 1006475"/>
                <a:gd name="connsiteX181" fmla="*/ 671954 w 676789"/>
                <a:gd name="connsiteY181" fmla="*/ 786967 h 1006475"/>
                <a:gd name="connsiteX182" fmla="*/ 669756 w 676789"/>
                <a:gd name="connsiteY182" fmla="*/ 786967 h 1006475"/>
                <a:gd name="connsiteX183" fmla="*/ 623596 w 676789"/>
                <a:gd name="connsiteY183" fmla="*/ 804285 h 1006475"/>
                <a:gd name="connsiteX184" fmla="*/ 621398 w 676789"/>
                <a:gd name="connsiteY184" fmla="*/ 806450 h 1006475"/>
                <a:gd name="connsiteX185" fmla="*/ 619200 w 676789"/>
                <a:gd name="connsiteY185" fmla="*/ 806450 h 1006475"/>
                <a:gd name="connsiteX186" fmla="*/ 619200 w 676789"/>
                <a:gd name="connsiteY186" fmla="*/ 802120 h 1006475"/>
                <a:gd name="connsiteX187" fmla="*/ 621398 w 676789"/>
                <a:gd name="connsiteY187" fmla="*/ 802120 h 1006475"/>
                <a:gd name="connsiteX188" fmla="*/ 623596 w 676789"/>
                <a:gd name="connsiteY188" fmla="*/ 799955 h 1006475"/>
                <a:gd name="connsiteX189" fmla="*/ 669756 w 676789"/>
                <a:gd name="connsiteY189" fmla="*/ 782637 h 1006475"/>
                <a:gd name="connsiteX190" fmla="*/ 227005 w 676789"/>
                <a:gd name="connsiteY190" fmla="*/ 782637 h 1006475"/>
                <a:gd name="connsiteX191" fmla="*/ 229122 w 676789"/>
                <a:gd name="connsiteY191" fmla="*/ 782637 h 1006475"/>
                <a:gd name="connsiteX192" fmla="*/ 231239 w 676789"/>
                <a:gd name="connsiteY192" fmla="*/ 784780 h 1006475"/>
                <a:gd name="connsiteX193" fmla="*/ 231239 w 676789"/>
                <a:gd name="connsiteY193" fmla="*/ 786923 h 1006475"/>
                <a:gd name="connsiteX194" fmla="*/ 216422 w 676789"/>
                <a:gd name="connsiteY194" fmla="*/ 799782 h 1006475"/>
                <a:gd name="connsiteX195" fmla="*/ 212189 w 676789"/>
                <a:gd name="connsiteY195" fmla="*/ 804068 h 1006475"/>
                <a:gd name="connsiteX196" fmla="*/ 191022 w 676789"/>
                <a:gd name="connsiteY196" fmla="*/ 825500 h 1006475"/>
                <a:gd name="connsiteX197" fmla="*/ 188905 w 676789"/>
                <a:gd name="connsiteY197" fmla="*/ 821214 h 1006475"/>
                <a:gd name="connsiteX198" fmla="*/ 210072 w 676789"/>
                <a:gd name="connsiteY198" fmla="*/ 799782 h 1006475"/>
                <a:gd name="connsiteX199" fmla="*/ 212189 w 676789"/>
                <a:gd name="connsiteY199" fmla="*/ 797639 h 1006475"/>
                <a:gd name="connsiteX200" fmla="*/ 227005 w 676789"/>
                <a:gd name="connsiteY200" fmla="*/ 782637 h 1006475"/>
                <a:gd name="connsiteX201" fmla="*/ 212622 w 676789"/>
                <a:gd name="connsiteY201" fmla="*/ 777875 h 1006475"/>
                <a:gd name="connsiteX202" fmla="*/ 214787 w 676789"/>
                <a:gd name="connsiteY202" fmla="*/ 777875 h 1006475"/>
                <a:gd name="connsiteX203" fmla="*/ 214787 w 676789"/>
                <a:gd name="connsiteY203" fmla="*/ 782161 h 1006475"/>
                <a:gd name="connsiteX204" fmla="*/ 203963 w 676789"/>
                <a:gd name="connsiteY204" fmla="*/ 790734 h 1006475"/>
                <a:gd name="connsiteX205" fmla="*/ 201798 w 676789"/>
                <a:gd name="connsiteY205" fmla="*/ 792877 h 1006475"/>
                <a:gd name="connsiteX206" fmla="*/ 173656 w 676789"/>
                <a:gd name="connsiteY206" fmla="*/ 818595 h 1006475"/>
                <a:gd name="connsiteX207" fmla="*/ 171492 w 676789"/>
                <a:gd name="connsiteY207" fmla="*/ 820738 h 1006475"/>
                <a:gd name="connsiteX208" fmla="*/ 169327 w 676789"/>
                <a:gd name="connsiteY208" fmla="*/ 816452 h 1006475"/>
                <a:gd name="connsiteX209" fmla="*/ 199634 w 676789"/>
                <a:gd name="connsiteY209" fmla="*/ 788591 h 1006475"/>
                <a:gd name="connsiteX210" fmla="*/ 201798 w 676789"/>
                <a:gd name="connsiteY210" fmla="*/ 786447 h 1006475"/>
                <a:gd name="connsiteX211" fmla="*/ 212622 w 676789"/>
                <a:gd name="connsiteY211" fmla="*/ 777875 h 1006475"/>
                <a:gd name="connsiteX212" fmla="*/ 195729 w 676789"/>
                <a:gd name="connsiteY212" fmla="*/ 763587 h 1006475"/>
                <a:gd name="connsiteX213" fmla="*/ 197902 w 676789"/>
                <a:gd name="connsiteY213" fmla="*/ 767765 h 1006475"/>
                <a:gd name="connsiteX214" fmla="*/ 193557 w 676789"/>
                <a:gd name="connsiteY214" fmla="*/ 771942 h 1006475"/>
                <a:gd name="connsiteX215" fmla="*/ 189212 w 676789"/>
                <a:gd name="connsiteY215" fmla="*/ 774031 h 1006475"/>
                <a:gd name="connsiteX216" fmla="*/ 163144 w 676789"/>
                <a:gd name="connsiteY216" fmla="*/ 803275 h 1006475"/>
                <a:gd name="connsiteX217" fmla="*/ 160971 w 676789"/>
                <a:gd name="connsiteY217" fmla="*/ 803275 h 1006475"/>
                <a:gd name="connsiteX218" fmla="*/ 158799 w 676789"/>
                <a:gd name="connsiteY218" fmla="*/ 799097 h 1006475"/>
                <a:gd name="connsiteX219" fmla="*/ 189212 w 676789"/>
                <a:gd name="connsiteY219" fmla="*/ 769853 h 1006475"/>
                <a:gd name="connsiteX220" fmla="*/ 191385 w 676789"/>
                <a:gd name="connsiteY220" fmla="*/ 767765 h 1006475"/>
                <a:gd name="connsiteX221" fmla="*/ 193557 w 676789"/>
                <a:gd name="connsiteY221" fmla="*/ 765676 h 1006475"/>
                <a:gd name="connsiteX222" fmla="*/ 195729 w 676789"/>
                <a:gd name="connsiteY222" fmla="*/ 763587 h 1006475"/>
                <a:gd name="connsiteX223" fmla="*/ 668861 w 676789"/>
                <a:gd name="connsiteY223" fmla="*/ 754062 h 1006475"/>
                <a:gd name="connsiteX224" fmla="*/ 668861 w 676789"/>
                <a:gd name="connsiteY224" fmla="*/ 758392 h 1006475"/>
                <a:gd name="connsiteX225" fmla="*/ 666744 w 676789"/>
                <a:gd name="connsiteY225" fmla="*/ 760556 h 1006475"/>
                <a:gd name="connsiteX226" fmla="*/ 624411 w 676789"/>
                <a:gd name="connsiteY226" fmla="*/ 775710 h 1006475"/>
                <a:gd name="connsiteX227" fmla="*/ 622294 w 676789"/>
                <a:gd name="connsiteY227" fmla="*/ 777875 h 1006475"/>
                <a:gd name="connsiteX228" fmla="*/ 622294 w 676789"/>
                <a:gd name="connsiteY228" fmla="*/ 773545 h 1006475"/>
                <a:gd name="connsiteX229" fmla="*/ 666744 w 676789"/>
                <a:gd name="connsiteY229" fmla="*/ 756227 h 1006475"/>
                <a:gd name="connsiteX230" fmla="*/ 668861 w 676789"/>
                <a:gd name="connsiteY230" fmla="*/ 754062 h 1006475"/>
                <a:gd name="connsiteX231" fmla="*/ 180757 w 676789"/>
                <a:gd name="connsiteY231" fmla="*/ 750887 h 1006475"/>
                <a:gd name="connsiteX232" fmla="*/ 182979 w 676789"/>
                <a:gd name="connsiteY232" fmla="*/ 750887 h 1006475"/>
                <a:gd name="connsiteX233" fmla="*/ 182979 w 676789"/>
                <a:gd name="connsiteY233" fmla="*/ 752976 h 1006475"/>
                <a:gd name="connsiteX234" fmla="*/ 149642 w 676789"/>
                <a:gd name="connsiteY234" fmla="*/ 786397 h 1006475"/>
                <a:gd name="connsiteX235" fmla="*/ 145197 w 676789"/>
                <a:gd name="connsiteY235" fmla="*/ 790575 h 1006475"/>
                <a:gd name="connsiteX236" fmla="*/ 142974 w 676789"/>
                <a:gd name="connsiteY236" fmla="*/ 790575 h 1006475"/>
                <a:gd name="connsiteX237" fmla="*/ 142974 w 676789"/>
                <a:gd name="connsiteY237" fmla="*/ 788486 h 1006475"/>
                <a:gd name="connsiteX238" fmla="*/ 145197 w 676789"/>
                <a:gd name="connsiteY238" fmla="*/ 786397 h 1006475"/>
                <a:gd name="connsiteX239" fmla="*/ 149642 w 676789"/>
                <a:gd name="connsiteY239" fmla="*/ 782220 h 1006475"/>
                <a:gd name="connsiteX240" fmla="*/ 180757 w 676789"/>
                <a:gd name="connsiteY240" fmla="*/ 750887 h 1006475"/>
                <a:gd name="connsiteX241" fmla="*/ 169724 w 676789"/>
                <a:gd name="connsiteY241" fmla="*/ 739775 h 1006475"/>
                <a:gd name="connsiteX242" fmla="*/ 171907 w 676789"/>
                <a:gd name="connsiteY242" fmla="*/ 739775 h 1006475"/>
                <a:gd name="connsiteX243" fmla="*/ 174090 w 676789"/>
                <a:gd name="connsiteY243" fmla="*/ 744141 h 1006475"/>
                <a:gd name="connsiteX244" fmla="*/ 160993 w 676789"/>
                <a:gd name="connsiteY244" fmla="*/ 757238 h 1006475"/>
                <a:gd name="connsiteX245" fmla="*/ 158810 w 676789"/>
                <a:gd name="connsiteY245" fmla="*/ 757238 h 1006475"/>
                <a:gd name="connsiteX246" fmla="*/ 158810 w 676789"/>
                <a:gd name="connsiteY246" fmla="*/ 755055 h 1006475"/>
                <a:gd name="connsiteX247" fmla="*/ 169724 w 676789"/>
                <a:gd name="connsiteY247" fmla="*/ 739775 h 1006475"/>
                <a:gd name="connsiteX248" fmla="*/ 673026 w 676789"/>
                <a:gd name="connsiteY248" fmla="*/ 730250 h 1006475"/>
                <a:gd name="connsiteX249" fmla="*/ 675176 w 676789"/>
                <a:gd name="connsiteY249" fmla="*/ 730250 h 1006475"/>
                <a:gd name="connsiteX250" fmla="*/ 675176 w 676789"/>
                <a:gd name="connsiteY250" fmla="*/ 732448 h 1006475"/>
                <a:gd name="connsiteX251" fmla="*/ 675176 w 676789"/>
                <a:gd name="connsiteY251" fmla="*/ 736844 h 1006475"/>
                <a:gd name="connsiteX252" fmla="*/ 673026 w 676789"/>
                <a:gd name="connsiteY252" fmla="*/ 734646 h 1006475"/>
                <a:gd name="connsiteX253" fmla="*/ 666573 w 676789"/>
                <a:gd name="connsiteY253" fmla="*/ 736844 h 1006475"/>
                <a:gd name="connsiteX254" fmla="*/ 662272 w 676789"/>
                <a:gd name="connsiteY254" fmla="*/ 736844 h 1006475"/>
                <a:gd name="connsiteX255" fmla="*/ 642914 w 676789"/>
                <a:gd name="connsiteY255" fmla="*/ 745636 h 1006475"/>
                <a:gd name="connsiteX256" fmla="*/ 617105 w 676789"/>
                <a:gd name="connsiteY256" fmla="*/ 756627 h 1006475"/>
                <a:gd name="connsiteX257" fmla="*/ 614954 w 676789"/>
                <a:gd name="connsiteY257" fmla="*/ 758825 h 1006475"/>
                <a:gd name="connsiteX258" fmla="*/ 612803 w 676789"/>
                <a:gd name="connsiteY258" fmla="*/ 758825 h 1006475"/>
                <a:gd name="connsiteX259" fmla="*/ 612803 w 676789"/>
                <a:gd name="connsiteY259" fmla="*/ 754429 h 1006475"/>
                <a:gd name="connsiteX260" fmla="*/ 617105 w 676789"/>
                <a:gd name="connsiteY260" fmla="*/ 752231 h 1006475"/>
                <a:gd name="connsiteX261" fmla="*/ 645065 w 676789"/>
                <a:gd name="connsiteY261" fmla="*/ 739042 h 1006475"/>
                <a:gd name="connsiteX262" fmla="*/ 662272 w 676789"/>
                <a:gd name="connsiteY262" fmla="*/ 732448 h 1006475"/>
                <a:gd name="connsiteX263" fmla="*/ 666573 w 676789"/>
                <a:gd name="connsiteY263" fmla="*/ 732448 h 1006475"/>
                <a:gd name="connsiteX264" fmla="*/ 673026 w 676789"/>
                <a:gd name="connsiteY264" fmla="*/ 730250 h 1006475"/>
                <a:gd name="connsiteX265" fmla="*/ 666744 w 676789"/>
                <a:gd name="connsiteY265" fmla="*/ 714375 h 1006475"/>
                <a:gd name="connsiteX266" fmla="*/ 668861 w 676789"/>
                <a:gd name="connsiteY266" fmla="*/ 718502 h 1006475"/>
                <a:gd name="connsiteX267" fmla="*/ 662511 w 676789"/>
                <a:gd name="connsiteY267" fmla="*/ 720566 h 1006475"/>
                <a:gd name="connsiteX268" fmla="*/ 660394 w 676789"/>
                <a:gd name="connsiteY268" fmla="*/ 722630 h 1006475"/>
                <a:gd name="connsiteX269" fmla="*/ 618061 w 676789"/>
                <a:gd name="connsiteY269" fmla="*/ 735013 h 1006475"/>
                <a:gd name="connsiteX270" fmla="*/ 615944 w 676789"/>
                <a:gd name="connsiteY270" fmla="*/ 730885 h 1006475"/>
                <a:gd name="connsiteX271" fmla="*/ 658277 w 676789"/>
                <a:gd name="connsiteY271" fmla="*/ 718502 h 1006475"/>
                <a:gd name="connsiteX272" fmla="*/ 662511 w 676789"/>
                <a:gd name="connsiteY272" fmla="*/ 716439 h 1006475"/>
                <a:gd name="connsiteX273" fmla="*/ 666744 w 676789"/>
                <a:gd name="connsiteY273" fmla="*/ 714375 h 1006475"/>
                <a:gd name="connsiteX274" fmla="*/ 186710 w 676789"/>
                <a:gd name="connsiteY274" fmla="*/ 687387 h 1006475"/>
                <a:gd name="connsiteX275" fmla="*/ 188853 w 676789"/>
                <a:gd name="connsiteY275" fmla="*/ 687387 h 1006475"/>
                <a:gd name="connsiteX276" fmla="*/ 190997 w 676789"/>
                <a:gd name="connsiteY276" fmla="*/ 691771 h 1006475"/>
                <a:gd name="connsiteX277" fmla="*/ 188853 w 676789"/>
                <a:gd name="connsiteY277" fmla="*/ 691771 h 1006475"/>
                <a:gd name="connsiteX278" fmla="*/ 184567 w 676789"/>
                <a:gd name="connsiteY278" fmla="*/ 696156 h 1006475"/>
                <a:gd name="connsiteX279" fmla="*/ 180281 w 676789"/>
                <a:gd name="connsiteY279" fmla="*/ 702733 h 1006475"/>
                <a:gd name="connsiteX280" fmla="*/ 154563 w 676789"/>
                <a:gd name="connsiteY280" fmla="*/ 733425 h 1006475"/>
                <a:gd name="connsiteX281" fmla="*/ 152420 w 676789"/>
                <a:gd name="connsiteY281" fmla="*/ 733425 h 1006475"/>
                <a:gd name="connsiteX282" fmla="*/ 150277 w 676789"/>
                <a:gd name="connsiteY282" fmla="*/ 731233 h 1006475"/>
                <a:gd name="connsiteX283" fmla="*/ 180281 w 676789"/>
                <a:gd name="connsiteY283" fmla="*/ 693964 h 1006475"/>
                <a:gd name="connsiteX284" fmla="*/ 186710 w 676789"/>
                <a:gd name="connsiteY284" fmla="*/ 687387 h 1006475"/>
                <a:gd name="connsiteX285" fmla="*/ 663423 w 676789"/>
                <a:gd name="connsiteY285" fmla="*/ 685800 h 1006475"/>
                <a:gd name="connsiteX286" fmla="*/ 665613 w 676789"/>
                <a:gd name="connsiteY286" fmla="*/ 685800 h 1006475"/>
                <a:gd name="connsiteX287" fmla="*/ 665613 w 676789"/>
                <a:gd name="connsiteY287" fmla="*/ 690033 h 1006475"/>
                <a:gd name="connsiteX288" fmla="*/ 654664 w 676789"/>
                <a:gd name="connsiteY288" fmla="*/ 692150 h 1006475"/>
                <a:gd name="connsiteX289" fmla="*/ 652475 w 676789"/>
                <a:gd name="connsiteY289" fmla="*/ 694267 h 1006475"/>
                <a:gd name="connsiteX290" fmla="*/ 606492 w 676789"/>
                <a:gd name="connsiteY290" fmla="*/ 711200 h 1006475"/>
                <a:gd name="connsiteX291" fmla="*/ 606492 w 676789"/>
                <a:gd name="connsiteY291" fmla="*/ 706967 h 1006475"/>
                <a:gd name="connsiteX292" fmla="*/ 650285 w 676789"/>
                <a:gd name="connsiteY292" fmla="*/ 690033 h 1006475"/>
                <a:gd name="connsiteX293" fmla="*/ 654664 w 676789"/>
                <a:gd name="connsiteY293" fmla="*/ 687917 h 1006475"/>
                <a:gd name="connsiteX294" fmla="*/ 663423 w 676789"/>
                <a:gd name="connsiteY294" fmla="*/ 685800 h 1006475"/>
                <a:gd name="connsiteX295" fmla="*/ 641608 w 676789"/>
                <a:gd name="connsiteY295" fmla="*/ 668337 h 1006475"/>
                <a:gd name="connsiteX296" fmla="*/ 645917 w 676789"/>
                <a:gd name="connsiteY296" fmla="*/ 668337 h 1006475"/>
                <a:gd name="connsiteX297" fmla="*/ 654535 w 676789"/>
                <a:gd name="connsiteY297" fmla="*/ 668337 h 1006475"/>
                <a:gd name="connsiteX298" fmla="*/ 652380 w 676789"/>
                <a:gd name="connsiteY298" fmla="*/ 672703 h 1006475"/>
                <a:gd name="connsiteX299" fmla="*/ 648071 w 676789"/>
                <a:gd name="connsiteY299" fmla="*/ 672703 h 1006475"/>
                <a:gd name="connsiteX300" fmla="*/ 645917 w 676789"/>
                <a:gd name="connsiteY300" fmla="*/ 672703 h 1006475"/>
                <a:gd name="connsiteX301" fmla="*/ 643762 w 676789"/>
                <a:gd name="connsiteY301" fmla="*/ 672703 h 1006475"/>
                <a:gd name="connsiteX302" fmla="*/ 626527 w 676789"/>
                <a:gd name="connsiteY302" fmla="*/ 677068 h 1006475"/>
                <a:gd name="connsiteX303" fmla="*/ 600673 w 676789"/>
                <a:gd name="connsiteY303" fmla="*/ 685800 h 1006475"/>
                <a:gd name="connsiteX304" fmla="*/ 598519 w 676789"/>
                <a:gd name="connsiteY304" fmla="*/ 685800 h 1006475"/>
                <a:gd name="connsiteX305" fmla="*/ 598519 w 676789"/>
                <a:gd name="connsiteY305" fmla="*/ 683617 h 1006475"/>
                <a:gd name="connsiteX306" fmla="*/ 598519 w 676789"/>
                <a:gd name="connsiteY306" fmla="*/ 681434 h 1006475"/>
                <a:gd name="connsiteX307" fmla="*/ 626527 w 676789"/>
                <a:gd name="connsiteY307" fmla="*/ 670520 h 1006475"/>
                <a:gd name="connsiteX308" fmla="*/ 641608 w 676789"/>
                <a:gd name="connsiteY308" fmla="*/ 668337 h 1006475"/>
                <a:gd name="connsiteX309" fmla="*/ 195709 w 676789"/>
                <a:gd name="connsiteY309" fmla="*/ 655637 h 1006475"/>
                <a:gd name="connsiteX310" fmla="*/ 195709 w 676789"/>
                <a:gd name="connsiteY310" fmla="*/ 659870 h 1006475"/>
                <a:gd name="connsiteX311" fmla="*/ 186940 w 676789"/>
                <a:gd name="connsiteY311" fmla="*/ 664104 h 1006475"/>
                <a:gd name="connsiteX312" fmla="*/ 180363 w 676789"/>
                <a:gd name="connsiteY312" fmla="*/ 670454 h 1006475"/>
                <a:gd name="connsiteX313" fmla="*/ 156248 w 676789"/>
                <a:gd name="connsiteY313" fmla="*/ 700087 h 1006475"/>
                <a:gd name="connsiteX314" fmla="*/ 154056 w 676789"/>
                <a:gd name="connsiteY314" fmla="*/ 695854 h 1006475"/>
                <a:gd name="connsiteX315" fmla="*/ 180363 w 676789"/>
                <a:gd name="connsiteY315" fmla="*/ 664104 h 1006475"/>
                <a:gd name="connsiteX316" fmla="*/ 189133 w 676789"/>
                <a:gd name="connsiteY316" fmla="*/ 659870 h 1006475"/>
                <a:gd name="connsiteX317" fmla="*/ 195709 w 676789"/>
                <a:gd name="connsiteY317" fmla="*/ 655637 h 1006475"/>
                <a:gd name="connsiteX318" fmla="*/ 634464 w 676789"/>
                <a:gd name="connsiteY318" fmla="*/ 644525 h 1006475"/>
                <a:gd name="connsiteX319" fmla="*/ 636581 w 676789"/>
                <a:gd name="connsiteY319" fmla="*/ 644525 h 1006475"/>
                <a:gd name="connsiteX320" fmla="*/ 638698 w 676789"/>
                <a:gd name="connsiteY320" fmla="*/ 644525 h 1006475"/>
                <a:gd name="connsiteX321" fmla="*/ 638698 w 676789"/>
                <a:gd name="connsiteY321" fmla="*/ 646793 h 1006475"/>
                <a:gd name="connsiteX322" fmla="*/ 638698 w 676789"/>
                <a:gd name="connsiteY322" fmla="*/ 649061 h 1006475"/>
                <a:gd name="connsiteX323" fmla="*/ 634464 w 676789"/>
                <a:gd name="connsiteY323" fmla="*/ 649061 h 1006475"/>
                <a:gd name="connsiteX324" fmla="*/ 585781 w 676789"/>
                <a:gd name="connsiteY324" fmla="*/ 658132 h 1006475"/>
                <a:gd name="connsiteX325" fmla="*/ 581548 w 676789"/>
                <a:gd name="connsiteY325" fmla="*/ 660400 h 1006475"/>
                <a:gd name="connsiteX326" fmla="*/ 579431 w 676789"/>
                <a:gd name="connsiteY326" fmla="*/ 660400 h 1006475"/>
                <a:gd name="connsiteX327" fmla="*/ 577314 w 676789"/>
                <a:gd name="connsiteY327" fmla="*/ 655864 h 1006475"/>
                <a:gd name="connsiteX328" fmla="*/ 579431 w 676789"/>
                <a:gd name="connsiteY328" fmla="*/ 655864 h 1006475"/>
                <a:gd name="connsiteX329" fmla="*/ 583664 w 676789"/>
                <a:gd name="connsiteY329" fmla="*/ 655864 h 1006475"/>
                <a:gd name="connsiteX330" fmla="*/ 634464 w 676789"/>
                <a:gd name="connsiteY330" fmla="*/ 644525 h 1006475"/>
                <a:gd name="connsiteX331" fmla="*/ 176043 w 676789"/>
                <a:gd name="connsiteY331" fmla="*/ 639762 h 1006475"/>
                <a:gd name="connsiteX332" fmla="*/ 178241 w 676789"/>
                <a:gd name="connsiteY332" fmla="*/ 644260 h 1006475"/>
                <a:gd name="connsiteX333" fmla="*/ 156260 w 676789"/>
                <a:gd name="connsiteY333" fmla="*/ 666750 h 1006475"/>
                <a:gd name="connsiteX334" fmla="*/ 154062 w 676789"/>
                <a:gd name="connsiteY334" fmla="*/ 666750 h 1006475"/>
                <a:gd name="connsiteX335" fmla="*/ 151864 w 676789"/>
                <a:gd name="connsiteY335" fmla="*/ 666750 h 1006475"/>
                <a:gd name="connsiteX336" fmla="*/ 151864 w 676789"/>
                <a:gd name="connsiteY336" fmla="*/ 664501 h 1006475"/>
                <a:gd name="connsiteX337" fmla="*/ 154062 w 676789"/>
                <a:gd name="connsiteY337" fmla="*/ 662252 h 1006475"/>
                <a:gd name="connsiteX338" fmla="*/ 176043 w 676789"/>
                <a:gd name="connsiteY338" fmla="*/ 639762 h 1006475"/>
                <a:gd name="connsiteX339" fmla="*/ 630144 w 676789"/>
                <a:gd name="connsiteY339" fmla="*/ 619125 h 1006475"/>
                <a:gd name="connsiteX340" fmla="*/ 632304 w 676789"/>
                <a:gd name="connsiteY340" fmla="*/ 619125 h 1006475"/>
                <a:gd name="connsiteX341" fmla="*/ 632304 w 676789"/>
                <a:gd name="connsiteY341" fmla="*/ 623207 h 1006475"/>
                <a:gd name="connsiteX342" fmla="*/ 630144 w 676789"/>
                <a:gd name="connsiteY342" fmla="*/ 623207 h 1006475"/>
                <a:gd name="connsiteX343" fmla="*/ 625822 w 676789"/>
                <a:gd name="connsiteY343" fmla="*/ 625248 h 1006475"/>
                <a:gd name="connsiteX344" fmla="*/ 567481 w 676789"/>
                <a:gd name="connsiteY344" fmla="*/ 633413 h 1006475"/>
                <a:gd name="connsiteX345" fmla="*/ 558838 w 676789"/>
                <a:gd name="connsiteY345" fmla="*/ 633413 h 1006475"/>
                <a:gd name="connsiteX346" fmla="*/ 556677 w 676789"/>
                <a:gd name="connsiteY346" fmla="*/ 633413 h 1006475"/>
                <a:gd name="connsiteX347" fmla="*/ 558838 w 676789"/>
                <a:gd name="connsiteY347" fmla="*/ 629331 h 1006475"/>
                <a:gd name="connsiteX348" fmla="*/ 563160 w 676789"/>
                <a:gd name="connsiteY348" fmla="*/ 629331 h 1006475"/>
                <a:gd name="connsiteX349" fmla="*/ 625822 w 676789"/>
                <a:gd name="connsiteY349" fmla="*/ 621166 h 1006475"/>
                <a:gd name="connsiteX350" fmla="*/ 630144 w 676789"/>
                <a:gd name="connsiteY350" fmla="*/ 619125 h 1006475"/>
                <a:gd name="connsiteX351" fmla="*/ 40184 w 676789"/>
                <a:gd name="connsiteY351" fmla="*/ 619125 h 1006475"/>
                <a:gd name="connsiteX352" fmla="*/ 42327 w 676789"/>
                <a:gd name="connsiteY352" fmla="*/ 621242 h 1006475"/>
                <a:gd name="connsiteX353" fmla="*/ 42327 w 676789"/>
                <a:gd name="connsiteY353" fmla="*/ 623358 h 1006475"/>
                <a:gd name="connsiteX354" fmla="*/ 38040 w 676789"/>
                <a:gd name="connsiteY354" fmla="*/ 625475 h 1006475"/>
                <a:gd name="connsiteX355" fmla="*/ 3750 w 676789"/>
                <a:gd name="connsiteY355" fmla="*/ 650875 h 1006475"/>
                <a:gd name="connsiteX356" fmla="*/ 1607 w 676789"/>
                <a:gd name="connsiteY356" fmla="*/ 650875 h 1006475"/>
                <a:gd name="connsiteX357" fmla="*/ 1607 w 676789"/>
                <a:gd name="connsiteY357" fmla="*/ 648758 h 1006475"/>
                <a:gd name="connsiteX358" fmla="*/ 27325 w 676789"/>
                <a:gd name="connsiteY358" fmla="*/ 627592 h 1006475"/>
                <a:gd name="connsiteX359" fmla="*/ 35897 w 676789"/>
                <a:gd name="connsiteY359" fmla="*/ 621242 h 1006475"/>
                <a:gd name="connsiteX360" fmla="*/ 40184 w 676789"/>
                <a:gd name="connsiteY360" fmla="*/ 619125 h 1006475"/>
                <a:gd name="connsiteX361" fmla="*/ 102103 w 676789"/>
                <a:gd name="connsiteY361" fmla="*/ 609600 h 1006475"/>
                <a:gd name="connsiteX362" fmla="*/ 104240 w 676789"/>
                <a:gd name="connsiteY362" fmla="*/ 609600 h 1006475"/>
                <a:gd name="connsiteX363" fmla="*/ 102103 w 676789"/>
                <a:gd name="connsiteY363" fmla="*/ 613965 h 1006475"/>
                <a:gd name="connsiteX364" fmla="*/ 74321 w 676789"/>
                <a:gd name="connsiteY364" fmla="*/ 627062 h 1006475"/>
                <a:gd name="connsiteX365" fmla="*/ 52951 w 676789"/>
                <a:gd name="connsiteY365" fmla="*/ 644525 h 1006475"/>
                <a:gd name="connsiteX366" fmla="*/ 50814 w 676789"/>
                <a:gd name="connsiteY366" fmla="*/ 644525 h 1006475"/>
                <a:gd name="connsiteX367" fmla="*/ 50814 w 676789"/>
                <a:gd name="connsiteY367" fmla="*/ 640159 h 1006475"/>
                <a:gd name="connsiteX368" fmla="*/ 76458 w 676789"/>
                <a:gd name="connsiteY368" fmla="*/ 620514 h 1006475"/>
                <a:gd name="connsiteX369" fmla="*/ 89280 w 676789"/>
                <a:gd name="connsiteY369" fmla="*/ 611783 h 1006475"/>
                <a:gd name="connsiteX370" fmla="*/ 102103 w 676789"/>
                <a:gd name="connsiteY370" fmla="*/ 609600 h 1006475"/>
                <a:gd name="connsiteX371" fmla="*/ 69759 w 676789"/>
                <a:gd name="connsiteY371" fmla="*/ 609600 h 1006475"/>
                <a:gd name="connsiteX372" fmla="*/ 71918 w 676789"/>
                <a:gd name="connsiteY372" fmla="*/ 609600 h 1006475"/>
                <a:gd name="connsiteX373" fmla="*/ 71918 w 676789"/>
                <a:gd name="connsiteY373" fmla="*/ 614010 h 1006475"/>
                <a:gd name="connsiteX374" fmla="*/ 63282 w 676789"/>
                <a:gd name="connsiteY374" fmla="*/ 620624 h 1006475"/>
                <a:gd name="connsiteX375" fmla="*/ 24420 w 676789"/>
                <a:gd name="connsiteY375" fmla="*/ 647083 h 1006475"/>
                <a:gd name="connsiteX376" fmla="*/ 24420 w 676789"/>
                <a:gd name="connsiteY376" fmla="*/ 649288 h 1006475"/>
                <a:gd name="connsiteX377" fmla="*/ 22261 w 676789"/>
                <a:gd name="connsiteY377" fmla="*/ 644878 h 1006475"/>
                <a:gd name="connsiteX378" fmla="*/ 50328 w 676789"/>
                <a:gd name="connsiteY378" fmla="*/ 622829 h 1006475"/>
                <a:gd name="connsiteX379" fmla="*/ 61123 w 676789"/>
                <a:gd name="connsiteY379" fmla="*/ 616215 h 1006475"/>
                <a:gd name="connsiteX380" fmla="*/ 69759 w 676789"/>
                <a:gd name="connsiteY380" fmla="*/ 609600 h 1006475"/>
                <a:gd name="connsiteX381" fmla="*/ 158632 w 676789"/>
                <a:gd name="connsiteY381" fmla="*/ 603250 h 1006475"/>
                <a:gd name="connsiteX382" fmla="*/ 160804 w 676789"/>
                <a:gd name="connsiteY382" fmla="*/ 605404 h 1006475"/>
                <a:gd name="connsiteX383" fmla="*/ 126046 w 676789"/>
                <a:gd name="connsiteY383" fmla="*/ 633413 h 1006475"/>
                <a:gd name="connsiteX384" fmla="*/ 123874 w 676789"/>
                <a:gd name="connsiteY384" fmla="*/ 631258 h 1006475"/>
                <a:gd name="connsiteX385" fmla="*/ 158632 w 676789"/>
                <a:gd name="connsiteY385" fmla="*/ 603250 h 1006475"/>
                <a:gd name="connsiteX386" fmla="*/ 134846 w 676789"/>
                <a:gd name="connsiteY386" fmla="*/ 603250 h 1006475"/>
                <a:gd name="connsiteX387" fmla="*/ 137005 w 676789"/>
                <a:gd name="connsiteY387" fmla="*/ 603250 h 1006475"/>
                <a:gd name="connsiteX388" fmla="*/ 137005 w 676789"/>
                <a:gd name="connsiteY388" fmla="*/ 607546 h 1006475"/>
                <a:gd name="connsiteX389" fmla="*/ 87348 w 676789"/>
                <a:gd name="connsiteY389" fmla="*/ 639763 h 1006475"/>
                <a:gd name="connsiteX390" fmla="*/ 85189 w 676789"/>
                <a:gd name="connsiteY390" fmla="*/ 635467 h 1006475"/>
                <a:gd name="connsiteX391" fmla="*/ 132687 w 676789"/>
                <a:gd name="connsiteY391" fmla="*/ 605398 h 1006475"/>
                <a:gd name="connsiteX392" fmla="*/ 134846 w 676789"/>
                <a:gd name="connsiteY392" fmla="*/ 603250 h 1006475"/>
                <a:gd name="connsiteX393" fmla="*/ 621223 w 676789"/>
                <a:gd name="connsiteY393" fmla="*/ 600075 h 1006475"/>
                <a:gd name="connsiteX394" fmla="*/ 621223 w 676789"/>
                <a:gd name="connsiteY394" fmla="*/ 603885 h 1006475"/>
                <a:gd name="connsiteX395" fmla="*/ 616963 w 676789"/>
                <a:gd name="connsiteY395" fmla="*/ 605790 h 1006475"/>
                <a:gd name="connsiteX396" fmla="*/ 574372 w 676789"/>
                <a:gd name="connsiteY396" fmla="*/ 609600 h 1006475"/>
                <a:gd name="connsiteX397" fmla="*/ 557335 w 676789"/>
                <a:gd name="connsiteY397" fmla="*/ 609600 h 1006475"/>
                <a:gd name="connsiteX398" fmla="*/ 542428 w 676789"/>
                <a:gd name="connsiteY398" fmla="*/ 609600 h 1006475"/>
                <a:gd name="connsiteX399" fmla="*/ 540298 w 676789"/>
                <a:gd name="connsiteY399" fmla="*/ 609600 h 1006475"/>
                <a:gd name="connsiteX400" fmla="*/ 538168 w 676789"/>
                <a:gd name="connsiteY400" fmla="*/ 609600 h 1006475"/>
                <a:gd name="connsiteX401" fmla="*/ 536039 w 676789"/>
                <a:gd name="connsiteY401" fmla="*/ 607695 h 1006475"/>
                <a:gd name="connsiteX402" fmla="*/ 538168 w 676789"/>
                <a:gd name="connsiteY402" fmla="*/ 605790 h 1006475"/>
                <a:gd name="connsiteX403" fmla="*/ 542428 w 676789"/>
                <a:gd name="connsiteY403" fmla="*/ 605790 h 1006475"/>
                <a:gd name="connsiteX404" fmla="*/ 557335 w 676789"/>
                <a:gd name="connsiteY404" fmla="*/ 605790 h 1006475"/>
                <a:gd name="connsiteX405" fmla="*/ 574372 w 676789"/>
                <a:gd name="connsiteY405" fmla="*/ 605790 h 1006475"/>
                <a:gd name="connsiteX406" fmla="*/ 614834 w 676789"/>
                <a:gd name="connsiteY406" fmla="*/ 601980 h 1006475"/>
                <a:gd name="connsiteX407" fmla="*/ 621223 w 676789"/>
                <a:gd name="connsiteY407" fmla="*/ 600075 h 1006475"/>
                <a:gd name="connsiteX408" fmla="*/ 611091 w 676789"/>
                <a:gd name="connsiteY408" fmla="*/ 579437 h 1006475"/>
                <a:gd name="connsiteX409" fmla="*/ 613253 w 676789"/>
                <a:gd name="connsiteY409" fmla="*/ 583882 h 1006475"/>
                <a:gd name="connsiteX410" fmla="*/ 611091 w 676789"/>
                <a:gd name="connsiteY410" fmla="*/ 586104 h 1006475"/>
                <a:gd name="connsiteX411" fmla="*/ 606767 w 676789"/>
                <a:gd name="connsiteY411" fmla="*/ 586104 h 1006475"/>
                <a:gd name="connsiteX412" fmla="*/ 522461 w 676789"/>
                <a:gd name="connsiteY412" fmla="*/ 599439 h 1006475"/>
                <a:gd name="connsiteX413" fmla="*/ 518137 w 676789"/>
                <a:gd name="connsiteY413" fmla="*/ 601662 h 1006475"/>
                <a:gd name="connsiteX414" fmla="*/ 515975 w 676789"/>
                <a:gd name="connsiteY414" fmla="*/ 597217 h 1006475"/>
                <a:gd name="connsiteX415" fmla="*/ 602444 w 676789"/>
                <a:gd name="connsiteY415" fmla="*/ 583882 h 1006475"/>
                <a:gd name="connsiteX416" fmla="*/ 606767 w 676789"/>
                <a:gd name="connsiteY416" fmla="*/ 581659 h 1006475"/>
                <a:gd name="connsiteX417" fmla="*/ 611091 w 676789"/>
                <a:gd name="connsiteY417" fmla="*/ 579437 h 1006475"/>
                <a:gd name="connsiteX418" fmla="*/ 563923 w 676789"/>
                <a:gd name="connsiteY418" fmla="*/ 563562 h 1006475"/>
                <a:gd name="connsiteX419" fmla="*/ 570395 w 676789"/>
                <a:gd name="connsiteY419" fmla="*/ 563562 h 1006475"/>
                <a:gd name="connsiteX420" fmla="*/ 572552 w 676789"/>
                <a:gd name="connsiteY420" fmla="*/ 565626 h 1006475"/>
                <a:gd name="connsiteX421" fmla="*/ 570395 w 676789"/>
                <a:gd name="connsiteY421" fmla="*/ 567689 h 1006475"/>
                <a:gd name="connsiteX422" fmla="*/ 492729 w 676789"/>
                <a:gd name="connsiteY422" fmla="*/ 584200 h 1006475"/>
                <a:gd name="connsiteX423" fmla="*/ 490571 w 676789"/>
                <a:gd name="connsiteY423" fmla="*/ 580072 h 1006475"/>
                <a:gd name="connsiteX424" fmla="*/ 563923 w 676789"/>
                <a:gd name="connsiteY424" fmla="*/ 563562 h 1006475"/>
                <a:gd name="connsiteX425" fmla="*/ 557173 w 676789"/>
                <a:gd name="connsiteY425" fmla="*/ 525462 h 1006475"/>
                <a:gd name="connsiteX426" fmla="*/ 559307 w 676789"/>
                <a:gd name="connsiteY426" fmla="*/ 527627 h 1006475"/>
                <a:gd name="connsiteX427" fmla="*/ 495310 w 676789"/>
                <a:gd name="connsiteY427" fmla="*/ 549275 h 1006475"/>
                <a:gd name="connsiteX428" fmla="*/ 495310 w 676789"/>
                <a:gd name="connsiteY428" fmla="*/ 544945 h 1006475"/>
                <a:gd name="connsiteX429" fmla="*/ 557173 w 676789"/>
                <a:gd name="connsiteY429" fmla="*/ 525462 h 1006475"/>
                <a:gd name="connsiteX430" fmla="*/ 579299 w 676789"/>
                <a:gd name="connsiteY430" fmla="*/ 509587 h 1006475"/>
                <a:gd name="connsiteX431" fmla="*/ 581481 w 676789"/>
                <a:gd name="connsiteY431" fmla="*/ 509587 h 1006475"/>
                <a:gd name="connsiteX432" fmla="*/ 583664 w 676789"/>
                <a:gd name="connsiteY432" fmla="*/ 513917 h 1006475"/>
                <a:gd name="connsiteX433" fmla="*/ 572750 w 676789"/>
                <a:gd name="connsiteY433" fmla="*/ 520411 h 1006475"/>
                <a:gd name="connsiteX434" fmla="*/ 570567 w 676789"/>
                <a:gd name="connsiteY434" fmla="*/ 520411 h 1006475"/>
                <a:gd name="connsiteX435" fmla="*/ 553104 w 676789"/>
                <a:gd name="connsiteY435" fmla="*/ 524741 h 1006475"/>
                <a:gd name="connsiteX436" fmla="*/ 518179 w 676789"/>
                <a:gd name="connsiteY436" fmla="*/ 533400 h 1006475"/>
                <a:gd name="connsiteX437" fmla="*/ 515997 w 676789"/>
                <a:gd name="connsiteY437" fmla="*/ 529070 h 1006475"/>
                <a:gd name="connsiteX438" fmla="*/ 550922 w 676789"/>
                <a:gd name="connsiteY438" fmla="*/ 522576 h 1006475"/>
                <a:gd name="connsiteX439" fmla="*/ 568385 w 676789"/>
                <a:gd name="connsiteY439" fmla="*/ 516081 h 1006475"/>
                <a:gd name="connsiteX440" fmla="*/ 579299 w 676789"/>
                <a:gd name="connsiteY440" fmla="*/ 509587 h 1006475"/>
                <a:gd name="connsiteX441" fmla="*/ 591999 w 676789"/>
                <a:gd name="connsiteY441" fmla="*/ 481012 h 1006475"/>
                <a:gd name="connsiteX442" fmla="*/ 594181 w 676789"/>
                <a:gd name="connsiteY442" fmla="*/ 481012 h 1006475"/>
                <a:gd name="connsiteX443" fmla="*/ 594181 w 676789"/>
                <a:gd name="connsiteY443" fmla="*/ 485245 h 1006475"/>
                <a:gd name="connsiteX444" fmla="*/ 530879 w 676789"/>
                <a:gd name="connsiteY444" fmla="*/ 506412 h 1006475"/>
                <a:gd name="connsiteX445" fmla="*/ 528697 w 676789"/>
                <a:gd name="connsiteY445" fmla="*/ 506412 h 1006475"/>
                <a:gd name="connsiteX446" fmla="*/ 528697 w 676789"/>
                <a:gd name="connsiteY446" fmla="*/ 502179 h 1006475"/>
                <a:gd name="connsiteX447" fmla="*/ 535245 w 676789"/>
                <a:gd name="connsiteY447" fmla="*/ 500062 h 1006475"/>
                <a:gd name="connsiteX448" fmla="*/ 591999 w 676789"/>
                <a:gd name="connsiteY448" fmla="*/ 481012 h 1006475"/>
                <a:gd name="connsiteX449" fmla="*/ 611064 w 676789"/>
                <a:gd name="connsiteY449" fmla="*/ 455612 h 1006475"/>
                <a:gd name="connsiteX450" fmla="*/ 613240 w 676789"/>
                <a:gd name="connsiteY450" fmla="*/ 459942 h 1006475"/>
                <a:gd name="connsiteX451" fmla="*/ 558852 w 676789"/>
                <a:gd name="connsiteY451" fmla="*/ 479425 h 1006475"/>
                <a:gd name="connsiteX452" fmla="*/ 558852 w 676789"/>
                <a:gd name="connsiteY452" fmla="*/ 475095 h 1006475"/>
                <a:gd name="connsiteX453" fmla="*/ 611064 w 676789"/>
                <a:gd name="connsiteY453" fmla="*/ 455612 h 1006475"/>
                <a:gd name="connsiteX454" fmla="*/ 624329 w 676789"/>
                <a:gd name="connsiteY454" fmla="*/ 422275 h 1006475"/>
                <a:gd name="connsiteX455" fmla="*/ 626527 w 676789"/>
                <a:gd name="connsiteY455" fmla="*/ 424473 h 1006475"/>
                <a:gd name="connsiteX456" fmla="*/ 626527 w 676789"/>
                <a:gd name="connsiteY456" fmla="*/ 426671 h 1006475"/>
                <a:gd name="connsiteX457" fmla="*/ 571575 w 676789"/>
                <a:gd name="connsiteY457" fmla="*/ 450850 h 1006475"/>
                <a:gd name="connsiteX458" fmla="*/ 571575 w 676789"/>
                <a:gd name="connsiteY458" fmla="*/ 446454 h 1006475"/>
                <a:gd name="connsiteX459" fmla="*/ 624329 w 676789"/>
                <a:gd name="connsiteY459" fmla="*/ 422275 h 1006475"/>
                <a:gd name="connsiteX460" fmla="*/ 630146 w 676789"/>
                <a:gd name="connsiteY460" fmla="*/ 403225 h 1006475"/>
                <a:gd name="connsiteX461" fmla="*/ 632305 w 676789"/>
                <a:gd name="connsiteY461" fmla="*/ 403225 h 1006475"/>
                <a:gd name="connsiteX462" fmla="*/ 632305 w 676789"/>
                <a:gd name="connsiteY462" fmla="*/ 405342 h 1006475"/>
                <a:gd name="connsiteX463" fmla="*/ 630146 w 676789"/>
                <a:gd name="connsiteY463" fmla="*/ 407458 h 1006475"/>
                <a:gd name="connsiteX464" fmla="*/ 584807 w 676789"/>
                <a:gd name="connsiteY464" fmla="*/ 428625 h 1006475"/>
                <a:gd name="connsiteX465" fmla="*/ 582648 w 676789"/>
                <a:gd name="connsiteY465" fmla="*/ 424392 h 1006475"/>
                <a:gd name="connsiteX466" fmla="*/ 630146 w 676789"/>
                <a:gd name="connsiteY466" fmla="*/ 403225 h 1006475"/>
                <a:gd name="connsiteX467" fmla="*/ 633289 w 676789"/>
                <a:gd name="connsiteY467" fmla="*/ 382587 h 1006475"/>
                <a:gd name="connsiteX468" fmla="*/ 635465 w 676789"/>
                <a:gd name="connsiteY468" fmla="*/ 382587 h 1006475"/>
                <a:gd name="connsiteX469" fmla="*/ 635465 w 676789"/>
                <a:gd name="connsiteY469" fmla="*/ 386820 h 1006475"/>
                <a:gd name="connsiteX470" fmla="*/ 583253 w 676789"/>
                <a:gd name="connsiteY470" fmla="*/ 414337 h 1006475"/>
                <a:gd name="connsiteX471" fmla="*/ 581078 w 676789"/>
                <a:gd name="connsiteY471" fmla="*/ 412220 h 1006475"/>
                <a:gd name="connsiteX472" fmla="*/ 581078 w 676789"/>
                <a:gd name="connsiteY472" fmla="*/ 410104 h 1006475"/>
                <a:gd name="connsiteX473" fmla="*/ 633289 w 676789"/>
                <a:gd name="connsiteY473" fmla="*/ 382587 h 1006475"/>
                <a:gd name="connsiteX474" fmla="*/ 636541 w 676789"/>
                <a:gd name="connsiteY474" fmla="*/ 358775 h 1006475"/>
                <a:gd name="connsiteX475" fmla="*/ 638678 w 676789"/>
                <a:gd name="connsiteY475" fmla="*/ 358775 h 1006475"/>
                <a:gd name="connsiteX476" fmla="*/ 638678 w 676789"/>
                <a:gd name="connsiteY476" fmla="*/ 363008 h 1006475"/>
                <a:gd name="connsiteX477" fmla="*/ 589526 w 676789"/>
                <a:gd name="connsiteY477" fmla="*/ 390525 h 1006475"/>
                <a:gd name="connsiteX478" fmla="*/ 587389 w 676789"/>
                <a:gd name="connsiteY478" fmla="*/ 390525 h 1006475"/>
                <a:gd name="connsiteX479" fmla="*/ 587389 w 676789"/>
                <a:gd name="connsiteY479" fmla="*/ 386292 h 1006475"/>
                <a:gd name="connsiteX480" fmla="*/ 636541 w 676789"/>
                <a:gd name="connsiteY480" fmla="*/ 358775 h 1006475"/>
                <a:gd name="connsiteX481" fmla="*/ 642931 w 676789"/>
                <a:gd name="connsiteY481" fmla="*/ 336550 h 1006475"/>
                <a:gd name="connsiteX482" fmla="*/ 645048 w 676789"/>
                <a:gd name="connsiteY482" fmla="*/ 340783 h 1006475"/>
                <a:gd name="connsiteX483" fmla="*/ 640814 w 676789"/>
                <a:gd name="connsiteY483" fmla="*/ 342900 h 1006475"/>
                <a:gd name="connsiteX484" fmla="*/ 594248 w 676789"/>
                <a:gd name="connsiteY484" fmla="*/ 366183 h 1006475"/>
                <a:gd name="connsiteX485" fmla="*/ 594248 w 676789"/>
                <a:gd name="connsiteY485" fmla="*/ 368300 h 1006475"/>
                <a:gd name="connsiteX486" fmla="*/ 592131 w 676789"/>
                <a:gd name="connsiteY486" fmla="*/ 364067 h 1006475"/>
                <a:gd name="connsiteX487" fmla="*/ 640814 w 676789"/>
                <a:gd name="connsiteY487" fmla="*/ 338667 h 1006475"/>
                <a:gd name="connsiteX488" fmla="*/ 642931 w 676789"/>
                <a:gd name="connsiteY488" fmla="*/ 336550 h 1006475"/>
                <a:gd name="connsiteX489" fmla="*/ 643814 w 676789"/>
                <a:gd name="connsiteY489" fmla="*/ 312737 h 1006475"/>
                <a:gd name="connsiteX490" fmla="*/ 648165 w 676789"/>
                <a:gd name="connsiteY490" fmla="*/ 312737 h 1006475"/>
                <a:gd name="connsiteX491" fmla="*/ 648165 w 676789"/>
                <a:gd name="connsiteY491" fmla="*/ 317046 h 1006475"/>
                <a:gd name="connsiteX492" fmla="*/ 645989 w 676789"/>
                <a:gd name="connsiteY492" fmla="*/ 317046 h 1006475"/>
                <a:gd name="connsiteX493" fmla="*/ 643814 w 676789"/>
                <a:gd name="connsiteY493" fmla="*/ 317046 h 1006475"/>
                <a:gd name="connsiteX494" fmla="*/ 635112 w 676789"/>
                <a:gd name="connsiteY494" fmla="*/ 319200 h 1006475"/>
                <a:gd name="connsiteX495" fmla="*/ 619884 w 676789"/>
                <a:gd name="connsiteY495" fmla="*/ 327818 h 1006475"/>
                <a:gd name="connsiteX496" fmla="*/ 595953 w 676789"/>
                <a:gd name="connsiteY496" fmla="*/ 342900 h 1006475"/>
                <a:gd name="connsiteX497" fmla="*/ 593778 w 676789"/>
                <a:gd name="connsiteY497" fmla="*/ 342900 h 1006475"/>
                <a:gd name="connsiteX498" fmla="*/ 593778 w 676789"/>
                <a:gd name="connsiteY498" fmla="*/ 338591 h 1006475"/>
                <a:gd name="connsiteX499" fmla="*/ 622059 w 676789"/>
                <a:gd name="connsiteY499" fmla="*/ 321355 h 1006475"/>
                <a:gd name="connsiteX500" fmla="*/ 637287 w 676789"/>
                <a:gd name="connsiteY500" fmla="*/ 314891 h 1006475"/>
                <a:gd name="connsiteX501" fmla="*/ 643814 w 676789"/>
                <a:gd name="connsiteY501" fmla="*/ 312737 h 1006475"/>
                <a:gd name="connsiteX502" fmla="*/ 645960 w 676789"/>
                <a:gd name="connsiteY502" fmla="*/ 292100 h 1006475"/>
                <a:gd name="connsiteX503" fmla="*/ 648150 w 676789"/>
                <a:gd name="connsiteY503" fmla="*/ 292100 h 1006475"/>
                <a:gd name="connsiteX504" fmla="*/ 650339 w 676789"/>
                <a:gd name="connsiteY504" fmla="*/ 296396 h 1006475"/>
                <a:gd name="connsiteX505" fmla="*/ 648150 w 676789"/>
                <a:gd name="connsiteY505" fmla="*/ 296396 h 1006475"/>
                <a:gd name="connsiteX506" fmla="*/ 641581 w 676789"/>
                <a:gd name="connsiteY506" fmla="*/ 298543 h 1006475"/>
                <a:gd name="connsiteX507" fmla="*/ 591219 w 676789"/>
                <a:gd name="connsiteY507" fmla="*/ 326465 h 1006475"/>
                <a:gd name="connsiteX508" fmla="*/ 591219 w 676789"/>
                <a:gd name="connsiteY508" fmla="*/ 328613 h 1006475"/>
                <a:gd name="connsiteX509" fmla="*/ 589029 w 676789"/>
                <a:gd name="connsiteY509" fmla="*/ 324317 h 1006475"/>
                <a:gd name="connsiteX510" fmla="*/ 591219 w 676789"/>
                <a:gd name="connsiteY510" fmla="*/ 322169 h 1006475"/>
                <a:gd name="connsiteX511" fmla="*/ 641581 w 676789"/>
                <a:gd name="connsiteY511" fmla="*/ 294248 h 1006475"/>
                <a:gd name="connsiteX512" fmla="*/ 645960 w 676789"/>
                <a:gd name="connsiteY512" fmla="*/ 292100 h 1006475"/>
                <a:gd name="connsiteX513" fmla="*/ 240197 w 676789"/>
                <a:gd name="connsiteY513" fmla="*/ 292100 h 1006475"/>
                <a:gd name="connsiteX514" fmla="*/ 240197 w 676789"/>
                <a:gd name="connsiteY514" fmla="*/ 294183 h 1006475"/>
                <a:gd name="connsiteX515" fmla="*/ 242352 w 676789"/>
                <a:gd name="connsiteY515" fmla="*/ 294183 h 1006475"/>
                <a:gd name="connsiteX516" fmla="*/ 240197 w 676789"/>
                <a:gd name="connsiteY516" fmla="*/ 296267 h 1006475"/>
                <a:gd name="connsiteX517" fmla="*/ 238043 w 676789"/>
                <a:gd name="connsiteY517" fmla="*/ 296267 h 1006475"/>
                <a:gd name="connsiteX518" fmla="*/ 229425 w 676789"/>
                <a:gd name="connsiteY518" fmla="*/ 300434 h 1006475"/>
                <a:gd name="connsiteX519" fmla="*/ 186336 w 676789"/>
                <a:gd name="connsiteY519" fmla="*/ 325438 h 1006475"/>
                <a:gd name="connsiteX520" fmla="*/ 184181 w 676789"/>
                <a:gd name="connsiteY520" fmla="*/ 325438 h 1006475"/>
                <a:gd name="connsiteX521" fmla="*/ 184181 w 676789"/>
                <a:gd name="connsiteY521" fmla="*/ 321271 h 1006475"/>
                <a:gd name="connsiteX522" fmla="*/ 210035 w 676789"/>
                <a:gd name="connsiteY522" fmla="*/ 304602 h 1006475"/>
                <a:gd name="connsiteX523" fmla="*/ 240197 w 676789"/>
                <a:gd name="connsiteY523" fmla="*/ 292100 h 1006475"/>
                <a:gd name="connsiteX524" fmla="*/ 256039 w 676789"/>
                <a:gd name="connsiteY524" fmla="*/ 277812 h 1006475"/>
                <a:gd name="connsiteX525" fmla="*/ 258227 w 676789"/>
                <a:gd name="connsiteY525" fmla="*/ 282222 h 1006475"/>
                <a:gd name="connsiteX526" fmla="*/ 256039 w 676789"/>
                <a:gd name="connsiteY526" fmla="*/ 282222 h 1006475"/>
                <a:gd name="connsiteX527" fmla="*/ 256039 w 676789"/>
                <a:gd name="connsiteY527" fmla="*/ 284427 h 1006475"/>
                <a:gd name="connsiteX528" fmla="*/ 245098 w 676789"/>
                <a:gd name="connsiteY528" fmla="*/ 288836 h 1006475"/>
                <a:gd name="connsiteX529" fmla="*/ 242909 w 676789"/>
                <a:gd name="connsiteY529" fmla="*/ 291041 h 1006475"/>
                <a:gd name="connsiteX530" fmla="*/ 240721 w 676789"/>
                <a:gd name="connsiteY530" fmla="*/ 291041 h 1006475"/>
                <a:gd name="connsiteX531" fmla="*/ 210087 w 676789"/>
                <a:gd name="connsiteY531" fmla="*/ 304271 h 1006475"/>
                <a:gd name="connsiteX532" fmla="*/ 181640 w 676789"/>
                <a:gd name="connsiteY532" fmla="*/ 317500 h 1006475"/>
                <a:gd name="connsiteX533" fmla="*/ 179452 w 676789"/>
                <a:gd name="connsiteY533" fmla="*/ 317500 h 1006475"/>
                <a:gd name="connsiteX534" fmla="*/ 177264 w 676789"/>
                <a:gd name="connsiteY534" fmla="*/ 315295 h 1006475"/>
                <a:gd name="connsiteX535" fmla="*/ 179452 w 676789"/>
                <a:gd name="connsiteY535" fmla="*/ 313090 h 1006475"/>
                <a:gd name="connsiteX536" fmla="*/ 236345 w 676789"/>
                <a:gd name="connsiteY536" fmla="*/ 288836 h 1006475"/>
                <a:gd name="connsiteX537" fmla="*/ 253850 w 676789"/>
                <a:gd name="connsiteY537" fmla="*/ 280017 h 1006475"/>
                <a:gd name="connsiteX538" fmla="*/ 256039 w 676789"/>
                <a:gd name="connsiteY538" fmla="*/ 277812 h 1006475"/>
                <a:gd name="connsiteX539" fmla="*/ 638680 w 676789"/>
                <a:gd name="connsiteY539" fmla="*/ 276225 h 1006475"/>
                <a:gd name="connsiteX540" fmla="*/ 640815 w 676789"/>
                <a:gd name="connsiteY540" fmla="*/ 278373 h 1006475"/>
                <a:gd name="connsiteX541" fmla="*/ 640815 w 676789"/>
                <a:gd name="connsiteY541" fmla="*/ 280521 h 1006475"/>
                <a:gd name="connsiteX542" fmla="*/ 638680 w 676789"/>
                <a:gd name="connsiteY542" fmla="*/ 280521 h 1006475"/>
                <a:gd name="connsiteX543" fmla="*/ 591712 w 676789"/>
                <a:gd name="connsiteY543" fmla="*/ 308442 h 1006475"/>
                <a:gd name="connsiteX544" fmla="*/ 587442 w 676789"/>
                <a:gd name="connsiteY544" fmla="*/ 310590 h 1006475"/>
                <a:gd name="connsiteX545" fmla="*/ 585307 w 676789"/>
                <a:gd name="connsiteY545" fmla="*/ 310590 h 1006475"/>
                <a:gd name="connsiteX546" fmla="*/ 583172 w 676789"/>
                <a:gd name="connsiteY546" fmla="*/ 312738 h 1006475"/>
                <a:gd name="connsiteX547" fmla="*/ 581037 w 676789"/>
                <a:gd name="connsiteY547" fmla="*/ 310590 h 1006475"/>
                <a:gd name="connsiteX548" fmla="*/ 581037 w 676789"/>
                <a:gd name="connsiteY548" fmla="*/ 308442 h 1006475"/>
                <a:gd name="connsiteX549" fmla="*/ 585307 w 676789"/>
                <a:gd name="connsiteY549" fmla="*/ 306294 h 1006475"/>
                <a:gd name="connsiteX550" fmla="*/ 587442 w 676789"/>
                <a:gd name="connsiteY550" fmla="*/ 306294 h 1006475"/>
                <a:gd name="connsiteX551" fmla="*/ 591712 w 676789"/>
                <a:gd name="connsiteY551" fmla="*/ 304147 h 1006475"/>
                <a:gd name="connsiteX552" fmla="*/ 638680 w 676789"/>
                <a:gd name="connsiteY552" fmla="*/ 278373 h 1006475"/>
                <a:gd name="connsiteX553" fmla="*/ 638680 w 676789"/>
                <a:gd name="connsiteY553" fmla="*/ 276225 h 1006475"/>
                <a:gd name="connsiteX554" fmla="*/ 259285 w 676789"/>
                <a:gd name="connsiteY554" fmla="*/ 263525 h 1006475"/>
                <a:gd name="connsiteX555" fmla="*/ 265635 w 676789"/>
                <a:gd name="connsiteY555" fmla="*/ 263525 h 1006475"/>
                <a:gd name="connsiteX556" fmla="*/ 265635 w 676789"/>
                <a:gd name="connsiteY556" fmla="*/ 267921 h 1006475"/>
                <a:gd name="connsiteX557" fmla="*/ 250818 w 676789"/>
                <a:gd name="connsiteY557" fmla="*/ 272317 h 1006475"/>
                <a:gd name="connsiteX558" fmla="*/ 208485 w 676789"/>
                <a:gd name="connsiteY558" fmla="*/ 292100 h 1006475"/>
                <a:gd name="connsiteX559" fmla="*/ 206368 w 676789"/>
                <a:gd name="connsiteY559" fmla="*/ 289902 h 1006475"/>
                <a:gd name="connsiteX560" fmla="*/ 259285 w 676789"/>
                <a:gd name="connsiteY560" fmla="*/ 263525 h 1006475"/>
                <a:gd name="connsiteX561" fmla="*/ 638678 w 676789"/>
                <a:gd name="connsiteY561" fmla="*/ 244475 h 1006475"/>
                <a:gd name="connsiteX562" fmla="*/ 640815 w 676789"/>
                <a:gd name="connsiteY562" fmla="*/ 248653 h 1006475"/>
                <a:gd name="connsiteX563" fmla="*/ 638678 w 676789"/>
                <a:gd name="connsiteY563" fmla="*/ 248653 h 1006475"/>
                <a:gd name="connsiteX564" fmla="*/ 636541 w 676789"/>
                <a:gd name="connsiteY564" fmla="*/ 250741 h 1006475"/>
                <a:gd name="connsiteX565" fmla="*/ 589526 w 676789"/>
                <a:gd name="connsiteY565" fmla="*/ 282074 h 1006475"/>
                <a:gd name="connsiteX566" fmla="*/ 587389 w 676789"/>
                <a:gd name="connsiteY566" fmla="*/ 284163 h 1006475"/>
                <a:gd name="connsiteX567" fmla="*/ 587389 w 676789"/>
                <a:gd name="connsiteY567" fmla="*/ 279985 h 1006475"/>
                <a:gd name="connsiteX568" fmla="*/ 589526 w 676789"/>
                <a:gd name="connsiteY568" fmla="*/ 277896 h 1006475"/>
                <a:gd name="connsiteX569" fmla="*/ 634404 w 676789"/>
                <a:gd name="connsiteY569" fmla="*/ 246564 h 1006475"/>
                <a:gd name="connsiteX570" fmla="*/ 638678 w 676789"/>
                <a:gd name="connsiteY570" fmla="*/ 246564 h 1006475"/>
                <a:gd name="connsiteX571" fmla="*/ 638678 w 676789"/>
                <a:gd name="connsiteY571" fmla="*/ 244475 h 1006475"/>
                <a:gd name="connsiteX572" fmla="*/ 281462 w 676789"/>
                <a:gd name="connsiteY572" fmla="*/ 244475 h 1006475"/>
                <a:gd name="connsiteX573" fmla="*/ 283627 w 676789"/>
                <a:gd name="connsiteY573" fmla="*/ 246592 h 1006475"/>
                <a:gd name="connsiteX574" fmla="*/ 281462 w 676789"/>
                <a:gd name="connsiteY574" fmla="*/ 248708 h 1006475"/>
                <a:gd name="connsiteX575" fmla="*/ 279297 w 676789"/>
                <a:gd name="connsiteY575" fmla="*/ 248708 h 1006475"/>
                <a:gd name="connsiteX576" fmla="*/ 216518 w 676789"/>
                <a:gd name="connsiteY576" fmla="*/ 269875 h 1006475"/>
                <a:gd name="connsiteX577" fmla="*/ 216518 w 676789"/>
                <a:gd name="connsiteY577" fmla="*/ 265642 h 1006475"/>
                <a:gd name="connsiteX578" fmla="*/ 244661 w 676789"/>
                <a:gd name="connsiteY578" fmla="*/ 255058 h 1006475"/>
                <a:gd name="connsiteX579" fmla="*/ 279297 w 676789"/>
                <a:gd name="connsiteY579" fmla="*/ 246592 h 1006475"/>
                <a:gd name="connsiteX580" fmla="*/ 281462 w 676789"/>
                <a:gd name="connsiteY580" fmla="*/ 244475 h 1006475"/>
                <a:gd name="connsiteX581" fmla="*/ 639688 w 676789"/>
                <a:gd name="connsiteY581" fmla="*/ 222250 h 1006475"/>
                <a:gd name="connsiteX582" fmla="*/ 641838 w 676789"/>
                <a:gd name="connsiteY582" fmla="*/ 222250 h 1006475"/>
                <a:gd name="connsiteX583" fmla="*/ 641838 w 676789"/>
                <a:gd name="connsiteY583" fmla="*/ 226615 h 1006475"/>
                <a:gd name="connsiteX584" fmla="*/ 637537 w 676789"/>
                <a:gd name="connsiteY584" fmla="*/ 228798 h 1006475"/>
                <a:gd name="connsiteX585" fmla="*/ 633235 w 676789"/>
                <a:gd name="connsiteY585" fmla="*/ 230981 h 1006475"/>
                <a:gd name="connsiteX586" fmla="*/ 585917 w 676789"/>
                <a:gd name="connsiteY586" fmla="*/ 254992 h 1006475"/>
                <a:gd name="connsiteX587" fmla="*/ 581616 w 676789"/>
                <a:gd name="connsiteY587" fmla="*/ 257175 h 1006475"/>
                <a:gd name="connsiteX588" fmla="*/ 579465 w 676789"/>
                <a:gd name="connsiteY588" fmla="*/ 257175 h 1006475"/>
                <a:gd name="connsiteX589" fmla="*/ 579465 w 676789"/>
                <a:gd name="connsiteY589" fmla="*/ 252809 h 1006475"/>
                <a:gd name="connsiteX590" fmla="*/ 585917 w 676789"/>
                <a:gd name="connsiteY590" fmla="*/ 250626 h 1006475"/>
                <a:gd name="connsiteX591" fmla="*/ 598822 w 676789"/>
                <a:gd name="connsiteY591" fmla="*/ 241895 h 1006475"/>
                <a:gd name="connsiteX592" fmla="*/ 609576 w 676789"/>
                <a:gd name="connsiteY592" fmla="*/ 237530 h 1006475"/>
                <a:gd name="connsiteX593" fmla="*/ 631084 w 676789"/>
                <a:gd name="connsiteY593" fmla="*/ 226615 h 1006475"/>
                <a:gd name="connsiteX594" fmla="*/ 635386 w 676789"/>
                <a:gd name="connsiteY594" fmla="*/ 224433 h 1006475"/>
                <a:gd name="connsiteX595" fmla="*/ 639688 w 676789"/>
                <a:gd name="connsiteY595" fmla="*/ 222250 h 1006475"/>
                <a:gd name="connsiteX596" fmla="*/ 632348 w 676789"/>
                <a:gd name="connsiteY596" fmla="*/ 215900 h 1006475"/>
                <a:gd name="connsiteX597" fmla="*/ 634464 w 676789"/>
                <a:gd name="connsiteY597" fmla="*/ 220133 h 1006475"/>
                <a:gd name="connsiteX598" fmla="*/ 630231 w 676789"/>
                <a:gd name="connsiteY598" fmla="*/ 222250 h 1006475"/>
                <a:gd name="connsiteX599" fmla="*/ 609064 w 676789"/>
                <a:gd name="connsiteY599" fmla="*/ 237067 h 1006475"/>
                <a:gd name="connsiteX600" fmla="*/ 598481 w 676789"/>
                <a:gd name="connsiteY600" fmla="*/ 241300 h 1006475"/>
                <a:gd name="connsiteX601" fmla="*/ 598481 w 676789"/>
                <a:gd name="connsiteY601" fmla="*/ 239183 h 1006475"/>
                <a:gd name="connsiteX602" fmla="*/ 628114 w 676789"/>
                <a:gd name="connsiteY602" fmla="*/ 218017 h 1006475"/>
                <a:gd name="connsiteX603" fmla="*/ 632348 w 676789"/>
                <a:gd name="connsiteY603" fmla="*/ 215900 h 1006475"/>
                <a:gd name="connsiteX604" fmla="*/ 625407 w 676789"/>
                <a:gd name="connsiteY604" fmla="*/ 203200 h 1006475"/>
                <a:gd name="connsiteX605" fmla="*/ 627554 w 676789"/>
                <a:gd name="connsiteY605" fmla="*/ 207530 h 1006475"/>
                <a:gd name="connsiteX606" fmla="*/ 625407 w 676789"/>
                <a:gd name="connsiteY606" fmla="*/ 209694 h 1006475"/>
                <a:gd name="connsiteX607" fmla="*/ 597485 w 676789"/>
                <a:gd name="connsiteY607" fmla="*/ 227013 h 1006475"/>
                <a:gd name="connsiteX608" fmla="*/ 595337 w 676789"/>
                <a:gd name="connsiteY608" fmla="*/ 227013 h 1006475"/>
                <a:gd name="connsiteX609" fmla="*/ 595337 w 676789"/>
                <a:gd name="connsiteY609" fmla="*/ 222683 h 1006475"/>
                <a:gd name="connsiteX610" fmla="*/ 623259 w 676789"/>
                <a:gd name="connsiteY610" fmla="*/ 205365 h 1006475"/>
                <a:gd name="connsiteX611" fmla="*/ 625407 w 676789"/>
                <a:gd name="connsiteY611" fmla="*/ 205365 h 1006475"/>
                <a:gd name="connsiteX612" fmla="*/ 625407 w 676789"/>
                <a:gd name="connsiteY612" fmla="*/ 203200 h 1006475"/>
                <a:gd name="connsiteX613" fmla="*/ 619592 w 676789"/>
                <a:gd name="connsiteY613" fmla="*/ 179387 h 1006475"/>
                <a:gd name="connsiteX614" fmla="*/ 619592 w 676789"/>
                <a:gd name="connsiteY614" fmla="*/ 181504 h 1006475"/>
                <a:gd name="connsiteX615" fmla="*/ 621764 w 676789"/>
                <a:gd name="connsiteY615" fmla="*/ 181504 h 1006475"/>
                <a:gd name="connsiteX616" fmla="*/ 619592 w 676789"/>
                <a:gd name="connsiteY616" fmla="*/ 183620 h 1006475"/>
                <a:gd name="connsiteX617" fmla="*/ 617420 w 676789"/>
                <a:gd name="connsiteY617" fmla="*/ 185737 h 1006475"/>
                <a:gd name="connsiteX618" fmla="*/ 584834 w 676789"/>
                <a:gd name="connsiteY618" fmla="*/ 204787 h 1006475"/>
                <a:gd name="connsiteX619" fmla="*/ 582662 w 676789"/>
                <a:gd name="connsiteY619" fmla="*/ 204787 h 1006475"/>
                <a:gd name="connsiteX620" fmla="*/ 582662 w 676789"/>
                <a:gd name="connsiteY620" fmla="*/ 200554 h 1006475"/>
                <a:gd name="connsiteX621" fmla="*/ 617420 w 676789"/>
                <a:gd name="connsiteY621" fmla="*/ 181504 h 1006475"/>
                <a:gd name="connsiteX622" fmla="*/ 619592 w 676789"/>
                <a:gd name="connsiteY622" fmla="*/ 179387 h 1006475"/>
                <a:gd name="connsiteX623" fmla="*/ 621236 w 676789"/>
                <a:gd name="connsiteY623" fmla="*/ 160337 h 1006475"/>
                <a:gd name="connsiteX624" fmla="*/ 623352 w 676789"/>
                <a:gd name="connsiteY624" fmla="*/ 164646 h 1006475"/>
                <a:gd name="connsiteX625" fmla="*/ 621236 w 676789"/>
                <a:gd name="connsiteY625" fmla="*/ 164646 h 1006475"/>
                <a:gd name="connsiteX626" fmla="*/ 619119 w 676789"/>
                <a:gd name="connsiteY626" fmla="*/ 166800 h 1006475"/>
                <a:gd name="connsiteX627" fmla="*/ 614886 w 676789"/>
                <a:gd name="connsiteY627" fmla="*/ 166800 h 1006475"/>
                <a:gd name="connsiteX628" fmla="*/ 610652 w 676789"/>
                <a:gd name="connsiteY628" fmla="*/ 168955 h 1006475"/>
                <a:gd name="connsiteX629" fmla="*/ 576786 w 676789"/>
                <a:gd name="connsiteY629" fmla="*/ 190500 h 1006475"/>
                <a:gd name="connsiteX630" fmla="*/ 574669 w 676789"/>
                <a:gd name="connsiteY630" fmla="*/ 188345 h 1006475"/>
                <a:gd name="connsiteX631" fmla="*/ 608536 w 676789"/>
                <a:gd name="connsiteY631" fmla="*/ 164646 h 1006475"/>
                <a:gd name="connsiteX632" fmla="*/ 612769 w 676789"/>
                <a:gd name="connsiteY632" fmla="*/ 164646 h 1006475"/>
                <a:gd name="connsiteX633" fmla="*/ 617002 w 676789"/>
                <a:gd name="connsiteY633" fmla="*/ 162491 h 1006475"/>
                <a:gd name="connsiteX634" fmla="*/ 621236 w 676789"/>
                <a:gd name="connsiteY634" fmla="*/ 160337 h 1006475"/>
                <a:gd name="connsiteX635" fmla="*/ 600929 w 676789"/>
                <a:gd name="connsiteY635" fmla="*/ 149225 h 1006475"/>
                <a:gd name="connsiteX636" fmla="*/ 603112 w 676789"/>
                <a:gd name="connsiteY636" fmla="*/ 149225 h 1006475"/>
                <a:gd name="connsiteX637" fmla="*/ 605294 w 676789"/>
                <a:gd name="connsiteY637" fmla="*/ 153534 h 1006475"/>
                <a:gd name="connsiteX638" fmla="*/ 603112 w 676789"/>
                <a:gd name="connsiteY638" fmla="*/ 153534 h 1006475"/>
                <a:gd name="connsiteX639" fmla="*/ 559454 w 676789"/>
                <a:gd name="connsiteY639" fmla="*/ 177233 h 1006475"/>
                <a:gd name="connsiteX640" fmla="*/ 557272 w 676789"/>
                <a:gd name="connsiteY640" fmla="*/ 177233 h 1006475"/>
                <a:gd name="connsiteX641" fmla="*/ 557272 w 676789"/>
                <a:gd name="connsiteY641" fmla="*/ 175079 h 1006475"/>
                <a:gd name="connsiteX642" fmla="*/ 557272 w 676789"/>
                <a:gd name="connsiteY642" fmla="*/ 172924 h 1006475"/>
                <a:gd name="connsiteX643" fmla="*/ 600929 w 676789"/>
                <a:gd name="connsiteY643" fmla="*/ 149225 h 1006475"/>
                <a:gd name="connsiteX644" fmla="*/ 587251 w 676789"/>
                <a:gd name="connsiteY644" fmla="*/ 133350 h 1006475"/>
                <a:gd name="connsiteX645" fmla="*/ 589427 w 676789"/>
                <a:gd name="connsiteY645" fmla="*/ 133350 h 1006475"/>
                <a:gd name="connsiteX646" fmla="*/ 589427 w 676789"/>
                <a:gd name="connsiteY646" fmla="*/ 137715 h 1006475"/>
                <a:gd name="connsiteX647" fmla="*/ 550268 w 676789"/>
                <a:gd name="connsiteY647" fmla="*/ 159544 h 1006475"/>
                <a:gd name="connsiteX648" fmla="*/ 545917 w 676789"/>
                <a:gd name="connsiteY648" fmla="*/ 163909 h 1006475"/>
                <a:gd name="connsiteX649" fmla="*/ 541566 w 676789"/>
                <a:gd name="connsiteY649" fmla="*/ 166092 h 1006475"/>
                <a:gd name="connsiteX650" fmla="*/ 537215 w 676789"/>
                <a:gd name="connsiteY650" fmla="*/ 168275 h 1006475"/>
                <a:gd name="connsiteX651" fmla="*/ 535039 w 676789"/>
                <a:gd name="connsiteY651" fmla="*/ 163909 h 1006475"/>
                <a:gd name="connsiteX652" fmla="*/ 539390 w 676789"/>
                <a:gd name="connsiteY652" fmla="*/ 161726 h 1006475"/>
                <a:gd name="connsiteX653" fmla="*/ 543741 w 676789"/>
                <a:gd name="connsiteY653" fmla="*/ 159544 h 1006475"/>
                <a:gd name="connsiteX654" fmla="*/ 548092 w 676789"/>
                <a:gd name="connsiteY654" fmla="*/ 157361 h 1006475"/>
                <a:gd name="connsiteX655" fmla="*/ 587251 w 676789"/>
                <a:gd name="connsiteY655" fmla="*/ 133350 h 1006475"/>
                <a:gd name="connsiteX656" fmla="*/ 572023 w 676789"/>
                <a:gd name="connsiteY656" fmla="*/ 119062 h 1006475"/>
                <a:gd name="connsiteX657" fmla="*/ 572023 w 676789"/>
                <a:gd name="connsiteY657" fmla="*/ 123371 h 1006475"/>
                <a:gd name="connsiteX658" fmla="*/ 538155 w 676789"/>
                <a:gd name="connsiteY658" fmla="*/ 142761 h 1006475"/>
                <a:gd name="connsiteX659" fmla="*/ 533922 w 676789"/>
                <a:gd name="connsiteY659" fmla="*/ 144916 h 1006475"/>
                <a:gd name="connsiteX660" fmla="*/ 531805 w 676789"/>
                <a:gd name="connsiteY660" fmla="*/ 144916 h 1006475"/>
                <a:gd name="connsiteX661" fmla="*/ 529689 w 676789"/>
                <a:gd name="connsiteY661" fmla="*/ 147070 h 1006475"/>
                <a:gd name="connsiteX662" fmla="*/ 527572 w 676789"/>
                <a:gd name="connsiteY662" fmla="*/ 149225 h 1006475"/>
                <a:gd name="connsiteX663" fmla="*/ 525455 w 676789"/>
                <a:gd name="connsiteY663" fmla="*/ 144916 h 1006475"/>
                <a:gd name="connsiteX664" fmla="*/ 529689 w 676789"/>
                <a:gd name="connsiteY664" fmla="*/ 142761 h 1006475"/>
                <a:gd name="connsiteX665" fmla="*/ 531805 w 676789"/>
                <a:gd name="connsiteY665" fmla="*/ 140607 h 1006475"/>
                <a:gd name="connsiteX666" fmla="*/ 533922 w 676789"/>
                <a:gd name="connsiteY666" fmla="*/ 138452 h 1006475"/>
                <a:gd name="connsiteX667" fmla="*/ 572023 w 676789"/>
                <a:gd name="connsiteY667" fmla="*/ 119062 h 1006475"/>
                <a:gd name="connsiteX668" fmla="*/ 563850 w 676789"/>
                <a:gd name="connsiteY668" fmla="*/ 100012 h 1006475"/>
                <a:gd name="connsiteX669" fmla="*/ 566026 w 676789"/>
                <a:gd name="connsiteY669" fmla="*/ 100012 h 1006475"/>
                <a:gd name="connsiteX670" fmla="*/ 570377 w 676789"/>
                <a:gd name="connsiteY670" fmla="*/ 100012 h 1006475"/>
                <a:gd name="connsiteX671" fmla="*/ 570377 w 676789"/>
                <a:gd name="connsiteY671" fmla="*/ 104245 h 1006475"/>
                <a:gd name="connsiteX672" fmla="*/ 568201 w 676789"/>
                <a:gd name="connsiteY672" fmla="*/ 104245 h 1006475"/>
                <a:gd name="connsiteX673" fmla="*/ 566026 w 676789"/>
                <a:gd name="connsiteY673" fmla="*/ 104245 h 1006475"/>
                <a:gd name="connsiteX674" fmla="*/ 555148 w 676789"/>
                <a:gd name="connsiteY674" fmla="*/ 108479 h 1006475"/>
                <a:gd name="connsiteX675" fmla="*/ 542095 w 676789"/>
                <a:gd name="connsiteY675" fmla="*/ 114829 h 1006475"/>
                <a:gd name="connsiteX676" fmla="*/ 524691 w 676789"/>
                <a:gd name="connsiteY676" fmla="*/ 127529 h 1006475"/>
                <a:gd name="connsiteX677" fmla="*/ 520340 w 676789"/>
                <a:gd name="connsiteY677" fmla="*/ 129645 h 1006475"/>
                <a:gd name="connsiteX678" fmla="*/ 518165 w 676789"/>
                <a:gd name="connsiteY678" fmla="*/ 131762 h 1006475"/>
                <a:gd name="connsiteX679" fmla="*/ 515989 w 676789"/>
                <a:gd name="connsiteY679" fmla="*/ 131762 h 1006475"/>
                <a:gd name="connsiteX680" fmla="*/ 515989 w 676789"/>
                <a:gd name="connsiteY680" fmla="*/ 127529 h 1006475"/>
                <a:gd name="connsiteX681" fmla="*/ 518165 w 676789"/>
                <a:gd name="connsiteY681" fmla="*/ 127529 h 1006475"/>
                <a:gd name="connsiteX682" fmla="*/ 520340 w 676789"/>
                <a:gd name="connsiteY682" fmla="*/ 125412 h 1006475"/>
                <a:gd name="connsiteX683" fmla="*/ 542095 w 676789"/>
                <a:gd name="connsiteY683" fmla="*/ 110595 h 1006475"/>
                <a:gd name="connsiteX684" fmla="*/ 563850 w 676789"/>
                <a:gd name="connsiteY684" fmla="*/ 100012 h 1006475"/>
                <a:gd name="connsiteX685" fmla="*/ 541834 w 676789"/>
                <a:gd name="connsiteY685" fmla="*/ 82550 h 1006475"/>
                <a:gd name="connsiteX686" fmla="*/ 543977 w 676789"/>
                <a:gd name="connsiteY686" fmla="*/ 86859 h 1006475"/>
                <a:gd name="connsiteX687" fmla="*/ 507543 w 676789"/>
                <a:gd name="connsiteY687" fmla="*/ 110558 h 1006475"/>
                <a:gd name="connsiteX688" fmla="*/ 505400 w 676789"/>
                <a:gd name="connsiteY688" fmla="*/ 112713 h 1006475"/>
                <a:gd name="connsiteX689" fmla="*/ 503257 w 676789"/>
                <a:gd name="connsiteY689" fmla="*/ 112713 h 1006475"/>
                <a:gd name="connsiteX690" fmla="*/ 503257 w 676789"/>
                <a:gd name="connsiteY690" fmla="*/ 108404 h 1006475"/>
                <a:gd name="connsiteX691" fmla="*/ 541834 w 676789"/>
                <a:gd name="connsiteY691" fmla="*/ 82550 h 1006475"/>
                <a:gd name="connsiteX692" fmla="*/ 526997 w 676789"/>
                <a:gd name="connsiteY692" fmla="*/ 69850 h 1006475"/>
                <a:gd name="connsiteX693" fmla="*/ 529137 w 676789"/>
                <a:gd name="connsiteY693" fmla="*/ 69850 h 1006475"/>
                <a:gd name="connsiteX694" fmla="*/ 531277 w 676789"/>
                <a:gd name="connsiteY694" fmla="*/ 71926 h 1006475"/>
                <a:gd name="connsiteX695" fmla="*/ 529137 w 676789"/>
                <a:gd name="connsiteY695" fmla="*/ 74002 h 1006475"/>
                <a:gd name="connsiteX696" fmla="*/ 488483 w 676789"/>
                <a:gd name="connsiteY696" fmla="*/ 96838 h 1006475"/>
                <a:gd name="connsiteX697" fmla="*/ 486343 w 676789"/>
                <a:gd name="connsiteY697" fmla="*/ 96838 h 1006475"/>
                <a:gd name="connsiteX698" fmla="*/ 484203 w 676789"/>
                <a:gd name="connsiteY698" fmla="*/ 92686 h 1006475"/>
                <a:gd name="connsiteX699" fmla="*/ 526997 w 676789"/>
                <a:gd name="connsiteY699" fmla="*/ 69850 h 1006475"/>
                <a:gd name="connsiteX700" fmla="*/ 503178 w 676789"/>
                <a:gd name="connsiteY700" fmla="*/ 53975 h 1006475"/>
                <a:gd name="connsiteX701" fmla="*/ 505322 w 676789"/>
                <a:gd name="connsiteY701" fmla="*/ 53975 h 1006475"/>
                <a:gd name="connsiteX702" fmla="*/ 507465 w 676789"/>
                <a:gd name="connsiteY702" fmla="*/ 56173 h 1006475"/>
                <a:gd name="connsiteX703" fmla="*/ 505322 w 676789"/>
                <a:gd name="connsiteY703" fmla="*/ 58371 h 1006475"/>
                <a:gd name="connsiteX704" fmla="*/ 466745 w 676789"/>
                <a:gd name="connsiteY704" fmla="*/ 82550 h 1006475"/>
                <a:gd name="connsiteX705" fmla="*/ 464602 w 676789"/>
                <a:gd name="connsiteY705" fmla="*/ 82550 h 1006475"/>
                <a:gd name="connsiteX706" fmla="*/ 464602 w 676789"/>
                <a:gd name="connsiteY706" fmla="*/ 78154 h 1006475"/>
                <a:gd name="connsiteX707" fmla="*/ 501035 w 676789"/>
                <a:gd name="connsiteY707" fmla="*/ 56173 h 1006475"/>
                <a:gd name="connsiteX708" fmla="*/ 503178 w 676789"/>
                <a:gd name="connsiteY708" fmla="*/ 53975 h 1006475"/>
                <a:gd name="connsiteX709" fmla="*/ 492609 w 676789"/>
                <a:gd name="connsiteY709" fmla="*/ 42862 h 1006475"/>
                <a:gd name="connsiteX710" fmla="*/ 494764 w 676789"/>
                <a:gd name="connsiteY710" fmla="*/ 45103 h 1006475"/>
                <a:gd name="connsiteX711" fmla="*/ 494764 w 676789"/>
                <a:gd name="connsiteY711" fmla="*/ 47344 h 1006475"/>
                <a:gd name="connsiteX712" fmla="*/ 492609 w 676789"/>
                <a:gd name="connsiteY712" fmla="*/ 47344 h 1006475"/>
                <a:gd name="connsiteX713" fmla="*/ 490455 w 676789"/>
                <a:gd name="connsiteY713" fmla="*/ 49585 h 1006475"/>
                <a:gd name="connsiteX714" fmla="*/ 449520 w 676789"/>
                <a:gd name="connsiteY714" fmla="*/ 71997 h 1006475"/>
                <a:gd name="connsiteX715" fmla="*/ 443057 w 676789"/>
                <a:gd name="connsiteY715" fmla="*/ 76480 h 1006475"/>
                <a:gd name="connsiteX716" fmla="*/ 438748 w 676789"/>
                <a:gd name="connsiteY716" fmla="*/ 78721 h 1006475"/>
                <a:gd name="connsiteX717" fmla="*/ 438748 w 676789"/>
                <a:gd name="connsiteY717" fmla="*/ 80962 h 1006475"/>
                <a:gd name="connsiteX718" fmla="*/ 436593 w 676789"/>
                <a:gd name="connsiteY718" fmla="*/ 76480 h 1006475"/>
                <a:gd name="connsiteX719" fmla="*/ 438748 w 676789"/>
                <a:gd name="connsiteY719" fmla="*/ 74238 h 1006475"/>
                <a:gd name="connsiteX720" fmla="*/ 447366 w 676789"/>
                <a:gd name="connsiteY720" fmla="*/ 69756 h 1006475"/>
                <a:gd name="connsiteX721" fmla="*/ 486146 w 676789"/>
                <a:gd name="connsiteY721" fmla="*/ 47344 h 1006475"/>
                <a:gd name="connsiteX722" fmla="*/ 490455 w 676789"/>
                <a:gd name="connsiteY722" fmla="*/ 45103 h 1006475"/>
                <a:gd name="connsiteX723" fmla="*/ 492609 w 676789"/>
                <a:gd name="connsiteY723" fmla="*/ 42862 h 1006475"/>
                <a:gd name="connsiteX724" fmla="*/ 460322 w 676789"/>
                <a:gd name="connsiteY724" fmla="*/ 34925 h 1006475"/>
                <a:gd name="connsiteX725" fmla="*/ 462462 w 676789"/>
                <a:gd name="connsiteY725" fmla="*/ 34925 h 1006475"/>
                <a:gd name="connsiteX726" fmla="*/ 464602 w 676789"/>
                <a:gd name="connsiteY726" fmla="*/ 34925 h 1006475"/>
                <a:gd name="connsiteX727" fmla="*/ 462462 w 676789"/>
                <a:gd name="connsiteY727" fmla="*/ 39158 h 1006475"/>
                <a:gd name="connsiteX728" fmla="*/ 428227 w 676789"/>
                <a:gd name="connsiteY728" fmla="*/ 58208 h 1006475"/>
                <a:gd name="connsiteX729" fmla="*/ 426087 w 676789"/>
                <a:gd name="connsiteY729" fmla="*/ 60325 h 1006475"/>
                <a:gd name="connsiteX730" fmla="*/ 423948 w 676789"/>
                <a:gd name="connsiteY730" fmla="*/ 62442 h 1006475"/>
                <a:gd name="connsiteX731" fmla="*/ 419668 w 676789"/>
                <a:gd name="connsiteY731" fmla="*/ 64558 h 1006475"/>
                <a:gd name="connsiteX732" fmla="*/ 419668 w 676789"/>
                <a:gd name="connsiteY732" fmla="*/ 66675 h 1006475"/>
                <a:gd name="connsiteX733" fmla="*/ 417528 w 676789"/>
                <a:gd name="connsiteY733" fmla="*/ 66675 h 1006475"/>
                <a:gd name="connsiteX734" fmla="*/ 415389 w 676789"/>
                <a:gd name="connsiteY734" fmla="*/ 64558 h 1006475"/>
                <a:gd name="connsiteX735" fmla="*/ 415389 w 676789"/>
                <a:gd name="connsiteY735" fmla="*/ 62442 h 1006475"/>
                <a:gd name="connsiteX736" fmla="*/ 417528 w 676789"/>
                <a:gd name="connsiteY736" fmla="*/ 60325 h 1006475"/>
                <a:gd name="connsiteX737" fmla="*/ 421808 w 676789"/>
                <a:gd name="connsiteY737" fmla="*/ 58208 h 1006475"/>
                <a:gd name="connsiteX738" fmla="*/ 423948 w 676789"/>
                <a:gd name="connsiteY738" fmla="*/ 56092 h 1006475"/>
                <a:gd name="connsiteX739" fmla="*/ 460322 w 676789"/>
                <a:gd name="connsiteY739" fmla="*/ 34925 h 1006475"/>
                <a:gd name="connsiteX740" fmla="*/ 447522 w 676789"/>
                <a:gd name="connsiteY740" fmla="*/ 23812 h 1006475"/>
                <a:gd name="connsiteX741" fmla="*/ 449712 w 676789"/>
                <a:gd name="connsiteY741" fmla="*/ 23812 h 1006475"/>
                <a:gd name="connsiteX742" fmla="*/ 451902 w 676789"/>
                <a:gd name="connsiteY742" fmla="*/ 26017 h 1006475"/>
                <a:gd name="connsiteX743" fmla="*/ 449712 w 676789"/>
                <a:gd name="connsiteY743" fmla="*/ 28222 h 1006475"/>
                <a:gd name="connsiteX744" fmla="*/ 447522 w 676789"/>
                <a:gd name="connsiteY744" fmla="*/ 28222 h 1006475"/>
                <a:gd name="connsiteX745" fmla="*/ 410298 w 676789"/>
                <a:gd name="connsiteY745" fmla="*/ 50271 h 1006475"/>
                <a:gd name="connsiteX746" fmla="*/ 408109 w 676789"/>
                <a:gd name="connsiteY746" fmla="*/ 54680 h 1006475"/>
                <a:gd name="connsiteX747" fmla="*/ 401540 w 676789"/>
                <a:gd name="connsiteY747" fmla="*/ 56885 h 1006475"/>
                <a:gd name="connsiteX748" fmla="*/ 397160 w 676789"/>
                <a:gd name="connsiteY748" fmla="*/ 59090 h 1006475"/>
                <a:gd name="connsiteX749" fmla="*/ 394971 w 676789"/>
                <a:gd name="connsiteY749" fmla="*/ 61295 h 1006475"/>
                <a:gd name="connsiteX750" fmla="*/ 392781 w 676789"/>
                <a:gd name="connsiteY750" fmla="*/ 63500 h 1006475"/>
                <a:gd name="connsiteX751" fmla="*/ 390591 w 676789"/>
                <a:gd name="connsiteY751" fmla="*/ 63500 h 1006475"/>
                <a:gd name="connsiteX752" fmla="*/ 390591 w 676789"/>
                <a:gd name="connsiteY752" fmla="*/ 59090 h 1006475"/>
                <a:gd name="connsiteX753" fmla="*/ 392781 w 676789"/>
                <a:gd name="connsiteY753" fmla="*/ 59090 h 1006475"/>
                <a:gd name="connsiteX754" fmla="*/ 397160 w 676789"/>
                <a:gd name="connsiteY754" fmla="*/ 54680 h 1006475"/>
                <a:gd name="connsiteX755" fmla="*/ 401540 w 676789"/>
                <a:gd name="connsiteY755" fmla="*/ 52475 h 1006475"/>
                <a:gd name="connsiteX756" fmla="*/ 405919 w 676789"/>
                <a:gd name="connsiteY756" fmla="*/ 48066 h 1006475"/>
                <a:gd name="connsiteX757" fmla="*/ 443143 w 676789"/>
                <a:gd name="connsiteY757" fmla="*/ 26017 h 1006475"/>
                <a:gd name="connsiteX758" fmla="*/ 447522 w 676789"/>
                <a:gd name="connsiteY758" fmla="*/ 23812 h 1006475"/>
                <a:gd name="connsiteX759" fmla="*/ 419547 w 676789"/>
                <a:gd name="connsiteY759" fmla="*/ 15875 h 1006475"/>
                <a:gd name="connsiteX760" fmla="*/ 419547 w 676789"/>
                <a:gd name="connsiteY760" fmla="*/ 20240 h 1006475"/>
                <a:gd name="connsiteX761" fmla="*/ 388855 w 676789"/>
                <a:gd name="connsiteY761" fmla="*/ 42069 h 1006475"/>
                <a:gd name="connsiteX762" fmla="*/ 384471 w 676789"/>
                <a:gd name="connsiteY762" fmla="*/ 46434 h 1006475"/>
                <a:gd name="connsiteX763" fmla="*/ 380086 w 676789"/>
                <a:gd name="connsiteY763" fmla="*/ 48617 h 1006475"/>
                <a:gd name="connsiteX764" fmla="*/ 377894 w 676789"/>
                <a:gd name="connsiteY764" fmla="*/ 50800 h 1006475"/>
                <a:gd name="connsiteX765" fmla="*/ 375702 w 676789"/>
                <a:gd name="connsiteY765" fmla="*/ 46434 h 1006475"/>
                <a:gd name="connsiteX766" fmla="*/ 380086 w 676789"/>
                <a:gd name="connsiteY766" fmla="*/ 44251 h 1006475"/>
                <a:gd name="connsiteX767" fmla="*/ 384471 w 676789"/>
                <a:gd name="connsiteY767" fmla="*/ 42069 h 1006475"/>
                <a:gd name="connsiteX768" fmla="*/ 415163 w 676789"/>
                <a:gd name="connsiteY768" fmla="*/ 18058 h 1006475"/>
                <a:gd name="connsiteX769" fmla="*/ 417355 w 676789"/>
                <a:gd name="connsiteY769" fmla="*/ 18058 h 1006475"/>
                <a:gd name="connsiteX770" fmla="*/ 419547 w 676789"/>
                <a:gd name="connsiteY770" fmla="*/ 15875 h 1006475"/>
                <a:gd name="connsiteX771" fmla="*/ 284013 w 676789"/>
                <a:gd name="connsiteY771" fmla="*/ 11112 h 1006475"/>
                <a:gd name="connsiteX772" fmla="*/ 286202 w 676789"/>
                <a:gd name="connsiteY772" fmla="*/ 15386 h 1006475"/>
                <a:gd name="connsiteX773" fmla="*/ 251191 w 676789"/>
                <a:gd name="connsiteY773" fmla="*/ 36756 h 1006475"/>
                <a:gd name="connsiteX774" fmla="*/ 244626 w 676789"/>
                <a:gd name="connsiteY774" fmla="*/ 41030 h 1006475"/>
                <a:gd name="connsiteX775" fmla="*/ 229309 w 676789"/>
                <a:gd name="connsiteY775" fmla="*/ 51716 h 1006475"/>
                <a:gd name="connsiteX776" fmla="*/ 220556 w 676789"/>
                <a:gd name="connsiteY776" fmla="*/ 60264 h 1006475"/>
                <a:gd name="connsiteX777" fmla="*/ 211803 w 676789"/>
                <a:gd name="connsiteY777" fmla="*/ 66675 h 1006475"/>
                <a:gd name="connsiteX778" fmla="*/ 209615 w 676789"/>
                <a:gd name="connsiteY778" fmla="*/ 66675 h 1006475"/>
                <a:gd name="connsiteX779" fmla="*/ 209615 w 676789"/>
                <a:gd name="connsiteY779" fmla="*/ 62401 h 1006475"/>
                <a:gd name="connsiteX780" fmla="*/ 220556 w 676789"/>
                <a:gd name="connsiteY780" fmla="*/ 55990 h 1006475"/>
                <a:gd name="connsiteX781" fmla="*/ 235873 w 676789"/>
                <a:gd name="connsiteY781" fmla="*/ 43167 h 1006475"/>
                <a:gd name="connsiteX782" fmla="*/ 242438 w 676789"/>
                <a:gd name="connsiteY782" fmla="*/ 36756 h 1006475"/>
                <a:gd name="connsiteX783" fmla="*/ 284013 w 676789"/>
                <a:gd name="connsiteY783" fmla="*/ 11112 h 1006475"/>
                <a:gd name="connsiteX784" fmla="*/ 261868 w 676789"/>
                <a:gd name="connsiteY784" fmla="*/ 9525 h 1006475"/>
                <a:gd name="connsiteX785" fmla="*/ 264016 w 676789"/>
                <a:gd name="connsiteY785" fmla="*/ 9525 h 1006475"/>
                <a:gd name="connsiteX786" fmla="*/ 266164 w 676789"/>
                <a:gd name="connsiteY786" fmla="*/ 11679 h 1006475"/>
                <a:gd name="connsiteX787" fmla="*/ 264016 w 676789"/>
                <a:gd name="connsiteY787" fmla="*/ 13834 h 1006475"/>
                <a:gd name="connsiteX788" fmla="*/ 231799 w 676789"/>
                <a:gd name="connsiteY788" fmla="*/ 39687 h 1006475"/>
                <a:gd name="connsiteX789" fmla="*/ 225356 w 676789"/>
                <a:gd name="connsiteY789" fmla="*/ 46151 h 1006475"/>
                <a:gd name="connsiteX790" fmla="*/ 210321 w 676789"/>
                <a:gd name="connsiteY790" fmla="*/ 59078 h 1006475"/>
                <a:gd name="connsiteX791" fmla="*/ 199582 w 676789"/>
                <a:gd name="connsiteY791" fmla="*/ 67695 h 1006475"/>
                <a:gd name="connsiteX792" fmla="*/ 197434 w 676789"/>
                <a:gd name="connsiteY792" fmla="*/ 69850 h 1006475"/>
                <a:gd name="connsiteX793" fmla="*/ 195287 w 676789"/>
                <a:gd name="connsiteY793" fmla="*/ 69850 h 1006475"/>
                <a:gd name="connsiteX794" fmla="*/ 195287 w 676789"/>
                <a:gd name="connsiteY794" fmla="*/ 65541 h 1006475"/>
                <a:gd name="connsiteX795" fmla="*/ 199582 w 676789"/>
                <a:gd name="connsiteY795" fmla="*/ 63386 h 1006475"/>
                <a:gd name="connsiteX796" fmla="*/ 216764 w 676789"/>
                <a:gd name="connsiteY796" fmla="*/ 48305 h 1006475"/>
                <a:gd name="connsiteX797" fmla="*/ 223208 w 676789"/>
                <a:gd name="connsiteY797" fmla="*/ 41842 h 1006475"/>
                <a:gd name="connsiteX798" fmla="*/ 255425 w 676789"/>
                <a:gd name="connsiteY798" fmla="*/ 13834 h 1006475"/>
                <a:gd name="connsiteX799" fmla="*/ 261868 w 676789"/>
                <a:gd name="connsiteY799" fmla="*/ 9525 h 1006475"/>
                <a:gd name="connsiteX800" fmla="*/ 395280 w 676789"/>
                <a:gd name="connsiteY800" fmla="*/ 6350 h 1006475"/>
                <a:gd name="connsiteX801" fmla="*/ 397397 w 676789"/>
                <a:gd name="connsiteY801" fmla="*/ 6350 h 1006475"/>
                <a:gd name="connsiteX802" fmla="*/ 399514 w 676789"/>
                <a:gd name="connsiteY802" fmla="*/ 8533 h 1006475"/>
                <a:gd name="connsiteX803" fmla="*/ 399514 w 676789"/>
                <a:gd name="connsiteY803" fmla="*/ 10715 h 1006475"/>
                <a:gd name="connsiteX804" fmla="*/ 393164 w 676789"/>
                <a:gd name="connsiteY804" fmla="*/ 12898 h 1006475"/>
                <a:gd name="connsiteX805" fmla="*/ 361414 w 676789"/>
                <a:gd name="connsiteY805" fmla="*/ 34726 h 1006475"/>
                <a:gd name="connsiteX806" fmla="*/ 357180 w 676789"/>
                <a:gd name="connsiteY806" fmla="*/ 39092 h 1006475"/>
                <a:gd name="connsiteX807" fmla="*/ 352947 w 676789"/>
                <a:gd name="connsiteY807" fmla="*/ 41275 h 1006475"/>
                <a:gd name="connsiteX808" fmla="*/ 350830 w 676789"/>
                <a:gd name="connsiteY808" fmla="*/ 41275 h 1006475"/>
                <a:gd name="connsiteX809" fmla="*/ 350830 w 676789"/>
                <a:gd name="connsiteY809" fmla="*/ 36909 h 1006475"/>
                <a:gd name="connsiteX810" fmla="*/ 357180 w 676789"/>
                <a:gd name="connsiteY810" fmla="*/ 34726 h 1006475"/>
                <a:gd name="connsiteX811" fmla="*/ 386814 w 676789"/>
                <a:gd name="connsiteY811" fmla="*/ 12898 h 1006475"/>
                <a:gd name="connsiteX812" fmla="*/ 393164 w 676789"/>
                <a:gd name="connsiteY812" fmla="*/ 8533 h 1006475"/>
                <a:gd name="connsiteX813" fmla="*/ 395280 w 676789"/>
                <a:gd name="connsiteY813" fmla="*/ 6350 h 1006475"/>
                <a:gd name="connsiteX814" fmla="*/ 367219 w 676789"/>
                <a:gd name="connsiteY814" fmla="*/ 4762 h 1006475"/>
                <a:gd name="connsiteX815" fmla="*/ 369352 w 676789"/>
                <a:gd name="connsiteY815" fmla="*/ 4762 h 1006475"/>
                <a:gd name="connsiteX816" fmla="*/ 369352 w 676789"/>
                <a:gd name="connsiteY816" fmla="*/ 6927 h 1006475"/>
                <a:gd name="connsiteX817" fmla="*/ 367219 w 676789"/>
                <a:gd name="connsiteY817" fmla="*/ 9091 h 1006475"/>
                <a:gd name="connsiteX818" fmla="*/ 362952 w 676789"/>
                <a:gd name="connsiteY818" fmla="*/ 11256 h 1006475"/>
                <a:gd name="connsiteX819" fmla="*/ 330954 w 676789"/>
                <a:gd name="connsiteY819" fmla="*/ 30739 h 1006475"/>
                <a:gd name="connsiteX820" fmla="*/ 324554 w 676789"/>
                <a:gd name="connsiteY820" fmla="*/ 35069 h 1006475"/>
                <a:gd name="connsiteX821" fmla="*/ 318155 w 676789"/>
                <a:gd name="connsiteY821" fmla="*/ 43728 h 1006475"/>
                <a:gd name="connsiteX822" fmla="*/ 311755 w 676789"/>
                <a:gd name="connsiteY822" fmla="*/ 45893 h 1006475"/>
                <a:gd name="connsiteX823" fmla="*/ 309622 w 676789"/>
                <a:gd name="connsiteY823" fmla="*/ 48057 h 1006475"/>
                <a:gd name="connsiteX824" fmla="*/ 305355 w 676789"/>
                <a:gd name="connsiteY824" fmla="*/ 52387 h 1006475"/>
                <a:gd name="connsiteX825" fmla="*/ 303222 w 676789"/>
                <a:gd name="connsiteY825" fmla="*/ 52387 h 1006475"/>
                <a:gd name="connsiteX826" fmla="*/ 303222 w 676789"/>
                <a:gd name="connsiteY826" fmla="*/ 48057 h 1006475"/>
                <a:gd name="connsiteX827" fmla="*/ 305355 w 676789"/>
                <a:gd name="connsiteY827" fmla="*/ 48057 h 1006475"/>
                <a:gd name="connsiteX828" fmla="*/ 309622 w 676789"/>
                <a:gd name="connsiteY828" fmla="*/ 43728 h 1006475"/>
                <a:gd name="connsiteX829" fmla="*/ 318155 w 676789"/>
                <a:gd name="connsiteY829" fmla="*/ 35069 h 1006475"/>
                <a:gd name="connsiteX830" fmla="*/ 324554 w 676789"/>
                <a:gd name="connsiteY830" fmla="*/ 30739 h 1006475"/>
                <a:gd name="connsiteX831" fmla="*/ 354419 w 676789"/>
                <a:gd name="connsiteY831" fmla="*/ 11256 h 1006475"/>
                <a:gd name="connsiteX832" fmla="*/ 360819 w 676789"/>
                <a:gd name="connsiteY832" fmla="*/ 6927 h 1006475"/>
                <a:gd name="connsiteX833" fmla="*/ 367219 w 676789"/>
                <a:gd name="connsiteY833" fmla="*/ 4762 h 1006475"/>
                <a:gd name="connsiteX834" fmla="*/ 328573 w 676789"/>
                <a:gd name="connsiteY834" fmla="*/ 0 h 1006475"/>
                <a:gd name="connsiteX835" fmla="*/ 330707 w 676789"/>
                <a:gd name="connsiteY835" fmla="*/ 0 h 1006475"/>
                <a:gd name="connsiteX836" fmla="*/ 332840 w 676789"/>
                <a:gd name="connsiteY836" fmla="*/ 4417 h 1006475"/>
                <a:gd name="connsiteX837" fmla="*/ 330707 w 676789"/>
                <a:gd name="connsiteY837" fmla="*/ 4417 h 1006475"/>
                <a:gd name="connsiteX838" fmla="*/ 326440 w 676789"/>
                <a:gd name="connsiteY838" fmla="*/ 4417 h 1006475"/>
                <a:gd name="connsiteX839" fmla="*/ 315774 w 676789"/>
                <a:gd name="connsiteY839" fmla="*/ 8835 h 1006475"/>
                <a:gd name="connsiteX840" fmla="*/ 285909 w 676789"/>
                <a:gd name="connsiteY840" fmla="*/ 33130 h 1006475"/>
                <a:gd name="connsiteX841" fmla="*/ 281643 w 676789"/>
                <a:gd name="connsiteY841" fmla="*/ 37548 h 1006475"/>
                <a:gd name="connsiteX842" fmla="*/ 270976 w 676789"/>
                <a:gd name="connsiteY842" fmla="*/ 46382 h 1006475"/>
                <a:gd name="connsiteX843" fmla="*/ 266710 w 676789"/>
                <a:gd name="connsiteY843" fmla="*/ 48591 h 1006475"/>
                <a:gd name="connsiteX844" fmla="*/ 266710 w 676789"/>
                <a:gd name="connsiteY844" fmla="*/ 50800 h 1006475"/>
                <a:gd name="connsiteX845" fmla="*/ 264577 w 676789"/>
                <a:gd name="connsiteY845" fmla="*/ 46382 h 1006475"/>
                <a:gd name="connsiteX846" fmla="*/ 273110 w 676789"/>
                <a:gd name="connsiteY846" fmla="*/ 37548 h 1006475"/>
                <a:gd name="connsiteX847" fmla="*/ 279509 w 676789"/>
                <a:gd name="connsiteY847" fmla="*/ 33130 h 1006475"/>
                <a:gd name="connsiteX848" fmla="*/ 307241 w 676789"/>
                <a:gd name="connsiteY848" fmla="*/ 8835 h 1006475"/>
                <a:gd name="connsiteX849" fmla="*/ 315774 w 676789"/>
                <a:gd name="connsiteY849" fmla="*/ 4417 h 1006475"/>
                <a:gd name="connsiteX850" fmla="*/ 320040 w 676789"/>
                <a:gd name="connsiteY850" fmla="*/ 4417 h 1006475"/>
                <a:gd name="connsiteX851" fmla="*/ 328573 w 676789"/>
                <a:gd name="connsiteY851" fmla="*/ 0 h 100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Lst>
              <a:rect l="l" t="t" r="r" b="b"/>
              <a:pathLst>
                <a:path w="676789" h="1006475">
                  <a:moveTo>
                    <a:pt x="612728" y="981075"/>
                  </a:moveTo>
                  <a:cubicBezTo>
                    <a:pt x="614865" y="981075"/>
                    <a:pt x="614865" y="981075"/>
                    <a:pt x="614865" y="981075"/>
                  </a:cubicBezTo>
                  <a:cubicBezTo>
                    <a:pt x="614865" y="981075"/>
                    <a:pt x="617002" y="983192"/>
                    <a:pt x="614865" y="983192"/>
                  </a:cubicBezTo>
                  <a:cubicBezTo>
                    <a:pt x="608454" y="987425"/>
                    <a:pt x="602043" y="991658"/>
                    <a:pt x="595632" y="993775"/>
                  </a:cubicBezTo>
                  <a:cubicBezTo>
                    <a:pt x="584947" y="998008"/>
                    <a:pt x="576399" y="1002242"/>
                    <a:pt x="565713" y="1006475"/>
                  </a:cubicBezTo>
                  <a:cubicBezTo>
                    <a:pt x="565713" y="1006475"/>
                    <a:pt x="565713" y="1006475"/>
                    <a:pt x="563576" y="1006475"/>
                  </a:cubicBezTo>
                  <a:cubicBezTo>
                    <a:pt x="563576" y="1006475"/>
                    <a:pt x="563576" y="1006475"/>
                    <a:pt x="561439" y="1006475"/>
                  </a:cubicBezTo>
                  <a:cubicBezTo>
                    <a:pt x="561439" y="1004358"/>
                    <a:pt x="561439" y="1004358"/>
                    <a:pt x="563576" y="1004358"/>
                  </a:cubicBezTo>
                  <a:cubicBezTo>
                    <a:pt x="574261" y="1000125"/>
                    <a:pt x="582810" y="995892"/>
                    <a:pt x="593495" y="989542"/>
                  </a:cubicBezTo>
                  <a:cubicBezTo>
                    <a:pt x="599906" y="987425"/>
                    <a:pt x="606317" y="983192"/>
                    <a:pt x="612728" y="981075"/>
                  </a:cubicBezTo>
                  <a:close/>
                  <a:moveTo>
                    <a:pt x="636513" y="941387"/>
                  </a:moveTo>
                  <a:cubicBezTo>
                    <a:pt x="638663" y="941387"/>
                    <a:pt x="640814" y="945683"/>
                    <a:pt x="638663" y="945683"/>
                  </a:cubicBezTo>
                  <a:cubicBezTo>
                    <a:pt x="636513" y="947830"/>
                    <a:pt x="634362" y="947830"/>
                    <a:pt x="632211" y="947830"/>
                  </a:cubicBezTo>
                  <a:cubicBezTo>
                    <a:pt x="615005" y="956422"/>
                    <a:pt x="599949" y="965013"/>
                    <a:pt x="582742" y="975752"/>
                  </a:cubicBezTo>
                  <a:cubicBezTo>
                    <a:pt x="582742" y="975752"/>
                    <a:pt x="580592" y="977900"/>
                    <a:pt x="578441" y="977900"/>
                  </a:cubicBezTo>
                  <a:cubicBezTo>
                    <a:pt x="578441" y="977900"/>
                    <a:pt x="576290" y="977900"/>
                    <a:pt x="576290" y="977900"/>
                  </a:cubicBezTo>
                  <a:cubicBezTo>
                    <a:pt x="574139" y="977900"/>
                    <a:pt x="574139" y="975752"/>
                    <a:pt x="576290" y="973604"/>
                  </a:cubicBezTo>
                  <a:cubicBezTo>
                    <a:pt x="578441" y="973604"/>
                    <a:pt x="578441" y="971456"/>
                    <a:pt x="580592" y="971456"/>
                  </a:cubicBezTo>
                  <a:cubicBezTo>
                    <a:pt x="584893" y="969309"/>
                    <a:pt x="587044" y="967161"/>
                    <a:pt x="589195" y="967161"/>
                  </a:cubicBezTo>
                  <a:cubicBezTo>
                    <a:pt x="604251" y="958569"/>
                    <a:pt x="619306" y="949978"/>
                    <a:pt x="636513" y="941387"/>
                  </a:cubicBezTo>
                  <a:close/>
                  <a:moveTo>
                    <a:pt x="642931" y="914400"/>
                  </a:moveTo>
                  <a:cubicBezTo>
                    <a:pt x="645048" y="914400"/>
                    <a:pt x="645048" y="914400"/>
                    <a:pt x="645048" y="914400"/>
                  </a:cubicBezTo>
                  <a:cubicBezTo>
                    <a:pt x="647164" y="914400"/>
                    <a:pt x="647164" y="916483"/>
                    <a:pt x="645048" y="916483"/>
                  </a:cubicBezTo>
                  <a:cubicBezTo>
                    <a:pt x="632348" y="924818"/>
                    <a:pt x="619648" y="931069"/>
                    <a:pt x="606948" y="937320"/>
                  </a:cubicBezTo>
                  <a:cubicBezTo>
                    <a:pt x="604831" y="937320"/>
                    <a:pt x="602714" y="937320"/>
                    <a:pt x="600598" y="939403"/>
                  </a:cubicBezTo>
                  <a:cubicBezTo>
                    <a:pt x="594248" y="941487"/>
                    <a:pt x="587898" y="943571"/>
                    <a:pt x="581548" y="947738"/>
                  </a:cubicBezTo>
                  <a:cubicBezTo>
                    <a:pt x="579431" y="947738"/>
                    <a:pt x="577314" y="945654"/>
                    <a:pt x="579431" y="943571"/>
                  </a:cubicBezTo>
                  <a:cubicBezTo>
                    <a:pt x="587898" y="939403"/>
                    <a:pt x="596364" y="937320"/>
                    <a:pt x="602714" y="933152"/>
                  </a:cubicBezTo>
                  <a:cubicBezTo>
                    <a:pt x="604831" y="933152"/>
                    <a:pt x="606948" y="931069"/>
                    <a:pt x="609064" y="931069"/>
                  </a:cubicBezTo>
                  <a:cubicBezTo>
                    <a:pt x="619648" y="924818"/>
                    <a:pt x="632348" y="920651"/>
                    <a:pt x="642931" y="914400"/>
                  </a:cubicBezTo>
                  <a:close/>
                  <a:moveTo>
                    <a:pt x="656888" y="892175"/>
                  </a:moveTo>
                  <a:cubicBezTo>
                    <a:pt x="659071" y="892175"/>
                    <a:pt x="661254" y="892175"/>
                    <a:pt x="663437" y="892175"/>
                  </a:cubicBezTo>
                  <a:cubicBezTo>
                    <a:pt x="663437" y="892175"/>
                    <a:pt x="665619" y="892175"/>
                    <a:pt x="665619" y="892175"/>
                  </a:cubicBezTo>
                  <a:cubicBezTo>
                    <a:pt x="667802" y="892175"/>
                    <a:pt x="667802" y="896408"/>
                    <a:pt x="665619" y="896408"/>
                  </a:cubicBezTo>
                  <a:cubicBezTo>
                    <a:pt x="663437" y="896408"/>
                    <a:pt x="663437" y="896408"/>
                    <a:pt x="663437" y="896408"/>
                  </a:cubicBezTo>
                  <a:cubicBezTo>
                    <a:pt x="659071" y="896408"/>
                    <a:pt x="656888" y="896408"/>
                    <a:pt x="654705" y="896408"/>
                  </a:cubicBezTo>
                  <a:cubicBezTo>
                    <a:pt x="648157" y="898525"/>
                    <a:pt x="639426" y="900642"/>
                    <a:pt x="632877" y="904875"/>
                  </a:cubicBezTo>
                  <a:cubicBezTo>
                    <a:pt x="626329" y="906992"/>
                    <a:pt x="619780" y="909108"/>
                    <a:pt x="615415" y="911225"/>
                  </a:cubicBezTo>
                  <a:cubicBezTo>
                    <a:pt x="613232" y="911225"/>
                    <a:pt x="611049" y="913342"/>
                    <a:pt x="608866" y="913342"/>
                  </a:cubicBezTo>
                  <a:cubicBezTo>
                    <a:pt x="606683" y="915458"/>
                    <a:pt x="604501" y="915458"/>
                    <a:pt x="602318" y="915458"/>
                  </a:cubicBezTo>
                  <a:cubicBezTo>
                    <a:pt x="602318" y="917575"/>
                    <a:pt x="602318" y="917575"/>
                    <a:pt x="602318" y="917575"/>
                  </a:cubicBezTo>
                  <a:cubicBezTo>
                    <a:pt x="600135" y="917575"/>
                    <a:pt x="597952" y="913342"/>
                    <a:pt x="600135" y="913342"/>
                  </a:cubicBezTo>
                  <a:cubicBezTo>
                    <a:pt x="604501" y="911225"/>
                    <a:pt x="608866" y="909108"/>
                    <a:pt x="611049" y="909108"/>
                  </a:cubicBezTo>
                  <a:cubicBezTo>
                    <a:pt x="613232" y="906992"/>
                    <a:pt x="615415" y="906992"/>
                    <a:pt x="617598" y="906992"/>
                  </a:cubicBezTo>
                  <a:cubicBezTo>
                    <a:pt x="630694" y="900642"/>
                    <a:pt x="643791" y="894292"/>
                    <a:pt x="656888" y="892175"/>
                  </a:cubicBezTo>
                  <a:close/>
                  <a:moveTo>
                    <a:pt x="671438" y="866775"/>
                  </a:moveTo>
                  <a:cubicBezTo>
                    <a:pt x="675739" y="866775"/>
                    <a:pt x="675739" y="871084"/>
                    <a:pt x="671438" y="871084"/>
                  </a:cubicBezTo>
                  <a:cubicBezTo>
                    <a:pt x="671438" y="871084"/>
                    <a:pt x="671438" y="871084"/>
                    <a:pt x="669287" y="871084"/>
                  </a:cubicBezTo>
                  <a:cubicBezTo>
                    <a:pt x="667136" y="871084"/>
                    <a:pt x="662834" y="873238"/>
                    <a:pt x="660684" y="873238"/>
                  </a:cubicBezTo>
                  <a:cubicBezTo>
                    <a:pt x="654231" y="875393"/>
                    <a:pt x="647779" y="879702"/>
                    <a:pt x="641326" y="881856"/>
                  </a:cubicBezTo>
                  <a:cubicBezTo>
                    <a:pt x="634874" y="886165"/>
                    <a:pt x="626271" y="890474"/>
                    <a:pt x="619818" y="894783"/>
                  </a:cubicBezTo>
                  <a:cubicBezTo>
                    <a:pt x="617667" y="894783"/>
                    <a:pt x="615517" y="896938"/>
                    <a:pt x="615517" y="896938"/>
                  </a:cubicBezTo>
                  <a:cubicBezTo>
                    <a:pt x="615517" y="896938"/>
                    <a:pt x="615517" y="896938"/>
                    <a:pt x="613366" y="896938"/>
                  </a:cubicBezTo>
                  <a:cubicBezTo>
                    <a:pt x="611215" y="896938"/>
                    <a:pt x="609064" y="894783"/>
                    <a:pt x="611215" y="892629"/>
                  </a:cubicBezTo>
                  <a:cubicBezTo>
                    <a:pt x="613366" y="892629"/>
                    <a:pt x="615517" y="892629"/>
                    <a:pt x="615517" y="892629"/>
                  </a:cubicBezTo>
                  <a:cubicBezTo>
                    <a:pt x="617667" y="890474"/>
                    <a:pt x="619818" y="890474"/>
                    <a:pt x="619818" y="888320"/>
                  </a:cubicBezTo>
                  <a:cubicBezTo>
                    <a:pt x="628422" y="886165"/>
                    <a:pt x="634874" y="881856"/>
                    <a:pt x="643477" y="877547"/>
                  </a:cubicBezTo>
                  <a:cubicBezTo>
                    <a:pt x="647779" y="873238"/>
                    <a:pt x="654231" y="871084"/>
                    <a:pt x="662834" y="868929"/>
                  </a:cubicBezTo>
                  <a:cubicBezTo>
                    <a:pt x="664985" y="868929"/>
                    <a:pt x="667136" y="866775"/>
                    <a:pt x="671438" y="866775"/>
                  </a:cubicBezTo>
                  <a:close/>
                  <a:moveTo>
                    <a:pt x="671474" y="844550"/>
                  </a:moveTo>
                  <a:cubicBezTo>
                    <a:pt x="671474" y="844550"/>
                    <a:pt x="673607" y="844550"/>
                    <a:pt x="673607" y="844550"/>
                  </a:cubicBezTo>
                  <a:cubicBezTo>
                    <a:pt x="673607" y="844550"/>
                    <a:pt x="675740" y="846704"/>
                    <a:pt x="675740" y="846704"/>
                  </a:cubicBezTo>
                  <a:cubicBezTo>
                    <a:pt x="675740" y="846704"/>
                    <a:pt x="675740" y="848859"/>
                    <a:pt x="675740" y="848859"/>
                  </a:cubicBezTo>
                  <a:cubicBezTo>
                    <a:pt x="673607" y="848859"/>
                    <a:pt x="671474" y="851013"/>
                    <a:pt x="671474" y="851013"/>
                  </a:cubicBezTo>
                  <a:cubicBezTo>
                    <a:pt x="671474" y="851013"/>
                    <a:pt x="671474" y="851013"/>
                    <a:pt x="669341" y="851013"/>
                  </a:cubicBezTo>
                  <a:cubicBezTo>
                    <a:pt x="667207" y="851013"/>
                    <a:pt x="667207" y="851013"/>
                    <a:pt x="665074" y="851013"/>
                  </a:cubicBezTo>
                  <a:cubicBezTo>
                    <a:pt x="656541" y="853168"/>
                    <a:pt x="648008" y="857477"/>
                    <a:pt x="639476" y="859631"/>
                  </a:cubicBezTo>
                  <a:cubicBezTo>
                    <a:pt x="635209" y="863940"/>
                    <a:pt x="628809" y="866095"/>
                    <a:pt x="624543" y="868249"/>
                  </a:cubicBezTo>
                  <a:cubicBezTo>
                    <a:pt x="622410" y="870404"/>
                    <a:pt x="620277" y="870404"/>
                    <a:pt x="620277" y="870404"/>
                  </a:cubicBezTo>
                  <a:cubicBezTo>
                    <a:pt x="616010" y="872558"/>
                    <a:pt x="613877" y="874713"/>
                    <a:pt x="611744" y="874713"/>
                  </a:cubicBezTo>
                  <a:cubicBezTo>
                    <a:pt x="609610" y="874713"/>
                    <a:pt x="609610" y="874713"/>
                    <a:pt x="609610" y="874713"/>
                  </a:cubicBezTo>
                  <a:cubicBezTo>
                    <a:pt x="607477" y="874713"/>
                    <a:pt x="607477" y="872558"/>
                    <a:pt x="609610" y="872558"/>
                  </a:cubicBezTo>
                  <a:cubicBezTo>
                    <a:pt x="611744" y="870404"/>
                    <a:pt x="616010" y="868249"/>
                    <a:pt x="620277" y="866095"/>
                  </a:cubicBezTo>
                  <a:cubicBezTo>
                    <a:pt x="622410" y="866095"/>
                    <a:pt x="622410" y="863940"/>
                    <a:pt x="624543" y="863940"/>
                  </a:cubicBezTo>
                  <a:cubicBezTo>
                    <a:pt x="630943" y="861786"/>
                    <a:pt x="635209" y="857477"/>
                    <a:pt x="641609" y="855322"/>
                  </a:cubicBezTo>
                  <a:cubicBezTo>
                    <a:pt x="650142" y="851013"/>
                    <a:pt x="656541" y="848859"/>
                    <a:pt x="665074" y="846704"/>
                  </a:cubicBezTo>
                  <a:cubicBezTo>
                    <a:pt x="667207" y="846704"/>
                    <a:pt x="669341" y="846704"/>
                    <a:pt x="669341" y="846704"/>
                  </a:cubicBezTo>
                  <a:cubicBezTo>
                    <a:pt x="671474" y="844550"/>
                    <a:pt x="671474" y="844550"/>
                    <a:pt x="671474" y="844550"/>
                  </a:cubicBezTo>
                  <a:close/>
                  <a:moveTo>
                    <a:pt x="667558" y="825500"/>
                  </a:moveTo>
                  <a:cubicBezTo>
                    <a:pt x="669756" y="825500"/>
                    <a:pt x="669756" y="825500"/>
                    <a:pt x="669756" y="825500"/>
                  </a:cubicBezTo>
                  <a:cubicBezTo>
                    <a:pt x="671954" y="825500"/>
                    <a:pt x="671954" y="825500"/>
                    <a:pt x="671954" y="825500"/>
                  </a:cubicBezTo>
                  <a:cubicBezTo>
                    <a:pt x="674152" y="825500"/>
                    <a:pt x="674152" y="827665"/>
                    <a:pt x="671954" y="829830"/>
                  </a:cubicBezTo>
                  <a:cubicBezTo>
                    <a:pt x="671954" y="829830"/>
                    <a:pt x="669756" y="829830"/>
                    <a:pt x="667558" y="831994"/>
                  </a:cubicBezTo>
                  <a:cubicBezTo>
                    <a:pt x="654370" y="838489"/>
                    <a:pt x="638983" y="842818"/>
                    <a:pt x="625795" y="849313"/>
                  </a:cubicBezTo>
                  <a:cubicBezTo>
                    <a:pt x="623596" y="849313"/>
                    <a:pt x="621398" y="849313"/>
                    <a:pt x="621398" y="849313"/>
                  </a:cubicBezTo>
                  <a:cubicBezTo>
                    <a:pt x="619200" y="849313"/>
                    <a:pt x="619200" y="849313"/>
                    <a:pt x="619200" y="849313"/>
                  </a:cubicBezTo>
                  <a:cubicBezTo>
                    <a:pt x="617002" y="849313"/>
                    <a:pt x="617002" y="847148"/>
                    <a:pt x="619200" y="847148"/>
                  </a:cubicBezTo>
                  <a:cubicBezTo>
                    <a:pt x="619200" y="844983"/>
                    <a:pt x="619200" y="844983"/>
                    <a:pt x="621398" y="844983"/>
                  </a:cubicBezTo>
                  <a:cubicBezTo>
                    <a:pt x="621398" y="844983"/>
                    <a:pt x="623596" y="844983"/>
                    <a:pt x="625795" y="844983"/>
                  </a:cubicBezTo>
                  <a:cubicBezTo>
                    <a:pt x="638983" y="838489"/>
                    <a:pt x="654370" y="834159"/>
                    <a:pt x="667558" y="825500"/>
                  </a:cubicBezTo>
                  <a:close/>
                  <a:moveTo>
                    <a:pt x="315789" y="811212"/>
                  </a:moveTo>
                  <a:cubicBezTo>
                    <a:pt x="315789" y="811212"/>
                    <a:pt x="317964" y="811212"/>
                    <a:pt x="317964" y="811212"/>
                  </a:cubicBezTo>
                  <a:cubicBezTo>
                    <a:pt x="320140" y="811212"/>
                    <a:pt x="320140" y="811212"/>
                    <a:pt x="320140" y="813329"/>
                  </a:cubicBezTo>
                  <a:cubicBezTo>
                    <a:pt x="300560" y="830262"/>
                    <a:pt x="283157" y="849312"/>
                    <a:pt x="265753" y="868362"/>
                  </a:cubicBezTo>
                  <a:cubicBezTo>
                    <a:pt x="263577" y="868362"/>
                    <a:pt x="261402" y="866245"/>
                    <a:pt x="263577" y="864129"/>
                  </a:cubicBezTo>
                  <a:cubicBezTo>
                    <a:pt x="278806" y="847195"/>
                    <a:pt x="294034" y="830262"/>
                    <a:pt x="311438" y="815445"/>
                  </a:cubicBezTo>
                  <a:cubicBezTo>
                    <a:pt x="313613" y="813329"/>
                    <a:pt x="315789" y="813329"/>
                    <a:pt x="315789" y="811212"/>
                  </a:cubicBezTo>
                  <a:close/>
                  <a:moveTo>
                    <a:pt x="283075" y="811212"/>
                  </a:moveTo>
                  <a:cubicBezTo>
                    <a:pt x="285215" y="813352"/>
                    <a:pt x="285215" y="813352"/>
                    <a:pt x="285215" y="815491"/>
                  </a:cubicBezTo>
                  <a:cubicBezTo>
                    <a:pt x="283075" y="815491"/>
                    <a:pt x="283075" y="815491"/>
                    <a:pt x="283075" y="815491"/>
                  </a:cubicBezTo>
                  <a:cubicBezTo>
                    <a:pt x="283075" y="817631"/>
                    <a:pt x="280935" y="819771"/>
                    <a:pt x="278796" y="819771"/>
                  </a:cubicBezTo>
                  <a:cubicBezTo>
                    <a:pt x="265957" y="834749"/>
                    <a:pt x="253119" y="847587"/>
                    <a:pt x="240281" y="860425"/>
                  </a:cubicBezTo>
                  <a:cubicBezTo>
                    <a:pt x="238141" y="860425"/>
                    <a:pt x="236002" y="858285"/>
                    <a:pt x="238141" y="856145"/>
                  </a:cubicBezTo>
                  <a:cubicBezTo>
                    <a:pt x="248840" y="845447"/>
                    <a:pt x="261678" y="832609"/>
                    <a:pt x="272377" y="819771"/>
                  </a:cubicBezTo>
                  <a:cubicBezTo>
                    <a:pt x="274516" y="819771"/>
                    <a:pt x="276656" y="817631"/>
                    <a:pt x="276656" y="815491"/>
                  </a:cubicBezTo>
                  <a:cubicBezTo>
                    <a:pt x="278796" y="815491"/>
                    <a:pt x="280935" y="813352"/>
                    <a:pt x="280935" y="813352"/>
                  </a:cubicBezTo>
                  <a:cubicBezTo>
                    <a:pt x="280935" y="811212"/>
                    <a:pt x="283075" y="811212"/>
                    <a:pt x="283075" y="811212"/>
                  </a:cubicBezTo>
                  <a:close/>
                  <a:moveTo>
                    <a:pt x="260290" y="811212"/>
                  </a:moveTo>
                  <a:cubicBezTo>
                    <a:pt x="260290" y="811212"/>
                    <a:pt x="260290" y="811212"/>
                    <a:pt x="262434" y="811212"/>
                  </a:cubicBezTo>
                  <a:cubicBezTo>
                    <a:pt x="262434" y="811212"/>
                    <a:pt x="264577" y="813360"/>
                    <a:pt x="262434" y="815508"/>
                  </a:cubicBezTo>
                  <a:cubicBezTo>
                    <a:pt x="262434" y="815508"/>
                    <a:pt x="260290" y="815508"/>
                    <a:pt x="260290" y="815508"/>
                  </a:cubicBezTo>
                  <a:cubicBezTo>
                    <a:pt x="258147" y="817655"/>
                    <a:pt x="258147" y="817655"/>
                    <a:pt x="256004" y="819803"/>
                  </a:cubicBezTo>
                  <a:cubicBezTo>
                    <a:pt x="245288" y="828394"/>
                    <a:pt x="236716" y="839134"/>
                    <a:pt x="228143" y="847725"/>
                  </a:cubicBezTo>
                  <a:cubicBezTo>
                    <a:pt x="226000" y="847725"/>
                    <a:pt x="226000" y="847725"/>
                    <a:pt x="226000" y="847725"/>
                  </a:cubicBezTo>
                  <a:cubicBezTo>
                    <a:pt x="223857" y="847725"/>
                    <a:pt x="221714" y="845577"/>
                    <a:pt x="223857" y="845577"/>
                  </a:cubicBezTo>
                  <a:cubicBezTo>
                    <a:pt x="232430" y="836986"/>
                    <a:pt x="241002" y="826247"/>
                    <a:pt x="251718" y="819803"/>
                  </a:cubicBezTo>
                  <a:cubicBezTo>
                    <a:pt x="251718" y="817655"/>
                    <a:pt x="253861" y="815508"/>
                    <a:pt x="256004" y="815508"/>
                  </a:cubicBezTo>
                  <a:cubicBezTo>
                    <a:pt x="256004" y="813360"/>
                    <a:pt x="258147" y="811212"/>
                    <a:pt x="260290" y="811212"/>
                  </a:cubicBezTo>
                  <a:close/>
                  <a:moveTo>
                    <a:pt x="339586" y="806450"/>
                  </a:moveTo>
                  <a:cubicBezTo>
                    <a:pt x="339586" y="806450"/>
                    <a:pt x="341769" y="806450"/>
                    <a:pt x="341769" y="806450"/>
                  </a:cubicBezTo>
                  <a:cubicBezTo>
                    <a:pt x="341769" y="806450"/>
                    <a:pt x="343952" y="806450"/>
                    <a:pt x="343952" y="808587"/>
                  </a:cubicBezTo>
                  <a:cubicBezTo>
                    <a:pt x="343952" y="808587"/>
                    <a:pt x="343952" y="808587"/>
                    <a:pt x="343952" y="810724"/>
                  </a:cubicBezTo>
                  <a:cubicBezTo>
                    <a:pt x="326489" y="825683"/>
                    <a:pt x="311209" y="842780"/>
                    <a:pt x="295929" y="859876"/>
                  </a:cubicBezTo>
                  <a:cubicBezTo>
                    <a:pt x="295929" y="862013"/>
                    <a:pt x="293747" y="862013"/>
                    <a:pt x="293747" y="862013"/>
                  </a:cubicBezTo>
                  <a:cubicBezTo>
                    <a:pt x="291564" y="862013"/>
                    <a:pt x="291564" y="859876"/>
                    <a:pt x="291564" y="857739"/>
                  </a:cubicBezTo>
                  <a:cubicBezTo>
                    <a:pt x="306844" y="840642"/>
                    <a:pt x="322123" y="825683"/>
                    <a:pt x="337403" y="808587"/>
                  </a:cubicBezTo>
                  <a:cubicBezTo>
                    <a:pt x="337403" y="808587"/>
                    <a:pt x="339586" y="808587"/>
                    <a:pt x="339586" y="806450"/>
                  </a:cubicBezTo>
                  <a:close/>
                  <a:moveTo>
                    <a:pt x="669335" y="801687"/>
                  </a:moveTo>
                  <a:cubicBezTo>
                    <a:pt x="671470" y="801687"/>
                    <a:pt x="671470" y="801687"/>
                    <a:pt x="671470" y="801687"/>
                  </a:cubicBezTo>
                  <a:cubicBezTo>
                    <a:pt x="673605" y="801687"/>
                    <a:pt x="673605" y="801687"/>
                    <a:pt x="673605" y="801687"/>
                  </a:cubicBezTo>
                  <a:cubicBezTo>
                    <a:pt x="675740" y="801687"/>
                    <a:pt x="675740" y="803885"/>
                    <a:pt x="673605" y="806083"/>
                  </a:cubicBezTo>
                  <a:cubicBezTo>
                    <a:pt x="673605" y="806083"/>
                    <a:pt x="673605" y="806083"/>
                    <a:pt x="671470" y="806083"/>
                  </a:cubicBezTo>
                  <a:cubicBezTo>
                    <a:pt x="671470" y="806083"/>
                    <a:pt x="671470" y="806083"/>
                    <a:pt x="669335" y="806083"/>
                  </a:cubicBezTo>
                  <a:cubicBezTo>
                    <a:pt x="660796" y="806083"/>
                    <a:pt x="652256" y="810479"/>
                    <a:pt x="643716" y="814875"/>
                  </a:cubicBezTo>
                  <a:cubicBezTo>
                    <a:pt x="637311" y="817073"/>
                    <a:pt x="630907" y="821470"/>
                    <a:pt x="626637" y="825866"/>
                  </a:cubicBezTo>
                  <a:cubicBezTo>
                    <a:pt x="624502" y="825866"/>
                    <a:pt x="622367" y="825866"/>
                    <a:pt x="622367" y="828064"/>
                  </a:cubicBezTo>
                  <a:cubicBezTo>
                    <a:pt x="620232" y="828064"/>
                    <a:pt x="620232" y="828064"/>
                    <a:pt x="620232" y="828064"/>
                  </a:cubicBezTo>
                  <a:cubicBezTo>
                    <a:pt x="618097" y="828064"/>
                    <a:pt x="618097" y="828064"/>
                    <a:pt x="618097" y="830262"/>
                  </a:cubicBezTo>
                  <a:cubicBezTo>
                    <a:pt x="615962" y="830262"/>
                    <a:pt x="615962" y="830262"/>
                    <a:pt x="615962" y="830262"/>
                  </a:cubicBezTo>
                  <a:cubicBezTo>
                    <a:pt x="613827" y="828064"/>
                    <a:pt x="613827" y="825866"/>
                    <a:pt x="615962" y="825866"/>
                  </a:cubicBezTo>
                  <a:cubicBezTo>
                    <a:pt x="618097" y="823668"/>
                    <a:pt x="618097" y="823668"/>
                    <a:pt x="620232" y="823668"/>
                  </a:cubicBezTo>
                  <a:cubicBezTo>
                    <a:pt x="620232" y="823668"/>
                    <a:pt x="620232" y="821470"/>
                    <a:pt x="622367" y="821470"/>
                  </a:cubicBezTo>
                  <a:cubicBezTo>
                    <a:pt x="622367" y="821470"/>
                    <a:pt x="624502" y="821470"/>
                    <a:pt x="626637" y="819271"/>
                  </a:cubicBezTo>
                  <a:cubicBezTo>
                    <a:pt x="630907" y="817073"/>
                    <a:pt x="637311" y="812677"/>
                    <a:pt x="643716" y="810479"/>
                  </a:cubicBezTo>
                  <a:cubicBezTo>
                    <a:pt x="652256" y="806083"/>
                    <a:pt x="660796" y="801687"/>
                    <a:pt x="669335" y="801687"/>
                  </a:cubicBezTo>
                  <a:close/>
                  <a:moveTo>
                    <a:pt x="241109" y="800100"/>
                  </a:moveTo>
                  <a:cubicBezTo>
                    <a:pt x="243318" y="800100"/>
                    <a:pt x="243318" y="800100"/>
                    <a:pt x="243318" y="800100"/>
                  </a:cubicBezTo>
                  <a:cubicBezTo>
                    <a:pt x="245527" y="800100"/>
                    <a:pt x="245527" y="802217"/>
                    <a:pt x="243318" y="802217"/>
                  </a:cubicBezTo>
                  <a:cubicBezTo>
                    <a:pt x="241109" y="804333"/>
                    <a:pt x="238901" y="808567"/>
                    <a:pt x="236692" y="810683"/>
                  </a:cubicBezTo>
                  <a:cubicBezTo>
                    <a:pt x="234483" y="810683"/>
                    <a:pt x="232275" y="812800"/>
                    <a:pt x="232275" y="812800"/>
                  </a:cubicBezTo>
                  <a:cubicBezTo>
                    <a:pt x="221231" y="823383"/>
                    <a:pt x="210188" y="833967"/>
                    <a:pt x="199144" y="844550"/>
                  </a:cubicBezTo>
                  <a:cubicBezTo>
                    <a:pt x="196935" y="844550"/>
                    <a:pt x="194727" y="842433"/>
                    <a:pt x="196935" y="840317"/>
                  </a:cubicBezTo>
                  <a:cubicBezTo>
                    <a:pt x="207979" y="831850"/>
                    <a:pt x="216814" y="821267"/>
                    <a:pt x="227857" y="810683"/>
                  </a:cubicBezTo>
                  <a:cubicBezTo>
                    <a:pt x="227857" y="810683"/>
                    <a:pt x="230066" y="808567"/>
                    <a:pt x="230066" y="808567"/>
                  </a:cubicBezTo>
                  <a:cubicBezTo>
                    <a:pt x="234483" y="804333"/>
                    <a:pt x="238901" y="802217"/>
                    <a:pt x="241109" y="800100"/>
                  </a:cubicBezTo>
                  <a:close/>
                  <a:moveTo>
                    <a:pt x="371393" y="795337"/>
                  </a:moveTo>
                  <a:cubicBezTo>
                    <a:pt x="371393" y="795337"/>
                    <a:pt x="373547" y="795337"/>
                    <a:pt x="373547" y="795337"/>
                  </a:cubicBezTo>
                  <a:cubicBezTo>
                    <a:pt x="373547" y="795337"/>
                    <a:pt x="375702" y="795337"/>
                    <a:pt x="375702" y="797472"/>
                  </a:cubicBezTo>
                  <a:cubicBezTo>
                    <a:pt x="375702" y="799607"/>
                    <a:pt x="375702" y="799607"/>
                    <a:pt x="375702" y="801742"/>
                  </a:cubicBezTo>
                  <a:cubicBezTo>
                    <a:pt x="375702" y="801742"/>
                    <a:pt x="373547" y="803877"/>
                    <a:pt x="373547" y="803877"/>
                  </a:cubicBezTo>
                  <a:cubicBezTo>
                    <a:pt x="371393" y="803877"/>
                    <a:pt x="371393" y="801742"/>
                    <a:pt x="371393" y="801742"/>
                  </a:cubicBezTo>
                  <a:cubicBezTo>
                    <a:pt x="349848" y="814551"/>
                    <a:pt x="336921" y="838035"/>
                    <a:pt x="319686" y="857250"/>
                  </a:cubicBezTo>
                  <a:cubicBezTo>
                    <a:pt x="317531" y="857250"/>
                    <a:pt x="315377" y="855115"/>
                    <a:pt x="317531" y="852980"/>
                  </a:cubicBezTo>
                  <a:cubicBezTo>
                    <a:pt x="334767" y="833766"/>
                    <a:pt x="347694" y="810281"/>
                    <a:pt x="371393" y="795337"/>
                  </a:cubicBezTo>
                  <a:close/>
                  <a:moveTo>
                    <a:pt x="404659" y="790575"/>
                  </a:moveTo>
                  <a:cubicBezTo>
                    <a:pt x="404659" y="790575"/>
                    <a:pt x="406849" y="790575"/>
                    <a:pt x="406849" y="790575"/>
                  </a:cubicBezTo>
                  <a:cubicBezTo>
                    <a:pt x="406849" y="790575"/>
                    <a:pt x="409039" y="792765"/>
                    <a:pt x="406849" y="792765"/>
                  </a:cubicBezTo>
                  <a:cubicBezTo>
                    <a:pt x="404659" y="797144"/>
                    <a:pt x="402470" y="799333"/>
                    <a:pt x="398090" y="803713"/>
                  </a:cubicBezTo>
                  <a:cubicBezTo>
                    <a:pt x="395901" y="805902"/>
                    <a:pt x="393711" y="808092"/>
                    <a:pt x="391522" y="810282"/>
                  </a:cubicBezTo>
                  <a:cubicBezTo>
                    <a:pt x="391522" y="812471"/>
                    <a:pt x="391522" y="812471"/>
                    <a:pt x="389332" y="814661"/>
                  </a:cubicBezTo>
                  <a:cubicBezTo>
                    <a:pt x="387142" y="816851"/>
                    <a:pt x="384953" y="819040"/>
                    <a:pt x="382763" y="821230"/>
                  </a:cubicBezTo>
                  <a:cubicBezTo>
                    <a:pt x="374004" y="832178"/>
                    <a:pt x="363056" y="843127"/>
                    <a:pt x="352108" y="854075"/>
                  </a:cubicBezTo>
                  <a:cubicBezTo>
                    <a:pt x="349918" y="854075"/>
                    <a:pt x="349918" y="854075"/>
                    <a:pt x="349918" y="854075"/>
                  </a:cubicBezTo>
                  <a:cubicBezTo>
                    <a:pt x="347728" y="854075"/>
                    <a:pt x="345539" y="851885"/>
                    <a:pt x="347728" y="849696"/>
                  </a:cubicBezTo>
                  <a:cubicBezTo>
                    <a:pt x="360866" y="838747"/>
                    <a:pt x="374004" y="825609"/>
                    <a:pt x="384953" y="812471"/>
                  </a:cubicBezTo>
                  <a:cubicBezTo>
                    <a:pt x="387142" y="810282"/>
                    <a:pt x="389332" y="808092"/>
                    <a:pt x="391522" y="805902"/>
                  </a:cubicBezTo>
                  <a:cubicBezTo>
                    <a:pt x="391522" y="803713"/>
                    <a:pt x="393711" y="803713"/>
                    <a:pt x="395901" y="801523"/>
                  </a:cubicBezTo>
                  <a:cubicBezTo>
                    <a:pt x="395901" y="799333"/>
                    <a:pt x="398090" y="797144"/>
                    <a:pt x="400280" y="794954"/>
                  </a:cubicBezTo>
                  <a:cubicBezTo>
                    <a:pt x="402470" y="792765"/>
                    <a:pt x="402470" y="792765"/>
                    <a:pt x="404659" y="790575"/>
                  </a:cubicBezTo>
                  <a:close/>
                  <a:moveTo>
                    <a:pt x="669756" y="782637"/>
                  </a:moveTo>
                  <a:cubicBezTo>
                    <a:pt x="669756" y="782637"/>
                    <a:pt x="669756" y="782637"/>
                    <a:pt x="671954" y="782637"/>
                  </a:cubicBezTo>
                  <a:cubicBezTo>
                    <a:pt x="674152" y="782637"/>
                    <a:pt x="674152" y="786967"/>
                    <a:pt x="671954" y="786967"/>
                  </a:cubicBezTo>
                  <a:cubicBezTo>
                    <a:pt x="671954" y="786967"/>
                    <a:pt x="669756" y="786967"/>
                    <a:pt x="669756" y="786967"/>
                  </a:cubicBezTo>
                  <a:cubicBezTo>
                    <a:pt x="654370" y="791296"/>
                    <a:pt x="638983" y="799955"/>
                    <a:pt x="623596" y="804285"/>
                  </a:cubicBezTo>
                  <a:cubicBezTo>
                    <a:pt x="623596" y="804285"/>
                    <a:pt x="621398" y="806450"/>
                    <a:pt x="621398" y="806450"/>
                  </a:cubicBezTo>
                  <a:cubicBezTo>
                    <a:pt x="619200" y="806450"/>
                    <a:pt x="619200" y="806450"/>
                    <a:pt x="619200" y="806450"/>
                  </a:cubicBezTo>
                  <a:cubicBezTo>
                    <a:pt x="617002" y="806450"/>
                    <a:pt x="617002" y="802120"/>
                    <a:pt x="619200" y="802120"/>
                  </a:cubicBezTo>
                  <a:cubicBezTo>
                    <a:pt x="619200" y="802120"/>
                    <a:pt x="621398" y="802120"/>
                    <a:pt x="621398" y="802120"/>
                  </a:cubicBezTo>
                  <a:cubicBezTo>
                    <a:pt x="621398" y="799955"/>
                    <a:pt x="621398" y="799955"/>
                    <a:pt x="623596" y="799955"/>
                  </a:cubicBezTo>
                  <a:cubicBezTo>
                    <a:pt x="638983" y="795626"/>
                    <a:pt x="654370" y="786967"/>
                    <a:pt x="669756" y="782637"/>
                  </a:cubicBezTo>
                  <a:close/>
                  <a:moveTo>
                    <a:pt x="227005" y="782637"/>
                  </a:moveTo>
                  <a:cubicBezTo>
                    <a:pt x="229122" y="782637"/>
                    <a:pt x="229122" y="782637"/>
                    <a:pt x="229122" y="782637"/>
                  </a:cubicBezTo>
                  <a:cubicBezTo>
                    <a:pt x="231239" y="782637"/>
                    <a:pt x="231239" y="784780"/>
                    <a:pt x="231239" y="784780"/>
                  </a:cubicBezTo>
                  <a:cubicBezTo>
                    <a:pt x="231239" y="784780"/>
                    <a:pt x="231239" y="786923"/>
                    <a:pt x="231239" y="786923"/>
                  </a:cubicBezTo>
                  <a:cubicBezTo>
                    <a:pt x="224889" y="791209"/>
                    <a:pt x="220655" y="795496"/>
                    <a:pt x="216422" y="799782"/>
                  </a:cubicBezTo>
                  <a:cubicBezTo>
                    <a:pt x="214305" y="801925"/>
                    <a:pt x="214305" y="801925"/>
                    <a:pt x="212189" y="804068"/>
                  </a:cubicBezTo>
                  <a:cubicBezTo>
                    <a:pt x="205839" y="810498"/>
                    <a:pt x="199489" y="816927"/>
                    <a:pt x="191022" y="825500"/>
                  </a:cubicBezTo>
                  <a:cubicBezTo>
                    <a:pt x="188905" y="825500"/>
                    <a:pt x="186789" y="823357"/>
                    <a:pt x="188905" y="821214"/>
                  </a:cubicBezTo>
                  <a:cubicBezTo>
                    <a:pt x="195255" y="814784"/>
                    <a:pt x="201605" y="808355"/>
                    <a:pt x="210072" y="799782"/>
                  </a:cubicBezTo>
                  <a:cubicBezTo>
                    <a:pt x="210072" y="799782"/>
                    <a:pt x="212189" y="799782"/>
                    <a:pt x="212189" y="797639"/>
                  </a:cubicBezTo>
                  <a:cubicBezTo>
                    <a:pt x="216422" y="793353"/>
                    <a:pt x="222772" y="789066"/>
                    <a:pt x="227005" y="782637"/>
                  </a:cubicBezTo>
                  <a:close/>
                  <a:moveTo>
                    <a:pt x="212622" y="777875"/>
                  </a:moveTo>
                  <a:cubicBezTo>
                    <a:pt x="212622" y="777875"/>
                    <a:pt x="212622" y="777875"/>
                    <a:pt x="214787" y="777875"/>
                  </a:cubicBezTo>
                  <a:cubicBezTo>
                    <a:pt x="214787" y="777875"/>
                    <a:pt x="216952" y="782161"/>
                    <a:pt x="214787" y="782161"/>
                  </a:cubicBezTo>
                  <a:cubicBezTo>
                    <a:pt x="210457" y="784304"/>
                    <a:pt x="208293" y="788591"/>
                    <a:pt x="203963" y="790734"/>
                  </a:cubicBezTo>
                  <a:cubicBezTo>
                    <a:pt x="203963" y="790734"/>
                    <a:pt x="201798" y="792877"/>
                    <a:pt x="201798" y="792877"/>
                  </a:cubicBezTo>
                  <a:cubicBezTo>
                    <a:pt x="190974" y="801450"/>
                    <a:pt x="182315" y="810022"/>
                    <a:pt x="173656" y="818595"/>
                  </a:cubicBezTo>
                  <a:cubicBezTo>
                    <a:pt x="173656" y="820738"/>
                    <a:pt x="171492" y="820738"/>
                    <a:pt x="171492" y="820738"/>
                  </a:cubicBezTo>
                  <a:cubicBezTo>
                    <a:pt x="169327" y="820738"/>
                    <a:pt x="169327" y="818595"/>
                    <a:pt x="169327" y="816452"/>
                  </a:cubicBezTo>
                  <a:cubicBezTo>
                    <a:pt x="180151" y="807879"/>
                    <a:pt x="188810" y="797163"/>
                    <a:pt x="199634" y="788591"/>
                  </a:cubicBezTo>
                  <a:cubicBezTo>
                    <a:pt x="199634" y="788591"/>
                    <a:pt x="201798" y="788591"/>
                    <a:pt x="201798" y="786447"/>
                  </a:cubicBezTo>
                  <a:cubicBezTo>
                    <a:pt x="206128" y="784304"/>
                    <a:pt x="208293" y="782161"/>
                    <a:pt x="212622" y="777875"/>
                  </a:cubicBezTo>
                  <a:close/>
                  <a:moveTo>
                    <a:pt x="195729" y="763587"/>
                  </a:moveTo>
                  <a:cubicBezTo>
                    <a:pt x="197902" y="763587"/>
                    <a:pt x="197902" y="765676"/>
                    <a:pt x="197902" y="767765"/>
                  </a:cubicBezTo>
                  <a:cubicBezTo>
                    <a:pt x="195729" y="769853"/>
                    <a:pt x="195729" y="769853"/>
                    <a:pt x="193557" y="771942"/>
                  </a:cubicBezTo>
                  <a:cubicBezTo>
                    <a:pt x="191385" y="771942"/>
                    <a:pt x="191385" y="774031"/>
                    <a:pt x="189212" y="774031"/>
                  </a:cubicBezTo>
                  <a:cubicBezTo>
                    <a:pt x="180523" y="784475"/>
                    <a:pt x="171833" y="792831"/>
                    <a:pt x="163144" y="803275"/>
                  </a:cubicBezTo>
                  <a:cubicBezTo>
                    <a:pt x="160971" y="803275"/>
                    <a:pt x="160971" y="803275"/>
                    <a:pt x="160971" y="803275"/>
                  </a:cubicBezTo>
                  <a:cubicBezTo>
                    <a:pt x="158799" y="803275"/>
                    <a:pt x="156627" y="801186"/>
                    <a:pt x="158799" y="799097"/>
                  </a:cubicBezTo>
                  <a:cubicBezTo>
                    <a:pt x="169661" y="790742"/>
                    <a:pt x="178350" y="780298"/>
                    <a:pt x="189212" y="769853"/>
                  </a:cubicBezTo>
                  <a:cubicBezTo>
                    <a:pt x="189212" y="769853"/>
                    <a:pt x="191385" y="767765"/>
                    <a:pt x="191385" y="767765"/>
                  </a:cubicBezTo>
                  <a:cubicBezTo>
                    <a:pt x="193557" y="765676"/>
                    <a:pt x="193557" y="765676"/>
                    <a:pt x="193557" y="765676"/>
                  </a:cubicBezTo>
                  <a:cubicBezTo>
                    <a:pt x="193557" y="765676"/>
                    <a:pt x="195729" y="763587"/>
                    <a:pt x="195729" y="763587"/>
                  </a:cubicBezTo>
                  <a:close/>
                  <a:moveTo>
                    <a:pt x="668861" y="754062"/>
                  </a:moveTo>
                  <a:cubicBezTo>
                    <a:pt x="670977" y="754062"/>
                    <a:pt x="670977" y="758392"/>
                    <a:pt x="668861" y="758392"/>
                  </a:cubicBezTo>
                  <a:cubicBezTo>
                    <a:pt x="668861" y="758392"/>
                    <a:pt x="668861" y="760556"/>
                    <a:pt x="666744" y="760556"/>
                  </a:cubicBezTo>
                  <a:cubicBezTo>
                    <a:pt x="654044" y="767051"/>
                    <a:pt x="639227" y="771380"/>
                    <a:pt x="624411" y="775710"/>
                  </a:cubicBezTo>
                  <a:cubicBezTo>
                    <a:pt x="624411" y="775710"/>
                    <a:pt x="624411" y="777875"/>
                    <a:pt x="622294" y="777875"/>
                  </a:cubicBezTo>
                  <a:cubicBezTo>
                    <a:pt x="620177" y="777875"/>
                    <a:pt x="620177" y="773545"/>
                    <a:pt x="622294" y="773545"/>
                  </a:cubicBezTo>
                  <a:cubicBezTo>
                    <a:pt x="637111" y="767051"/>
                    <a:pt x="651927" y="762721"/>
                    <a:pt x="666744" y="756227"/>
                  </a:cubicBezTo>
                  <a:cubicBezTo>
                    <a:pt x="666744" y="754062"/>
                    <a:pt x="668861" y="754062"/>
                    <a:pt x="668861" y="754062"/>
                  </a:cubicBezTo>
                  <a:close/>
                  <a:moveTo>
                    <a:pt x="180757" y="750887"/>
                  </a:moveTo>
                  <a:cubicBezTo>
                    <a:pt x="180757" y="750887"/>
                    <a:pt x="180757" y="750887"/>
                    <a:pt x="182979" y="750887"/>
                  </a:cubicBezTo>
                  <a:cubicBezTo>
                    <a:pt x="185202" y="750887"/>
                    <a:pt x="185202" y="752976"/>
                    <a:pt x="182979" y="752976"/>
                  </a:cubicBezTo>
                  <a:cubicBezTo>
                    <a:pt x="171867" y="763420"/>
                    <a:pt x="160754" y="775953"/>
                    <a:pt x="149642" y="786397"/>
                  </a:cubicBezTo>
                  <a:cubicBezTo>
                    <a:pt x="147419" y="788486"/>
                    <a:pt x="147419" y="788486"/>
                    <a:pt x="145197" y="790575"/>
                  </a:cubicBezTo>
                  <a:cubicBezTo>
                    <a:pt x="145197" y="790575"/>
                    <a:pt x="145197" y="790575"/>
                    <a:pt x="142974" y="790575"/>
                  </a:cubicBezTo>
                  <a:cubicBezTo>
                    <a:pt x="142974" y="790575"/>
                    <a:pt x="140752" y="788486"/>
                    <a:pt x="142974" y="788486"/>
                  </a:cubicBezTo>
                  <a:cubicBezTo>
                    <a:pt x="142974" y="786397"/>
                    <a:pt x="145197" y="786397"/>
                    <a:pt x="145197" y="786397"/>
                  </a:cubicBezTo>
                  <a:cubicBezTo>
                    <a:pt x="145197" y="784308"/>
                    <a:pt x="147419" y="782220"/>
                    <a:pt x="149642" y="782220"/>
                  </a:cubicBezTo>
                  <a:cubicBezTo>
                    <a:pt x="158532" y="771775"/>
                    <a:pt x="169644" y="761331"/>
                    <a:pt x="180757" y="750887"/>
                  </a:cubicBezTo>
                  <a:close/>
                  <a:moveTo>
                    <a:pt x="169724" y="739775"/>
                  </a:moveTo>
                  <a:cubicBezTo>
                    <a:pt x="171907" y="739775"/>
                    <a:pt x="171907" y="739775"/>
                    <a:pt x="171907" y="739775"/>
                  </a:cubicBezTo>
                  <a:cubicBezTo>
                    <a:pt x="174090" y="739775"/>
                    <a:pt x="174090" y="741958"/>
                    <a:pt x="174090" y="744141"/>
                  </a:cubicBezTo>
                  <a:cubicBezTo>
                    <a:pt x="169724" y="748506"/>
                    <a:pt x="165358" y="752872"/>
                    <a:pt x="160993" y="757238"/>
                  </a:cubicBezTo>
                  <a:cubicBezTo>
                    <a:pt x="160993" y="757238"/>
                    <a:pt x="160993" y="757238"/>
                    <a:pt x="158810" y="757238"/>
                  </a:cubicBezTo>
                  <a:cubicBezTo>
                    <a:pt x="158810" y="757238"/>
                    <a:pt x="156627" y="755055"/>
                    <a:pt x="158810" y="755055"/>
                  </a:cubicBezTo>
                  <a:cubicBezTo>
                    <a:pt x="163175" y="748506"/>
                    <a:pt x="165358" y="744141"/>
                    <a:pt x="169724" y="739775"/>
                  </a:cubicBezTo>
                  <a:close/>
                  <a:moveTo>
                    <a:pt x="673026" y="730250"/>
                  </a:moveTo>
                  <a:cubicBezTo>
                    <a:pt x="673026" y="730250"/>
                    <a:pt x="675176" y="730250"/>
                    <a:pt x="675176" y="730250"/>
                  </a:cubicBezTo>
                  <a:cubicBezTo>
                    <a:pt x="675176" y="732448"/>
                    <a:pt x="675176" y="732448"/>
                    <a:pt x="675176" y="732448"/>
                  </a:cubicBezTo>
                  <a:cubicBezTo>
                    <a:pt x="677327" y="732448"/>
                    <a:pt x="677327" y="736844"/>
                    <a:pt x="675176" y="736844"/>
                  </a:cubicBezTo>
                  <a:cubicBezTo>
                    <a:pt x="675176" y="736844"/>
                    <a:pt x="675176" y="734646"/>
                    <a:pt x="673026" y="734646"/>
                  </a:cubicBezTo>
                  <a:cubicBezTo>
                    <a:pt x="670875" y="734646"/>
                    <a:pt x="668724" y="736844"/>
                    <a:pt x="666573" y="736844"/>
                  </a:cubicBezTo>
                  <a:cubicBezTo>
                    <a:pt x="666573" y="736844"/>
                    <a:pt x="664422" y="736844"/>
                    <a:pt x="662272" y="736844"/>
                  </a:cubicBezTo>
                  <a:cubicBezTo>
                    <a:pt x="655819" y="739042"/>
                    <a:pt x="649367" y="743438"/>
                    <a:pt x="642914" y="745636"/>
                  </a:cubicBezTo>
                  <a:cubicBezTo>
                    <a:pt x="634311" y="750033"/>
                    <a:pt x="625708" y="754429"/>
                    <a:pt x="617105" y="756627"/>
                  </a:cubicBezTo>
                  <a:cubicBezTo>
                    <a:pt x="617105" y="756627"/>
                    <a:pt x="614954" y="758825"/>
                    <a:pt x="614954" y="758825"/>
                  </a:cubicBezTo>
                  <a:cubicBezTo>
                    <a:pt x="614954" y="758825"/>
                    <a:pt x="612803" y="758825"/>
                    <a:pt x="612803" y="758825"/>
                  </a:cubicBezTo>
                  <a:cubicBezTo>
                    <a:pt x="610652" y="758825"/>
                    <a:pt x="610652" y="756627"/>
                    <a:pt x="612803" y="754429"/>
                  </a:cubicBezTo>
                  <a:cubicBezTo>
                    <a:pt x="614954" y="754429"/>
                    <a:pt x="614954" y="754429"/>
                    <a:pt x="617105" y="752231"/>
                  </a:cubicBezTo>
                  <a:cubicBezTo>
                    <a:pt x="625708" y="747834"/>
                    <a:pt x="636462" y="743438"/>
                    <a:pt x="645065" y="739042"/>
                  </a:cubicBezTo>
                  <a:cubicBezTo>
                    <a:pt x="651518" y="736844"/>
                    <a:pt x="655819" y="734646"/>
                    <a:pt x="662272" y="732448"/>
                  </a:cubicBezTo>
                  <a:cubicBezTo>
                    <a:pt x="664422" y="732448"/>
                    <a:pt x="664422" y="732448"/>
                    <a:pt x="666573" y="732448"/>
                  </a:cubicBezTo>
                  <a:cubicBezTo>
                    <a:pt x="668724" y="732448"/>
                    <a:pt x="670875" y="730250"/>
                    <a:pt x="673026" y="730250"/>
                  </a:cubicBezTo>
                  <a:close/>
                  <a:moveTo>
                    <a:pt x="666744" y="714375"/>
                  </a:moveTo>
                  <a:cubicBezTo>
                    <a:pt x="668861" y="714375"/>
                    <a:pt x="670977" y="716439"/>
                    <a:pt x="668861" y="718502"/>
                  </a:cubicBezTo>
                  <a:cubicBezTo>
                    <a:pt x="666744" y="718502"/>
                    <a:pt x="664627" y="720566"/>
                    <a:pt x="662511" y="720566"/>
                  </a:cubicBezTo>
                  <a:cubicBezTo>
                    <a:pt x="662511" y="720566"/>
                    <a:pt x="660394" y="722630"/>
                    <a:pt x="660394" y="722630"/>
                  </a:cubicBezTo>
                  <a:cubicBezTo>
                    <a:pt x="645577" y="728821"/>
                    <a:pt x="630761" y="730885"/>
                    <a:pt x="618061" y="735013"/>
                  </a:cubicBezTo>
                  <a:cubicBezTo>
                    <a:pt x="615944" y="735013"/>
                    <a:pt x="613827" y="730885"/>
                    <a:pt x="615944" y="730885"/>
                  </a:cubicBezTo>
                  <a:cubicBezTo>
                    <a:pt x="630761" y="726758"/>
                    <a:pt x="645577" y="724694"/>
                    <a:pt x="658277" y="718502"/>
                  </a:cubicBezTo>
                  <a:cubicBezTo>
                    <a:pt x="660394" y="718502"/>
                    <a:pt x="660394" y="716439"/>
                    <a:pt x="662511" y="716439"/>
                  </a:cubicBezTo>
                  <a:cubicBezTo>
                    <a:pt x="662511" y="716439"/>
                    <a:pt x="664627" y="714375"/>
                    <a:pt x="666744" y="714375"/>
                  </a:cubicBezTo>
                  <a:close/>
                  <a:moveTo>
                    <a:pt x="186710" y="687387"/>
                  </a:moveTo>
                  <a:cubicBezTo>
                    <a:pt x="186710" y="687387"/>
                    <a:pt x="186710" y="687387"/>
                    <a:pt x="188853" y="687387"/>
                  </a:cubicBezTo>
                  <a:cubicBezTo>
                    <a:pt x="190997" y="687387"/>
                    <a:pt x="193140" y="689579"/>
                    <a:pt x="190997" y="691771"/>
                  </a:cubicBezTo>
                  <a:cubicBezTo>
                    <a:pt x="190997" y="691771"/>
                    <a:pt x="188853" y="691771"/>
                    <a:pt x="188853" y="691771"/>
                  </a:cubicBezTo>
                  <a:cubicBezTo>
                    <a:pt x="186710" y="693964"/>
                    <a:pt x="186710" y="693964"/>
                    <a:pt x="184567" y="696156"/>
                  </a:cubicBezTo>
                  <a:cubicBezTo>
                    <a:pt x="182424" y="698348"/>
                    <a:pt x="182424" y="700541"/>
                    <a:pt x="180281" y="702733"/>
                  </a:cubicBezTo>
                  <a:cubicBezTo>
                    <a:pt x="171708" y="711502"/>
                    <a:pt x="163136" y="722463"/>
                    <a:pt x="154563" y="733425"/>
                  </a:cubicBezTo>
                  <a:cubicBezTo>
                    <a:pt x="152420" y="733425"/>
                    <a:pt x="152420" y="733425"/>
                    <a:pt x="152420" y="733425"/>
                  </a:cubicBezTo>
                  <a:cubicBezTo>
                    <a:pt x="150277" y="733425"/>
                    <a:pt x="150277" y="731233"/>
                    <a:pt x="150277" y="731233"/>
                  </a:cubicBezTo>
                  <a:cubicBezTo>
                    <a:pt x="160993" y="718079"/>
                    <a:pt x="169565" y="707117"/>
                    <a:pt x="180281" y="693964"/>
                  </a:cubicBezTo>
                  <a:cubicBezTo>
                    <a:pt x="182424" y="691771"/>
                    <a:pt x="184567" y="689579"/>
                    <a:pt x="186710" y="687387"/>
                  </a:cubicBezTo>
                  <a:close/>
                  <a:moveTo>
                    <a:pt x="663423" y="685800"/>
                  </a:moveTo>
                  <a:cubicBezTo>
                    <a:pt x="663423" y="685800"/>
                    <a:pt x="663423" y="685800"/>
                    <a:pt x="665613" y="685800"/>
                  </a:cubicBezTo>
                  <a:cubicBezTo>
                    <a:pt x="665613" y="685800"/>
                    <a:pt x="667802" y="687917"/>
                    <a:pt x="665613" y="690033"/>
                  </a:cubicBezTo>
                  <a:cubicBezTo>
                    <a:pt x="661233" y="690033"/>
                    <a:pt x="659044" y="692150"/>
                    <a:pt x="654664" y="692150"/>
                  </a:cubicBezTo>
                  <a:cubicBezTo>
                    <a:pt x="654664" y="692150"/>
                    <a:pt x="652475" y="694267"/>
                    <a:pt x="652475" y="694267"/>
                  </a:cubicBezTo>
                  <a:cubicBezTo>
                    <a:pt x="637147" y="698500"/>
                    <a:pt x="621819" y="706967"/>
                    <a:pt x="606492" y="711200"/>
                  </a:cubicBezTo>
                  <a:cubicBezTo>
                    <a:pt x="604302" y="711200"/>
                    <a:pt x="604302" y="709083"/>
                    <a:pt x="606492" y="706967"/>
                  </a:cubicBezTo>
                  <a:cubicBezTo>
                    <a:pt x="621819" y="702733"/>
                    <a:pt x="634957" y="696383"/>
                    <a:pt x="650285" y="690033"/>
                  </a:cubicBezTo>
                  <a:cubicBezTo>
                    <a:pt x="652475" y="690033"/>
                    <a:pt x="652475" y="687917"/>
                    <a:pt x="654664" y="687917"/>
                  </a:cubicBezTo>
                  <a:cubicBezTo>
                    <a:pt x="656854" y="687917"/>
                    <a:pt x="661233" y="685800"/>
                    <a:pt x="663423" y="685800"/>
                  </a:cubicBezTo>
                  <a:close/>
                  <a:moveTo>
                    <a:pt x="641608" y="668337"/>
                  </a:moveTo>
                  <a:cubicBezTo>
                    <a:pt x="643762" y="668337"/>
                    <a:pt x="643762" y="668337"/>
                    <a:pt x="645917" y="668337"/>
                  </a:cubicBezTo>
                  <a:cubicBezTo>
                    <a:pt x="650226" y="668337"/>
                    <a:pt x="652380" y="668337"/>
                    <a:pt x="654535" y="668337"/>
                  </a:cubicBezTo>
                  <a:cubicBezTo>
                    <a:pt x="656689" y="670520"/>
                    <a:pt x="654535" y="672703"/>
                    <a:pt x="652380" y="672703"/>
                  </a:cubicBezTo>
                  <a:cubicBezTo>
                    <a:pt x="650226" y="672703"/>
                    <a:pt x="650226" y="672703"/>
                    <a:pt x="648071" y="672703"/>
                  </a:cubicBezTo>
                  <a:cubicBezTo>
                    <a:pt x="648071" y="672703"/>
                    <a:pt x="645917" y="672703"/>
                    <a:pt x="645917" y="672703"/>
                  </a:cubicBezTo>
                  <a:cubicBezTo>
                    <a:pt x="645917" y="672703"/>
                    <a:pt x="643762" y="672703"/>
                    <a:pt x="643762" y="672703"/>
                  </a:cubicBezTo>
                  <a:cubicBezTo>
                    <a:pt x="637299" y="672703"/>
                    <a:pt x="630836" y="674885"/>
                    <a:pt x="626527" y="677068"/>
                  </a:cubicBezTo>
                  <a:cubicBezTo>
                    <a:pt x="617909" y="679251"/>
                    <a:pt x="609291" y="683617"/>
                    <a:pt x="600673" y="685800"/>
                  </a:cubicBezTo>
                  <a:cubicBezTo>
                    <a:pt x="600673" y="685800"/>
                    <a:pt x="600673" y="685800"/>
                    <a:pt x="598519" y="685800"/>
                  </a:cubicBezTo>
                  <a:cubicBezTo>
                    <a:pt x="598519" y="685800"/>
                    <a:pt x="598519" y="685800"/>
                    <a:pt x="598519" y="683617"/>
                  </a:cubicBezTo>
                  <a:cubicBezTo>
                    <a:pt x="596364" y="683617"/>
                    <a:pt x="598519" y="681434"/>
                    <a:pt x="598519" y="681434"/>
                  </a:cubicBezTo>
                  <a:cubicBezTo>
                    <a:pt x="609291" y="679251"/>
                    <a:pt x="617909" y="674885"/>
                    <a:pt x="626527" y="670520"/>
                  </a:cubicBezTo>
                  <a:cubicBezTo>
                    <a:pt x="630836" y="670520"/>
                    <a:pt x="637299" y="668337"/>
                    <a:pt x="641608" y="668337"/>
                  </a:cubicBezTo>
                  <a:close/>
                  <a:moveTo>
                    <a:pt x="195709" y="655637"/>
                  </a:moveTo>
                  <a:cubicBezTo>
                    <a:pt x="197902" y="655637"/>
                    <a:pt x="197902" y="657754"/>
                    <a:pt x="195709" y="659870"/>
                  </a:cubicBezTo>
                  <a:cubicBezTo>
                    <a:pt x="193517" y="659870"/>
                    <a:pt x="191325" y="661987"/>
                    <a:pt x="186940" y="664104"/>
                  </a:cubicBezTo>
                  <a:cubicBezTo>
                    <a:pt x="184748" y="666220"/>
                    <a:pt x="182556" y="668337"/>
                    <a:pt x="180363" y="670454"/>
                  </a:cubicBezTo>
                  <a:cubicBezTo>
                    <a:pt x="171594" y="678920"/>
                    <a:pt x="165017" y="689504"/>
                    <a:pt x="156248" y="700087"/>
                  </a:cubicBezTo>
                  <a:cubicBezTo>
                    <a:pt x="154056" y="700087"/>
                    <a:pt x="151864" y="697970"/>
                    <a:pt x="154056" y="695854"/>
                  </a:cubicBezTo>
                  <a:cubicBezTo>
                    <a:pt x="162825" y="685270"/>
                    <a:pt x="169402" y="674687"/>
                    <a:pt x="180363" y="664104"/>
                  </a:cubicBezTo>
                  <a:cubicBezTo>
                    <a:pt x="182556" y="661987"/>
                    <a:pt x="184748" y="659870"/>
                    <a:pt x="189133" y="659870"/>
                  </a:cubicBezTo>
                  <a:cubicBezTo>
                    <a:pt x="189133" y="657754"/>
                    <a:pt x="191325" y="657754"/>
                    <a:pt x="195709" y="655637"/>
                  </a:cubicBezTo>
                  <a:close/>
                  <a:moveTo>
                    <a:pt x="634464" y="644525"/>
                  </a:moveTo>
                  <a:cubicBezTo>
                    <a:pt x="634464" y="644525"/>
                    <a:pt x="636581" y="644525"/>
                    <a:pt x="636581" y="644525"/>
                  </a:cubicBezTo>
                  <a:cubicBezTo>
                    <a:pt x="636581" y="644525"/>
                    <a:pt x="638698" y="644525"/>
                    <a:pt x="638698" y="644525"/>
                  </a:cubicBezTo>
                  <a:cubicBezTo>
                    <a:pt x="638698" y="644525"/>
                    <a:pt x="640814" y="646793"/>
                    <a:pt x="638698" y="646793"/>
                  </a:cubicBezTo>
                  <a:cubicBezTo>
                    <a:pt x="638698" y="646793"/>
                    <a:pt x="638698" y="649061"/>
                    <a:pt x="638698" y="649061"/>
                  </a:cubicBezTo>
                  <a:cubicBezTo>
                    <a:pt x="636581" y="649061"/>
                    <a:pt x="636581" y="649061"/>
                    <a:pt x="634464" y="649061"/>
                  </a:cubicBezTo>
                  <a:cubicBezTo>
                    <a:pt x="619648" y="653596"/>
                    <a:pt x="602714" y="655864"/>
                    <a:pt x="585781" y="658132"/>
                  </a:cubicBezTo>
                  <a:cubicBezTo>
                    <a:pt x="583664" y="660400"/>
                    <a:pt x="581548" y="660400"/>
                    <a:pt x="581548" y="660400"/>
                  </a:cubicBezTo>
                  <a:cubicBezTo>
                    <a:pt x="581548" y="660400"/>
                    <a:pt x="581548" y="660400"/>
                    <a:pt x="579431" y="660400"/>
                  </a:cubicBezTo>
                  <a:cubicBezTo>
                    <a:pt x="579431" y="660400"/>
                    <a:pt x="577314" y="658132"/>
                    <a:pt x="577314" y="655864"/>
                  </a:cubicBezTo>
                  <a:cubicBezTo>
                    <a:pt x="579431" y="655864"/>
                    <a:pt x="579431" y="655864"/>
                    <a:pt x="579431" y="655864"/>
                  </a:cubicBezTo>
                  <a:cubicBezTo>
                    <a:pt x="581548" y="655864"/>
                    <a:pt x="581548" y="655864"/>
                    <a:pt x="583664" y="655864"/>
                  </a:cubicBezTo>
                  <a:cubicBezTo>
                    <a:pt x="600598" y="651328"/>
                    <a:pt x="617531" y="649061"/>
                    <a:pt x="634464" y="644525"/>
                  </a:cubicBezTo>
                  <a:close/>
                  <a:moveTo>
                    <a:pt x="176043" y="639762"/>
                  </a:moveTo>
                  <a:cubicBezTo>
                    <a:pt x="178241" y="639762"/>
                    <a:pt x="180439" y="642011"/>
                    <a:pt x="178241" y="644260"/>
                  </a:cubicBezTo>
                  <a:cubicBezTo>
                    <a:pt x="171646" y="651007"/>
                    <a:pt x="162854" y="660003"/>
                    <a:pt x="156260" y="666750"/>
                  </a:cubicBezTo>
                  <a:cubicBezTo>
                    <a:pt x="154062" y="666750"/>
                    <a:pt x="154062" y="666750"/>
                    <a:pt x="154062" y="666750"/>
                  </a:cubicBezTo>
                  <a:cubicBezTo>
                    <a:pt x="154062" y="666750"/>
                    <a:pt x="151864" y="666750"/>
                    <a:pt x="151864" y="666750"/>
                  </a:cubicBezTo>
                  <a:cubicBezTo>
                    <a:pt x="151864" y="664501"/>
                    <a:pt x="151864" y="664501"/>
                    <a:pt x="151864" y="664501"/>
                  </a:cubicBezTo>
                  <a:cubicBezTo>
                    <a:pt x="154062" y="662252"/>
                    <a:pt x="154062" y="662252"/>
                    <a:pt x="154062" y="662252"/>
                  </a:cubicBezTo>
                  <a:cubicBezTo>
                    <a:pt x="160656" y="655505"/>
                    <a:pt x="167250" y="646509"/>
                    <a:pt x="176043" y="639762"/>
                  </a:cubicBezTo>
                  <a:close/>
                  <a:moveTo>
                    <a:pt x="630144" y="619125"/>
                  </a:moveTo>
                  <a:cubicBezTo>
                    <a:pt x="632304" y="619125"/>
                    <a:pt x="632304" y="619125"/>
                    <a:pt x="632304" y="619125"/>
                  </a:cubicBezTo>
                  <a:cubicBezTo>
                    <a:pt x="634465" y="619125"/>
                    <a:pt x="634465" y="623207"/>
                    <a:pt x="632304" y="623207"/>
                  </a:cubicBezTo>
                  <a:cubicBezTo>
                    <a:pt x="632304" y="623207"/>
                    <a:pt x="632304" y="623207"/>
                    <a:pt x="630144" y="623207"/>
                  </a:cubicBezTo>
                  <a:cubicBezTo>
                    <a:pt x="630144" y="625248"/>
                    <a:pt x="627983" y="625248"/>
                    <a:pt x="625822" y="625248"/>
                  </a:cubicBezTo>
                  <a:cubicBezTo>
                    <a:pt x="606375" y="629331"/>
                    <a:pt x="586928" y="631372"/>
                    <a:pt x="567481" y="633413"/>
                  </a:cubicBezTo>
                  <a:cubicBezTo>
                    <a:pt x="565320" y="633413"/>
                    <a:pt x="560998" y="633413"/>
                    <a:pt x="558838" y="633413"/>
                  </a:cubicBezTo>
                  <a:cubicBezTo>
                    <a:pt x="556677" y="633413"/>
                    <a:pt x="556677" y="633413"/>
                    <a:pt x="556677" y="633413"/>
                  </a:cubicBezTo>
                  <a:cubicBezTo>
                    <a:pt x="556677" y="631372"/>
                    <a:pt x="556677" y="629331"/>
                    <a:pt x="558838" y="629331"/>
                  </a:cubicBezTo>
                  <a:cubicBezTo>
                    <a:pt x="560998" y="629331"/>
                    <a:pt x="563160" y="629331"/>
                    <a:pt x="563160" y="629331"/>
                  </a:cubicBezTo>
                  <a:cubicBezTo>
                    <a:pt x="584767" y="627289"/>
                    <a:pt x="604214" y="625248"/>
                    <a:pt x="625822" y="621166"/>
                  </a:cubicBezTo>
                  <a:cubicBezTo>
                    <a:pt x="625822" y="621166"/>
                    <a:pt x="627983" y="621166"/>
                    <a:pt x="630144" y="619125"/>
                  </a:cubicBezTo>
                  <a:close/>
                  <a:moveTo>
                    <a:pt x="40184" y="619125"/>
                  </a:moveTo>
                  <a:cubicBezTo>
                    <a:pt x="40184" y="619125"/>
                    <a:pt x="42327" y="619125"/>
                    <a:pt x="42327" y="621242"/>
                  </a:cubicBezTo>
                  <a:cubicBezTo>
                    <a:pt x="42327" y="621242"/>
                    <a:pt x="42327" y="623358"/>
                    <a:pt x="42327" y="623358"/>
                  </a:cubicBezTo>
                  <a:cubicBezTo>
                    <a:pt x="40184" y="623358"/>
                    <a:pt x="38040" y="625475"/>
                    <a:pt x="38040" y="625475"/>
                  </a:cubicBezTo>
                  <a:cubicBezTo>
                    <a:pt x="25182" y="633942"/>
                    <a:pt x="14466" y="642408"/>
                    <a:pt x="3750" y="650875"/>
                  </a:cubicBezTo>
                  <a:cubicBezTo>
                    <a:pt x="3750" y="650875"/>
                    <a:pt x="1607" y="650875"/>
                    <a:pt x="1607" y="650875"/>
                  </a:cubicBezTo>
                  <a:cubicBezTo>
                    <a:pt x="-536" y="650875"/>
                    <a:pt x="-536" y="648758"/>
                    <a:pt x="1607" y="648758"/>
                  </a:cubicBezTo>
                  <a:cubicBezTo>
                    <a:pt x="10180" y="640292"/>
                    <a:pt x="18752" y="633942"/>
                    <a:pt x="27325" y="627592"/>
                  </a:cubicBezTo>
                  <a:cubicBezTo>
                    <a:pt x="29468" y="625475"/>
                    <a:pt x="33754" y="623358"/>
                    <a:pt x="35897" y="621242"/>
                  </a:cubicBezTo>
                  <a:cubicBezTo>
                    <a:pt x="35897" y="621242"/>
                    <a:pt x="38040" y="621242"/>
                    <a:pt x="40184" y="619125"/>
                  </a:cubicBezTo>
                  <a:close/>
                  <a:moveTo>
                    <a:pt x="102103" y="609600"/>
                  </a:moveTo>
                  <a:cubicBezTo>
                    <a:pt x="102103" y="609600"/>
                    <a:pt x="104240" y="609600"/>
                    <a:pt x="104240" y="609600"/>
                  </a:cubicBezTo>
                  <a:cubicBezTo>
                    <a:pt x="104240" y="611783"/>
                    <a:pt x="104240" y="611783"/>
                    <a:pt x="102103" y="613965"/>
                  </a:cubicBezTo>
                  <a:cubicBezTo>
                    <a:pt x="93555" y="613965"/>
                    <a:pt x="82869" y="620514"/>
                    <a:pt x="74321" y="627062"/>
                  </a:cubicBezTo>
                  <a:cubicBezTo>
                    <a:pt x="67910" y="631428"/>
                    <a:pt x="59362" y="637976"/>
                    <a:pt x="52951" y="644525"/>
                  </a:cubicBezTo>
                  <a:cubicBezTo>
                    <a:pt x="52951" y="644525"/>
                    <a:pt x="50814" y="644525"/>
                    <a:pt x="50814" y="644525"/>
                  </a:cubicBezTo>
                  <a:cubicBezTo>
                    <a:pt x="48677" y="644525"/>
                    <a:pt x="48677" y="642342"/>
                    <a:pt x="50814" y="640159"/>
                  </a:cubicBezTo>
                  <a:cubicBezTo>
                    <a:pt x="59362" y="633611"/>
                    <a:pt x="67910" y="627062"/>
                    <a:pt x="76458" y="620514"/>
                  </a:cubicBezTo>
                  <a:cubicBezTo>
                    <a:pt x="80732" y="618331"/>
                    <a:pt x="85006" y="616148"/>
                    <a:pt x="89280" y="611783"/>
                  </a:cubicBezTo>
                  <a:cubicBezTo>
                    <a:pt x="93555" y="611783"/>
                    <a:pt x="97829" y="609600"/>
                    <a:pt x="102103" y="609600"/>
                  </a:cubicBezTo>
                  <a:close/>
                  <a:moveTo>
                    <a:pt x="69759" y="609600"/>
                  </a:moveTo>
                  <a:cubicBezTo>
                    <a:pt x="69759" y="609600"/>
                    <a:pt x="69759" y="609600"/>
                    <a:pt x="71918" y="609600"/>
                  </a:cubicBezTo>
                  <a:cubicBezTo>
                    <a:pt x="74077" y="611805"/>
                    <a:pt x="74077" y="614010"/>
                    <a:pt x="71918" y="614010"/>
                  </a:cubicBezTo>
                  <a:cubicBezTo>
                    <a:pt x="67600" y="616215"/>
                    <a:pt x="65441" y="618419"/>
                    <a:pt x="63282" y="620624"/>
                  </a:cubicBezTo>
                  <a:cubicBezTo>
                    <a:pt x="50328" y="629444"/>
                    <a:pt x="37374" y="638263"/>
                    <a:pt x="24420" y="647083"/>
                  </a:cubicBezTo>
                  <a:cubicBezTo>
                    <a:pt x="24420" y="649288"/>
                    <a:pt x="24420" y="649288"/>
                    <a:pt x="24420" y="649288"/>
                  </a:cubicBezTo>
                  <a:cubicBezTo>
                    <a:pt x="22261" y="649288"/>
                    <a:pt x="20102" y="644878"/>
                    <a:pt x="22261" y="644878"/>
                  </a:cubicBezTo>
                  <a:cubicBezTo>
                    <a:pt x="30897" y="638263"/>
                    <a:pt x="41692" y="629444"/>
                    <a:pt x="50328" y="622829"/>
                  </a:cubicBezTo>
                  <a:cubicBezTo>
                    <a:pt x="54646" y="620624"/>
                    <a:pt x="56805" y="618419"/>
                    <a:pt x="61123" y="616215"/>
                  </a:cubicBezTo>
                  <a:cubicBezTo>
                    <a:pt x="63282" y="614010"/>
                    <a:pt x="65441" y="611805"/>
                    <a:pt x="69759" y="609600"/>
                  </a:cubicBezTo>
                  <a:close/>
                  <a:moveTo>
                    <a:pt x="158632" y="603250"/>
                  </a:moveTo>
                  <a:cubicBezTo>
                    <a:pt x="160804" y="603250"/>
                    <a:pt x="162977" y="605404"/>
                    <a:pt x="160804" y="605404"/>
                  </a:cubicBezTo>
                  <a:cubicBezTo>
                    <a:pt x="149943" y="616177"/>
                    <a:pt x="136908" y="624795"/>
                    <a:pt x="126046" y="633413"/>
                  </a:cubicBezTo>
                  <a:cubicBezTo>
                    <a:pt x="123874" y="633413"/>
                    <a:pt x="121702" y="631258"/>
                    <a:pt x="123874" y="631258"/>
                  </a:cubicBezTo>
                  <a:cubicBezTo>
                    <a:pt x="134736" y="620486"/>
                    <a:pt x="147770" y="614022"/>
                    <a:pt x="158632" y="603250"/>
                  </a:cubicBezTo>
                  <a:close/>
                  <a:moveTo>
                    <a:pt x="134846" y="603250"/>
                  </a:moveTo>
                  <a:cubicBezTo>
                    <a:pt x="137005" y="603250"/>
                    <a:pt x="137005" y="603250"/>
                    <a:pt x="137005" y="603250"/>
                  </a:cubicBezTo>
                  <a:cubicBezTo>
                    <a:pt x="137005" y="605398"/>
                    <a:pt x="139164" y="607546"/>
                    <a:pt x="137005" y="607546"/>
                  </a:cubicBezTo>
                  <a:cubicBezTo>
                    <a:pt x="119733" y="616137"/>
                    <a:pt x="104620" y="626876"/>
                    <a:pt x="87348" y="639763"/>
                  </a:cubicBezTo>
                  <a:cubicBezTo>
                    <a:pt x="85189" y="639763"/>
                    <a:pt x="85189" y="635467"/>
                    <a:pt x="85189" y="635467"/>
                  </a:cubicBezTo>
                  <a:cubicBezTo>
                    <a:pt x="100302" y="624728"/>
                    <a:pt x="115415" y="613989"/>
                    <a:pt x="132687" y="605398"/>
                  </a:cubicBezTo>
                  <a:cubicBezTo>
                    <a:pt x="132687" y="605398"/>
                    <a:pt x="132687" y="605398"/>
                    <a:pt x="134846" y="603250"/>
                  </a:cubicBezTo>
                  <a:close/>
                  <a:moveTo>
                    <a:pt x="621223" y="600075"/>
                  </a:moveTo>
                  <a:cubicBezTo>
                    <a:pt x="623352" y="600075"/>
                    <a:pt x="623352" y="603885"/>
                    <a:pt x="621223" y="603885"/>
                  </a:cubicBezTo>
                  <a:cubicBezTo>
                    <a:pt x="621223" y="603885"/>
                    <a:pt x="619093" y="603885"/>
                    <a:pt x="616963" y="605790"/>
                  </a:cubicBezTo>
                  <a:cubicBezTo>
                    <a:pt x="604186" y="609600"/>
                    <a:pt x="589279" y="609600"/>
                    <a:pt x="574372" y="609600"/>
                  </a:cubicBezTo>
                  <a:cubicBezTo>
                    <a:pt x="567983" y="609600"/>
                    <a:pt x="563724" y="609600"/>
                    <a:pt x="557335" y="609600"/>
                  </a:cubicBezTo>
                  <a:cubicBezTo>
                    <a:pt x="553075" y="609600"/>
                    <a:pt x="546687" y="609600"/>
                    <a:pt x="542428" y="609600"/>
                  </a:cubicBezTo>
                  <a:cubicBezTo>
                    <a:pt x="542428" y="609600"/>
                    <a:pt x="540298" y="609600"/>
                    <a:pt x="540298" y="609600"/>
                  </a:cubicBezTo>
                  <a:cubicBezTo>
                    <a:pt x="540298" y="609600"/>
                    <a:pt x="538168" y="609600"/>
                    <a:pt x="538168" y="609600"/>
                  </a:cubicBezTo>
                  <a:cubicBezTo>
                    <a:pt x="536039" y="609600"/>
                    <a:pt x="536039" y="607695"/>
                    <a:pt x="536039" y="607695"/>
                  </a:cubicBezTo>
                  <a:cubicBezTo>
                    <a:pt x="536039" y="605790"/>
                    <a:pt x="536039" y="605790"/>
                    <a:pt x="538168" y="605790"/>
                  </a:cubicBezTo>
                  <a:cubicBezTo>
                    <a:pt x="538168" y="605790"/>
                    <a:pt x="540298" y="605790"/>
                    <a:pt x="542428" y="605790"/>
                  </a:cubicBezTo>
                  <a:cubicBezTo>
                    <a:pt x="546687" y="605790"/>
                    <a:pt x="553075" y="605790"/>
                    <a:pt x="557335" y="605790"/>
                  </a:cubicBezTo>
                  <a:cubicBezTo>
                    <a:pt x="563724" y="605790"/>
                    <a:pt x="567983" y="605790"/>
                    <a:pt x="574372" y="605790"/>
                  </a:cubicBezTo>
                  <a:cubicBezTo>
                    <a:pt x="587149" y="605790"/>
                    <a:pt x="602056" y="605790"/>
                    <a:pt x="614834" y="601980"/>
                  </a:cubicBezTo>
                  <a:cubicBezTo>
                    <a:pt x="616963" y="601980"/>
                    <a:pt x="619093" y="600075"/>
                    <a:pt x="621223" y="600075"/>
                  </a:cubicBezTo>
                  <a:close/>
                  <a:moveTo>
                    <a:pt x="611091" y="579437"/>
                  </a:moveTo>
                  <a:cubicBezTo>
                    <a:pt x="613253" y="579437"/>
                    <a:pt x="615414" y="583882"/>
                    <a:pt x="613253" y="583882"/>
                  </a:cubicBezTo>
                  <a:cubicBezTo>
                    <a:pt x="611091" y="583882"/>
                    <a:pt x="611091" y="583882"/>
                    <a:pt x="611091" y="586104"/>
                  </a:cubicBezTo>
                  <a:cubicBezTo>
                    <a:pt x="608929" y="586104"/>
                    <a:pt x="608929" y="586104"/>
                    <a:pt x="606767" y="586104"/>
                  </a:cubicBezTo>
                  <a:cubicBezTo>
                    <a:pt x="580827" y="597217"/>
                    <a:pt x="550563" y="597217"/>
                    <a:pt x="522461" y="599439"/>
                  </a:cubicBezTo>
                  <a:cubicBezTo>
                    <a:pt x="520299" y="601662"/>
                    <a:pt x="520299" y="601662"/>
                    <a:pt x="518137" y="601662"/>
                  </a:cubicBezTo>
                  <a:cubicBezTo>
                    <a:pt x="515975" y="601662"/>
                    <a:pt x="513814" y="597217"/>
                    <a:pt x="515975" y="597217"/>
                  </a:cubicBezTo>
                  <a:cubicBezTo>
                    <a:pt x="544078" y="592772"/>
                    <a:pt x="576504" y="594994"/>
                    <a:pt x="602444" y="583882"/>
                  </a:cubicBezTo>
                  <a:cubicBezTo>
                    <a:pt x="604606" y="583882"/>
                    <a:pt x="606767" y="581659"/>
                    <a:pt x="606767" y="581659"/>
                  </a:cubicBezTo>
                  <a:cubicBezTo>
                    <a:pt x="608929" y="581659"/>
                    <a:pt x="608929" y="581659"/>
                    <a:pt x="611091" y="579437"/>
                  </a:cubicBezTo>
                  <a:close/>
                  <a:moveTo>
                    <a:pt x="563923" y="563562"/>
                  </a:moveTo>
                  <a:cubicBezTo>
                    <a:pt x="566080" y="563562"/>
                    <a:pt x="568237" y="563562"/>
                    <a:pt x="570395" y="563562"/>
                  </a:cubicBezTo>
                  <a:cubicBezTo>
                    <a:pt x="572552" y="563562"/>
                    <a:pt x="572552" y="565626"/>
                    <a:pt x="572552" y="565626"/>
                  </a:cubicBezTo>
                  <a:cubicBezTo>
                    <a:pt x="572552" y="567689"/>
                    <a:pt x="572552" y="567689"/>
                    <a:pt x="570395" y="567689"/>
                  </a:cubicBezTo>
                  <a:cubicBezTo>
                    <a:pt x="544506" y="567689"/>
                    <a:pt x="518617" y="578008"/>
                    <a:pt x="492729" y="584200"/>
                  </a:cubicBezTo>
                  <a:cubicBezTo>
                    <a:pt x="488414" y="584200"/>
                    <a:pt x="488414" y="580072"/>
                    <a:pt x="490571" y="580072"/>
                  </a:cubicBezTo>
                  <a:cubicBezTo>
                    <a:pt x="516460" y="573881"/>
                    <a:pt x="540191" y="565626"/>
                    <a:pt x="563923" y="563562"/>
                  </a:cubicBezTo>
                  <a:close/>
                  <a:moveTo>
                    <a:pt x="557173" y="525462"/>
                  </a:moveTo>
                  <a:cubicBezTo>
                    <a:pt x="559307" y="525462"/>
                    <a:pt x="561440" y="527627"/>
                    <a:pt x="559307" y="527627"/>
                  </a:cubicBezTo>
                  <a:cubicBezTo>
                    <a:pt x="540108" y="536286"/>
                    <a:pt x="518775" y="542780"/>
                    <a:pt x="495310" y="549275"/>
                  </a:cubicBezTo>
                  <a:cubicBezTo>
                    <a:pt x="493177" y="549275"/>
                    <a:pt x="493177" y="544945"/>
                    <a:pt x="495310" y="544945"/>
                  </a:cubicBezTo>
                  <a:cubicBezTo>
                    <a:pt x="516642" y="538451"/>
                    <a:pt x="537974" y="534121"/>
                    <a:pt x="557173" y="525462"/>
                  </a:cubicBezTo>
                  <a:close/>
                  <a:moveTo>
                    <a:pt x="579299" y="509587"/>
                  </a:moveTo>
                  <a:cubicBezTo>
                    <a:pt x="579299" y="509587"/>
                    <a:pt x="581481" y="509587"/>
                    <a:pt x="581481" y="509587"/>
                  </a:cubicBezTo>
                  <a:cubicBezTo>
                    <a:pt x="583664" y="509587"/>
                    <a:pt x="583664" y="511752"/>
                    <a:pt x="583664" y="513917"/>
                  </a:cubicBezTo>
                  <a:cubicBezTo>
                    <a:pt x="579299" y="516081"/>
                    <a:pt x="574933" y="518246"/>
                    <a:pt x="572750" y="520411"/>
                  </a:cubicBezTo>
                  <a:cubicBezTo>
                    <a:pt x="572750" y="520411"/>
                    <a:pt x="570567" y="520411"/>
                    <a:pt x="570567" y="520411"/>
                  </a:cubicBezTo>
                  <a:cubicBezTo>
                    <a:pt x="566202" y="522576"/>
                    <a:pt x="559653" y="524741"/>
                    <a:pt x="553104" y="524741"/>
                  </a:cubicBezTo>
                  <a:cubicBezTo>
                    <a:pt x="542190" y="529070"/>
                    <a:pt x="529093" y="531235"/>
                    <a:pt x="518179" y="533400"/>
                  </a:cubicBezTo>
                  <a:cubicBezTo>
                    <a:pt x="515997" y="533400"/>
                    <a:pt x="513814" y="531235"/>
                    <a:pt x="515997" y="529070"/>
                  </a:cubicBezTo>
                  <a:cubicBezTo>
                    <a:pt x="526911" y="526905"/>
                    <a:pt x="540008" y="524741"/>
                    <a:pt x="550922" y="522576"/>
                  </a:cubicBezTo>
                  <a:cubicBezTo>
                    <a:pt x="557470" y="520411"/>
                    <a:pt x="561836" y="518246"/>
                    <a:pt x="568385" y="516081"/>
                  </a:cubicBezTo>
                  <a:cubicBezTo>
                    <a:pt x="572750" y="513917"/>
                    <a:pt x="577116" y="513917"/>
                    <a:pt x="579299" y="509587"/>
                  </a:cubicBezTo>
                  <a:close/>
                  <a:moveTo>
                    <a:pt x="591999" y="481012"/>
                  </a:moveTo>
                  <a:cubicBezTo>
                    <a:pt x="594181" y="481012"/>
                    <a:pt x="594181" y="481012"/>
                    <a:pt x="594181" y="481012"/>
                  </a:cubicBezTo>
                  <a:cubicBezTo>
                    <a:pt x="596364" y="481012"/>
                    <a:pt x="596364" y="483129"/>
                    <a:pt x="594181" y="485245"/>
                  </a:cubicBezTo>
                  <a:cubicBezTo>
                    <a:pt x="572353" y="489479"/>
                    <a:pt x="550525" y="500062"/>
                    <a:pt x="530879" y="506412"/>
                  </a:cubicBezTo>
                  <a:cubicBezTo>
                    <a:pt x="528697" y="506412"/>
                    <a:pt x="528697" y="506412"/>
                    <a:pt x="528697" y="506412"/>
                  </a:cubicBezTo>
                  <a:cubicBezTo>
                    <a:pt x="526514" y="506412"/>
                    <a:pt x="526514" y="502179"/>
                    <a:pt x="528697" y="502179"/>
                  </a:cubicBezTo>
                  <a:cubicBezTo>
                    <a:pt x="530879" y="502179"/>
                    <a:pt x="533062" y="502179"/>
                    <a:pt x="535245" y="500062"/>
                  </a:cubicBezTo>
                  <a:cubicBezTo>
                    <a:pt x="554890" y="493712"/>
                    <a:pt x="572353" y="485245"/>
                    <a:pt x="591999" y="481012"/>
                  </a:cubicBezTo>
                  <a:close/>
                  <a:moveTo>
                    <a:pt x="611064" y="455612"/>
                  </a:moveTo>
                  <a:cubicBezTo>
                    <a:pt x="613240" y="455612"/>
                    <a:pt x="615415" y="459942"/>
                    <a:pt x="613240" y="459942"/>
                  </a:cubicBezTo>
                  <a:cubicBezTo>
                    <a:pt x="593660" y="466436"/>
                    <a:pt x="576257" y="472930"/>
                    <a:pt x="558852" y="479425"/>
                  </a:cubicBezTo>
                  <a:cubicBezTo>
                    <a:pt x="556677" y="479425"/>
                    <a:pt x="556677" y="477260"/>
                    <a:pt x="558852" y="475095"/>
                  </a:cubicBezTo>
                  <a:cubicBezTo>
                    <a:pt x="576257" y="468601"/>
                    <a:pt x="593660" y="462106"/>
                    <a:pt x="611064" y="455612"/>
                  </a:cubicBezTo>
                  <a:close/>
                  <a:moveTo>
                    <a:pt x="624329" y="422275"/>
                  </a:moveTo>
                  <a:cubicBezTo>
                    <a:pt x="624329" y="422275"/>
                    <a:pt x="626527" y="424473"/>
                    <a:pt x="626527" y="424473"/>
                  </a:cubicBezTo>
                  <a:cubicBezTo>
                    <a:pt x="626527" y="424473"/>
                    <a:pt x="626527" y="426671"/>
                    <a:pt x="626527" y="426671"/>
                  </a:cubicBezTo>
                  <a:cubicBezTo>
                    <a:pt x="606745" y="435463"/>
                    <a:pt x="589160" y="444256"/>
                    <a:pt x="571575" y="450850"/>
                  </a:cubicBezTo>
                  <a:cubicBezTo>
                    <a:pt x="569377" y="450850"/>
                    <a:pt x="569377" y="448652"/>
                    <a:pt x="571575" y="446454"/>
                  </a:cubicBezTo>
                  <a:cubicBezTo>
                    <a:pt x="589160" y="439859"/>
                    <a:pt x="606745" y="431067"/>
                    <a:pt x="624329" y="422275"/>
                  </a:cubicBezTo>
                  <a:close/>
                  <a:moveTo>
                    <a:pt x="630146" y="403225"/>
                  </a:moveTo>
                  <a:cubicBezTo>
                    <a:pt x="630146" y="403225"/>
                    <a:pt x="630146" y="403225"/>
                    <a:pt x="632305" y="403225"/>
                  </a:cubicBezTo>
                  <a:cubicBezTo>
                    <a:pt x="634464" y="403225"/>
                    <a:pt x="634464" y="405342"/>
                    <a:pt x="632305" y="405342"/>
                  </a:cubicBezTo>
                  <a:cubicBezTo>
                    <a:pt x="630146" y="407458"/>
                    <a:pt x="630146" y="407458"/>
                    <a:pt x="630146" y="407458"/>
                  </a:cubicBezTo>
                  <a:cubicBezTo>
                    <a:pt x="612874" y="409575"/>
                    <a:pt x="599920" y="420158"/>
                    <a:pt x="584807" y="428625"/>
                  </a:cubicBezTo>
                  <a:cubicBezTo>
                    <a:pt x="582648" y="428625"/>
                    <a:pt x="580489" y="424392"/>
                    <a:pt x="582648" y="424392"/>
                  </a:cubicBezTo>
                  <a:cubicBezTo>
                    <a:pt x="597761" y="415925"/>
                    <a:pt x="612874" y="403225"/>
                    <a:pt x="630146" y="403225"/>
                  </a:cubicBezTo>
                  <a:close/>
                  <a:moveTo>
                    <a:pt x="633289" y="382587"/>
                  </a:moveTo>
                  <a:cubicBezTo>
                    <a:pt x="633289" y="382587"/>
                    <a:pt x="633289" y="382587"/>
                    <a:pt x="635465" y="382587"/>
                  </a:cubicBezTo>
                  <a:cubicBezTo>
                    <a:pt x="637640" y="384704"/>
                    <a:pt x="637640" y="386820"/>
                    <a:pt x="635465" y="386820"/>
                  </a:cubicBezTo>
                  <a:cubicBezTo>
                    <a:pt x="615885" y="395287"/>
                    <a:pt x="600657" y="405870"/>
                    <a:pt x="583253" y="414337"/>
                  </a:cubicBezTo>
                  <a:cubicBezTo>
                    <a:pt x="581078" y="414337"/>
                    <a:pt x="581078" y="414337"/>
                    <a:pt x="581078" y="412220"/>
                  </a:cubicBezTo>
                  <a:cubicBezTo>
                    <a:pt x="578902" y="412220"/>
                    <a:pt x="578902" y="410104"/>
                    <a:pt x="581078" y="410104"/>
                  </a:cubicBezTo>
                  <a:cubicBezTo>
                    <a:pt x="598482" y="401637"/>
                    <a:pt x="615885" y="391054"/>
                    <a:pt x="633289" y="382587"/>
                  </a:cubicBezTo>
                  <a:close/>
                  <a:moveTo>
                    <a:pt x="636541" y="358775"/>
                  </a:moveTo>
                  <a:cubicBezTo>
                    <a:pt x="636541" y="358775"/>
                    <a:pt x="638678" y="358775"/>
                    <a:pt x="638678" y="358775"/>
                  </a:cubicBezTo>
                  <a:cubicBezTo>
                    <a:pt x="640815" y="360892"/>
                    <a:pt x="640815" y="363008"/>
                    <a:pt x="638678" y="363008"/>
                  </a:cubicBezTo>
                  <a:cubicBezTo>
                    <a:pt x="619445" y="367242"/>
                    <a:pt x="604486" y="379942"/>
                    <a:pt x="589526" y="390525"/>
                  </a:cubicBezTo>
                  <a:cubicBezTo>
                    <a:pt x="589526" y="390525"/>
                    <a:pt x="589526" y="390525"/>
                    <a:pt x="587389" y="390525"/>
                  </a:cubicBezTo>
                  <a:cubicBezTo>
                    <a:pt x="585252" y="390525"/>
                    <a:pt x="585252" y="388408"/>
                    <a:pt x="587389" y="386292"/>
                  </a:cubicBezTo>
                  <a:cubicBezTo>
                    <a:pt x="602349" y="377825"/>
                    <a:pt x="617308" y="363008"/>
                    <a:pt x="636541" y="358775"/>
                  </a:cubicBezTo>
                  <a:close/>
                  <a:moveTo>
                    <a:pt x="642931" y="336550"/>
                  </a:moveTo>
                  <a:cubicBezTo>
                    <a:pt x="645048" y="336550"/>
                    <a:pt x="647164" y="338667"/>
                    <a:pt x="645048" y="340783"/>
                  </a:cubicBezTo>
                  <a:cubicBezTo>
                    <a:pt x="642931" y="340783"/>
                    <a:pt x="640814" y="340783"/>
                    <a:pt x="640814" y="342900"/>
                  </a:cubicBezTo>
                  <a:cubicBezTo>
                    <a:pt x="623881" y="349250"/>
                    <a:pt x="609064" y="357717"/>
                    <a:pt x="594248" y="366183"/>
                  </a:cubicBezTo>
                  <a:cubicBezTo>
                    <a:pt x="594248" y="368300"/>
                    <a:pt x="594248" y="368300"/>
                    <a:pt x="594248" y="368300"/>
                  </a:cubicBezTo>
                  <a:cubicBezTo>
                    <a:pt x="592131" y="368300"/>
                    <a:pt x="590014" y="364067"/>
                    <a:pt x="592131" y="364067"/>
                  </a:cubicBezTo>
                  <a:cubicBezTo>
                    <a:pt x="609064" y="355600"/>
                    <a:pt x="623881" y="345017"/>
                    <a:pt x="640814" y="338667"/>
                  </a:cubicBezTo>
                  <a:cubicBezTo>
                    <a:pt x="640814" y="336550"/>
                    <a:pt x="642931" y="336550"/>
                    <a:pt x="642931" y="336550"/>
                  </a:cubicBezTo>
                  <a:close/>
                  <a:moveTo>
                    <a:pt x="643814" y="312737"/>
                  </a:moveTo>
                  <a:cubicBezTo>
                    <a:pt x="645989" y="312737"/>
                    <a:pt x="645989" y="312737"/>
                    <a:pt x="648165" y="312737"/>
                  </a:cubicBezTo>
                  <a:cubicBezTo>
                    <a:pt x="650340" y="314891"/>
                    <a:pt x="648165" y="314891"/>
                    <a:pt x="648165" y="317046"/>
                  </a:cubicBezTo>
                  <a:cubicBezTo>
                    <a:pt x="648165" y="317046"/>
                    <a:pt x="648165" y="317046"/>
                    <a:pt x="645989" y="317046"/>
                  </a:cubicBezTo>
                  <a:cubicBezTo>
                    <a:pt x="645989" y="317046"/>
                    <a:pt x="643814" y="317046"/>
                    <a:pt x="643814" y="317046"/>
                  </a:cubicBezTo>
                  <a:cubicBezTo>
                    <a:pt x="641638" y="317046"/>
                    <a:pt x="637287" y="319200"/>
                    <a:pt x="635112" y="319200"/>
                  </a:cubicBezTo>
                  <a:cubicBezTo>
                    <a:pt x="630761" y="321355"/>
                    <a:pt x="624234" y="323509"/>
                    <a:pt x="619884" y="327818"/>
                  </a:cubicBezTo>
                  <a:cubicBezTo>
                    <a:pt x="611182" y="332127"/>
                    <a:pt x="604655" y="338591"/>
                    <a:pt x="595953" y="342900"/>
                  </a:cubicBezTo>
                  <a:cubicBezTo>
                    <a:pt x="595953" y="342900"/>
                    <a:pt x="593778" y="342900"/>
                    <a:pt x="593778" y="342900"/>
                  </a:cubicBezTo>
                  <a:cubicBezTo>
                    <a:pt x="591602" y="342900"/>
                    <a:pt x="591602" y="340745"/>
                    <a:pt x="593778" y="338591"/>
                  </a:cubicBezTo>
                  <a:cubicBezTo>
                    <a:pt x="602480" y="334282"/>
                    <a:pt x="611182" y="327818"/>
                    <a:pt x="622059" y="321355"/>
                  </a:cubicBezTo>
                  <a:cubicBezTo>
                    <a:pt x="626410" y="319200"/>
                    <a:pt x="632936" y="314891"/>
                    <a:pt x="637287" y="314891"/>
                  </a:cubicBezTo>
                  <a:cubicBezTo>
                    <a:pt x="639463" y="312737"/>
                    <a:pt x="641638" y="312737"/>
                    <a:pt x="643814" y="312737"/>
                  </a:cubicBezTo>
                  <a:close/>
                  <a:moveTo>
                    <a:pt x="645960" y="292100"/>
                  </a:moveTo>
                  <a:cubicBezTo>
                    <a:pt x="648150" y="292100"/>
                    <a:pt x="648150" y="292100"/>
                    <a:pt x="648150" y="292100"/>
                  </a:cubicBezTo>
                  <a:cubicBezTo>
                    <a:pt x="650339" y="292100"/>
                    <a:pt x="650339" y="294248"/>
                    <a:pt x="650339" y="296396"/>
                  </a:cubicBezTo>
                  <a:cubicBezTo>
                    <a:pt x="650339" y="296396"/>
                    <a:pt x="648150" y="296396"/>
                    <a:pt x="648150" y="296396"/>
                  </a:cubicBezTo>
                  <a:cubicBezTo>
                    <a:pt x="645960" y="296396"/>
                    <a:pt x="643770" y="296396"/>
                    <a:pt x="641581" y="298543"/>
                  </a:cubicBezTo>
                  <a:cubicBezTo>
                    <a:pt x="624063" y="307135"/>
                    <a:pt x="608736" y="317874"/>
                    <a:pt x="591219" y="326465"/>
                  </a:cubicBezTo>
                  <a:cubicBezTo>
                    <a:pt x="591219" y="328613"/>
                    <a:pt x="591219" y="328613"/>
                    <a:pt x="591219" y="328613"/>
                  </a:cubicBezTo>
                  <a:cubicBezTo>
                    <a:pt x="589029" y="328613"/>
                    <a:pt x="586839" y="324317"/>
                    <a:pt x="589029" y="324317"/>
                  </a:cubicBezTo>
                  <a:cubicBezTo>
                    <a:pt x="589029" y="324317"/>
                    <a:pt x="589029" y="324317"/>
                    <a:pt x="591219" y="322169"/>
                  </a:cubicBezTo>
                  <a:cubicBezTo>
                    <a:pt x="606546" y="313578"/>
                    <a:pt x="624063" y="302839"/>
                    <a:pt x="641581" y="294248"/>
                  </a:cubicBezTo>
                  <a:cubicBezTo>
                    <a:pt x="643770" y="292100"/>
                    <a:pt x="645960" y="292100"/>
                    <a:pt x="645960" y="292100"/>
                  </a:cubicBezTo>
                  <a:close/>
                  <a:moveTo>
                    <a:pt x="240197" y="292100"/>
                  </a:moveTo>
                  <a:cubicBezTo>
                    <a:pt x="240197" y="292100"/>
                    <a:pt x="240197" y="294183"/>
                    <a:pt x="240197" y="294183"/>
                  </a:cubicBezTo>
                  <a:cubicBezTo>
                    <a:pt x="242352" y="294183"/>
                    <a:pt x="242352" y="294183"/>
                    <a:pt x="242352" y="294183"/>
                  </a:cubicBezTo>
                  <a:cubicBezTo>
                    <a:pt x="242352" y="296267"/>
                    <a:pt x="242352" y="296267"/>
                    <a:pt x="240197" y="296267"/>
                  </a:cubicBezTo>
                  <a:cubicBezTo>
                    <a:pt x="240197" y="296267"/>
                    <a:pt x="240197" y="296267"/>
                    <a:pt x="238043" y="296267"/>
                  </a:cubicBezTo>
                  <a:cubicBezTo>
                    <a:pt x="235888" y="298351"/>
                    <a:pt x="231579" y="300434"/>
                    <a:pt x="229425" y="300434"/>
                  </a:cubicBezTo>
                  <a:cubicBezTo>
                    <a:pt x="214344" y="308769"/>
                    <a:pt x="199262" y="315020"/>
                    <a:pt x="186336" y="325438"/>
                  </a:cubicBezTo>
                  <a:cubicBezTo>
                    <a:pt x="186336" y="325438"/>
                    <a:pt x="186336" y="325438"/>
                    <a:pt x="184181" y="325438"/>
                  </a:cubicBezTo>
                  <a:cubicBezTo>
                    <a:pt x="184181" y="325438"/>
                    <a:pt x="182027" y="323354"/>
                    <a:pt x="184181" y="321271"/>
                  </a:cubicBezTo>
                  <a:cubicBezTo>
                    <a:pt x="190645" y="315020"/>
                    <a:pt x="201417" y="310852"/>
                    <a:pt x="210035" y="304602"/>
                  </a:cubicBezTo>
                  <a:cubicBezTo>
                    <a:pt x="220807" y="302518"/>
                    <a:pt x="231579" y="298351"/>
                    <a:pt x="240197" y="292100"/>
                  </a:cubicBezTo>
                  <a:close/>
                  <a:moveTo>
                    <a:pt x="256039" y="277812"/>
                  </a:moveTo>
                  <a:cubicBezTo>
                    <a:pt x="256039" y="277812"/>
                    <a:pt x="258227" y="280017"/>
                    <a:pt x="258227" y="282222"/>
                  </a:cubicBezTo>
                  <a:cubicBezTo>
                    <a:pt x="258227" y="282222"/>
                    <a:pt x="256039" y="282222"/>
                    <a:pt x="256039" y="282222"/>
                  </a:cubicBezTo>
                  <a:cubicBezTo>
                    <a:pt x="256039" y="282222"/>
                    <a:pt x="256039" y="284427"/>
                    <a:pt x="256039" y="284427"/>
                  </a:cubicBezTo>
                  <a:cubicBezTo>
                    <a:pt x="251662" y="286631"/>
                    <a:pt x="249474" y="286631"/>
                    <a:pt x="245098" y="288836"/>
                  </a:cubicBezTo>
                  <a:cubicBezTo>
                    <a:pt x="245098" y="291041"/>
                    <a:pt x="242909" y="291041"/>
                    <a:pt x="242909" y="291041"/>
                  </a:cubicBezTo>
                  <a:cubicBezTo>
                    <a:pt x="242909" y="291041"/>
                    <a:pt x="240721" y="291041"/>
                    <a:pt x="240721" y="291041"/>
                  </a:cubicBezTo>
                  <a:cubicBezTo>
                    <a:pt x="231968" y="297656"/>
                    <a:pt x="221028" y="302066"/>
                    <a:pt x="210087" y="304271"/>
                  </a:cubicBezTo>
                  <a:cubicBezTo>
                    <a:pt x="201334" y="308680"/>
                    <a:pt x="190393" y="313090"/>
                    <a:pt x="181640" y="317500"/>
                  </a:cubicBezTo>
                  <a:cubicBezTo>
                    <a:pt x="179452" y="317500"/>
                    <a:pt x="179452" y="317500"/>
                    <a:pt x="179452" y="317500"/>
                  </a:cubicBezTo>
                  <a:cubicBezTo>
                    <a:pt x="179452" y="317500"/>
                    <a:pt x="177264" y="315295"/>
                    <a:pt x="177264" y="315295"/>
                  </a:cubicBezTo>
                  <a:cubicBezTo>
                    <a:pt x="177264" y="313090"/>
                    <a:pt x="177264" y="313090"/>
                    <a:pt x="179452" y="313090"/>
                  </a:cubicBezTo>
                  <a:cubicBezTo>
                    <a:pt x="196957" y="304271"/>
                    <a:pt x="216651" y="297656"/>
                    <a:pt x="236345" y="288836"/>
                  </a:cubicBezTo>
                  <a:cubicBezTo>
                    <a:pt x="242909" y="286631"/>
                    <a:pt x="247286" y="282222"/>
                    <a:pt x="253850" y="280017"/>
                  </a:cubicBezTo>
                  <a:cubicBezTo>
                    <a:pt x="253850" y="280017"/>
                    <a:pt x="253850" y="277812"/>
                    <a:pt x="256039" y="277812"/>
                  </a:cubicBezTo>
                  <a:close/>
                  <a:moveTo>
                    <a:pt x="638680" y="276225"/>
                  </a:moveTo>
                  <a:cubicBezTo>
                    <a:pt x="638680" y="276225"/>
                    <a:pt x="638680" y="278373"/>
                    <a:pt x="640815" y="278373"/>
                  </a:cubicBezTo>
                  <a:cubicBezTo>
                    <a:pt x="640815" y="278373"/>
                    <a:pt x="640815" y="280521"/>
                    <a:pt x="640815" y="280521"/>
                  </a:cubicBezTo>
                  <a:cubicBezTo>
                    <a:pt x="640815" y="280521"/>
                    <a:pt x="640815" y="280521"/>
                    <a:pt x="638680" y="280521"/>
                  </a:cubicBezTo>
                  <a:cubicBezTo>
                    <a:pt x="623736" y="289112"/>
                    <a:pt x="606656" y="299851"/>
                    <a:pt x="591712" y="308442"/>
                  </a:cubicBezTo>
                  <a:cubicBezTo>
                    <a:pt x="589577" y="308442"/>
                    <a:pt x="587442" y="308442"/>
                    <a:pt x="587442" y="310590"/>
                  </a:cubicBezTo>
                  <a:cubicBezTo>
                    <a:pt x="587442" y="310590"/>
                    <a:pt x="587442" y="310590"/>
                    <a:pt x="585307" y="310590"/>
                  </a:cubicBezTo>
                  <a:cubicBezTo>
                    <a:pt x="585307" y="310590"/>
                    <a:pt x="585307" y="310590"/>
                    <a:pt x="583172" y="312738"/>
                  </a:cubicBezTo>
                  <a:cubicBezTo>
                    <a:pt x="581037" y="312738"/>
                    <a:pt x="581037" y="312738"/>
                    <a:pt x="581037" y="310590"/>
                  </a:cubicBezTo>
                  <a:cubicBezTo>
                    <a:pt x="578902" y="310590"/>
                    <a:pt x="578902" y="308442"/>
                    <a:pt x="581037" y="308442"/>
                  </a:cubicBezTo>
                  <a:cubicBezTo>
                    <a:pt x="583172" y="308442"/>
                    <a:pt x="585307" y="306294"/>
                    <a:pt x="585307" y="306294"/>
                  </a:cubicBezTo>
                  <a:cubicBezTo>
                    <a:pt x="587442" y="306294"/>
                    <a:pt x="587442" y="306294"/>
                    <a:pt x="587442" y="306294"/>
                  </a:cubicBezTo>
                  <a:cubicBezTo>
                    <a:pt x="587442" y="304147"/>
                    <a:pt x="589577" y="304147"/>
                    <a:pt x="591712" y="304147"/>
                  </a:cubicBezTo>
                  <a:cubicBezTo>
                    <a:pt x="606656" y="295555"/>
                    <a:pt x="621601" y="284816"/>
                    <a:pt x="638680" y="278373"/>
                  </a:cubicBezTo>
                  <a:cubicBezTo>
                    <a:pt x="638680" y="276225"/>
                    <a:pt x="638680" y="276225"/>
                    <a:pt x="638680" y="276225"/>
                  </a:cubicBezTo>
                  <a:close/>
                  <a:moveTo>
                    <a:pt x="259285" y="263525"/>
                  </a:moveTo>
                  <a:cubicBezTo>
                    <a:pt x="261402" y="263525"/>
                    <a:pt x="263518" y="263525"/>
                    <a:pt x="265635" y="263525"/>
                  </a:cubicBezTo>
                  <a:cubicBezTo>
                    <a:pt x="267752" y="263525"/>
                    <a:pt x="267752" y="267921"/>
                    <a:pt x="265635" y="267921"/>
                  </a:cubicBezTo>
                  <a:cubicBezTo>
                    <a:pt x="261402" y="267921"/>
                    <a:pt x="255052" y="270119"/>
                    <a:pt x="250818" y="272317"/>
                  </a:cubicBezTo>
                  <a:cubicBezTo>
                    <a:pt x="236002" y="278911"/>
                    <a:pt x="223302" y="285506"/>
                    <a:pt x="208485" y="292100"/>
                  </a:cubicBezTo>
                  <a:cubicBezTo>
                    <a:pt x="206368" y="292100"/>
                    <a:pt x="204252" y="289902"/>
                    <a:pt x="206368" y="289902"/>
                  </a:cubicBezTo>
                  <a:cubicBezTo>
                    <a:pt x="225418" y="281109"/>
                    <a:pt x="242352" y="270119"/>
                    <a:pt x="259285" y="263525"/>
                  </a:cubicBezTo>
                  <a:close/>
                  <a:moveTo>
                    <a:pt x="638678" y="244475"/>
                  </a:moveTo>
                  <a:cubicBezTo>
                    <a:pt x="640815" y="246564"/>
                    <a:pt x="640815" y="248653"/>
                    <a:pt x="640815" y="248653"/>
                  </a:cubicBezTo>
                  <a:cubicBezTo>
                    <a:pt x="640815" y="248653"/>
                    <a:pt x="640815" y="248653"/>
                    <a:pt x="638678" y="248653"/>
                  </a:cubicBezTo>
                  <a:cubicBezTo>
                    <a:pt x="638678" y="250741"/>
                    <a:pt x="636541" y="250741"/>
                    <a:pt x="636541" y="250741"/>
                  </a:cubicBezTo>
                  <a:cubicBezTo>
                    <a:pt x="619445" y="259097"/>
                    <a:pt x="604486" y="271630"/>
                    <a:pt x="589526" y="282074"/>
                  </a:cubicBezTo>
                  <a:cubicBezTo>
                    <a:pt x="589526" y="284163"/>
                    <a:pt x="589526" y="284163"/>
                    <a:pt x="587389" y="284163"/>
                  </a:cubicBezTo>
                  <a:cubicBezTo>
                    <a:pt x="587389" y="284163"/>
                    <a:pt x="585252" y="279985"/>
                    <a:pt x="587389" y="279985"/>
                  </a:cubicBezTo>
                  <a:cubicBezTo>
                    <a:pt x="587389" y="277896"/>
                    <a:pt x="587389" y="277896"/>
                    <a:pt x="589526" y="277896"/>
                  </a:cubicBezTo>
                  <a:cubicBezTo>
                    <a:pt x="604486" y="267452"/>
                    <a:pt x="619445" y="254919"/>
                    <a:pt x="634404" y="246564"/>
                  </a:cubicBezTo>
                  <a:cubicBezTo>
                    <a:pt x="636541" y="246564"/>
                    <a:pt x="636541" y="246564"/>
                    <a:pt x="638678" y="246564"/>
                  </a:cubicBezTo>
                  <a:cubicBezTo>
                    <a:pt x="638678" y="244475"/>
                    <a:pt x="638678" y="244475"/>
                    <a:pt x="638678" y="244475"/>
                  </a:cubicBezTo>
                  <a:close/>
                  <a:moveTo>
                    <a:pt x="281462" y="244475"/>
                  </a:moveTo>
                  <a:cubicBezTo>
                    <a:pt x="281462" y="244475"/>
                    <a:pt x="283627" y="246592"/>
                    <a:pt x="283627" y="246592"/>
                  </a:cubicBezTo>
                  <a:cubicBezTo>
                    <a:pt x="283627" y="248708"/>
                    <a:pt x="283627" y="248708"/>
                    <a:pt x="281462" y="248708"/>
                  </a:cubicBezTo>
                  <a:cubicBezTo>
                    <a:pt x="281462" y="248708"/>
                    <a:pt x="279297" y="248708"/>
                    <a:pt x="279297" y="248708"/>
                  </a:cubicBezTo>
                  <a:cubicBezTo>
                    <a:pt x="257649" y="252942"/>
                    <a:pt x="238166" y="263525"/>
                    <a:pt x="216518" y="269875"/>
                  </a:cubicBezTo>
                  <a:cubicBezTo>
                    <a:pt x="214354" y="269875"/>
                    <a:pt x="212189" y="265642"/>
                    <a:pt x="216518" y="265642"/>
                  </a:cubicBezTo>
                  <a:cubicBezTo>
                    <a:pt x="225177" y="261408"/>
                    <a:pt x="236001" y="259292"/>
                    <a:pt x="244661" y="255058"/>
                  </a:cubicBezTo>
                  <a:cubicBezTo>
                    <a:pt x="255485" y="250825"/>
                    <a:pt x="268473" y="248708"/>
                    <a:pt x="279297" y="246592"/>
                  </a:cubicBezTo>
                  <a:cubicBezTo>
                    <a:pt x="281462" y="244475"/>
                    <a:pt x="281462" y="244475"/>
                    <a:pt x="281462" y="244475"/>
                  </a:cubicBezTo>
                  <a:close/>
                  <a:moveTo>
                    <a:pt x="639688" y="222250"/>
                  </a:moveTo>
                  <a:cubicBezTo>
                    <a:pt x="639688" y="222250"/>
                    <a:pt x="641838" y="222250"/>
                    <a:pt x="641838" y="222250"/>
                  </a:cubicBezTo>
                  <a:cubicBezTo>
                    <a:pt x="643989" y="222250"/>
                    <a:pt x="643989" y="226615"/>
                    <a:pt x="641838" y="226615"/>
                  </a:cubicBezTo>
                  <a:cubicBezTo>
                    <a:pt x="639688" y="226615"/>
                    <a:pt x="637537" y="228798"/>
                    <a:pt x="637537" y="228798"/>
                  </a:cubicBezTo>
                  <a:cubicBezTo>
                    <a:pt x="635386" y="228798"/>
                    <a:pt x="633235" y="228798"/>
                    <a:pt x="633235" y="230981"/>
                  </a:cubicBezTo>
                  <a:cubicBezTo>
                    <a:pt x="616029" y="237530"/>
                    <a:pt x="600973" y="246261"/>
                    <a:pt x="585917" y="254992"/>
                  </a:cubicBezTo>
                  <a:cubicBezTo>
                    <a:pt x="583767" y="254992"/>
                    <a:pt x="583767" y="254992"/>
                    <a:pt x="581616" y="257175"/>
                  </a:cubicBezTo>
                  <a:cubicBezTo>
                    <a:pt x="581616" y="257175"/>
                    <a:pt x="581616" y="257175"/>
                    <a:pt x="579465" y="257175"/>
                  </a:cubicBezTo>
                  <a:cubicBezTo>
                    <a:pt x="577314" y="257175"/>
                    <a:pt x="577314" y="252809"/>
                    <a:pt x="579465" y="252809"/>
                  </a:cubicBezTo>
                  <a:cubicBezTo>
                    <a:pt x="581616" y="252809"/>
                    <a:pt x="583767" y="250626"/>
                    <a:pt x="585917" y="250626"/>
                  </a:cubicBezTo>
                  <a:cubicBezTo>
                    <a:pt x="590219" y="248444"/>
                    <a:pt x="594521" y="246261"/>
                    <a:pt x="598822" y="241895"/>
                  </a:cubicBezTo>
                  <a:cubicBezTo>
                    <a:pt x="603124" y="241895"/>
                    <a:pt x="605275" y="239712"/>
                    <a:pt x="609576" y="237530"/>
                  </a:cubicBezTo>
                  <a:cubicBezTo>
                    <a:pt x="616029" y="233164"/>
                    <a:pt x="624632" y="228798"/>
                    <a:pt x="631084" y="226615"/>
                  </a:cubicBezTo>
                  <a:cubicBezTo>
                    <a:pt x="633235" y="224433"/>
                    <a:pt x="635386" y="224433"/>
                    <a:pt x="635386" y="224433"/>
                  </a:cubicBezTo>
                  <a:cubicBezTo>
                    <a:pt x="637537" y="224433"/>
                    <a:pt x="637537" y="222250"/>
                    <a:pt x="639688" y="222250"/>
                  </a:cubicBezTo>
                  <a:close/>
                  <a:moveTo>
                    <a:pt x="632348" y="215900"/>
                  </a:moveTo>
                  <a:cubicBezTo>
                    <a:pt x="634464" y="215900"/>
                    <a:pt x="634464" y="218017"/>
                    <a:pt x="634464" y="220133"/>
                  </a:cubicBezTo>
                  <a:cubicBezTo>
                    <a:pt x="632348" y="220133"/>
                    <a:pt x="630231" y="222250"/>
                    <a:pt x="630231" y="222250"/>
                  </a:cubicBezTo>
                  <a:cubicBezTo>
                    <a:pt x="621764" y="226483"/>
                    <a:pt x="615414" y="232833"/>
                    <a:pt x="609064" y="237067"/>
                  </a:cubicBezTo>
                  <a:cubicBezTo>
                    <a:pt x="604831" y="239183"/>
                    <a:pt x="602714" y="241300"/>
                    <a:pt x="598481" y="241300"/>
                  </a:cubicBezTo>
                  <a:cubicBezTo>
                    <a:pt x="598481" y="241300"/>
                    <a:pt x="596364" y="239183"/>
                    <a:pt x="598481" y="239183"/>
                  </a:cubicBezTo>
                  <a:cubicBezTo>
                    <a:pt x="609064" y="230717"/>
                    <a:pt x="619648" y="224367"/>
                    <a:pt x="628114" y="218017"/>
                  </a:cubicBezTo>
                  <a:cubicBezTo>
                    <a:pt x="630231" y="218017"/>
                    <a:pt x="630231" y="218017"/>
                    <a:pt x="632348" y="215900"/>
                  </a:cubicBezTo>
                  <a:close/>
                  <a:moveTo>
                    <a:pt x="625407" y="203200"/>
                  </a:moveTo>
                  <a:cubicBezTo>
                    <a:pt x="627554" y="203200"/>
                    <a:pt x="629702" y="207530"/>
                    <a:pt x="627554" y="207530"/>
                  </a:cubicBezTo>
                  <a:cubicBezTo>
                    <a:pt x="625407" y="207530"/>
                    <a:pt x="625407" y="209694"/>
                    <a:pt x="625407" y="209694"/>
                  </a:cubicBezTo>
                  <a:cubicBezTo>
                    <a:pt x="616815" y="214024"/>
                    <a:pt x="606076" y="220518"/>
                    <a:pt x="597485" y="227013"/>
                  </a:cubicBezTo>
                  <a:cubicBezTo>
                    <a:pt x="597485" y="227013"/>
                    <a:pt x="597485" y="227013"/>
                    <a:pt x="595337" y="227013"/>
                  </a:cubicBezTo>
                  <a:cubicBezTo>
                    <a:pt x="595337" y="227013"/>
                    <a:pt x="593189" y="224848"/>
                    <a:pt x="595337" y="222683"/>
                  </a:cubicBezTo>
                  <a:cubicBezTo>
                    <a:pt x="603928" y="216189"/>
                    <a:pt x="614667" y="209694"/>
                    <a:pt x="623259" y="205365"/>
                  </a:cubicBezTo>
                  <a:cubicBezTo>
                    <a:pt x="623259" y="205365"/>
                    <a:pt x="625407" y="205365"/>
                    <a:pt x="625407" y="205365"/>
                  </a:cubicBezTo>
                  <a:cubicBezTo>
                    <a:pt x="625407" y="203200"/>
                    <a:pt x="625407" y="203200"/>
                    <a:pt x="625407" y="203200"/>
                  </a:cubicBezTo>
                  <a:close/>
                  <a:moveTo>
                    <a:pt x="619592" y="179387"/>
                  </a:moveTo>
                  <a:cubicBezTo>
                    <a:pt x="619592" y="179387"/>
                    <a:pt x="619592" y="181504"/>
                    <a:pt x="619592" y="181504"/>
                  </a:cubicBezTo>
                  <a:cubicBezTo>
                    <a:pt x="621764" y="181504"/>
                    <a:pt x="621764" y="181504"/>
                    <a:pt x="621764" y="181504"/>
                  </a:cubicBezTo>
                  <a:cubicBezTo>
                    <a:pt x="621764" y="183620"/>
                    <a:pt x="621764" y="183620"/>
                    <a:pt x="619592" y="183620"/>
                  </a:cubicBezTo>
                  <a:cubicBezTo>
                    <a:pt x="619592" y="185737"/>
                    <a:pt x="617420" y="185737"/>
                    <a:pt x="617420" y="185737"/>
                  </a:cubicBezTo>
                  <a:cubicBezTo>
                    <a:pt x="606558" y="189970"/>
                    <a:pt x="595696" y="196320"/>
                    <a:pt x="584834" y="204787"/>
                  </a:cubicBezTo>
                  <a:cubicBezTo>
                    <a:pt x="582662" y="204787"/>
                    <a:pt x="582662" y="204787"/>
                    <a:pt x="582662" y="204787"/>
                  </a:cubicBezTo>
                  <a:cubicBezTo>
                    <a:pt x="580489" y="204787"/>
                    <a:pt x="580489" y="200554"/>
                    <a:pt x="582662" y="200554"/>
                  </a:cubicBezTo>
                  <a:cubicBezTo>
                    <a:pt x="593523" y="194204"/>
                    <a:pt x="604385" y="185737"/>
                    <a:pt x="617420" y="181504"/>
                  </a:cubicBezTo>
                  <a:cubicBezTo>
                    <a:pt x="619592" y="179387"/>
                    <a:pt x="619592" y="179387"/>
                    <a:pt x="619592" y="179387"/>
                  </a:cubicBezTo>
                  <a:close/>
                  <a:moveTo>
                    <a:pt x="621236" y="160337"/>
                  </a:moveTo>
                  <a:cubicBezTo>
                    <a:pt x="623352" y="160337"/>
                    <a:pt x="623352" y="162491"/>
                    <a:pt x="623352" y="164646"/>
                  </a:cubicBezTo>
                  <a:cubicBezTo>
                    <a:pt x="623352" y="164646"/>
                    <a:pt x="621236" y="164646"/>
                    <a:pt x="621236" y="164646"/>
                  </a:cubicBezTo>
                  <a:cubicBezTo>
                    <a:pt x="621236" y="164646"/>
                    <a:pt x="619119" y="164646"/>
                    <a:pt x="619119" y="166800"/>
                  </a:cubicBezTo>
                  <a:cubicBezTo>
                    <a:pt x="617002" y="166800"/>
                    <a:pt x="614886" y="166800"/>
                    <a:pt x="614886" y="166800"/>
                  </a:cubicBezTo>
                  <a:cubicBezTo>
                    <a:pt x="612769" y="168955"/>
                    <a:pt x="612769" y="168955"/>
                    <a:pt x="610652" y="168955"/>
                  </a:cubicBezTo>
                  <a:cubicBezTo>
                    <a:pt x="597952" y="175418"/>
                    <a:pt x="587369" y="184036"/>
                    <a:pt x="576786" y="190500"/>
                  </a:cubicBezTo>
                  <a:cubicBezTo>
                    <a:pt x="574669" y="190500"/>
                    <a:pt x="572552" y="188345"/>
                    <a:pt x="574669" y="188345"/>
                  </a:cubicBezTo>
                  <a:cubicBezTo>
                    <a:pt x="585252" y="179727"/>
                    <a:pt x="595836" y="171109"/>
                    <a:pt x="608536" y="164646"/>
                  </a:cubicBezTo>
                  <a:cubicBezTo>
                    <a:pt x="610652" y="164646"/>
                    <a:pt x="610652" y="164646"/>
                    <a:pt x="612769" y="164646"/>
                  </a:cubicBezTo>
                  <a:cubicBezTo>
                    <a:pt x="612769" y="162491"/>
                    <a:pt x="614886" y="162491"/>
                    <a:pt x="617002" y="162491"/>
                  </a:cubicBezTo>
                  <a:cubicBezTo>
                    <a:pt x="617002" y="162491"/>
                    <a:pt x="619119" y="160337"/>
                    <a:pt x="621236" y="160337"/>
                  </a:cubicBezTo>
                  <a:close/>
                  <a:moveTo>
                    <a:pt x="600929" y="149225"/>
                  </a:moveTo>
                  <a:cubicBezTo>
                    <a:pt x="603112" y="149225"/>
                    <a:pt x="603112" y="149225"/>
                    <a:pt x="603112" y="149225"/>
                  </a:cubicBezTo>
                  <a:cubicBezTo>
                    <a:pt x="605294" y="149225"/>
                    <a:pt x="607477" y="153534"/>
                    <a:pt x="605294" y="153534"/>
                  </a:cubicBezTo>
                  <a:cubicBezTo>
                    <a:pt x="605294" y="153534"/>
                    <a:pt x="603112" y="153534"/>
                    <a:pt x="603112" y="153534"/>
                  </a:cubicBezTo>
                  <a:cubicBezTo>
                    <a:pt x="587832" y="157843"/>
                    <a:pt x="574735" y="168615"/>
                    <a:pt x="559454" y="177233"/>
                  </a:cubicBezTo>
                  <a:cubicBezTo>
                    <a:pt x="559454" y="177233"/>
                    <a:pt x="559454" y="177233"/>
                    <a:pt x="557272" y="177233"/>
                  </a:cubicBezTo>
                  <a:lnTo>
                    <a:pt x="557272" y="175079"/>
                  </a:lnTo>
                  <a:cubicBezTo>
                    <a:pt x="557272" y="175079"/>
                    <a:pt x="557272" y="172924"/>
                    <a:pt x="557272" y="172924"/>
                  </a:cubicBezTo>
                  <a:cubicBezTo>
                    <a:pt x="572552" y="164306"/>
                    <a:pt x="585649" y="155688"/>
                    <a:pt x="600929" y="149225"/>
                  </a:cubicBezTo>
                  <a:close/>
                  <a:moveTo>
                    <a:pt x="587251" y="133350"/>
                  </a:moveTo>
                  <a:cubicBezTo>
                    <a:pt x="589427" y="133350"/>
                    <a:pt x="589427" y="133350"/>
                    <a:pt x="589427" y="133350"/>
                  </a:cubicBezTo>
                  <a:cubicBezTo>
                    <a:pt x="591602" y="133350"/>
                    <a:pt x="591602" y="137715"/>
                    <a:pt x="589427" y="137715"/>
                  </a:cubicBezTo>
                  <a:cubicBezTo>
                    <a:pt x="576374" y="144264"/>
                    <a:pt x="563321" y="152995"/>
                    <a:pt x="550268" y="159544"/>
                  </a:cubicBezTo>
                  <a:cubicBezTo>
                    <a:pt x="548092" y="161726"/>
                    <a:pt x="548092" y="161726"/>
                    <a:pt x="545917" y="163909"/>
                  </a:cubicBezTo>
                  <a:cubicBezTo>
                    <a:pt x="543741" y="163909"/>
                    <a:pt x="543741" y="163909"/>
                    <a:pt x="541566" y="166092"/>
                  </a:cubicBezTo>
                  <a:cubicBezTo>
                    <a:pt x="539390" y="166092"/>
                    <a:pt x="539390" y="168275"/>
                    <a:pt x="537215" y="168275"/>
                  </a:cubicBezTo>
                  <a:cubicBezTo>
                    <a:pt x="535039" y="168275"/>
                    <a:pt x="532864" y="166092"/>
                    <a:pt x="535039" y="163909"/>
                  </a:cubicBezTo>
                  <a:cubicBezTo>
                    <a:pt x="537215" y="163909"/>
                    <a:pt x="537215" y="161726"/>
                    <a:pt x="539390" y="161726"/>
                  </a:cubicBezTo>
                  <a:cubicBezTo>
                    <a:pt x="539390" y="161726"/>
                    <a:pt x="541566" y="159544"/>
                    <a:pt x="543741" y="159544"/>
                  </a:cubicBezTo>
                  <a:cubicBezTo>
                    <a:pt x="545917" y="157361"/>
                    <a:pt x="545917" y="157361"/>
                    <a:pt x="548092" y="157361"/>
                  </a:cubicBezTo>
                  <a:cubicBezTo>
                    <a:pt x="561145" y="148630"/>
                    <a:pt x="574198" y="139898"/>
                    <a:pt x="587251" y="133350"/>
                  </a:cubicBezTo>
                  <a:close/>
                  <a:moveTo>
                    <a:pt x="572023" y="119062"/>
                  </a:moveTo>
                  <a:cubicBezTo>
                    <a:pt x="574139" y="119062"/>
                    <a:pt x="574139" y="121216"/>
                    <a:pt x="572023" y="123371"/>
                  </a:cubicBezTo>
                  <a:cubicBezTo>
                    <a:pt x="559322" y="127680"/>
                    <a:pt x="548739" y="134143"/>
                    <a:pt x="538155" y="142761"/>
                  </a:cubicBezTo>
                  <a:cubicBezTo>
                    <a:pt x="536039" y="142761"/>
                    <a:pt x="536039" y="144916"/>
                    <a:pt x="533922" y="144916"/>
                  </a:cubicBezTo>
                  <a:cubicBezTo>
                    <a:pt x="533922" y="144916"/>
                    <a:pt x="533922" y="144916"/>
                    <a:pt x="531805" y="144916"/>
                  </a:cubicBezTo>
                  <a:cubicBezTo>
                    <a:pt x="531805" y="147070"/>
                    <a:pt x="529689" y="147070"/>
                    <a:pt x="529689" y="147070"/>
                  </a:cubicBezTo>
                  <a:cubicBezTo>
                    <a:pt x="527572" y="147070"/>
                    <a:pt x="527572" y="149225"/>
                    <a:pt x="527572" y="149225"/>
                  </a:cubicBezTo>
                  <a:cubicBezTo>
                    <a:pt x="525455" y="149225"/>
                    <a:pt x="523339" y="144916"/>
                    <a:pt x="525455" y="144916"/>
                  </a:cubicBezTo>
                  <a:cubicBezTo>
                    <a:pt x="527572" y="142761"/>
                    <a:pt x="527572" y="142761"/>
                    <a:pt x="529689" y="142761"/>
                  </a:cubicBezTo>
                  <a:cubicBezTo>
                    <a:pt x="529689" y="142761"/>
                    <a:pt x="529689" y="142761"/>
                    <a:pt x="531805" y="140607"/>
                  </a:cubicBezTo>
                  <a:cubicBezTo>
                    <a:pt x="531805" y="140607"/>
                    <a:pt x="533922" y="140607"/>
                    <a:pt x="533922" y="138452"/>
                  </a:cubicBezTo>
                  <a:cubicBezTo>
                    <a:pt x="546622" y="131989"/>
                    <a:pt x="557205" y="123371"/>
                    <a:pt x="572023" y="119062"/>
                  </a:cubicBezTo>
                  <a:close/>
                  <a:moveTo>
                    <a:pt x="563850" y="100012"/>
                  </a:moveTo>
                  <a:cubicBezTo>
                    <a:pt x="566026" y="100012"/>
                    <a:pt x="566026" y="100012"/>
                    <a:pt x="566026" y="100012"/>
                  </a:cubicBezTo>
                  <a:cubicBezTo>
                    <a:pt x="568201" y="100012"/>
                    <a:pt x="570377" y="100012"/>
                    <a:pt x="570377" y="100012"/>
                  </a:cubicBezTo>
                  <a:cubicBezTo>
                    <a:pt x="572552" y="100012"/>
                    <a:pt x="572552" y="104245"/>
                    <a:pt x="570377" y="104245"/>
                  </a:cubicBezTo>
                  <a:cubicBezTo>
                    <a:pt x="568201" y="104245"/>
                    <a:pt x="568201" y="104245"/>
                    <a:pt x="568201" y="104245"/>
                  </a:cubicBezTo>
                  <a:cubicBezTo>
                    <a:pt x="568201" y="104245"/>
                    <a:pt x="568201" y="104245"/>
                    <a:pt x="566026" y="104245"/>
                  </a:cubicBezTo>
                  <a:cubicBezTo>
                    <a:pt x="563850" y="104245"/>
                    <a:pt x="559499" y="106362"/>
                    <a:pt x="555148" y="108479"/>
                  </a:cubicBezTo>
                  <a:cubicBezTo>
                    <a:pt x="550797" y="110595"/>
                    <a:pt x="546446" y="112712"/>
                    <a:pt x="542095" y="114829"/>
                  </a:cubicBezTo>
                  <a:cubicBezTo>
                    <a:pt x="535569" y="119062"/>
                    <a:pt x="529042" y="123295"/>
                    <a:pt x="524691" y="127529"/>
                  </a:cubicBezTo>
                  <a:cubicBezTo>
                    <a:pt x="522516" y="127529"/>
                    <a:pt x="522516" y="129645"/>
                    <a:pt x="520340" y="129645"/>
                  </a:cubicBezTo>
                  <a:cubicBezTo>
                    <a:pt x="520340" y="129645"/>
                    <a:pt x="520340" y="129645"/>
                    <a:pt x="518165" y="131762"/>
                  </a:cubicBezTo>
                  <a:cubicBezTo>
                    <a:pt x="515989" y="131762"/>
                    <a:pt x="515989" y="131762"/>
                    <a:pt x="515989" y="131762"/>
                  </a:cubicBezTo>
                  <a:cubicBezTo>
                    <a:pt x="513814" y="131762"/>
                    <a:pt x="513814" y="129645"/>
                    <a:pt x="515989" y="127529"/>
                  </a:cubicBezTo>
                  <a:cubicBezTo>
                    <a:pt x="515989" y="127529"/>
                    <a:pt x="515989" y="127529"/>
                    <a:pt x="518165" y="127529"/>
                  </a:cubicBezTo>
                  <a:cubicBezTo>
                    <a:pt x="518165" y="125412"/>
                    <a:pt x="520340" y="125412"/>
                    <a:pt x="520340" y="125412"/>
                  </a:cubicBezTo>
                  <a:cubicBezTo>
                    <a:pt x="529042" y="119062"/>
                    <a:pt x="535569" y="114829"/>
                    <a:pt x="542095" y="110595"/>
                  </a:cubicBezTo>
                  <a:cubicBezTo>
                    <a:pt x="548621" y="106362"/>
                    <a:pt x="557323" y="100012"/>
                    <a:pt x="563850" y="100012"/>
                  </a:cubicBezTo>
                  <a:close/>
                  <a:moveTo>
                    <a:pt x="541834" y="82550"/>
                  </a:moveTo>
                  <a:cubicBezTo>
                    <a:pt x="543977" y="82550"/>
                    <a:pt x="543977" y="84704"/>
                    <a:pt x="543977" y="86859"/>
                  </a:cubicBezTo>
                  <a:cubicBezTo>
                    <a:pt x="531118" y="95477"/>
                    <a:pt x="518259" y="101940"/>
                    <a:pt x="507543" y="110558"/>
                  </a:cubicBezTo>
                  <a:cubicBezTo>
                    <a:pt x="505400" y="112713"/>
                    <a:pt x="505400" y="112713"/>
                    <a:pt x="505400" y="112713"/>
                  </a:cubicBezTo>
                  <a:cubicBezTo>
                    <a:pt x="505400" y="112713"/>
                    <a:pt x="503257" y="112713"/>
                    <a:pt x="503257" y="112713"/>
                  </a:cubicBezTo>
                  <a:cubicBezTo>
                    <a:pt x="501114" y="112713"/>
                    <a:pt x="501114" y="110558"/>
                    <a:pt x="503257" y="108404"/>
                  </a:cubicBezTo>
                  <a:cubicBezTo>
                    <a:pt x="516116" y="99786"/>
                    <a:pt x="528975" y="91168"/>
                    <a:pt x="541834" y="82550"/>
                  </a:cubicBezTo>
                  <a:close/>
                  <a:moveTo>
                    <a:pt x="526997" y="69850"/>
                  </a:moveTo>
                  <a:cubicBezTo>
                    <a:pt x="526997" y="69850"/>
                    <a:pt x="526997" y="69850"/>
                    <a:pt x="529137" y="69850"/>
                  </a:cubicBezTo>
                  <a:cubicBezTo>
                    <a:pt x="529137" y="69850"/>
                    <a:pt x="531277" y="71926"/>
                    <a:pt x="531277" y="71926"/>
                  </a:cubicBezTo>
                  <a:cubicBezTo>
                    <a:pt x="531277" y="74002"/>
                    <a:pt x="531277" y="74002"/>
                    <a:pt x="529137" y="74002"/>
                  </a:cubicBezTo>
                  <a:cubicBezTo>
                    <a:pt x="514159" y="78154"/>
                    <a:pt x="501321" y="88534"/>
                    <a:pt x="488483" y="96838"/>
                  </a:cubicBezTo>
                  <a:cubicBezTo>
                    <a:pt x="488483" y="96838"/>
                    <a:pt x="486343" y="96838"/>
                    <a:pt x="486343" y="96838"/>
                  </a:cubicBezTo>
                  <a:cubicBezTo>
                    <a:pt x="484203" y="96838"/>
                    <a:pt x="482064" y="94762"/>
                    <a:pt x="484203" y="92686"/>
                  </a:cubicBezTo>
                  <a:cubicBezTo>
                    <a:pt x="499181" y="84382"/>
                    <a:pt x="512019" y="74002"/>
                    <a:pt x="526997" y="69850"/>
                  </a:cubicBezTo>
                  <a:close/>
                  <a:moveTo>
                    <a:pt x="503178" y="53975"/>
                  </a:moveTo>
                  <a:cubicBezTo>
                    <a:pt x="503178" y="53975"/>
                    <a:pt x="505322" y="53975"/>
                    <a:pt x="505322" y="53975"/>
                  </a:cubicBezTo>
                  <a:cubicBezTo>
                    <a:pt x="507465" y="53975"/>
                    <a:pt x="507465" y="56173"/>
                    <a:pt x="507465" y="56173"/>
                  </a:cubicBezTo>
                  <a:cubicBezTo>
                    <a:pt x="505322" y="58371"/>
                    <a:pt x="505322" y="58371"/>
                    <a:pt x="505322" y="58371"/>
                  </a:cubicBezTo>
                  <a:cubicBezTo>
                    <a:pt x="494606" y="67163"/>
                    <a:pt x="479604" y="73758"/>
                    <a:pt x="466745" y="82550"/>
                  </a:cubicBezTo>
                  <a:cubicBezTo>
                    <a:pt x="466745" y="82550"/>
                    <a:pt x="464602" y="82550"/>
                    <a:pt x="464602" y="82550"/>
                  </a:cubicBezTo>
                  <a:cubicBezTo>
                    <a:pt x="464602" y="80352"/>
                    <a:pt x="464602" y="80352"/>
                    <a:pt x="464602" y="78154"/>
                  </a:cubicBezTo>
                  <a:cubicBezTo>
                    <a:pt x="477461" y="71559"/>
                    <a:pt x="490320" y="64965"/>
                    <a:pt x="501035" y="56173"/>
                  </a:cubicBezTo>
                  <a:cubicBezTo>
                    <a:pt x="501035" y="56173"/>
                    <a:pt x="503178" y="53975"/>
                    <a:pt x="503178" y="53975"/>
                  </a:cubicBezTo>
                  <a:close/>
                  <a:moveTo>
                    <a:pt x="492609" y="42862"/>
                  </a:moveTo>
                  <a:cubicBezTo>
                    <a:pt x="494764" y="42862"/>
                    <a:pt x="494764" y="42862"/>
                    <a:pt x="494764" y="45103"/>
                  </a:cubicBezTo>
                  <a:cubicBezTo>
                    <a:pt x="494764" y="45103"/>
                    <a:pt x="494764" y="45103"/>
                    <a:pt x="494764" y="47344"/>
                  </a:cubicBezTo>
                  <a:cubicBezTo>
                    <a:pt x="494764" y="47344"/>
                    <a:pt x="494764" y="47344"/>
                    <a:pt x="492609" y="47344"/>
                  </a:cubicBezTo>
                  <a:cubicBezTo>
                    <a:pt x="492609" y="47344"/>
                    <a:pt x="490455" y="49585"/>
                    <a:pt x="490455" y="49585"/>
                  </a:cubicBezTo>
                  <a:cubicBezTo>
                    <a:pt x="475374" y="54068"/>
                    <a:pt x="462447" y="63032"/>
                    <a:pt x="449520" y="71997"/>
                  </a:cubicBezTo>
                  <a:cubicBezTo>
                    <a:pt x="447366" y="74238"/>
                    <a:pt x="445211" y="76480"/>
                    <a:pt x="443057" y="76480"/>
                  </a:cubicBezTo>
                  <a:cubicBezTo>
                    <a:pt x="443057" y="78721"/>
                    <a:pt x="440902" y="78721"/>
                    <a:pt x="438748" y="78721"/>
                  </a:cubicBezTo>
                  <a:cubicBezTo>
                    <a:pt x="438748" y="80962"/>
                    <a:pt x="438748" y="80962"/>
                    <a:pt x="438748" y="80962"/>
                  </a:cubicBezTo>
                  <a:cubicBezTo>
                    <a:pt x="436593" y="80962"/>
                    <a:pt x="434439" y="76480"/>
                    <a:pt x="436593" y="76480"/>
                  </a:cubicBezTo>
                  <a:cubicBezTo>
                    <a:pt x="438748" y="76480"/>
                    <a:pt x="438748" y="74238"/>
                    <a:pt x="438748" y="74238"/>
                  </a:cubicBezTo>
                  <a:cubicBezTo>
                    <a:pt x="440902" y="74238"/>
                    <a:pt x="443057" y="71997"/>
                    <a:pt x="447366" y="69756"/>
                  </a:cubicBezTo>
                  <a:cubicBezTo>
                    <a:pt x="458138" y="60791"/>
                    <a:pt x="471065" y="51827"/>
                    <a:pt x="486146" y="47344"/>
                  </a:cubicBezTo>
                  <a:cubicBezTo>
                    <a:pt x="486146" y="45103"/>
                    <a:pt x="488300" y="45103"/>
                    <a:pt x="490455" y="45103"/>
                  </a:cubicBezTo>
                  <a:cubicBezTo>
                    <a:pt x="490455" y="42862"/>
                    <a:pt x="490455" y="42862"/>
                    <a:pt x="492609" y="42862"/>
                  </a:cubicBezTo>
                  <a:close/>
                  <a:moveTo>
                    <a:pt x="460322" y="34925"/>
                  </a:moveTo>
                  <a:cubicBezTo>
                    <a:pt x="462462" y="34925"/>
                    <a:pt x="462462" y="34925"/>
                    <a:pt x="462462" y="34925"/>
                  </a:cubicBezTo>
                  <a:cubicBezTo>
                    <a:pt x="462462" y="34925"/>
                    <a:pt x="464602" y="34925"/>
                    <a:pt x="464602" y="34925"/>
                  </a:cubicBezTo>
                  <a:cubicBezTo>
                    <a:pt x="464602" y="37042"/>
                    <a:pt x="462462" y="37042"/>
                    <a:pt x="462462" y="39158"/>
                  </a:cubicBezTo>
                  <a:cubicBezTo>
                    <a:pt x="449624" y="43392"/>
                    <a:pt x="438925" y="49742"/>
                    <a:pt x="428227" y="58208"/>
                  </a:cubicBezTo>
                  <a:cubicBezTo>
                    <a:pt x="428227" y="60325"/>
                    <a:pt x="426087" y="60325"/>
                    <a:pt x="426087" y="60325"/>
                  </a:cubicBezTo>
                  <a:cubicBezTo>
                    <a:pt x="423948" y="62442"/>
                    <a:pt x="423948" y="62442"/>
                    <a:pt x="423948" y="62442"/>
                  </a:cubicBezTo>
                  <a:cubicBezTo>
                    <a:pt x="421808" y="64558"/>
                    <a:pt x="419668" y="64558"/>
                    <a:pt x="419668" y="64558"/>
                  </a:cubicBezTo>
                  <a:cubicBezTo>
                    <a:pt x="419668" y="66675"/>
                    <a:pt x="419668" y="66675"/>
                    <a:pt x="419668" y="66675"/>
                  </a:cubicBezTo>
                  <a:cubicBezTo>
                    <a:pt x="417528" y="66675"/>
                    <a:pt x="417528" y="66675"/>
                    <a:pt x="417528" y="66675"/>
                  </a:cubicBezTo>
                  <a:cubicBezTo>
                    <a:pt x="415389" y="66675"/>
                    <a:pt x="415389" y="64558"/>
                    <a:pt x="415389" y="64558"/>
                  </a:cubicBezTo>
                  <a:cubicBezTo>
                    <a:pt x="415389" y="62442"/>
                    <a:pt x="415389" y="62442"/>
                    <a:pt x="415389" y="62442"/>
                  </a:cubicBezTo>
                  <a:cubicBezTo>
                    <a:pt x="417528" y="62442"/>
                    <a:pt x="417528" y="62442"/>
                    <a:pt x="417528" y="60325"/>
                  </a:cubicBezTo>
                  <a:cubicBezTo>
                    <a:pt x="419668" y="60325"/>
                    <a:pt x="419668" y="60325"/>
                    <a:pt x="421808" y="58208"/>
                  </a:cubicBezTo>
                  <a:cubicBezTo>
                    <a:pt x="421808" y="58208"/>
                    <a:pt x="423948" y="58208"/>
                    <a:pt x="423948" y="56092"/>
                  </a:cubicBezTo>
                  <a:cubicBezTo>
                    <a:pt x="436786" y="47625"/>
                    <a:pt x="447484" y="39158"/>
                    <a:pt x="460322" y="34925"/>
                  </a:cubicBezTo>
                  <a:close/>
                  <a:moveTo>
                    <a:pt x="447522" y="23812"/>
                  </a:moveTo>
                  <a:cubicBezTo>
                    <a:pt x="449712" y="23812"/>
                    <a:pt x="449712" y="23812"/>
                    <a:pt x="449712" y="23812"/>
                  </a:cubicBezTo>
                  <a:cubicBezTo>
                    <a:pt x="449712" y="23812"/>
                    <a:pt x="451902" y="23812"/>
                    <a:pt x="451902" y="26017"/>
                  </a:cubicBezTo>
                  <a:cubicBezTo>
                    <a:pt x="451902" y="26017"/>
                    <a:pt x="451902" y="28222"/>
                    <a:pt x="449712" y="28222"/>
                  </a:cubicBezTo>
                  <a:cubicBezTo>
                    <a:pt x="449712" y="28222"/>
                    <a:pt x="449712" y="28222"/>
                    <a:pt x="447522" y="28222"/>
                  </a:cubicBezTo>
                  <a:cubicBezTo>
                    <a:pt x="436574" y="34836"/>
                    <a:pt x="423436" y="43656"/>
                    <a:pt x="410298" y="50271"/>
                  </a:cubicBezTo>
                  <a:cubicBezTo>
                    <a:pt x="410298" y="52475"/>
                    <a:pt x="408109" y="52475"/>
                    <a:pt x="408109" y="54680"/>
                  </a:cubicBezTo>
                  <a:cubicBezTo>
                    <a:pt x="405919" y="54680"/>
                    <a:pt x="403729" y="54680"/>
                    <a:pt x="401540" y="56885"/>
                  </a:cubicBezTo>
                  <a:cubicBezTo>
                    <a:pt x="401540" y="56885"/>
                    <a:pt x="399350" y="59090"/>
                    <a:pt x="397160" y="59090"/>
                  </a:cubicBezTo>
                  <a:cubicBezTo>
                    <a:pt x="397160" y="61295"/>
                    <a:pt x="397160" y="61295"/>
                    <a:pt x="394971" y="61295"/>
                  </a:cubicBezTo>
                  <a:cubicBezTo>
                    <a:pt x="394971" y="61295"/>
                    <a:pt x="392781" y="63500"/>
                    <a:pt x="392781" y="63500"/>
                  </a:cubicBezTo>
                  <a:cubicBezTo>
                    <a:pt x="392781" y="63500"/>
                    <a:pt x="392781" y="63500"/>
                    <a:pt x="390591" y="63500"/>
                  </a:cubicBezTo>
                  <a:cubicBezTo>
                    <a:pt x="390591" y="63500"/>
                    <a:pt x="388402" y="61295"/>
                    <a:pt x="390591" y="59090"/>
                  </a:cubicBezTo>
                  <a:cubicBezTo>
                    <a:pt x="390591" y="59090"/>
                    <a:pt x="392781" y="59090"/>
                    <a:pt x="392781" y="59090"/>
                  </a:cubicBezTo>
                  <a:cubicBezTo>
                    <a:pt x="394971" y="56885"/>
                    <a:pt x="394971" y="56885"/>
                    <a:pt x="397160" y="54680"/>
                  </a:cubicBezTo>
                  <a:cubicBezTo>
                    <a:pt x="399350" y="54680"/>
                    <a:pt x="401540" y="52475"/>
                    <a:pt x="401540" y="52475"/>
                  </a:cubicBezTo>
                  <a:cubicBezTo>
                    <a:pt x="403729" y="50271"/>
                    <a:pt x="405919" y="50271"/>
                    <a:pt x="405919" y="48066"/>
                  </a:cubicBezTo>
                  <a:cubicBezTo>
                    <a:pt x="419057" y="41451"/>
                    <a:pt x="430005" y="34836"/>
                    <a:pt x="443143" y="26017"/>
                  </a:cubicBezTo>
                  <a:cubicBezTo>
                    <a:pt x="445333" y="26017"/>
                    <a:pt x="447522" y="26017"/>
                    <a:pt x="447522" y="23812"/>
                  </a:cubicBezTo>
                  <a:close/>
                  <a:moveTo>
                    <a:pt x="419547" y="15875"/>
                  </a:moveTo>
                  <a:cubicBezTo>
                    <a:pt x="419547" y="15875"/>
                    <a:pt x="421740" y="18058"/>
                    <a:pt x="419547" y="20240"/>
                  </a:cubicBezTo>
                  <a:cubicBezTo>
                    <a:pt x="408586" y="28972"/>
                    <a:pt x="399817" y="35520"/>
                    <a:pt x="388855" y="42069"/>
                  </a:cubicBezTo>
                  <a:cubicBezTo>
                    <a:pt x="386663" y="44251"/>
                    <a:pt x="386663" y="44251"/>
                    <a:pt x="384471" y="46434"/>
                  </a:cubicBezTo>
                  <a:cubicBezTo>
                    <a:pt x="382279" y="46434"/>
                    <a:pt x="382279" y="48617"/>
                    <a:pt x="380086" y="48617"/>
                  </a:cubicBezTo>
                  <a:cubicBezTo>
                    <a:pt x="380086" y="50800"/>
                    <a:pt x="377894" y="50800"/>
                    <a:pt x="377894" y="50800"/>
                  </a:cubicBezTo>
                  <a:cubicBezTo>
                    <a:pt x="375702" y="50800"/>
                    <a:pt x="375702" y="48617"/>
                    <a:pt x="375702" y="46434"/>
                  </a:cubicBezTo>
                  <a:cubicBezTo>
                    <a:pt x="377894" y="46434"/>
                    <a:pt x="377894" y="44251"/>
                    <a:pt x="380086" y="44251"/>
                  </a:cubicBezTo>
                  <a:cubicBezTo>
                    <a:pt x="380086" y="44251"/>
                    <a:pt x="382279" y="42069"/>
                    <a:pt x="384471" y="42069"/>
                  </a:cubicBezTo>
                  <a:cubicBezTo>
                    <a:pt x="393240" y="33337"/>
                    <a:pt x="404201" y="26789"/>
                    <a:pt x="415163" y="18058"/>
                  </a:cubicBezTo>
                  <a:cubicBezTo>
                    <a:pt x="415163" y="18058"/>
                    <a:pt x="417355" y="18058"/>
                    <a:pt x="417355" y="18058"/>
                  </a:cubicBezTo>
                  <a:cubicBezTo>
                    <a:pt x="417355" y="18058"/>
                    <a:pt x="417355" y="15875"/>
                    <a:pt x="419547" y="15875"/>
                  </a:cubicBezTo>
                  <a:close/>
                  <a:moveTo>
                    <a:pt x="284013" y="11112"/>
                  </a:moveTo>
                  <a:cubicBezTo>
                    <a:pt x="286202" y="11112"/>
                    <a:pt x="288390" y="13249"/>
                    <a:pt x="286202" y="15386"/>
                  </a:cubicBezTo>
                  <a:cubicBezTo>
                    <a:pt x="273072" y="19660"/>
                    <a:pt x="262131" y="28208"/>
                    <a:pt x="251191" y="36756"/>
                  </a:cubicBezTo>
                  <a:cubicBezTo>
                    <a:pt x="249002" y="36756"/>
                    <a:pt x="246814" y="38893"/>
                    <a:pt x="244626" y="41030"/>
                  </a:cubicBezTo>
                  <a:cubicBezTo>
                    <a:pt x="240250" y="45304"/>
                    <a:pt x="235873" y="49579"/>
                    <a:pt x="229309" y="51716"/>
                  </a:cubicBezTo>
                  <a:cubicBezTo>
                    <a:pt x="227120" y="55990"/>
                    <a:pt x="224932" y="58127"/>
                    <a:pt x="220556" y="60264"/>
                  </a:cubicBezTo>
                  <a:cubicBezTo>
                    <a:pt x="218368" y="62401"/>
                    <a:pt x="213991" y="64538"/>
                    <a:pt x="211803" y="66675"/>
                  </a:cubicBezTo>
                  <a:cubicBezTo>
                    <a:pt x="211803" y="66675"/>
                    <a:pt x="211803" y="66675"/>
                    <a:pt x="209615" y="66675"/>
                  </a:cubicBezTo>
                  <a:cubicBezTo>
                    <a:pt x="209615" y="66675"/>
                    <a:pt x="207427" y="64538"/>
                    <a:pt x="209615" y="62401"/>
                  </a:cubicBezTo>
                  <a:cubicBezTo>
                    <a:pt x="213991" y="60264"/>
                    <a:pt x="216180" y="58127"/>
                    <a:pt x="220556" y="55990"/>
                  </a:cubicBezTo>
                  <a:cubicBezTo>
                    <a:pt x="224932" y="51716"/>
                    <a:pt x="231497" y="47442"/>
                    <a:pt x="235873" y="43167"/>
                  </a:cubicBezTo>
                  <a:cubicBezTo>
                    <a:pt x="238061" y="41030"/>
                    <a:pt x="240250" y="38893"/>
                    <a:pt x="242438" y="36756"/>
                  </a:cubicBezTo>
                  <a:cubicBezTo>
                    <a:pt x="255567" y="26071"/>
                    <a:pt x="268696" y="17523"/>
                    <a:pt x="284013" y="11112"/>
                  </a:cubicBezTo>
                  <a:close/>
                  <a:moveTo>
                    <a:pt x="261868" y="9525"/>
                  </a:moveTo>
                  <a:cubicBezTo>
                    <a:pt x="261868" y="9525"/>
                    <a:pt x="264016" y="9525"/>
                    <a:pt x="264016" y="9525"/>
                  </a:cubicBezTo>
                  <a:cubicBezTo>
                    <a:pt x="264016" y="9525"/>
                    <a:pt x="266164" y="11679"/>
                    <a:pt x="266164" y="11679"/>
                  </a:cubicBezTo>
                  <a:cubicBezTo>
                    <a:pt x="266164" y="11679"/>
                    <a:pt x="264016" y="13834"/>
                    <a:pt x="264016" y="13834"/>
                  </a:cubicBezTo>
                  <a:cubicBezTo>
                    <a:pt x="253277" y="22452"/>
                    <a:pt x="242538" y="31070"/>
                    <a:pt x="231799" y="39687"/>
                  </a:cubicBezTo>
                  <a:cubicBezTo>
                    <a:pt x="229651" y="41842"/>
                    <a:pt x="227503" y="43996"/>
                    <a:pt x="225356" y="46151"/>
                  </a:cubicBezTo>
                  <a:cubicBezTo>
                    <a:pt x="218912" y="50460"/>
                    <a:pt x="214617" y="54769"/>
                    <a:pt x="210321" y="59078"/>
                  </a:cubicBezTo>
                  <a:cubicBezTo>
                    <a:pt x="206026" y="61232"/>
                    <a:pt x="203878" y="65541"/>
                    <a:pt x="199582" y="67695"/>
                  </a:cubicBezTo>
                  <a:cubicBezTo>
                    <a:pt x="199582" y="67695"/>
                    <a:pt x="199582" y="67695"/>
                    <a:pt x="197434" y="69850"/>
                  </a:cubicBezTo>
                  <a:cubicBezTo>
                    <a:pt x="195287" y="69850"/>
                    <a:pt x="195287" y="69850"/>
                    <a:pt x="195287" y="69850"/>
                  </a:cubicBezTo>
                  <a:cubicBezTo>
                    <a:pt x="195287" y="67695"/>
                    <a:pt x="193139" y="67695"/>
                    <a:pt x="195287" y="65541"/>
                  </a:cubicBezTo>
                  <a:cubicBezTo>
                    <a:pt x="195287" y="65541"/>
                    <a:pt x="197434" y="63386"/>
                    <a:pt x="199582" y="63386"/>
                  </a:cubicBezTo>
                  <a:cubicBezTo>
                    <a:pt x="203878" y="56923"/>
                    <a:pt x="210321" y="52614"/>
                    <a:pt x="216764" y="48305"/>
                  </a:cubicBezTo>
                  <a:cubicBezTo>
                    <a:pt x="218912" y="46151"/>
                    <a:pt x="221060" y="43996"/>
                    <a:pt x="223208" y="41842"/>
                  </a:cubicBezTo>
                  <a:cubicBezTo>
                    <a:pt x="233947" y="33224"/>
                    <a:pt x="244686" y="22452"/>
                    <a:pt x="255425" y="13834"/>
                  </a:cubicBezTo>
                  <a:cubicBezTo>
                    <a:pt x="257573" y="13834"/>
                    <a:pt x="259720" y="11679"/>
                    <a:pt x="261868" y="9525"/>
                  </a:cubicBezTo>
                  <a:close/>
                  <a:moveTo>
                    <a:pt x="395280" y="6350"/>
                  </a:moveTo>
                  <a:cubicBezTo>
                    <a:pt x="395280" y="6350"/>
                    <a:pt x="397397" y="6350"/>
                    <a:pt x="397397" y="6350"/>
                  </a:cubicBezTo>
                  <a:cubicBezTo>
                    <a:pt x="399514" y="6350"/>
                    <a:pt x="399514" y="6350"/>
                    <a:pt x="399514" y="8533"/>
                  </a:cubicBezTo>
                  <a:cubicBezTo>
                    <a:pt x="399514" y="8533"/>
                    <a:pt x="399514" y="8533"/>
                    <a:pt x="399514" y="10715"/>
                  </a:cubicBezTo>
                  <a:cubicBezTo>
                    <a:pt x="397397" y="10715"/>
                    <a:pt x="395280" y="12898"/>
                    <a:pt x="393164" y="12898"/>
                  </a:cubicBezTo>
                  <a:cubicBezTo>
                    <a:pt x="382580" y="19447"/>
                    <a:pt x="371997" y="28178"/>
                    <a:pt x="361414" y="34726"/>
                  </a:cubicBezTo>
                  <a:cubicBezTo>
                    <a:pt x="361414" y="36909"/>
                    <a:pt x="359297" y="36909"/>
                    <a:pt x="357180" y="39092"/>
                  </a:cubicBezTo>
                  <a:cubicBezTo>
                    <a:pt x="355064" y="39092"/>
                    <a:pt x="355064" y="41275"/>
                    <a:pt x="352947" y="41275"/>
                  </a:cubicBezTo>
                  <a:cubicBezTo>
                    <a:pt x="352947" y="41275"/>
                    <a:pt x="352947" y="41275"/>
                    <a:pt x="350830" y="41275"/>
                  </a:cubicBezTo>
                  <a:cubicBezTo>
                    <a:pt x="350830" y="41275"/>
                    <a:pt x="348714" y="39092"/>
                    <a:pt x="350830" y="36909"/>
                  </a:cubicBezTo>
                  <a:cubicBezTo>
                    <a:pt x="352947" y="36909"/>
                    <a:pt x="355064" y="34726"/>
                    <a:pt x="357180" y="34726"/>
                  </a:cubicBezTo>
                  <a:cubicBezTo>
                    <a:pt x="365647" y="25995"/>
                    <a:pt x="376230" y="19447"/>
                    <a:pt x="386814" y="12898"/>
                  </a:cubicBezTo>
                  <a:cubicBezTo>
                    <a:pt x="388930" y="10715"/>
                    <a:pt x="391047" y="10715"/>
                    <a:pt x="393164" y="8533"/>
                  </a:cubicBezTo>
                  <a:cubicBezTo>
                    <a:pt x="393164" y="8533"/>
                    <a:pt x="395280" y="8533"/>
                    <a:pt x="395280" y="6350"/>
                  </a:cubicBezTo>
                  <a:close/>
                  <a:moveTo>
                    <a:pt x="367219" y="4762"/>
                  </a:moveTo>
                  <a:cubicBezTo>
                    <a:pt x="367219" y="4762"/>
                    <a:pt x="367219" y="4762"/>
                    <a:pt x="369352" y="4762"/>
                  </a:cubicBezTo>
                  <a:cubicBezTo>
                    <a:pt x="369352" y="4762"/>
                    <a:pt x="369352" y="6927"/>
                    <a:pt x="369352" y="6927"/>
                  </a:cubicBezTo>
                  <a:cubicBezTo>
                    <a:pt x="369352" y="6927"/>
                    <a:pt x="369352" y="9091"/>
                    <a:pt x="367219" y="9091"/>
                  </a:cubicBezTo>
                  <a:cubicBezTo>
                    <a:pt x="365085" y="9091"/>
                    <a:pt x="365085" y="11256"/>
                    <a:pt x="362952" y="11256"/>
                  </a:cubicBezTo>
                  <a:cubicBezTo>
                    <a:pt x="350153" y="15586"/>
                    <a:pt x="341620" y="24245"/>
                    <a:pt x="330954" y="30739"/>
                  </a:cubicBezTo>
                  <a:cubicBezTo>
                    <a:pt x="328821" y="32904"/>
                    <a:pt x="326687" y="35069"/>
                    <a:pt x="324554" y="35069"/>
                  </a:cubicBezTo>
                  <a:cubicBezTo>
                    <a:pt x="322421" y="37233"/>
                    <a:pt x="320288" y="41563"/>
                    <a:pt x="318155" y="43728"/>
                  </a:cubicBezTo>
                  <a:cubicBezTo>
                    <a:pt x="316021" y="43728"/>
                    <a:pt x="313888" y="45893"/>
                    <a:pt x="311755" y="45893"/>
                  </a:cubicBezTo>
                  <a:cubicBezTo>
                    <a:pt x="311755" y="48057"/>
                    <a:pt x="311755" y="48057"/>
                    <a:pt x="309622" y="48057"/>
                  </a:cubicBezTo>
                  <a:cubicBezTo>
                    <a:pt x="309622" y="50222"/>
                    <a:pt x="307488" y="50222"/>
                    <a:pt x="305355" y="52387"/>
                  </a:cubicBezTo>
                  <a:cubicBezTo>
                    <a:pt x="303222" y="52387"/>
                    <a:pt x="303222" y="52387"/>
                    <a:pt x="303222" y="52387"/>
                  </a:cubicBezTo>
                  <a:cubicBezTo>
                    <a:pt x="303222" y="52387"/>
                    <a:pt x="301089" y="50222"/>
                    <a:pt x="303222" y="48057"/>
                  </a:cubicBezTo>
                  <a:cubicBezTo>
                    <a:pt x="303222" y="48057"/>
                    <a:pt x="303222" y="48057"/>
                    <a:pt x="305355" y="48057"/>
                  </a:cubicBezTo>
                  <a:cubicBezTo>
                    <a:pt x="307488" y="45893"/>
                    <a:pt x="307488" y="43728"/>
                    <a:pt x="309622" y="43728"/>
                  </a:cubicBezTo>
                  <a:cubicBezTo>
                    <a:pt x="313888" y="41563"/>
                    <a:pt x="316021" y="37233"/>
                    <a:pt x="318155" y="35069"/>
                  </a:cubicBezTo>
                  <a:cubicBezTo>
                    <a:pt x="320288" y="35069"/>
                    <a:pt x="322421" y="32904"/>
                    <a:pt x="324554" y="30739"/>
                  </a:cubicBezTo>
                  <a:cubicBezTo>
                    <a:pt x="333087" y="24245"/>
                    <a:pt x="343753" y="15586"/>
                    <a:pt x="354419" y="11256"/>
                  </a:cubicBezTo>
                  <a:cubicBezTo>
                    <a:pt x="356552" y="9091"/>
                    <a:pt x="358686" y="6927"/>
                    <a:pt x="360819" y="6927"/>
                  </a:cubicBezTo>
                  <a:cubicBezTo>
                    <a:pt x="362952" y="6927"/>
                    <a:pt x="365085" y="4762"/>
                    <a:pt x="367219" y="4762"/>
                  </a:cubicBezTo>
                  <a:close/>
                  <a:moveTo>
                    <a:pt x="328573" y="0"/>
                  </a:moveTo>
                  <a:cubicBezTo>
                    <a:pt x="330707" y="0"/>
                    <a:pt x="330707" y="0"/>
                    <a:pt x="330707" y="0"/>
                  </a:cubicBezTo>
                  <a:cubicBezTo>
                    <a:pt x="332840" y="0"/>
                    <a:pt x="332840" y="2209"/>
                    <a:pt x="332840" y="4417"/>
                  </a:cubicBezTo>
                  <a:cubicBezTo>
                    <a:pt x="330707" y="4417"/>
                    <a:pt x="330707" y="4417"/>
                    <a:pt x="330707" y="4417"/>
                  </a:cubicBezTo>
                  <a:cubicBezTo>
                    <a:pt x="328573" y="4417"/>
                    <a:pt x="328573" y="4417"/>
                    <a:pt x="326440" y="4417"/>
                  </a:cubicBezTo>
                  <a:cubicBezTo>
                    <a:pt x="324307" y="6626"/>
                    <a:pt x="320040" y="8835"/>
                    <a:pt x="315774" y="8835"/>
                  </a:cubicBezTo>
                  <a:cubicBezTo>
                    <a:pt x="305108" y="15461"/>
                    <a:pt x="296575" y="24296"/>
                    <a:pt x="285909" y="33130"/>
                  </a:cubicBezTo>
                  <a:cubicBezTo>
                    <a:pt x="283776" y="35339"/>
                    <a:pt x="283776" y="35339"/>
                    <a:pt x="281643" y="37548"/>
                  </a:cubicBezTo>
                  <a:cubicBezTo>
                    <a:pt x="277376" y="41965"/>
                    <a:pt x="275243" y="44174"/>
                    <a:pt x="270976" y="46382"/>
                  </a:cubicBezTo>
                  <a:cubicBezTo>
                    <a:pt x="270976" y="48591"/>
                    <a:pt x="268843" y="48591"/>
                    <a:pt x="266710" y="48591"/>
                  </a:cubicBezTo>
                  <a:cubicBezTo>
                    <a:pt x="266710" y="50800"/>
                    <a:pt x="266710" y="50800"/>
                    <a:pt x="266710" y="50800"/>
                  </a:cubicBezTo>
                  <a:cubicBezTo>
                    <a:pt x="264577" y="50800"/>
                    <a:pt x="264577" y="48591"/>
                    <a:pt x="264577" y="46382"/>
                  </a:cubicBezTo>
                  <a:cubicBezTo>
                    <a:pt x="266710" y="44174"/>
                    <a:pt x="270976" y="41965"/>
                    <a:pt x="273110" y="37548"/>
                  </a:cubicBezTo>
                  <a:cubicBezTo>
                    <a:pt x="275243" y="37548"/>
                    <a:pt x="277376" y="35339"/>
                    <a:pt x="279509" y="33130"/>
                  </a:cubicBezTo>
                  <a:cubicBezTo>
                    <a:pt x="288042" y="24296"/>
                    <a:pt x="298708" y="15461"/>
                    <a:pt x="307241" y="8835"/>
                  </a:cubicBezTo>
                  <a:cubicBezTo>
                    <a:pt x="311508" y="8835"/>
                    <a:pt x="313641" y="6626"/>
                    <a:pt x="315774" y="4417"/>
                  </a:cubicBezTo>
                  <a:cubicBezTo>
                    <a:pt x="317907" y="4417"/>
                    <a:pt x="317907" y="4417"/>
                    <a:pt x="320040" y="4417"/>
                  </a:cubicBezTo>
                  <a:cubicBezTo>
                    <a:pt x="322174" y="2209"/>
                    <a:pt x="326440" y="0"/>
                    <a:pt x="328573" y="0"/>
                  </a:cubicBezTo>
                  <a:close/>
                </a:path>
              </a:pathLst>
            </a:custGeom>
            <a:solidFill>
              <a:srgbClr val="FEFEFB"/>
            </a:solidFill>
            <a:ln w="9525">
              <a:solidFill>
                <a:schemeClr val="accent2"/>
              </a:solidFill>
              <a:round/>
            </a:ln>
          </p:spPr>
          <p:txBody>
            <a:bodyPr vert="horz" wrap="square" lIns="91440" tIns="45720" rIns="91440" bIns="45720" numCol="1" anchor="t" anchorCtr="0" compatLnSpc="1">
              <a:noAutofit/>
            </a:bodyPr>
            <a:lstStyle/>
            <a:p>
              <a:endParaRPr lang="zh-CN" altLang="en-US"/>
            </a:p>
          </p:txBody>
        </p:sp>
      </p:grpSp>
      <p:grpSp>
        <p:nvGrpSpPr>
          <p:cNvPr id="8" name="组合 272"/>
          <p:cNvGrpSpPr/>
          <p:nvPr/>
        </p:nvGrpSpPr>
        <p:grpSpPr>
          <a:xfrm>
            <a:off x="3891552" y="2032143"/>
            <a:ext cx="584597" cy="796775"/>
            <a:chOff x="4902519" y="2902743"/>
            <a:chExt cx="779462" cy="1062039"/>
          </a:xfrm>
          <a:solidFill>
            <a:schemeClr val="accent4"/>
          </a:solidFill>
        </p:grpSpPr>
        <p:sp>
          <p:nvSpPr>
            <p:cNvPr id="131" name="Freeform 88"/>
            <p:cNvSpPr>
              <a:spLocks noEditPoints="1"/>
            </p:cNvSpPr>
            <p:nvPr/>
          </p:nvSpPr>
          <p:spPr bwMode="auto">
            <a:xfrm>
              <a:off x="4902519" y="2937669"/>
              <a:ext cx="717550" cy="1022350"/>
            </a:xfrm>
            <a:custGeom>
              <a:avLst/>
              <a:gdLst>
                <a:gd name="T0" fmla="*/ 154 w 333"/>
                <a:gd name="T1" fmla="*/ 469 h 475"/>
                <a:gd name="T2" fmla="*/ 324 w 333"/>
                <a:gd name="T3" fmla="*/ 376 h 475"/>
                <a:gd name="T4" fmla="*/ 303 w 333"/>
                <a:gd name="T5" fmla="*/ 472 h 475"/>
                <a:gd name="T6" fmla="*/ 332 w 333"/>
                <a:gd name="T7" fmla="*/ 466 h 475"/>
                <a:gd name="T8" fmla="*/ 324 w 333"/>
                <a:gd name="T9" fmla="*/ 372 h 475"/>
                <a:gd name="T10" fmla="*/ 324 w 333"/>
                <a:gd name="T11" fmla="*/ 361 h 475"/>
                <a:gd name="T12" fmla="*/ 296 w 333"/>
                <a:gd name="T13" fmla="*/ 357 h 475"/>
                <a:gd name="T14" fmla="*/ 227 w 333"/>
                <a:gd name="T15" fmla="*/ 356 h 475"/>
                <a:gd name="T16" fmla="*/ 186 w 333"/>
                <a:gd name="T17" fmla="*/ 352 h 475"/>
                <a:gd name="T18" fmla="*/ 313 w 333"/>
                <a:gd name="T19" fmla="*/ 353 h 475"/>
                <a:gd name="T20" fmla="*/ 208 w 333"/>
                <a:gd name="T21" fmla="*/ 304 h 475"/>
                <a:gd name="T22" fmla="*/ 252 w 333"/>
                <a:gd name="T23" fmla="*/ 261 h 475"/>
                <a:gd name="T24" fmla="*/ 258 w 333"/>
                <a:gd name="T25" fmla="*/ 255 h 475"/>
                <a:gd name="T26" fmla="*/ 280 w 333"/>
                <a:gd name="T27" fmla="*/ 83 h 475"/>
                <a:gd name="T28" fmla="*/ 123 w 333"/>
                <a:gd name="T29" fmla="*/ 255 h 475"/>
                <a:gd name="T30" fmla="*/ 104 w 333"/>
                <a:gd name="T31" fmla="*/ 268 h 475"/>
                <a:gd name="T32" fmla="*/ 29 w 333"/>
                <a:gd name="T33" fmla="*/ 182 h 475"/>
                <a:gd name="T34" fmla="*/ 160 w 333"/>
                <a:gd name="T35" fmla="*/ 208 h 475"/>
                <a:gd name="T36" fmla="*/ 9 w 333"/>
                <a:gd name="T37" fmla="*/ 149 h 475"/>
                <a:gd name="T38" fmla="*/ 280 w 333"/>
                <a:gd name="T39" fmla="*/ 199 h 475"/>
                <a:gd name="T40" fmla="*/ 77 w 333"/>
                <a:gd name="T41" fmla="*/ 177 h 475"/>
                <a:gd name="T42" fmla="*/ 84 w 333"/>
                <a:gd name="T43" fmla="*/ 177 h 475"/>
                <a:gd name="T44" fmla="*/ 184 w 333"/>
                <a:gd name="T45" fmla="*/ 145 h 475"/>
                <a:gd name="T46" fmla="*/ 60 w 333"/>
                <a:gd name="T47" fmla="*/ 44 h 475"/>
                <a:gd name="T48" fmla="*/ 173 w 333"/>
                <a:gd name="T49" fmla="*/ 3 h 475"/>
                <a:gd name="T50" fmla="*/ 57 w 333"/>
                <a:gd name="T51" fmla="*/ 44 h 475"/>
                <a:gd name="T52" fmla="*/ 99 w 333"/>
                <a:gd name="T53" fmla="*/ 13 h 475"/>
                <a:gd name="T54" fmla="*/ 5 w 333"/>
                <a:gd name="T55" fmla="*/ 178 h 475"/>
                <a:gd name="T56" fmla="*/ 73 w 333"/>
                <a:gd name="T57" fmla="*/ 186 h 475"/>
                <a:gd name="T58" fmla="*/ 89 w 333"/>
                <a:gd name="T59" fmla="*/ 169 h 475"/>
                <a:gd name="T60" fmla="*/ 95 w 333"/>
                <a:gd name="T61" fmla="*/ 160 h 475"/>
                <a:gd name="T62" fmla="*/ 107 w 333"/>
                <a:gd name="T63" fmla="*/ 144 h 475"/>
                <a:gd name="T64" fmla="*/ 132 w 333"/>
                <a:gd name="T65" fmla="*/ 124 h 475"/>
                <a:gd name="T66" fmla="*/ 146 w 333"/>
                <a:gd name="T67" fmla="*/ 124 h 475"/>
                <a:gd name="T68" fmla="*/ 169 w 333"/>
                <a:gd name="T69" fmla="*/ 136 h 475"/>
                <a:gd name="T70" fmla="*/ 2 w 333"/>
                <a:gd name="T71" fmla="*/ 432 h 475"/>
                <a:gd name="T72" fmla="*/ 37 w 333"/>
                <a:gd name="T73" fmla="*/ 474 h 475"/>
                <a:gd name="T74" fmla="*/ 54 w 333"/>
                <a:gd name="T75" fmla="*/ 319 h 475"/>
                <a:gd name="T76" fmla="*/ 145 w 333"/>
                <a:gd name="T77" fmla="*/ 115 h 475"/>
                <a:gd name="T78" fmla="*/ 14 w 333"/>
                <a:gd name="T79" fmla="*/ 178 h 475"/>
                <a:gd name="T80" fmla="*/ 79 w 333"/>
                <a:gd name="T81" fmla="*/ 31 h 475"/>
                <a:gd name="T82" fmla="*/ 271 w 333"/>
                <a:gd name="T83" fmla="*/ 218 h 475"/>
                <a:gd name="T84" fmla="*/ 165 w 333"/>
                <a:gd name="T85" fmla="*/ 356 h 475"/>
                <a:gd name="T86" fmla="*/ 182 w 333"/>
                <a:gd name="T87" fmla="*/ 352 h 475"/>
                <a:gd name="T88" fmla="*/ 172 w 333"/>
                <a:gd name="T89" fmla="*/ 337 h 475"/>
                <a:gd name="T90" fmla="*/ 198 w 333"/>
                <a:gd name="T91" fmla="*/ 311 h 475"/>
                <a:gd name="T92" fmla="*/ 182 w 333"/>
                <a:gd name="T93" fmla="*/ 322 h 475"/>
                <a:gd name="T94" fmla="*/ 267 w 333"/>
                <a:gd name="T95" fmla="*/ 230 h 475"/>
                <a:gd name="T96" fmla="*/ 277 w 333"/>
                <a:gd name="T97" fmla="*/ 220 h 475"/>
                <a:gd name="T98" fmla="*/ 290 w 333"/>
                <a:gd name="T99" fmla="*/ 174 h 475"/>
                <a:gd name="T100" fmla="*/ 291 w 333"/>
                <a:gd name="T101" fmla="*/ 179 h 475"/>
                <a:gd name="T102" fmla="*/ 278 w 333"/>
                <a:gd name="T103" fmla="*/ 86 h 475"/>
                <a:gd name="T104" fmla="*/ 261 w 333"/>
                <a:gd name="T105" fmla="*/ 52 h 475"/>
                <a:gd name="T106" fmla="*/ 263 w 333"/>
                <a:gd name="T107" fmla="*/ 52 h 475"/>
                <a:gd name="T108" fmla="*/ 245 w 333"/>
                <a:gd name="T109" fmla="*/ 36 h 475"/>
                <a:gd name="T110" fmla="*/ 227 w 333"/>
                <a:gd name="T111" fmla="*/ 22 h 475"/>
                <a:gd name="T112" fmla="*/ 262 w 333"/>
                <a:gd name="T113" fmla="*/ 58 h 475"/>
                <a:gd name="T114" fmla="*/ 169 w 333"/>
                <a:gd name="T115" fmla="*/ 5 h 475"/>
                <a:gd name="T116" fmla="*/ 195 w 333"/>
                <a:gd name="T117" fmla="*/ 6 h 475"/>
                <a:gd name="T118" fmla="*/ 164 w 333"/>
                <a:gd name="T11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3" h="475">
                  <a:moveTo>
                    <a:pt x="45" y="472"/>
                  </a:moveTo>
                  <a:cubicBezTo>
                    <a:pt x="43" y="472"/>
                    <a:pt x="41" y="472"/>
                    <a:pt x="39" y="472"/>
                  </a:cubicBezTo>
                  <a:cubicBezTo>
                    <a:pt x="42" y="473"/>
                    <a:pt x="46" y="473"/>
                    <a:pt x="50" y="474"/>
                  </a:cubicBezTo>
                  <a:cubicBezTo>
                    <a:pt x="55" y="473"/>
                    <a:pt x="60" y="473"/>
                    <a:pt x="66" y="472"/>
                  </a:cubicBezTo>
                  <a:cubicBezTo>
                    <a:pt x="59" y="472"/>
                    <a:pt x="52" y="472"/>
                    <a:pt x="45" y="472"/>
                  </a:cubicBezTo>
                  <a:moveTo>
                    <a:pt x="228" y="470"/>
                  </a:moveTo>
                  <a:cubicBezTo>
                    <a:pt x="226" y="470"/>
                    <a:pt x="224" y="470"/>
                    <a:pt x="222" y="470"/>
                  </a:cubicBezTo>
                  <a:cubicBezTo>
                    <a:pt x="225" y="470"/>
                    <a:pt x="227" y="470"/>
                    <a:pt x="230" y="470"/>
                  </a:cubicBezTo>
                  <a:cubicBezTo>
                    <a:pt x="230" y="470"/>
                    <a:pt x="229" y="470"/>
                    <a:pt x="228" y="470"/>
                  </a:cubicBezTo>
                  <a:moveTo>
                    <a:pt x="154" y="469"/>
                  </a:moveTo>
                  <a:cubicBezTo>
                    <a:pt x="146" y="469"/>
                    <a:pt x="137" y="469"/>
                    <a:pt x="129" y="469"/>
                  </a:cubicBezTo>
                  <a:cubicBezTo>
                    <a:pt x="119" y="469"/>
                    <a:pt x="108" y="469"/>
                    <a:pt x="98" y="469"/>
                  </a:cubicBezTo>
                  <a:cubicBezTo>
                    <a:pt x="93" y="469"/>
                    <a:pt x="88" y="469"/>
                    <a:pt x="83" y="469"/>
                  </a:cubicBezTo>
                  <a:cubicBezTo>
                    <a:pt x="78" y="469"/>
                    <a:pt x="73" y="469"/>
                    <a:pt x="68" y="470"/>
                  </a:cubicBezTo>
                  <a:cubicBezTo>
                    <a:pt x="72" y="470"/>
                    <a:pt x="77" y="470"/>
                    <a:pt x="81" y="470"/>
                  </a:cubicBezTo>
                  <a:cubicBezTo>
                    <a:pt x="85" y="470"/>
                    <a:pt x="89" y="470"/>
                    <a:pt x="93" y="470"/>
                  </a:cubicBezTo>
                  <a:cubicBezTo>
                    <a:pt x="113" y="470"/>
                    <a:pt x="134" y="470"/>
                    <a:pt x="154" y="469"/>
                  </a:cubicBezTo>
                  <a:moveTo>
                    <a:pt x="324" y="372"/>
                  </a:moveTo>
                  <a:cubicBezTo>
                    <a:pt x="324" y="373"/>
                    <a:pt x="323" y="373"/>
                    <a:pt x="323" y="374"/>
                  </a:cubicBezTo>
                  <a:cubicBezTo>
                    <a:pt x="323" y="375"/>
                    <a:pt x="323" y="375"/>
                    <a:pt x="324" y="376"/>
                  </a:cubicBezTo>
                  <a:cubicBezTo>
                    <a:pt x="324" y="384"/>
                    <a:pt x="325" y="392"/>
                    <a:pt x="326" y="399"/>
                  </a:cubicBezTo>
                  <a:cubicBezTo>
                    <a:pt x="326" y="408"/>
                    <a:pt x="327" y="417"/>
                    <a:pt x="328" y="426"/>
                  </a:cubicBezTo>
                  <a:cubicBezTo>
                    <a:pt x="328" y="429"/>
                    <a:pt x="329" y="432"/>
                    <a:pt x="329" y="434"/>
                  </a:cubicBezTo>
                  <a:cubicBezTo>
                    <a:pt x="329" y="435"/>
                    <a:pt x="329" y="436"/>
                    <a:pt x="329" y="436"/>
                  </a:cubicBezTo>
                  <a:cubicBezTo>
                    <a:pt x="329" y="437"/>
                    <a:pt x="329" y="438"/>
                    <a:pt x="329" y="439"/>
                  </a:cubicBezTo>
                  <a:cubicBezTo>
                    <a:pt x="330" y="445"/>
                    <a:pt x="331" y="451"/>
                    <a:pt x="331" y="457"/>
                  </a:cubicBezTo>
                  <a:cubicBezTo>
                    <a:pt x="331" y="462"/>
                    <a:pt x="331" y="468"/>
                    <a:pt x="328" y="471"/>
                  </a:cubicBezTo>
                  <a:cubicBezTo>
                    <a:pt x="325" y="473"/>
                    <a:pt x="322" y="473"/>
                    <a:pt x="318" y="473"/>
                  </a:cubicBezTo>
                  <a:cubicBezTo>
                    <a:pt x="318" y="473"/>
                    <a:pt x="317" y="473"/>
                    <a:pt x="317" y="473"/>
                  </a:cubicBezTo>
                  <a:cubicBezTo>
                    <a:pt x="312" y="473"/>
                    <a:pt x="307" y="472"/>
                    <a:pt x="303" y="472"/>
                  </a:cubicBezTo>
                  <a:cubicBezTo>
                    <a:pt x="292" y="470"/>
                    <a:pt x="280" y="470"/>
                    <a:pt x="269" y="469"/>
                  </a:cubicBezTo>
                  <a:cubicBezTo>
                    <a:pt x="263" y="469"/>
                    <a:pt x="257" y="469"/>
                    <a:pt x="251" y="469"/>
                  </a:cubicBezTo>
                  <a:cubicBezTo>
                    <a:pt x="245" y="469"/>
                    <a:pt x="240" y="469"/>
                    <a:pt x="235" y="469"/>
                  </a:cubicBezTo>
                  <a:cubicBezTo>
                    <a:pt x="235" y="470"/>
                    <a:pt x="235" y="470"/>
                    <a:pt x="235" y="470"/>
                  </a:cubicBezTo>
                  <a:cubicBezTo>
                    <a:pt x="246" y="470"/>
                    <a:pt x="257" y="471"/>
                    <a:pt x="267" y="471"/>
                  </a:cubicBezTo>
                  <a:cubicBezTo>
                    <a:pt x="279" y="472"/>
                    <a:pt x="291" y="472"/>
                    <a:pt x="303" y="474"/>
                  </a:cubicBezTo>
                  <a:cubicBezTo>
                    <a:pt x="307" y="474"/>
                    <a:pt x="311" y="475"/>
                    <a:pt x="316" y="475"/>
                  </a:cubicBezTo>
                  <a:cubicBezTo>
                    <a:pt x="316" y="475"/>
                    <a:pt x="317" y="475"/>
                    <a:pt x="318" y="475"/>
                  </a:cubicBezTo>
                  <a:cubicBezTo>
                    <a:pt x="321" y="475"/>
                    <a:pt x="324" y="475"/>
                    <a:pt x="327" y="474"/>
                  </a:cubicBezTo>
                  <a:cubicBezTo>
                    <a:pt x="330" y="472"/>
                    <a:pt x="332" y="470"/>
                    <a:pt x="332" y="466"/>
                  </a:cubicBezTo>
                  <a:cubicBezTo>
                    <a:pt x="333" y="463"/>
                    <a:pt x="333" y="459"/>
                    <a:pt x="333" y="456"/>
                  </a:cubicBezTo>
                  <a:cubicBezTo>
                    <a:pt x="333" y="456"/>
                    <a:pt x="333" y="455"/>
                    <a:pt x="333" y="455"/>
                  </a:cubicBezTo>
                  <a:cubicBezTo>
                    <a:pt x="330" y="448"/>
                    <a:pt x="330" y="439"/>
                    <a:pt x="330" y="431"/>
                  </a:cubicBezTo>
                  <a:cubicBezTo>
                    <a:pt x="330" y="431"/>
                    <a:pt x="330" y="431"/>
                    <a:pt x="330" y="431"/>
                  </a:cubicBezTo>
                  <a:cubicBezTo>
                    <a:pt x="330" y="425"/>
                    <a:pt x="329" y="418"/>
                    <a:pt x="329" y="412"/>
                  </a:cubicBezTo>
                  <a:cubicBezTo>
                    <a:pt x="328" y="404"/>
                    <a:pt x="328" y="397"/>
                    <a:pt x="327" y="389"/>
                  </a:cubicBezTo>
                  <a:cubicBezTo>
                    <a:pt x="327" y="386"/>
                    <a:pt x="326" y="383"/>
                    <a:pt x="326" y="381"/>
                  </a:cubicBezTo>
                  <a:cubicBezTo>
                    <a:pt x="326" y="381"/>
                    <a:pt x="326" y="380"/>
                    <a:pt x="326" y="380"/>
                  </a:cubicBezTo>
                  <a:cubicBezTo>
                    <a:pt x="326" y="378"/>
                    <a:pt x="325" y="376"/>
                    <a:pt x="325" y="374"/>
                  </a:cubicBezTo>
                  <a:cubicBezTo>
                    <a:pt x="325" y="374"/>
                    <a:pt x="324" y="373"/>
                    <a:pt x="324" y="372"/>
                  </a:cubicBezTo>
                  <a:moveTo>
                    <a:pt x="322" y="358"/>
                  </a:moveTo>
                  <a:cubicBezTo>
                    <a:pt x="322" y="359"/>
                    <a:pt x="322" y="361"/>
                    <a:pt x="322" y="362"/>
                  </a:cubicBezTo>
                  <a:cubicBezTo>
                    <a:pt x="323" y="364"/>
                    <a:pt x="323" y="367"/>
                    <a:pt x="323" y="369"/>
                  </a:cubicBezTo>
                  <a:cubicBezTo>
                    <a:pt x="323" y="369"/>
                    <a:pt x="323" y="369"/>
                    <a:pt x="323" y="369"/>
                  </a:cubicBezTo>
                  <a:cubicBezTo>
                    <a:pt x="324" y="369"/>
                    <a:pt x="324" y="369"/>
                    <a:pt x="324" y="370"/>
                  </a:cubicBezTo>
                  <a:cubicBezTo>
                    <a:pt x="324" y="370"/>
                    <a:pt x="325" y="370"/>
                    <a:pt x="325" y="370"/>
                  </a:cubicBezTo>
                  <a:cubicBezTo>
                    <a:pt x="325" y="370"/>
                    <a:pt x="325" y="369"/>
                    <a:pt x="325" y="369"/>
                  </a:cubicBezTo>
                  <a:cubicBezTo>
                    <a:pt x="325" y="366"/>
                    <a:pt x="325" y="363"/>
                    <a:pt x="324" y="361"/>
                  </a:cubicBezTo>
                  <a:cubicBezTo>
                    <a:pt x="324" y="361"/>
                    <a:pt x="324" y="361"/>
                    <a:pt x="324" y="360"/>
                  </a:cubicBezTo>
                  <a:cubicBezTo>
                    <a:pt x="324" y="360"/>
                    <a:pt x="324" y="361"/>
                    <a:pt x="324" y="361"/>
                  </a:cubicBezTo>
                  <a:cubicBezTo>
                    <a:pt x="324" y="361"/>
                    <a:pt x="323" y="361"/>
                    <a:pt x="323" y="361"/>
                  </a:cubicBezTo>
                  <a:cubicBezTo>
                    <a:pt x="323" y="361"/>
                    <a:pt x="322" y="360"/>
                    <a:pt x="323" y="359"/>
                  </a:cubicBezTo>
                  <a:cubicBezTo>
                    <a:pt x="322" y="359"/>
                    <a:pt x="322" y="359"/>
                    <a:pt x="322" y="358"/>
                  </a:cubicBezTo>
                  <a:moveTo>
                    <a:pt x="206" y="354"/>
                  </a:moveTo>
                  <a:cubicBezTo>
                    <a:pt x="203" y="354"/>
                    <a:pt x="200" y="354"/>
                    <a:pt x="197" y="354"/>
                  </a:cubicBezTo>
                  <a:cubicBezTo>
                    <a:pt x="196" y="354"/>
                    <a:pt x="196" y="354"/>
                    <a:pt x="195" y="354"/>
                  </a:cubicBezTo>
                  <a:cubicBezTo>
                    <a:pt x="198" y="354"/>
                    <a:pt x="201" y="355"/>
                    <a:pt x="204" y="355"/>
                  </a:cubicBezTo>
                  <a:cubicBezTo>
                    <a:pt x="220" y="356"/>
                    <a:pt x="235" y="358"/>
                    <a:pt x="250" y="359"/>
                  </a:cubicBezTo>
                  <a:cubicBezTo>
                    <a:pt x="253" y="359"/>
                    <a:pt x="256" y="359"/>
                    <a:pt x="259" y="359"/>
                  </a:cubicBezTo>
                  <a:cubicBezTo>
                    <a:pt x="272" y="359"/>
                    <a:pt x="284" y="358"/>
                    <a:pt x="296" y="357"/>
                  </a:cubicBezTo>
                  <a:cubicBezTo>
                    <a:pt x="300" y="356"/>
                    <a:pt x="304" y="356"/>
                    <a:pt x="307" y="355"/>
                  </a:cubicBezTo>
                  <a:cubicBezTo>
                    <a:pt x="307" y="355"/>
                    <a:pt x="307" y="355"/>
                    <a:pt x="306" y="355"/>
                  </a:cubicBezTo>
                  <a:cubicBezTo>
                    <a:pt x="302" y="355"/>
                    <a:pt x="298" y="355"/>
                    <a:pt x="294" y="355"/>
                  </a:cubicBezTo>
                  <a:cubicBezTo>
                    <a:pt x="291" y="355"/>
                    <a:pt x="289" y="356"/>
                    <a:pt x="286" y="356"/>
                  </a:cubicBezTo>
                  <a:cubicBezTo>
                    <a:pt x="282" y="356"/>
                    <a:pt x="278" y="356"/>
                    <a:pt x="274" y="356"/>
                  </a:cubicBezTo>
                  <a:cubicBezTo>
                    <a:pt x="269" y="357"/>
                    <a:pt x="265" y="357"/>
                    <a:pt x="260" y="357"/>
                  </a:cubicBezTo>
                  <a:cubicBezTo>
                    <a:pt x="249" y="357"/>
                    <a:pt x="239" y="356"/>
                    <a:pt x="228" y="355"/>
                  </a:cubicBezTo>
                  <a:cubicBezTo>
                    <a:pt x="228" y="355"/>
                    <a:pt x="228" y="355"/>
                    <a:pt x="228" y="355"/>
                  </a:cubicBezTo>
                  <a:cubicBezTo>
                    <a:pt x="227" y="355"/>
                    <a:pt x="227" y="355"/>
                    <a:pt x="227" y="355"/>
                  </a:cubicBezTo>
                  <a:cubicBezTo>
                    <a:pt x="227" y="355"/>
                    <a:pt x="227" y="356"/>
                    <a:pt x="227" y="356"/>
                  </a:cubicBezTo>
                  <a:cubicBezTo>
                    <a:pt x="226" y="356"/>
                    <a:pt x="226" y="355"/>
                    <a:pt x="226" y="355"/>
                  </a:cubicBezTo>
                  <a:cubicBezTo>
                    <a:pt x="224" y="355"/>
                    <a:pt x="223" y="355"/>
                    <a:pt x="222" y="355"/>
                  </a:cubicBezTo>
                  <a:cubicBezTo>
                    <a:pt x="220" y="354"/>
                    <a:pt x="218" y="354"/>
                    <a:pt x="216" y="354"/>
                  </a:cubicBezTo>
                  <a:cubicBezTo>
                    <a:pt x="213" y="354"/>
                    <a:pt x="209" y="354"/>
                    <a:pt x="206" y="354"/>
                  </a:cubicBezTo>
                  <a:moveTo>
                    <a:pt x="309" y="353"/>
                  </a:moveTo>
                  <a:cubicBezTo>
                    <a:pt x="309" y="353"/>
                    <a:pt x="309" y="353"/>
                    <a:pt x="309" y="353"/>
                  </a:cubicBezTo>
                  <a:cubicBezTo>
                    <a:pt x="308" y="353"/>
                    <a:pt x="308" y="353"/>
                    <a:pt x="307" y="353"/>
                  </a:cubicBezTo>
                  <a:cubicBezTo>
                    <a:pt x="308" y="353"/>
                    <a:pt x="309" y="353"/>
                    <a:pt x="309" y="353"/>
                  </a:cubicBezTo>
                  <a:cubicBezTo>
                    <a:pt x="309" y="353"/>
                    <a:pt x="309" y="353"/>
                    <a:pt x="309" y="353"/>
                  </a:cubicBezTo>
                  <a:moveTo>
                    <a:pt x="186" y="352"/>
                  </a:moveTo>
                  <a:cubicBezTo>
                    <a:pt x="185" y="352"/>
                    <a:pt x="185" y="352"/>
                    <a:pt x="185" y="352"/>
                  </a:cubicBezTo>
                  <a:cubicBezTo>
                    <a:pt x="186" y="353"/>
                    <a:pt x="188" y="353"/>
                    <a:pt x="189" y="353"/>
                  </a:cubicBezTo>
                  <a:cubicBezTo>
                    <a:pt x="191" y="353"/>
                    <a:pt x="193" y="352"/>
                    <a:pt x="195" y="352"/>
                  </a:cubicBezTo>
                  <a:cubicBezTo>
                    <a:pt x="195" y="352"/>
                    <a:pt x="194" y="352"/>
                    <a:pt x="193" y="352"/>
                  </a:cubicBezTo>
                  <a:cubicBezTo>
                    <a:pt x="191" y="352"/>
                    <a:pt x="188" y="352"/>
                    <a:pt x="186" y="352"/>
                  </a:cubicBezTo>
                  <a:moveTo>
                    <a:pt x="318" y="352"/>
                  </a:moveTo>
                  <a:cubicBezTo>
                    <a:pt x="318" y="352"/>
                    <a:pt x="317" y="352"/>
                    <a:pt x="316" y="352"/>
                  </a:cubicBezTo>
                  <a:cubicBezTo>
                    <a:pt x="315" y="352"/>
                    <a:pt x="314" y="352"/>
                    <a:pt x="312" y="352"/>
                  </a:cubicBezTo>
                  <a:cubicBezTo>
                    <a:pt x="312" y="353"/>
                    <a:pt x="312" y="353"/>
                    <a:pt x="311" y="353"/>
                  </a:cubicBezTo>
                  <a:cubicBezTo>
                    <a:pt x="312" y="353"/>
                    <a:pt x="312" y="353"/>
                    <a:pt x="313" y="353"/>
                  </a:cubicBezTo>
                  <a:cubicBezTo>
                    <a:pt x="314" y="353"/>
                    <a:pt x="315" y="354"/>
                    <a:pt x="316" y="354"/>
                  </a:cubicBezTo>
                  <a:cubicBezTo>
                    <a:pt x="317" y="354"/>
                    <a:pt x="317" y="353"/>
                    <a:pt x="318" y="353"/>
                  </a:cubicBezTo>
                  <a:cubicBezTo>
                    <a:pt x="319" y="353"/>
                    <a:pt x="320" y="354"/>
                    <a:pt x="321" y="355"/>
                  </a:cubicBezTo>
                  <a:cubicBezTo>
                    <a:pt x="321" y="355"/>
                    <a:pt x="321" y="355"/>
                    <a:pt x="321" y="356"/>
                  </a:cubicBezTo>
                  <a:cubicBezTo>
                    <a:pt x="322" y="356"/>
                    <a:pt x="323" y="357"/>
                    <a:pt x="324" y="357"/>
                  </a:cubicBezTo>
                  <a:cubicBezTo>
                    <a:pt x="324" y="357"/>
                    <a:pt x="324" y="357"/>
                    <a:pt x="324" y="356"/>
                  </a:cubicBezTo>
                  <a:cubicBezTo>
                    <a:pt x="323" y="353"/>
                    <a:pt x="321" y="352"/>
                    <a:pt x="318" y="352"/>
                  </a:cubicBezTo>
                  <a:moveTo>
                    <a:pt x="244" y="273"/>
                  </a:moveTo>
                  <a:cubicBezTo>
                    <a:pt x="242" y="274"/>
                    <a:pt x="240" y="275"/>
                    <a:pt x="239" y="276"/>
                  </a:cubicBezTo>
                  <a:cubicBezTo>
                    <a:pt x="229" y="286"/>
                    <a:pt x="218" y="295"/>
                    <a:pt x="208" y="304"/>
                  </a:cubicBezTo>
                  <a:cubicBezTo>
                    <a:pt x="207" y="304"/>
                    <a:pt x="207" y="305"/>
                    <a:pt x="207" y="305"/>
                  </a:cubicBezTo>
                  <a:cubicBezTo>
                    <a:pt x="211" y="302"/>
                    <a:pt x="215" y="300"/>
                    <a:pt x="218" y="297"/>
                  </a:cubicBezTo>
                  <a:cubicBezTo>
                    <a:pt x="227" y="290"/>
                    <a:pt x="236" y="282"/>
                    <a:pt x="244" y="273"/>
                  </a:cubicBezTo>
                  <a:moveTo>
                    <a:pt x="247" y="264"/>
                  </a:moveTo>
                  <a:cubicBezTo>
                    <a:pt x="245" y="265"/>
                    <a:pt x="243" y="266"/>
                    <a:pt x="241" y="267"/>
                  </a:cubicBezTo>
                  <a:cubicBezTo>
                    <a:pt x="237" y="271"/>
                    <a:pt x="233" y="276"/>
                    <a:pt x="228" y="280"/>
                  </a:cubicBezTo>
                  <a:cubicBezTo>
                    <a:pt x="231" y="278"/>
                    <a:pt x="233" y="277"/>
                    <a:pt x="235" y="276"/>
                  </a:cubicBezTo>
                  <a:cubicBezTo>
                    <a:pt x="239" y="272"/>
                    <a:pt x="243" y="268"/>
                    <a:pt x="247" y="264"/>
                  </a:cubicBezTo>
                  <a:moveTo>
                    <a:pt x="256" y="258"/>
                  </a:moveTo>
                  <a:cubicBezTo>
                    <a:pt x="255" y="259"/>
                    <a:pt x="253" y="260"/>
                    <a:pt x="252" y="261"/>
                  </a:cubicBezTo>
                  <a:cubicBezTo>
                    <a:pt x="249" y="264"/>
                    <a:pt x="246" y="268"/>
                    <a:pt x="243" y="271"/>
                  </a:cubicBezTo>
                  <a:cubicBezTo>
                    <a:pt x="245" y="271"/>
                    <a:pt x="247" y="270"/>
                    <a:pt x="248" y="269"/>
                  </a:cubicBezTo>
                  <a:cubicBezTo>
                    <a:pt x="248" y="268"/>
                    <a:pt x="249" y="268"/>
                    <a:pt x="249" y="268"/>
                  </a:cubicBezTo>
                  <a:cubicBezTo>
                    <a:pt x="251" y="265"/>
                    <a:pt x="254" y="262"/>
                    <a:pt x="256" y="258"/>
                  </a:cubicBezTo>
                  <a:moveTo>
                    <a:pt x="264" y="245"/>
                  </a:moveTo>
                  <a:cubicBezTo>
                    <a:pt x="263" y="245"/>
                    <a:pt x="263" y="246"/>
                    <a:pt x="262" y="246"/>
                  </a:cubicBezTo>
                  <a:cubicBezTo>
                    <a:pt x="262" y="246"/>
                    <a:pt x="262" y="246"/>
                    <a:pt x="262" y="246"/>
                  </a:cubicBezTo>
                  <a:cubicBezTo>
                    <a:pt x="262" y="246"/>
                    <a:pt x="261" y="246"/>
                    <a:pt x="261" y="246"/>
                  </a:cubicBezTo>
                  <a:cubicBezTo>
                    <a:pt x="259" y="250"/>
                    <a:pt x="257" y="253"/>
                    <a:pt x="255" y="257"/>
                  </a:cubicBezTo>
                  <a:cubicBezTo>
                    <a:pt x="256" y="256"/>
                    <a:pt x="257" y="255"/>
                    <a:pt x="258" y="255"/>
                  </a:cubicBezTo>
                  <a:cubicBezTo>
                    <a:pt x="260" y="252"/>
                    <a:pt x="262" y="248"/>
                    <a:pt x="264" y="245"/>
                  </a:cubicBezTo>
                  <a:moveTo>
                    <a:pt x="283" y="83"/>
                  </a:moveTo>
                  <a:cubicBezTo>
                    <a:pt x="282" y="84"/>
                    <a:pt x="281" y="84"/>
                    <a:pt x="281" y="85"/>
                  </a:cubicBezTo>
                  <a:cubicBezTo>
                    <a:pt x="281" y="85"/>
                    <a:pt x="281" y="85"/>
                    <a:pt x="281" y="86"/>
                  </a:cubicBezTo>
                  <a:cubicBezTo>
                    <a:pt x="282" y="88"/>
                    <a:pt x="283" y="90"/>
                    <a:pt x="283" y="92"/>
                  </a:cubicBezTo>
                  <a:cubicBezTo>
                    <a:pt x="284" y="91"/>
                    <a:pt x="284" y="91"/>
                    <a:pt x="285" y="91"/>
                  </a:cubicBezTo>
                  <a:cubicBezTo>
                    <a:pt x="284" y="88"/>
                    <a:pt x="283" y="86"/>
                    <a:pt x="283" y="83"/>
                  </a:cubicBezTo>
                  <a:moveTo>
                    <a:pt x="279" y="75"/>
                  </a:moveTo>
                  <a:cubicBezTo>
                    <a:pt x="278" y="75"/>
                    <a:pt x="278" y="75"/>
                    <a:pt x="277" y="76"/>
                  </a:cubicBezTo>
                  <a:cubicBezTo>
                    <a:pt x="278" y="78"/>
                    <a:pt x="279" y="80"/>
                    <a:pt x="280" y="83"/>
                  </a:cubicBezTo>
                  <a:cubicBezTo>
                    <a:pt x="281" y="82"/>
                    <a:pt x="281" y="82"/>
                    <a:pt x="282" y="82"/>
                  </a:cubicBezTo>
                  <a:cubicBezTo>
                    <a:pt x="281" y="79"/>
                    <a:pt x="280" y="77"/>
                    <a:pt x="279" y="75"/>
                  </a:cubicBezTo>
                  <a:moveTo>
                    <a:pt x="161" y="354"/>
                  </a:moveTo>
                  <a:cubicBezTo>
                    <a:pt x="163" y="350"/>
                    <a:pt x="165" y="346"/>
                    <a:pt x="167" y="342"/>
                  </a:cubicBezTo>
                  <a:cubicBezTo>
                    <a:pt x="167" y="345"/>
                    <a:pt x="166" y="347"/>
                    <a:pt x="166" y="350"/>
                  </a:cubicBezTo>
                  <a:cubicBezTo>
                    <a:pt x="165" y="351"/>
                    <a:pt x="165" y="353"/>
                    <a:pt x="165" y="354"/>
                  </a:cubicBezTo>
                  <a:cubicBezTo>
                    <a:pt x="164" y="354"/>
                    <a:pt x="163" y="354"/>
                    <a:pt x="162" y="354"/>
                  </a:cubicBezTo>
                  <a:cubicBezTo>
                    <a:pt x="162" y="354"/>
                    <a:pt x="162" y="354"/>
                    <a:pt x="161" y="354"/>
                  </a:cubicBezTo>
                  <a:moveTo>
                    <a:pt x="122" y="255"/>
                  </a:moveTo>
                  <a:cubicBezTo>
                    <a:pt x="122" y="255"/>
                    <a:pt x="122" y="255"/>
                    <a:pt x="123" y="255"/>
                  </a:cubicBezTo>
                  <a:cubicBezTo>
                    <a:pt x="129" y="250"/>
                    <a:pt x="135" y="245"/>
                    <a:pt x="140" y="239"/>
                  </a:cubicBezTo>
                  <a:cubicBezTo>
                    <a:pt x="133" y="246"/>
                    <a:pt x="125" y="253"/>
                    <a:pt x="118" y="260"/>
                  </a:cubicBezTo>
                  <a:cubicBezTo>
                    <a:pt x="97" y="278"/>
                    <a:pt x="76" y="295"/>
                    <a:pt x="56" y="314"/>
                  </a:cubicBezTo>
                  <a:cubicBezTo>
                    <a:pt x="38" y="332"/>
                    <a:pt x="20" y="352"/>
                    <a:pt x="10" y="377"/>
                  </a:cubicBezTo>
                  <a:cubicBezTo>
                    <a:pt x="7" y="386"/>
                    <a:pt x="5" y="396"/>
                    <a:pt x="4" y="406"/>
                  </a:cubicBezTo>
                  <a:cubicBezTo>
                    <a:pt x="3" y="397"/>
                    <a:pt x="3" y="388"/>
                    <a:pt x="3" y="379"/>
                  </a:cubicBezTo>
                  <a:cubicBezTo>
                    <a:pt x="3" y="378"/>
                    <a:pt x="3" y="378"/>
                    <a:pt x="3" y="378"/>
                  </a:cubicBezTo>
                  <a:cubicBezTo>
                    <a:pt x="4" y="369"/>
                    <a:pt x="6" y="359"/>
                    <a:pt x="11" y="351"/>
                  </a:cubicBezTo>
                  <a:cubicBezTo>
                    <a:pt x="18" y="340"/>
                    <a:pt x="28" y="333"/>
                    <a:pt x="38" y="325"/>
                  </a:cubicBezTo>
                  <a:cubicBezTo>
                    <a:pt x="61" y="308"/>
                    <a:pt x="83" y="288"/>
                    <a:pt x="104" y="268"/>
                  </a:cubicBezTo>
                  <a:cubicBezTo>
                    <a:pt x="110" y="264"/>
                    <a:pt x="115" y="259"/>
                    <a:pt x="121" y="254"/>
                  </a:cubicBezTo>
                  <a:cubicBezTo>
                    <a:pt x="121" y="255"/>
                    <a:pt x="121" y="255"/>
                    <a:pt x="122" y="255"/>
                  </a:cubicBezTo>
                  <a:moveTo>
                    <a:pt x="174" y="198"/>
                  </a:moveTo>
                  <a:cubicBezTo>
                    <a:pt x="174" y="198"/>
                    <a:pt x="175" y="197"/>
                    <a:pt x="175" y="196"/>
                  </a:cubicBezTo>
                  <a:cubicBezTo>
                    <a:pt x="174" y="198"/>
                    <a:pt x="173" y="200"/>
                    <a:pt x="172" y="202"/>
                  </a:cubicBezTo>
                  <a:cubicBezTo>
                    <a:pt x="166" y="211"/>
                    <a:pt x="160" y="219"/>
                    <a:pt x="153" y="227"/>
                  </a:cubicBezTo>
                  <a:cubicBezTo>
                    <a:pt x="161" y="218"/>
                    <a:pt x="168" y="209"/>
                    <a:pt x="174" y="198"/>
                  </a:cubicBezTo>
                  <a:moveTo>
                    <a:pt x="24" y="182"/>
                  </a:moveTo>
                  <a:cubicBezTo>
                    <a:pt x="24" y="182"/>
                    <a:pt x="25" y="182"/>
                    <a:pt x="25" y="182"/>
                  </a:cubicBezTo>
                  <a:cubicBezTo>
                    <a:pt x="26" y="182"/>
                    <a:pt x="28" y="182"/>
                    <a:pt x="29" y="182"/>
                  </a:cubicBezTo>
                  <a:cubicBezTo>
                    <a:pt x="32" y="182"/>
                    <a:pt x="34" y="182"/>
                    <a:pt x="36" y="182"/>
                  </a:cubicBezTo>
                  <a:cubicBezTo>
                    <a:pt x="38" y="182"/>
                    <a:pt x="39" y="182"/>
                    <a:pt x="41" y="182"/>
                  </a:cubicBezTo>
                  <a:cubicBezTo>
                    <a:pt x="42" y="182"/>
                    <a:pt x="42" y="182"/>
                    <a:pt x="42" y="182"/>
                  </a:cubicBezTo>
                  <a:cubicBezTo>
                    <a:pt x="45" y="182"/>
                    <a:pt x="47" y="183"/>
                    <a:pt x="49" y="183"/>
                  </a:cubicBezTo>
                  <a:cubicBezTo>
                    <a:pt x="41" y="183"/>
                    <a:pt x="34" y="182"/>
                    <a:pt x="26" y="182"/>
                  </a:cubicBezTo>
                  <a:cubicBezTo>
                    <a:pt x="26" y="182"/>
                    <a:pt x="25" y="182"/>
                    <a:pt x="24" y="182"/>
                  </a:cubicBezTo>
                  <a:moveTo>
                    <a:pt x="26" y="332"/>
                  </a:moveTo>
                  <a:cubicBezTo>
                    <a:pt x="42" y="316"/>
                    <a:pt x="59" y="302"/>
                    <a:pt x="77" y="287"/>
                  </a:cubicBezTo>
                  <a:cubicBezTo>
                    <a:pt x="97" y="271"/>
                    <a:pt x="117" y="255"/>
                    <a:pt x="135" y="237"/>
                  </a:cubicBezTo>
                  <a:cubicBezTo>
                    <a:pt x="144" y="228"/>
                    <a:pt x="153" y="218"/>
                    <a:pt x="160" y="208"/>
                  </a:cubicBezTo>
                  <a:cubicBezTo>
                    <a:pt x="168" y="197"/>
                    <a:pt x="174" y="186"/>
                    <a:pt x="179" y="173"/>
                  </a:cubicBezTo>
                  <a:cubicBezTo>
                    <a:pt x="181" y="166"/>
                    <a:pt x="182" y="159"/>
                    <a:pt x="181" y="152"/>
                  </a:cubicBezTo>
                  <a:cubicBezTo>
                    <a:pt x="182" y="156"/>
                    <a:pt x="183" y="160"/>
                    <a:pt x="183" y="164"/>
                  </a:cubicBezTo>
                  <a:cubicBezTo>
                    <a:pt x="183" y="176"/>
                    <a:pt x="178" y="188"/>
                    <a:pt x="171" y="198"/>
                  </a:cubicBezTo>
                  <a:cubicBezTo>
                    <a:pt x="165" y="209"/>
                    <a:pt x="156" y="219"/>
                    <a:pt x="147" y="228"/>
                  </a:cubicBezTo>
                  <a:cubicBezTo>
                    <a:pt x="137" y="237"/>
                    <a:pt x="127" y="246"/>
                    <a:pt x="117" y="255"/>
                  </a:cubicBezTo>
                  <a:cubicBezTo>
                    <a:pt x="95" y="274"/>
                    <a:pt x="74" y="294"/>
                    <a:pt x="51" y="312"/>
                  </a:cubicBezTo>
                  <a:cubicBezTo>
                    <a:pt x="43" y="319"/>
                    <a:pt x="35" y="325"/>
                    <a:pt x="26" y="332"/>
                  </a:cubicBezTo>
                  <a:moveTo>
                    <a:pt x="8" y="162"/>
                  </a:moveTo>
                  <a:cubicBezTo>
                    <a:pt x="9" y="158"/>
                    <a:pt x="9" y="154"/>
                    <a:pt x="9" y="149"/>
                  </a:cubicBezTo>
                  <a:cubicBezTo>
                    <a:pt x="9" y="150"/>
                    <a:pt x="9" y="150"/>
                    <a:pt x="9" y="150"/>
                  </a:cubicBezTo>
                  <a:cubicBezTo>
                    <a:pt x="9" y="157"/>
                    <a:pt x="10" y="163"/>
                    <a:pt x="9" y="169"/>
                  </a:cubicBezTo>
                  <a:cubicBezTo>
                    <a:pt x="9" y="173"/>
                    <a:pt x="8" y="179"/>
                    <a:pt x="12" y="181"/>
                  </a:cubicBezTo>
                  <a:cubicBezTo>
                    <a:pt x="12" y="181"/>
                    <a:pt x="13" y="182"/>
                    <a:pt x="13" y="182"/>
                  </a:cubicBezTo>
                  <a:cubicBezTo>
                    <a:pt x="13" y="182"/>
                    <a:pt x="12" y="182"/>
                    <a:pt x="12" y="182"/>
                  </a:cubicBezTo>
                  <a:cubicBezTo>
                    <a:pt x="10" y="182"/>
                    <a:pt x="9" y="182"/>
                    <a:pt x="8" y="181"/>
                  </a:cubicBezTo>
                  <a:cubicBezTo>
                    <a:pt x="7" y="181"/>
                    <a:pt x="7" y="177"/>
                    <a:pt x="7" y="176"/>
                  </a:cubicBezTo>
                  <a:cubicBezTo>
                    <a:pt x="8" y="172"/>
                    <a:pt x="8" y="168"/>
                    <a:pt x="8" y="164"/>
                  </a:cubicBezTo>
                  <a:cubicBezTo>
                    <a:pt x="8" y="163"/>
                    <a:pt x="8" y="163"/>
                    <a:pt x="8" y="162"/>
                  </a:cubicBezTo>
                  <a:moveTo>
                    <a:pt x="280" y="199"/>
                  </a:moveTo>
                  <a:cubicBezTo>
                    <a:pt x="281" y="197"/>
                    <a:pt x="281" y="195"/>
                    <a:pt x="282" y="192"/>
                  </a:cubicBezTo>
                  <a:cubicBezTo>
                    <a:pt x="285" y="179"/>
                    <a:pt x="287" y="165"/>
                    <a:pt x="287" y="152"/>
                  </a:cubicBezTo>
                  <a:cubicBezTo>
                    <a:pt x="288" y="146"/>
                    <a:pt x="287" y="140"/>
                    <a:pt x="287" y="135"/>
                  </a:cubicBezTo>
                  <a:cubicBezTo>
                    <a:pt x="287" y="135"/>
                    <a:pt x="287" y="136"/>
                    <a:pt x="287" y="136"/>
                  </a:cubicBezTo>
                  <a:cubicBezTo>
                    <a:pt x="288" y="145"/>
                    <a:pt x="289" y="154"/>
                    <a:pt x="290" y="162"/>
                  </a:cubicBezTo>
                  <a:cubicBezTo>
                    <a:pt x="288" y="175"/>
                    <a:pt x="285" y="187"/>
                    <a:pt x="280" y="199"/>
                  </a:cubicBezTo>
                  <a:moveTo>
                    <a:pt x="44" y="180"/>
                  </a:moveTo>
                  <a:cubicBezTo>
                    <a:pt x="49" y="180"/>
                    <a:pt x="54" y="180"/>
                    <a:pt x="59" y="180"/>
                  </a:cubicBezTo>
                  <a:cubicBezTo>
                    <a:pt x="62" y="179"/>
                    <a:pt x="66" y="179"/>
                    <a:pt x="69" y="179"/>
                  </a:cubicBezTo>
                  <a:cubicBezTo>
                    <a:pt x="72" y="178"/>
                    <a:pt x="75" y="178"/>
                    <a:pt x="77" y="177"/>
                  </a:cubicBezTo>
                  <a:cubicBezTo>
                    <a:pt x="81" y="176"/>
                    <a:pt x="84" y="172"/>
                    <a:pt x="86" y="168"/>
                  </a:cubicBezTo>
                  <a:cubicBezTo>
                    <a:pt x="88" y="164"/>
                    <a:pt x="90" y="160"/>
                    <a:pt x="92" y="156"/>
                  </a:cubicBezTo>
                  <a:cubicBezTo>
                    <a:pt x="94" y="152"/>
                    <a:pt x="98" y="149"/>
                    <a:pt x="101" y="145"/>
                  </a:cubicBezTo>
                  <a:cubicBezTo>
                    <a:pt x="107" y="138"/>
                    <a:pt x="114" y="132"/>
                    <a:pt x="123" y="127"/>
                  </a:cubicBezTo>
                  <a:cubicBezTo>
                    <a:pt x="126" y="125"/>
                    <a:pt x="129" y="123"/>
                    <a:pt x="132" y="121"/>
                  </a:cubicBezTo>
                  <a:cubicBezTo>
                    <a:pt x="125" y="125"/>
                    <a:pt x="119" y="130"/>
                    <a:pt x="114" y="135"/>
                  </a:cubicBezTo>
                  <a:cubicBezTo>
                    <a:pt x="112" y="137"/>
                    <a:pt x="110" y="139"/>
                    <a:pt x="108" y="142"/>
                  </a:cubicBezTo>
                  <a:cubicBezTo>
                    <a:pt x="106" y="143"/>
                    <a:pt x="104" y="145"/>
                    <a:pt x="103" y="146"/>
                  </a:cubicBezTo>
                  <a:cubicBezTo>
                    <a:pt x="98" y="151"/>
                    <a:pt x="94" y="155"/>
                    <a:pt x="91" y="161"/>
                  </a:cubicBezTo>
                  <a:cubicBezTo>
                    <a:pt x="88" y="166"/>
                    <a:pt x="87" y="172"/>
                    <a:pt x="84" y="177"/>
                  </a:cubicBezTo>
                  <a:cubicBezTo>
                    <a:pt x="84" y="179"/>
                    <a:pt x="82" y="180"/>
                    <a:pt x="80" y="180"/>
                  </a:cubicBezTo>
                  <a:cubicBezTo>
                    <a:pt x="76" y="180"/>
                    <a:pt x="73" y="180"/>
                    <a:pt x="69" y="180"/>
                  </a:cubicBezTo>
                  <a:cubicBezTo>
                    <a:pt x="64" y="180"/>
                    <a:pt x="59" y="180"/>
                    <a:pt x="54" y="180"/>
                  </a:cubicBezTo>
                  <a:cubicBezTo>
                    <a:pt x="51" y="180"/>
                    <a:pt x="48" y="180"/>
                    <a:pt x="46" y="180"/>
                  </a:cubicBezTo>
                  <a:cubicBezTo>
                    <a:pt x="45" y="180"/>
                    <a:pt x="45" y="180"/>
                    <a:pt x="44" y="180"/>
                  </a:cubicBezTo>
                  <a:moveTo>
                    <a:pt x="152" y="115"/>
                  </a:moveTo>
                  <a:cubicBezTo>
                    <a:pt x="156" y="114"/>
                    <a:pt x="160" y="113"/>
                    <a:pt x="164" y="113"/>
                  </a:cubicBezTo>
                  <a:cubicBezTo>
                    <a:pt x="171" y="113"/>
                    <a:pt x="178" y="116"/>
                    <a:pt x="183" y="123"/>
                  </a:cubicBezTo>
                  <a:cubicBezTo>
                    <a:pt x="189" y="133"/>
                    <a:pt x="188" y="144"/>
                    <a:pt x="186" y="155"/>
                  </a:cubicBezTo>
                  <a:cubicBezTo>
                    <a:pt x="186" y="152"/>
                    <a:pt x="185" y="148"/>
                    <a:pt x="184" y="145"/>
                  </a:cubicBezTo>
                  <a:cubicBezTo>
                    <a:pt x="182" y="135"/>
                    <a:pt x="175" y="125"/>
                    <a:pt x="167" y="119"/>
                  </a:cubicBezTo>
                  <a:cubicBezTo>
                    <a:pt x="162" y="117"/>
                    <a:pt x="157" y="115"/>
                    <a:pt x="152" y="115"/>
                  </a:cubicBezTo>
                  <a:moveTo>
                    <a:pt x="9" y="139"/>
                  </a:moveTo>
                  <a:cubicBezTo>
                    <a:pt x="10" y="132"/>
                    <a:pt x="10" y="125"/>
                    <a:pt x="12" y="118"/>
                  </a:cubicBezTo>
                  <a:cubicBezTo>
                    <a:pt x="13" y="115"/>
                    <a:pt x="14" y="111"/>
                    <a:pt x="15" y="108"/>
                  </a:cubicBezTo>
                  <a:cubicBezTo>
                    <a:pt x="13" y="115"/>
                    <a:pt x="11" y="122"/>
                    <a:pt x="10" y="129"/>
                  </a:cubicBezTo>
                  <a:cubicBezTo>
                    <a:pt x="10" y="132"/>
                    <a:pt x="10" y="135"/>
                    <a:pt x="10" y="137"/>
                  </a:cubicBezTo>
                  <a:cubicBezTo>
                    <a:pt x="10" y="138"/>
                    <a:pt x="10" y="138"/>
                    <a:pt x="9" y="139"/>
                  </a:cubicBezTo>
                  <a:moveTo>
                    <a:pt x="36" y="69"/>
                  </a:moveTo>
                  <a:cubicBezTo>
                    <a:pt x="43" y="60"/>
                    <a:pt x="51" y="51"/>
                    <a:pt x="60" y="44"/>
                  </a:cubicBezTo>
                  <a:cubicBezTo>
                    <a:pt x="50" y="53"/>
                    <a:pt x="42" y="64"/>
                    <a:pt x="35" y="76"/>
                  </a:cubicBezTo>
                  <a:cubicBezTo>
                    <a:pt x="27" y="89"/>
                    <a:pt x="22" y="104"/>
                    <a:pt x="16" y="119"/>
                  </a:cubicBezTo>
                  <a:cubicBezTo>
                    <a:pt x="15" y="122"/>
                    <a:pt x="14" y="125"/>
                    <a:pt x="13" y="128"/>
                  </a:cubicBezTo>
                  <a:cubicBezTo>
                    <a:pt x="13" y="125"/>
                    <a:pt x="13" y="123"/>
                    <a:pt x="14" y="121"/>
                  </a:cubicBezTo>
                  <a:cubicBezTo>
                    <a:pt x="16" y="107"/>
                    <a:pt x="22" y="94"/>
                    <a:pt x="29" y="82"/>
                  </a:cubicBezTo>
                  <a:cubicBezTo>
                    <a:pt x="31" y="78"/>
                    <a:pt x="33" y="74"/>
                    <a:pt x="36" y="69"/>
                  </a:cubicBezTo>
                  <a:moveTo>
                    <a:pt x="164" y="0"/>
                  </a:moveTo>
                  <a:cubicBezTo>
                    <a:pt x="163" y="1"/>
                    <a:pt x="162" y="1"/>
                    <a:pt x="162" y="2"/>
                  </a:cubicBezTo>
                  <a:cubicBezTo>
                    <a:pt x="167" y="2"/>
                    <a:pt x="173" y="2"/>
                    <a:pt x="178" y="4"/>
                  </a:cubicBezTo>
                  <a:cubicBezTo>
                    <a:pt x="176" y="4"/>
                    <a:pt x="175" y="3"/>
                    <a:pt x="173" y="3"/>
                  </a:cubicBezTo>
                  <a:cubicBezTo>
                    <a:pt x="172" y="3"/>
                    <a:pt x="170" y="3"/>
                    <a:pt x="169" y="3"/>
                  </a:cubicBezTo>
                  <a:cubicBezTo>
                    <a:pt x="165" y="3"/>
                    <a:pt x="162" y="3"/>
                    <a:pt x="159" y="4"/>
                  </a:cubicBezTo>
                  <a:cubicBezTo>
                    <a:pt x="158" y="4"/>
                    <a:pt x="158" y="5"/>
                    <a:pt x="157" y="5"/>
                  </a:cubicBezTo>
                  <a:cubicBezTo>
                    <a:pt x="157" y="5"/>
                    <a:pt x="157" y="5"/>
                    <a:pt x="156" y="5"/>
                  </a:cubicBezTo>
                  <a:cubicBezTo>
                    <a:pt x="156" y="5"/>
                    <a:pt x="155" y="5"/>
                    <a:pt x="156" y="4"/>
                  </a:cubicBezTo>
                  <a:cubicBezTo>
                    <a:pt x="144" y="5"/>
                    <a:pt x="132" y="8"/>
                    <a:pt x="121" y="11"/>
                  </a:cubicBezTo>
                  <a:cubicBezTo>
                    <a:pt x="109" y="14"/>
                    <a:pt x="96" y="19"/>
                    <a:pt x="85" y="25"/>
                  </a:cubicBezTo>
                  <a:cubicBezTo>
                    <a:pt x="83" y="26"/>
                    <a:pt x="81" y="28"/>
                    <a:pt x="79" y="29"/>
                  </a:cubicBezTo>
                  <a:cubicBezTo>
                    <a:pt x="74" y="31"/>
                    <a:pt x="70" y="34"/>
                    <a:pt x="66" y="36"/>
                  </a:cubicBezTo>
                  <a:cubicBezTo>
                    <a:pt x="63" y="39"/>
                    <a:pt x="60" y="41"/>
                    <a:pt x="57" y="44"/>
                  </a:cubicBezTo>
                  <a:cubicBezTo>
                    <a:pt x="64" y="37"/>
                    <a:pt x="72" y="30"/>
                    <a:pt x="81" y="25"/>
                  </a:cubicBezTo>
                  <a:cubicBezTo>
                    <a:pt x="92" y="18"/>
                    <a:pt x="104" y="13"/>
                    <a:pt x="117" y="10"/>
                  </a:cubicBezTo>
                  <a:cubicBezTo>
                    <a:pt x="118" y="10"/>
                    <a:pt x="119" y="10"/>
                    <a:pt x="120" y="9"/>
                  </a:cubicBezTo>
                  <a:cubicBezTo>
                    <a:pt x="120" y="9"/>
                    <a:pt x="120" y="9"/>
                    <a:pt x="120" y="9"/>
                  </a:cubicBezTo>
                  <a:cubicBezTo>
                    <a:pt x="122" y="8"/>
                    <a:pt x="124" y="7"/>
                    <a:pt x="125" y="6"/>
                  </a:cubicBezTo>
                  <a:cubicBezTo>
                    <a:pt x="124" y="6"/>
                    <a:pt x="122" y="7"/>
                    <a:pt x="120" y="7"/>
                  </a:cubicBezTo>
                  <a:cubicBezTo>
                    <a:pt x="115" y="9"/>
                    <a:pt x="109" y="10"/>
                    <a:pt x="104" y="12"/>
                  </a:cubicBezTo>
                  <a:cubicBezTo>
                    <a:pt x="103" y="13"/>
                    <a:pt x="102" y="13"/>
                    <a:pt x="101" y="14"/>
                  </a:cubicBezTo>
                  <a:cubicBezTo>
                    <a:pt x="100" y="14"/>
                    <a:pt x="100" y="14"/>
                    <a:pt x="100" y="14"/>
                  </a:cubicBezTo>
                  <a:cubicBezTo>
                    <a:pt x="100" y="14"/>
                    <a:pt x="99" y="14"/>
                    <a:pt x="99" y="13"/>
                  </a:cubicBezTo>
                  <a:cubicBezTo>
                    <a:pt x="88" y="18"/>
                    <a:pt x="78" y="24"/>
                    <a:pt x="68" y="31"/>
                  </a:cubicBezTo>
                  <a:cubicBezTo>
                    <a:pt x="56" y="41"/>
                    <a:pt x="45" y="52"/>
                    <a:pt x="36" y="66"/>
                  </a:cubicBezTo>
                  <a:cubicBezTo>
                    <a:pt x="30" y="74"/>
                    <a:pt x="25" y="84"/>
                    <a:pt x="20" y="94"/>
                  </a:cubicBezTo>
                  <a:cubicBezTo>
                    <a:pt x="16" y="100"/>
                    <a:pt x="14" y="106"/>
                    <a:pt x="11" y="113"/>
                  </a:cubicBezTo>
                  <a:cubicBezTo>
                    <a:pt x="9" y="120"/>
                    <a:pt x="8" y="127"/>
                    <a:pt x="8" y="134"/>
                  </a:cubicBezTo>
                  <a:cubicBezTo>
                    <a:pt x="7" y="141"/>
                    <a:pt x="7" y="149"/>
                    <a:pt x="7" y="156"/>
                  </a:cubicBezTo>
                  <a:cubicBezTo>
                    <a:pt x="7" y="159"/>
                    <a:pt x="6" y="161"/>
                    <a:pt x="6" y="163"/>
                  </a:cubicBezTo>
                  <a:cubicBezTo>
                    <a:pt x="6" y="165"/>
                    <a:pt x="6" y="167"/>
                    <a:pt x="5" y="168"/>
                  </a:cubicBezTo>
                  <a:cubicBezTo>
                    <a:pt x="5" y="169"/>
                    <a:pt x="5" y="169"/>
                    <a:pt x="6" y="169"/>
                  </a:cubicBezTo>
                  <a:cubicBezTo>
                    <a:pt x="6" y="172"/>
                    <a:pt x="5" y="175"/>
                    <a:pt x="5" y="178"/>
                  </a:cubicBezTo>
                  <a:cubicBezTo>
                    <a:pt x="5" y="182"/>
                    <a:pt x="7" y="183"/>
                    <a:pt x="10" y="184"/>
                  </a:cubicBezTo>
                  <a:cubicBezTo>
                    <a:pt x="11" y="184"/>
                    <a:pt x="13" y="184"/>
                    <a:pt x="14" y="184"/>
                  </a:cubicBezTo>
                  <a:cubicBezTo>
                    <a:pt x="14" y="184"/>
                    <a:pt x="15" y="184"/>
                    <a:pt x="16" y="184"/>
                  </a:cubicBezTo>
                  <a:cubicBezTo>
                    <a:pt x="16" y="184"/>
                    <a:pt x="17" y="184"/>
                    <a:pt x="18" y="184"/>
                  </a:cubicBezTo>
                  <a:cubicBezTo>
                    <a:pt x="18" y="184"/>
                    <a:pt x="19" y="184"/>
                    <a:pt x="19" y="184"/>
                  </a:cubicBezTo>
                  <a:cubicBezTo>
                    <a:pt x="23" y="184"/>
                    <a:pt x="27" y="184"/>
                    <a:pt x="31" y="184"/>
                  </a:cubicBezTo>
                  <a:cubicBezTo>
                    <a:pt x="43" y="185"/>
                    <a:pt x="55" y="185"/>
                    <a:pt x="67" y="186"/>
                  </a:cubicBezTo>
                  <a:cubicBezTo>
                    <a:pt x="68" y="186"/>
                    <a:pt x="70" y="186"/>
                    <a:pt x="71" y="186"/>
                  </a:cubicBezTo>
                  <a:cubicBezTo>
                    <a:pt x="72" y="186"/>
                    <a:pt x="72" y="186"/>
                    <a:pt x="73" y="186"/>
                  </a:cubicBezTo>
                  <a:cubicBezTo>
                    <a:pt x="73" y="186"/>
                    <a:pt x="73" y="186"/>
                    <a:pt x="73" y="186"/>
                  </a:cubicBezTo>
                  <a:cubicBezTo>
                    <a:pt x="73" y="186"/>
                    <a:pt x="73" y="186"/>
                    <a:pt x="73" y="186"/>
                  </a:cubicBezTo>
                  <a:cubicBezTo>
                    <a:pt x="73" y="186"/>
                    <a:pt x="73" y="186"/>
                    <a:pt x="73" y="186"/>
                  </a:cubicBezTo>
                  <a:cubicBezTo>
                    <a:pt x="74" y="186"/>
                    <a:pt x="74" y="184"/>
                    <a:pt x="73" y="184"/>
                  </a:cubicBezTo>
                  <a:cubicBezTo>
                    <a:pt x="71" y="184"/>
                    <a:pt x="69" y="184"/>
                    <a:pt x="67" y="184"/>
                  </a:cubicBezTo>
                  <a:cubicBezTo>
                    <a:pt x="63" y="184"/>
                    <a:pt x="60" y="183"/>
                    <a:pt x="56" y="182"/>
                  </a:cubicBezTo>
                  <a:cubicBezTo>
                    <a:pt x="60" y="182"/>
                    <a:pt x="64" y="182"/>
                    <a:pt x="67" y="182"/>
                  </a:cubicBezTo>
                  <a:cubicBezTo>
                    <a:pt x="71" y="182"/>
                    <a:pt x="75" y="182"/>
                    <a:pt x="78" y="182"/>
                  </a:cubicBezTo>
                  <a:cubicBezTo>
                    <a:pt x="80" y="182"/>
                    <a:pt x="82" y="182"/>
                    <a:pt x="84" y="181"/>
                  </a:cubicBezTo>
                  <a:cubicBezTo>
                    <a:pt x="85" y="180"/>
                    <a:pt x="86" y="179"/>
                    <a:pt x="87" y="178"/>
                  </a:cubicBezTo>
                  <a:cubicBezTo>
                    <a:pt x="88" y="175"/>
                    <a:pt x="89" y="172"/>
                    <a:pt x="89" y="169"/>
                  </a:cubicBezTo>
                  <a:cubicBezTo>
                    <a:pt x="89" y="169"/>
                    <a:pt x="89" y="169"/>
                    <a:pt x="90" y="169"/>
                  </a:cubicBezTo>
                  <a:cubicBezTo>
                    <a:pt x="89" y="171"/>
                    <a:pt x="90" y="172"/>
                    <a:pt x="90" y="173"/>
                  </a:cubicBezTo>
                  <a:cubicBezTo>
                    <a:pt x="90" y="174"/>
                    <a:pt x="90" y="174"/>
                    <a:pt x="91" y="174"/>
                  </a:cubicBezTo>
                  <a:cubicBezTo>
                    <a:pt x="91" y="174"/>
                    <a:pt x="91" y="174"/>
                    <a:pt x="91" y="174"/>
                  </a:cubicBezTo>
                  <a:cubicBezTo>
                    <a:pt x="95" y="171"/>
                    <a:pt x="96" y="166"/>
                    <a:pt x="98" y="162"/>
                  </a:cubicBezTo>
                  <a:cubicBezTo>
                    <a:pt x="97" y="162"/>
                    <a:pt x="97" y="163"/>
                    <a:pt x="96" y="163"/>
                  </a:cubicBezTo>
                  <a:cubicBezTo>
                    <a:pt x="96" y="163"/>
                    <a:pt x="96" y="163"/>
                    <a:pt x="96" y="163"/>
                  </a:cubicBezTo>
                  <a:cubicBezTo>
                    <a:pt x="96" y="163"/>
                    <a:pt x="96" y="163"/>
                    <a:pt x="96" y="163"/>
                  </a:cubicBezTo>
                  <a:cubicBezTo>
                    <a:pt x="95" y="166"/>
                    <a:pt x="93" y="168"/>
                    <a:pt x="92" y="171"/>
                  </a:cubicBezTo>
                  <a:cubicBezTo>
                    <a:pt x="91" y="167"/>
                    <a:pt x="93" y="163"/>
                    <a:pt x="95" y="160"/>
                  </a:cubicBezTo>
                  <a:cubicBezTo>
                    <a:pt x="97" y="157"/>
                    <a:pt x="98" y="155"/>
                    <a:pt x="100" y="153"/>
                  </a:cubicBezTo>
                  <a:cubicBezTo>
                    <a:pt x="100" y="153"/>
                    <a:pt x="100" y="153"/>
                    <a:pt x="100" y="153"/>
                  </a:cubicBezTo>
                  <a:cubicBezTo>
                    <a:pt x="99" y="155"/>
                    <a:pt x="98" y="158"/>
                    <a:pt x="97" y="161"/>
                  </a:cubicBezTo>
                  <a:cubicBezTo>
                    <a:pt x="98" y="160"/>
                    <a:pt x="98" y="160"/>
                    <a:pt x="99" y="160"/>
                  </a:cubicBezTo>
                  <a:cubicBezTo>
                    <a:pt x="100" y="158"/>
                    <a:pt x="101" y="156"/>
                    <a:pt x="102" y="155"/>
                  </a:cubicBezTo>
                  <a:cubicBezTo>
                    <a:pt x="101" y="154"/>
                    <a:pt x="101" y="154"/>
                    <a:pt x="102" y="154"/>
                  </a:cubicBezTo>
                  <a:cubicBezTo>
                    <a:pt x="102" y="153"/>
                    <a:pt x="103" y="152"/>
                    <a:pt x="103" y="152"/>
                  </a:cubicBezTo>
                  <a:cubicBezTo>
                    <a:pt x="104" y="150"/>
                    <a:pt x="106" y="148"/>
                    <a:pt x="107" y="146"/>
                  </a:cubicBezTo>
                  <a:cubicBezTo>
                    <a:pt x="107" y="146"/>
                    <a:pt x="107" y="146"/>
                    <a:pt x="107" y="146"/>
                  </a:cubicBezTo>
                  <a:cubicBezTo>
                    <a:pt x="107" y="146"/>
                    <a:pt x="106" y="145"/>
                    <a:pt x="107" y="144"/>
                  </a:cubicBezTo>
                  <a:cubicBezTo>
                    <a:pt x="109" y="143"/>
                    <a:pt x="111" y="142"/>
                    <a:pt x="113" y="141"/>
                  </a:cubicBezTo>
                  <a:cubicBezTo>
                    <a:pt x="119" y="137"/>
                    <a:pt x="125" y="134"/>
                    <a:pt x="132" y="132"/>
                  </a:cubicBezTo>
                  <a:cubicBezTo>
                    <a:pt x="133" y="132"/>
                    <a:pt x="134" y="132"/>
                    <a:pt x="135" y="131"/>
                  </a:cubicBezTo>
                  <a:cubicBezTo>
                    <a:pt x="136" y="130"/>
                    <a:pt x="137" y="130"/>
                    <a:pt x="138" y="129"/>
                  </a:cubicBezTo>
                  <a:cubicBezTo>
                    <a:pt x="133" y="130"/>
                    <a:pt x="129" y="131"/>
                    <a:pt x="124" y="133"/>
                  </a:cubicBezTo>
                  <a:cubicBezTo>
                    <a:pt x="129" y="130"/>
                    <a:pt x="134" y="128"/>
                    <a:pt x="140" y="127"/>
                  </a:cubicBezTo>
                  <a:cubicBezTo>
                    <a:pt x="141" y="126"/>
                    <a:pt x="142" y="126"/>
                    <a:pt x="143" y="125"/>
                  </a:cubicBezTo>
                  <a:cubicBezTo>
                    <a:pt x="133" y="126"/>
                    <a:pt x="125" y="130"/>
                    <a:pt x="117" y="135"/>
                  </a:cubicBezTo>
                  <a:cubicBezTo>
                    <a:pt x="117" y="135"/>
                    <a:pt x="117" y="135"/>
                    <a:pt x="116" y="135"/>
                  </a:cubicBezTo>
                  <a:cubicBezTo>
                    <a:pt x="121" y="131"/>
                    <a:pt x="126" y="127"/>
                    <a:pt x="132" y="124"/>
                  </a:cubicBezTo>
                  <a:cubicBezTo>
                    <a:pt x="136" y="121"/>
                    <a:pt x="141" y="119"/>
                    <a:pt x="145" y="117"/>
                  </a:cubicBezTo>
                  <a:cubicBezTo>
                    <a:pt x="146" y="117"/>
                    <a:pt x="147" y="117"/>
                    <a:pt x="148" y="117"/>
                  </a:cubicBezTo>
                  <a:cubicBezTo>
                    <a:pt x="149" y="117"/>
                    <a:pt x="150" y="117"/>
                    <a:pt x="151" y="117"/>
                  </a:cubicBezTo>
                  <a:cubicBezTo>
                    <a:pt x="159" y="117"/>
                    <a:pt x="166" y="120"/>
                    <a:pt x="172" y="126"/>
                  </a:cubicBezTo>
                  <a:cubicBezTo>
                    <a:pt x="179" y="134"/>
                    <a:pt x="183" y="143"/>
                    <a:pt x="184" y="153"/>
                  </a:cubicBezTo>
                  <a:cubicBezTo>
                    <a:pt x="183" y="149"/>
                    <a:pt x="181" y="145"/>
                    <a:pt x="177" y="141"/>
                  </a:cubicBezTo>
                  <a:cubicBezTo>
                    <a:pt x="177" y="140"/>
                    <a:pt x="176" y="139"/>
                    <a:pt x="175" y="138"/>
                  </a:cubicBezTo>
                  <a:cubicBezTo>
                    <a:pt x="169" y="129"/>
                    <a:pt x="160" y="125"/>
                    <a:pt x="150" y="124"/>
                  </a:cubicBezTo>
                  <a:cubicBezTo>
                    <a:pt x="149" y="124"/>
                    <a:pt x="148" y="124"/>
                    <a:pt x="148" y="124"/>
                  </a:cubicBezTo>
                  <a:cubicBezTo>
                    <a:pt x="147" y="124"/>
                    <a:pt x="147" y="124"/>
                    <a:pt x="146" y="124"/>
                  </a:cubicBezTo>
                  <a:cubicBezTo>
                    <a:pt x="145" y="125"/>
                    <a:pt x="144" y="126"/>
                    <a:pt x="143" y="127"/>
                  </a:cubicBezTo>
                  <a:cubicBezTo>
                    <a:pt x="145" y="126"/>
                    <a:pt x="147" y="126"/>
                    <a:pt x="148" y="126"/>
                  </a:cubicBezTo>
                  <a:cubicBezTo>
                    <a:pt x="148" y="126"/>
                    <a:pt x="148" y="126"/>
                    <a:pt x="149" y="126"/>
                  </a:cubicBezTo>
                  <a:cubicBezTo>
                    <a:pt x="156" y="126"/>
                    <a:pt x="164" y="129"/>
                    <a:pt x="169" y="134"/>
                  </a:cubicBezTo>
                  <a:cubicBezTo>
                    <a:pt x="163" y="130"/>
                    <a:pt x="156" y="129"/>
                    <a:pt x="149" y="128"/>
                  </a:cubicBezTo>
                  <a:cubicBezTo>
                    <a:pt x="148" y="128"/>
                    <a:pt x="147" y="128"/>
                    <a:pt x="146" y="128"/>
                  </a:cubicBezTo>
                  <a:cubicBezTo>
                    <a:pt x="145" y="128"/>
                    <a:pt x="143" y="128"/>
                    <a:pt x="141" y="128"/>
                  </a:cubicBezTo>
                  <a:cubicBezTo>
                    <a:pt x="140" y="129"/>
                    <a:pt x="140" y="130"/>
                    <a:pt x="139" y="131"/>
                  </a:cubicBezTo>
                  <a:cubicBezTo>
                    <a:pt x="141" y="130"/>
                    <a:pt x="144" y="130"/>
                    <a:pt x="146" y="130"/>
                  </a:cubicBezTo>
                  <a:cubicBezTo>
                    <a:pt x="154" y="130"/>
                    <a:pt x="162" y="132"/>
                    <a:pt x="169" y="136"/>
                  </a:cubicBezTo>
                  <a:cubicBezTo>
                    <a:pt x="172" y="138"/>
                    <a:pt x="174" y="140"/>
                    <a:pt x="176" y="142"/>
                  </a:cubicBezTo>
                  <a:cubicBezTo>
                    <a:pt x="183" y="155"/>
                    <a:pt x="179" y="170"/>
                    <a:pt x="173" y="182"/>
                  </a:cubicBezTo>
                  <a:cubicBezTo>
                    <a:pt x="167" y="194"/>
                    <a:pt x="160" y="206"/>
                    <a:pt x="151" y="216"/>
                  </a:cubicBezTo>
                  <a:cubicBezTo>
                    <a:pt x="136" y="236"/>
                    <a:pt x="116" y="253"/>
                    <a:pt x="96" y="269"/>
                  </a:cubicBezTo>
                  <a:cubicBezTo>
                    <a:pt x="75" y="287"/>
                    <a:pt x="53" y="304"/>
                    <a:pt x="33" y="323"/>
                  </a:cubicBezTo>
                  <a:cubicBezTo>
                    <a:pt x="28" y="327"/>
                    <a:pt x="23" y="333"/>
                    <a:pt x="18" y="338"/>
                  </a:cubicBezTo>
                  <a:cubicBezTo>
                    <a:pt x="14" y="343"/>
                    <a:pt x="9" y="348"/>
                    <a:pt x="6" y="353"/>
                  </a:cubicBezTo>
                  <a:cubicBezTo>
                    <a:pt x="1" y="361"/>
                    <a:pt x="1" y="370"/>
                    <a:pt x="1" y="379"/>
                  </a:cubicBezTo>
                  <a:cubicBezTo>
                    <a:pt x="0" y="386"/>
                    <a:pt x="0" y="394"/>
                    <a:pt x="1" y="402"/>
                  </a:cubicBezTo>
                  <a:cubicBezTo>
                    <a:pt x="1" y="412"/>
                    <a:pt x="2" y="422"/>
                    <a:pt x="2" y="432"/>
                  </a:cubicBezTo>
                  <a:cubicBezTo>
                    <a:pt x="2" y="444"/>
                    <a:pt x="3" y="457"/>
                    <a:pt x="7" y="469"/>
                  </a:cubicBezTo>
                  <a:cubicBezTo>
                    <a:pt x="7" y="469"/>
                    <a:pt x="7" y="469"/>
                    <a:pt x="7" y="469"/>
                  </a:cubicBezTo>
                  <a:cubicBezTo>
                    <a:pt x="7" y="469"/>
                    <a:pt x="7" y="469"/>
                    <a:pt x="7" y="469"/>
                  </a:cubicBezTo>
                  <a:cubicBezTo>
                    <a:pt x="7" y="470"/>
                    <a:pt x="7" y="470"/>
                    <a:pt x="7" y="470"/>
                  </a:cubicBezTo>
                  <a:cubicBezTo>
                    <a:pt x="8" y="470"/>
                    <a:pt x="9" y="469"/>
                    <a:pt x="8" y="468"/>
                  </a:cubicBezTo>
                  <a:cubicBezTo>
                    <a:pt x="7" y="463"/>
                    <a:pt x="6" y="458"/>
                    <a:pt x="6" y="452"/>
                  </a:cubicBezTo>
                  <a:cubicBezTo>
                    <a:pt x="7" y="456"/>
                    <a:pt x="8" y="460"/>
                    <a:pt x="10" y="464"/>
                  </a:cubicBezTo>
                  <a:cubicBezTo>
                    <a:pt x="12" y="467"/>
                    <a:pt x="15" y="470"/>
                    <a:pt x="19" y="472"/>
                  </a:cubicBezTo>
                  <a:cubicBezTo>
                    <a:pt x="24" y="474"/>
                    <a:pt x="30" y="474"/>
                    <a:pt x="35" y="474"/>
                  </a:cubicBezTo>
                  <a:cubicBezTo>
                    <a:pt x="36" y="474"/>
                    <a:pt x="36" y="474"/>
                    <a:pt x="37" y="474"/>
                  </a:cubicBezTo>
                  <a:cubicBezTo>
                    <a:pt x="38" y="474"/>
                    <a:pt x="38" y="474"/>
                    <a:pt x="38" y="474"/>
                  </a:cubicBezTo>
                  <a:cubicBezTo>
                    <a:pt x="38" y="474"/>
                    <a:pt x="37" y="474"/>
                    <a:pt x="36" y="474"/>
                  </a:cubicBezTo>
                  <a:cubicBezTo>
                    <a:pt x="33" y="473"/>
                    <a:pt x="31" y="473"/>
                    <a:pt x="28" y="472"/>
                  </a:cubicBezTo>
                  <a:cubicBezTo>
                    <a:pt x="25" y="472"/>
                    <a:pt x="22" y="471"/>
                    <a:pt x="19" y="470"/>
                  </a:cubicBezTo>
                  <a:cubicBezTo>
                    <a:pt x="15" y="468"/>
                    <a:pt x="12" y="464"/>
                    <a:pt x="10" y="459"/>
                  </a:cubicBezTo>
                  <a:cubicBezTo>
                    <a:pt x="8" y="455"/>
                    <a:pt x="8" y="450"/>
                    <a:pt x="7" y="446"/>
                  </a:cubicBezTo>
                  <a:cubicBezTo>
                    <a:pt x="6" y="439"/>
                    <a:pt x="5" y="432"/>
                    <a:pt x="5" y="425"/>
                  </a:cubicBezTo>
                  <a:cubicBezTo>
                    <a:pt x="5" y="424"/>
                    <a:pt x="5" y="423"/>
                    <a:pt x="5" y="422"/>
                  </a:cubicBezTo>
                  <a:cubicBezTo>
                    <a:pt x="5" y="409"/>
                    <a:pt x="6" y="397"/>
                    <a:pt x="10" y="385"/>
                  </a:cubicBezTo>
                  <a:cubicBezTo>
                    <a:pt x="17" y="359"/>
                    <a:pt x="35" y="338"/>
                    <a:pt x="54" y="319"/>
                  </a:cubicBezTo>
                  <a:cubicBezTo>
                    <a:pt x="73" y="300"/>
                    <a:pt x="94" y="283"/>
                    <a:pt x="115" y="266"/>
                  </a:cubicBezTo>
                  <a:cubicBezTo>
                    <a:pt x="125" y="257"/>
                    <a:pt x="135" y="247"/>
                    <a:pt x="144" y="238"/>
                  </a:cubicBezTo>
                  <a:cubicBezTo>
                    <a:pt x="154" y="229"/>
                    <a:pt x="162" y="220"/>
                    <a:pt x="170" y="209"/>
                  </a:cubicBezTo>
                  <a:cubicBezTo>
                    <a:pt x="177" y="198"/>
                    <a:pt x="182" y="186"/>
                    <a:pt x="185" y="172"/>
                  </a:cubicBezTo>
                  <a:cubicBezTo>
                    <a:pt x="186" y="165"/>
                    <a:pt x="187" y="158"/>
                    <a:pt x="189" y="152"/>
                  </a:cubicBezTo>
                  <a:cubicBezTo>
                    <a:pt x="190" y="146"/>
                    <a:pt x="190" y="140"/>
                    <a:pt x="189" y="134"/>
                  </a:cubicBezTo>
                  <a:cubicBezTo>
                    <a:pt x="188" y="124"/>
                    <a:pt x="181" y="115"/>
                    <a:pt x="172" y="112"/>
                  </a:cubicBezTo>
                  <a:cubicBezTo>
                    <a:pt x="169" y="111"/>
                    <a:pt x="167" y="111"/>
                    <a:pt x="164" y="111"/>
                  </a:cubicBezTo>
                  <a:cubicBezTo>
                    <a:pt x="158" y="111"/>
                    <a:pt x="151" y="113"/>
                    <a:pt x="146" y="115"/>
                  </a:cubicBezTo>
                  <a:cubicBezTo>
                    <a:pt x="146" y="115"/>
                    <a:pt x="145" y="115"/>
                    <a:pt x="145" y="115"/>
                  </a:cubicBezTo>
                  <a:cubicBezTo>
                    <a:pt x="145" y="115"/>
                    <a:pt x="144" y="115"/>
                    <a:pt x="144" y="115"/>
                  </a:cubicBezTo>
                  <a:cubicBezTo>
                    <a:pt x="135" y="117"/>
                    <a:pt x="127" y="121"/>
                    <a:pt x="119" y="126"/>
                  </a:cubicBezTo>
                  <a:cubicBezTo>
                    <a:pt x="111" y="132"/>
                    <a:pt x="104" y="138"/>
                    <a:pt x="98" y="145"/>
                  </a:cubicBezTo>
                  <a:cubicBezTo>
                    <a:pt x="95" y="148"/>
                    <a:pt x="92" y="151"/>
                    <a:pt x="90" y="155"/>
                  </a:cubicBezTo>
                  <a:cubicBezTo>
                    <a:pt x="88" y="159"/>
                    <a:pt x="86" y="164"/>
                    <a:pt x="84" y="168"/>
                  </a:cubicBezTo>
                  <a:cubicBezTo>
                    <a:pt x="81" y="172"/>
                    <a:pt x="78" y="176"/>
                    <a:pt x="73" y="176"/>
                  </a:cubicBezTo>
                  <a:cubicBezTo>
                    <a:pt x="65" y="177"/>
                    <a:pt x="58" y="178"/>
                    <a:pt x="50" y="178"/>
                  </a:cubicBezTo>
                  <a:cubicBezTo>
                    <a:pt x="46" y="178"/>
                    <a:pt x="42" y="178"/>
                    <a:pt x="37" y="178"/>
                  </a:cubicBezTo>
                  <a:cubicBezTo>
                    <a:pt x="30" y="178"/>
                    <a:pt x="22" y="178"/>
                    <a:pt x="14" y="178"/>
                  </a:cubicBezTo>
                  <a:cubicBezTo>
                    <a:pt x="14" y="178"/>
                    <a:pt x="14" y="178"/>
                    <a:pt x="14" y="178"/>
                  </a:cubicBezTo>
                  <a:cubicBezTo>
                    <a:pt x="14" y="178"/>
                    <a:pt x="14" y="178"/>
                    <a:pt x="14" y="178"/>
                  </a:cubicBezTo>
                  <a:cubicBezTo>
                    <a:pt x="14" y="178"/>
                    <a:pt x="14" y="178"/>
                    <a:pt x="13" y="178"/>
                  </a:cubicBezTo>
                  <a:cubicBezTo>
                    <a:pt x="13" y="178"/>
                    <a:pt x="12" y="179"/>
                    <a:pt x="13" y="179"/>
                  </a:cubicBezTo>
                  <a:cubicBezTo>
                    <a:pt x="12" y="179"/>
                    <a:pt x="12" y="179"/>
                    <a:pt x="12" y="178"/>
                  </a:cubicBezTo>
                  <a:cubicBezTo>
                    <a:pt x="11" y="177"/>
                    <a:pt x="11" y="174"/>
                    <a:pt x="11" y="171"/>
                  </a:cubicBezTo>
                  <a:cubicBezTo>
                    <a:pt x="11" y="169"/>
                    <a:pt x="11" y="166"/>
                    <a:pt x="11" y="163"/>
                  </a:cubicBezTo>
                  <a:cubicBezTo>
                    <a:pt x="11" y="155"/>
                    <a:pt x="11" y="146"/>
                    <a:pt x="12" y="137"/>
                  </a:cubicBezTo>
                  <a:cubicBezTo>
                    <a:pt x="13" y="133"/>
                    <a:pt x="14" y="130"/>
                    <a:pt x="15" y="126"/>
                  </a:cubicBezTo>
                  <a:cubicBezTo>
                    <a:pt x="20" y="113"/>
                    <a:pt x="25" y="100"/>
                    <a:pt x="31" y="87"/>
                  </a:cubicBezTo>
                  <a:cubicBezTo>
                    <a:pt x="42" y="64"/>
                    <a:pt x="58" y="45"/>
                    <a:pt x="79" y="31"/>
                  </a:cubicBezTo>
                  <a:cubicBezTo>
                    <a:pt x="81" y="30"/>
                    <a:pt x="82" y="30"/>
                    <a:pt x="83" y="29"/>
                  </a:cubicBezTo>
                  <a:cubicBezTo>
                    <a:pt x="95" y="23"/>
                    <a:pt x="107" y="18"/>
                    <a:pt x="120" y="14"/>
                  </a:cubicBezTo>
                  <a:cubicBezTo>
                    <a:pt x="129" y="11"/>
                    <a:pt x="138" y="10"/>
                    <a:pt x="147" y="9"/>
                  </a:cubicBezTo>
                  <a:cubicBezTo>
                    <a:pt x="150" y="9"/>
                    <a:pt x="153" y="9"/>
                    <a:pt x="156" y="9"/>
                  </a:cubicBezTo>
                  <a:cubicBezTo>
                    <a:pt x="178" y="9"/>
                    <a:pt x="198" y="15"/>
                    <a:pt x="217" y="26"/>
                  </a:cubicBezTo>
                  <a:cubicBezTo>
                    <a:pt x="238" y="39"/>
                    <a:pt x="254" y="60"/>
                    <a:pt x="267" y="82"/>
                  </a:cubicBezTo>
                  <a:cubicBezTo>
                    <a:pt x="273" y="93"/>
                    <a:pt x="278" y="104"/>
                    <a:pt x="282" y="117"/>
                  </a:cubicBezTo>
                  <a:cubicBezTo>
                    <a:pt x="285" y="130"/>
                    <a:pt x="286" y="143"/>
                    <a:pt x="285" y="157"/>
                  </a:cubicBezTo>
                  <a:cubicBezTo>
                    <a:pt x="285" y="171"/>
                    <a:pt x="282" y="185"/>
                    <a:pt x="278" y="198"/>
                  </a:cubicBezTo>
                  <a:cubicBezTo>
                    <a:pt x="276" y="205"/>
                    <a:pt x="274" y="212"/>
                    <a:pt x="271" y="218"/>
                  </a:cubicBezTo>
                  <a:cubicBezTo>
                    <a:pt x="271" y="219"/>
                    <a:pt x="271" y="219"/>
                    <a:pt x="271" y="220"/>
                  </a:cubicBezTo>
                  <a:cubicBezTo>
                    <a:pt x="268" y="224"/>
                    <a:pt x="266" y="229"/>
                    <a:pt x="263" y="233"/>
                  </a:cubicBezTo>
                  <a:cubicBezTo>
                    <a:pt x="257" y="244"/>
                    <a:pt x="248" y="254"/>
                    <a:pt x="239" y="263"/>
                  </a:cubicBezTo>
                  <a:cubicBezTo>
                    <a:pt x="229" y="273"/>
                    <a:pt x="218" y="282"/>
                    <a:pt x="208" y="291"/>
                  </a:cubicBezTo>
                  <a:cubicBezTo>
                    <a:pt x="199" y="299"/>
                    <a:pt x="190" y="309"/>
                    <a:pt x="182" y="319"/>
                  </a:cubicBezTo>
                  <a:cubicBezTo>
                    <a:pt x="177" y="324"/>
                    <a:pt x="173" y="330"/>
                    <a:pt x="170" y="336"/>
                  </a:cubicBezTo>
                  <a:cubicBezTo>
                    <a:pt x="165" y="342"/>
                    <a:pt x="161" y="348"/>
                    <a:pt x="159" y="355"/>
                  </a:cubicBezTo>
                  <a:cubicBezTo>
                    <a:pt x="159" y="355"/>
                    <a:pt x="159" y="356"/>
                    <a:pt x="160" y="356"/>
                  </a:cubicBezTo>
                  <a:cubicBezTo>
                    <a:pt x="161" y="356"/>
                    <a:pt x="162" y="356"/>
                    <a:pt x="162" y="356"/>
                  </a:cubicBezTo>
                  <a:cubicBezTo>
                    <a:pt x="163" y="356"/>
                    <a:pt x="164" y="356"/>
                    <a:pt x="165" y="356"/>
                  </a:cubicBezTo>
                  <a:cubicBezTo>
                    <a:pt x="165" y="356"/>
                    <a:pt x="165" y="356"/>
                    <a:pt x="165" y="356"/>
                  </a:cubicBezTo>
                  <a:cubicBezTo>
                    <a:pt x="165" y="357"/>
                    <a:pt x="166" y="357"/>
                    <a:pt x="166" y="357"/>
                  </a:cubicBezTo>
                  <a:cubicBezTo>
                    <a:pt x="167" y="357"/>
                    <a:pt x="167" y="357"/>
                    <a:pt x="167" y="356"/>
                  </a:cubicBezTo>
                  <a:cubicBezTo>
                    <a:pt x="167" y="356"/>
                    <a:pt x="168" y="356"/>
                    <a:pt x="168" y="355"/>
                  </a:cubicBezTo>
                  <a:cubicBezTo>
                    <a:pt x="168" y="355"/>
                    <a:pt x="169" y="355"/>
                    <a:pt x="169" y="355"/>
                  </a:cubicBezTo>
                  <a:cubicBezTo>
                    <a:pt x="173" y="354"/>
                    <a:pt x="178" y="354"/>
                    <a:pt x="182" y="354"/>
                  </a:cubicBezTo>
                  <a:cubicBezTo>
                    <a:pt x="182" y="354"/>
                    <a:pt x="183" y="354"/>
                    <a:pt x="184" y="354"/>
                  </a:cubicBezTo>
                  <a:cubicBezTo>
                    <a:pt x="183" y="354"/>
                    <a:pt x="183" y="354"/>
                    <a:pt x="182" y="354"/>
                  </a:cubicBezTo>
                  <a:cubicBezTo>
                    <a:pt x="182" y="353"/>
                    <a:pt x="181" y="353"/>
                    <a:pt x="182" y="352"/>
                  </a:cubicBezTo>
                  <a:cubicBezTo>
                    <a:pt x="182" y="352"/>
                    <a:pt x="182" y="352"/>
                    <a:pt x="182" y="352"/>
                  </a:cubicBezTo>
                  <a:cubicBezTo>
                    <a:pt x="180" y="352"/>
                    <a:pt x="178" y="352"/>
                    <a:pt x="176" y="352"/>
                  </a:cubicBezTo>
                  <a:cubicBezTo>
                    <a:pt x="174" y="353"/>
                    <a:pt x="171" y="353"/>
                    <a:pt x="169" y="353"/>
                  </a:cubicBezTo>
                  <a:cubicBezTo>
                    <a:pt x="169" y="353"/>
                    <a:pt x="169" y="353"/>
                    <a:pt x="168" y="353"/>
                  </a:cubicBezTo>
                  <a:cubicBezTo>
                    <a:pt x="171" y="346"/>
                    <a:pt x="175" y="339"/>
                    <a:pt x="179" y="332"/>
                  </a:cubicBezTo>
                  <a:cubicBezTo>
                    <a:pt x="179" y="333"/>
                    <a:pt x="179" y="333"/>
                    <a:pt x="178" y="333"/>
                  </a:cubicBezTo>
                  <a:cubicBezTo>
                    <a:pt x="178" y="333"/>
                    <a:pt x="178" y="333"/>
                    <a:pt x="178" y="333"/>
                  </a:cubicBezTo>
                  <a:cubicBezTo>
                    <a:pt x="177" y="333"/>
                    <a:pt x="177" y="333"/>
                    <a:pt x="177" y="332"/>
                  </a:cubicBezTo>
                  <a:cubicBezTo>
                    <a:pt x="174" y="337"/>
                    <a:pt x="171" y="341"/>
                    <a:pt x="169" y="346"/>
                  </a:cubicBezTo>
                  <a:cubicBezTo>
                    <a:pt x="169" y="347"/>
                    <a:pt x="168" y="348"/>
                    <a:pt x="168" y="349"/>
                  </a:cubicBezTo>
                  <a:cubicBezTo>
                    <a:pt x="168" y="345"/>
                    <a:pt x="170" y="341"/>
                    <a:pt x="172" y="337"/>
                  </a:cubicBezTo>
                  <a:cubicBezTo>
                    <a:pt x="173" y="335"/>
                    <a:pt x="175" y="334"/>
                    <a:pt x="177" y="332"/>
                  </a:cubicBezTo>
                  <a:cubicBezTo>
                    <a:pt x="177" y="332"/>
                    <a:pt x="177" y="331"/>
                    <a:pt x="177" y="331"/>
                  </a:cubicBezTo>
                  <a:cubicBezTo>
                    <a:pt x="179" y="330"/>
                    <a:pt x="181" y="329"/>
                    <a:pt x="182" y="328"/>
                  </a:cubicBezTo>
                  <a:cubicBezTo>
                    <a:pt x="183" y="327"/>
                    <a:pt x="184" y="326"/>
                    <a:pt x="184" y="325"/>
                  </a:cubicBezTo>
                  <a:cubicBezTo>
                    <a:pt x="192" y="319"/>
                    <a:pt x="200" y="313"/>
                    <a:pt x="207" y="307"/>
                  </a:cubicBezTo>
                  <a:cubicBezTo>
                    <a:pt x="205" y="308"/>
                    <a:pt x="202" y="310"/>
                    <a:pt x="200" y="312"/>
                  </a:cubicBezTo>
                  <a:cubicBezTo>
                    <a:pt x="199" y="312"/>
                    <a:pt x="199" y="312"/>
                    <a:pt x="199" y="312"/>
                  </a:cubicBezTo>
                  <a:cubicBezTo>
                    <a:pt x="199" y="312"/>
                    <a:pt x="199" y="312"/>
                    <a:pt x="198" y="311"/>
                  </a:cubicBezTo>
                  <a:cubicBezTo>
                    <a:pt x="197" y="313"/>
                    <a:pt x="195" y="314"/>
                    <a:pt x="193" y="316"/>
                  </a:cubicBezTo>
                  <a:cubicBezTo>
                    <a:pt x="195" y="314"/>
                    <a:pt x="196" y="312"/>
                    <a:pt x="198" y="311"/>
                  </a:cubicBezTo>
                  <a:cubicBezTo>
                    <a:pt x="198" y="310"/>
                    <a:pt x="198" y="310"/>
                    <a:pt x="199" y="310"/>
                  </a:cubicBezTo>
                  <a:cubicBezTo>
                    <a:pt x="199" y="310"/>
                    <a:pt x="199" y="310"/>
                    <a:pt x="199" y="309"/>
                  </a:cubicBezTo>
                  <a:cubicBezTo>
                    <a:pt x="206" y="303"/>
                    <a:pt x="212" y="297"/>
                    <a:pt x="218" y="292"/>
                  </a:cubicBezTo>
                  <a:cubicBezTo>
                    <a:pt x="222" y="288"/>
                    <a:pt x="226" y="285"/>
                    <a:pt x="230" y="281"/>
                  </a:cubicBezTo>
                  <a:cubicBezTo>
                    <a:pt x="227" y="283"/>
                    <a:pt x="225" y="284"/>
                    <a:pt x="223" y="285"/>
                  </a:cubicBezTo>
                  <a:cubicBezTo>
                    <a:pt x="212" y="295"/>
                    <a:pt x="202" y="304"/>
                    <a:pt x="192" y="314"/>
                  </a:cubicBezTo>
                  <a:cubicBezTo>
                    <a:pt x="189" y="317"/>
                    <a:pt x="186" y="320"/>
                    <a:pt x="183" y="324"/>
                  </a:cubicBezTo>
                  <a:cubicBezTo>
                    <a:pt x="182" y="325"/>
                    <a:pt x="180" y="327"/>
                    <a:pt x="178" y="328"/>
                  </a:cubicBezTo>
                  <a:cubicBezTo>
                    <a:pt x="177" y="329"/>
                    <a:pt x="176" y="330"/>
                    <a:pt x="175" y="331"/>
                  </a:cubicBezTo>
                  <a:cubicBezTo>
                    <a:pt x="177" y="328"/>
                    <a:pt x="179" y="325"/>
                    <a:pt x="182" y="322"/>
                  </a:cubicBezTo>
                  <a:cubicBezTo>
                    <a:pt x="189" y="312"/>
                    <a:pt x="198" y="303"/>
                    <a:pt x="208" y="294"/>
                  </a:cubicBezTo>
                  <a:cubicBezTo>
                    <a:pt x="209" y="293"/>
                    <a:pt x="210" y="292"/>
                    <a:pt x="211" y="291"/>
                  </a:cubicBezTo>
                  <a:cubicBezTo>
                    <a:pt x="210" y="291"/>
                    <a:pt x="210" y="290"/>
                    <a:pt x="211" y="289"/>
                  </a:cubicBezTo>
                  <a:cubicBezTo>
                    <a:pt x="213" y="288"/>
                    <a:pt x="215" y="287"/>
                    <a:pt x="216" y="286"/>
                  </a:cubicBezTo>
                  <a:cubicBezTo>
                    <a:pt x="223" y="280"/>
                    <a:pt x="231" y="274"/>
                    <a:pt x="237" y="267"/>
                  </a:cubicBezTo>
                  <a:cubicBezTo>
                    <a:pt x="237" y="267"/>
                    <a:pt x="237" y="267"/>
                    <a:pt x="238" y="267"/>
                  </a:cubicBezTo>
                  <a:cubicBezTo>
                    <a:pt x="238" y="267"/>
                    <a:pt x="238" y="266"/>
                    <a:pt x="238" y="266"/>
                  </a:cubicBezTo>
                  <a:cubicBezTo>
                    <a:pt x="238" y="266"/>
                    <a:pt x="239" y="266"/>
                    <a:pt x="239" y="266"/>
                  </a:cubicBezTo>
                  <a:cubicBezTo>
                    <a:pt x="248" y="257"/>
                    <a:pt x="256" y="247"/>
                    <a:pt x="263" y="237"/>
                  </a:cubicBezTo>
                  <a:cubicBezTo>
                    <a:pt x="265" y="235"/>
                    <a:pt x="266" y="232"/>
                    <a:pt x="267" y="230"/>
                  </a:cubicBezTo>
                  <a:cubicBezTo>
                    <a:pt x="267" y="232"/>
                    <a:pt x="266" y="233"/>
                    <a:pt x="266" y="235"/>
                  </a:cubicBezTo>
                  <a:cubicBezTo>
                    <a:pt x="262" y="241"/>
                    <a:pt x="257" y="248"/>
                    <a:pt x="252" y="254"/>
                  </a:cubicBezTo>
                  <a:cubicBezTo>
                    <a:pt x="250" y="257"/>
                    <a:pt x="248" y="260"/>
                    <a:pt x="245" y="262"/>
                  </a:cubicBezTo>
                  <a:cubicBezTo>
                    <a:pt x="247" y="261"/>
                    <a:pt x="249" y="260"/>
                    <a:pt x="251" y="259"/>
                  </a:cubicBezTo>
                  <a:cubicBezTo>
                    <a:pt x="254" y="255"/>
                    <a:pt x="258" y="250"/>
                    <a:pt x="261" y="246"/>
                  </a:cubicBezTo>
                  <a:cubicBezTo>
                    <a:pt x="261" y="245"/>
                    <a:pt x="261" y="245"/>
                    <a:pt x="261" y="244"/>
                  </a:cubicBezTo>
                  <a:cubicBezTo>
                    <a:pt x="263" y="243"/>
                    <a:pt x="264" y="243"/>
                    <a:pt x="265" y="242"/>
                  </a:cubicBezTo>
                  <a:cubicBezTo>
                    <a:pt x="266" y="240"/>
                    <a:pt x="267" y="238"/>
                    <a:pt x="267" y="236"/>
                  </a:cubicBezTo>
                  <a:cubicBezTo>
                    <a:pt x="269" y="234"/>
                    <a:pt x="270" y="231"/>
                    <a:pt x="272" y="229"/>
                  </a:cubicBezTo>
                  <a:cubicBezTo>
                    <a:pt x="274" y="226"/>
                    <a:pt x="275" y="223"/>
                    <a:pt x="277" y="220"/>
                  </a:cubicBezTo>
                  <a:cubicBezTo>
                    <a:pt x="276" y="220"/>
                    <a:pt x="276" y="219"/>
                    <a:pt x="277" y="218"/>
                  </a:cubicBezTo>
                  <a:cubicBezTo>
                    <a:pt x="277" y="218"/>
                    <a:pt x="278" y="218"/>
                    <a:pt x="278" y="218"/>
                  </a:cubicBezTo>
                  <a:cubicBezTo>
                    <a:pt x="280" y="215"/>
                    <a:pt x="281" y="212"/>
                    <a:pt x="282" y="210"/>
                  </a:cubicBezTo>
                  <a:cubicBezTo>
                    <a:pt x="282" y="210"/>
                    <a:pt x="281" y="210"/>
                    <a:pt x="281" y="210"/>
                  </a:cubicBezTo>
                  <a:cubicBezTo>
                    <a:pt x="281" y="210"/>
                    <a:pt x="280" y="211"/>
                    <a:pt x="280" y="211"/>
                  </a:cubicBezTo>
                  <a:cubicBezTo>
                    <a:pt x="280" y="211"/>
                    <a:pt x="280" y="210"/>
                    <a:pt x="280" y="210"/>
                  </a:cubicBezTo>
                  <a:cubicBezTo>
                    <a:pt x="278" y="213"/>
                    <a:pt x="277" y="216"/>
                    <a:pt x="275" y="219"/>
                  </a:cubicBezTo>
                  <a:cubicBezTo>
                    <a:pt x="274" y="222"/>
                    <a:pt x="272" y="225"/>
                    <a:pt x="270" y="227"/>
                  </a:cubicBezTo>
                  <a:cubicBezTo>
                    <a:pt x="271" y="225"/>
                    <a:pt x="272" y="223"/>
                    <a:pt x="273" y="221"/>
                  </a:cubicBezTo>
                  <a:cubicBezTo>
                    <a:pt x="280" y="206"/>
                    <a:pt x="286" y="190"/>
                    <a:pt x="290" y="174"/>
                  </a:cubicBezTo>
                  <a:cubicBezTo>
                    <a:pt x="290" y="175"/>
                    <a:pt x="289" y="177"/>
                    <a:pt x="289" y="179"/>
                  </a:cubicBezTo>
                  <a:cubicBezTo>
                    <a:pt x="288" y="189"/>
                    <a:pt x="285" y="199"/>
                    <a:pt x="280" y="208"/>
                  </a:cubicBezTo>
                  <a:cubicBezTo>
                    <a:pt x="282" y="208"/>
                    <a:pt x="283" y="207"/>
                    <a:pt x="284" y="207"/>
                  </a:cubicBezTo>
                  <a:cubicBezTo>
                    <a:pt x="286" y="202"/>
                    <a:pt x="287" y="197"/>
                    <a:pt x="289" y="192"/>
                  </a:cubicBezTo>
                  <a:cubicBezTo>
                    <a:pt x="289" y="192"/>
                    <a:pt x="288" y="192"/>
                    <a:pt x="288" y="192"/>
                  </a:cubicBezTo>
                  <a:cubicBezTo>
                    <a:pt x="287" y="192"/>
                    <a:pt x="287" y="191"/>
                    <a:pt x="288" y="190"/>
                  </a:cubicBezTo>
                  <a:cubicBezTo>
                    <a:pt x="288" y="190"/>
                    <a:pt x="289" y="190"/>
                    <a:pt x="289" y="189"/>
                  </a:cubicBezTo>
                  <a:cubicBezTo>
                    <a:pt x="290" y="186"/>
                    <a:pt x="291" y="182"/>
                    <a:pt x="291" y="179"/>
                  </a:cubicBezTo>
                  <a:cubicBezTo>
                    <a:pt x="291" y="179"/>
                    <a:pt x="291" y="179"/>
                    <a:pt x="291" y="179"/>
                  </a:cubicBezTo>
                  <a:cubicBezTo>
                    <a:pt x="291" y="179"/>
                    <a:pt x="291" y="179"/>
                    <a:pt x="291" y="179"/>
                  </a:cubicBezTo>
                  <a:cubicBezTo>
                    <a:pt x="290" y="179"/>
                    <a:pt x="289" y="177"/>
                    <a:pt x="290" y="177"/>
                  </a:cubicBezTo>
                  <a:cubicBezTo>
                    <a:pt x="290" y="177"/>
                    <a:pt x="291" y="176"/>
                    <a:pt x="291" y="176"/>
                  </a:cubicBezTo>
                  <a:cubicBezTo>
                    <a:pt x="292" y="171"/>
                    <a:pt x="292" y="167"/>
                    <a:pt x="292" y="162"/>
                  </a:cubicBezTo>
                  <a:cubicBezTo>
                    <a:pt x="295" y="139"/>
                    <a:pt x="292" y="116"/>
                    <a:pt x="286" y="93"/>
                  </a:cubicBezTo>
                  <a:cubicBezTo>
                    <a:pt x="286" y="93"/>
                    <a:pt x="286" y="93"/>
                    <a:pt x="286" y="92"/>
                  </a:cubicBezTo>
                  <a:cubicBezTo>
                    <a:pt x="285" y="93"/>
                    <a:pt x="284" y="93"/>
                    <a:pt x="284" y="94"/>
                  </a:cubicBezTo>
                  <a:cubicBezTo>
                    <a:pt x="287" y="103"/>
                    <a:pt x="289" y="114"/>
                    <a:pt x="290" y="124"/>
                  </a:cubicBezTo>
                  <a:cubicBezTo>
                    <a:pt x="291" y="133"/>
                    <a:pt x="291" y="141"/>
                    <a:pt x="291" y="150"/>
                  </a:cubicBezTo>
                  <a:cubicBezTo>
                    <a:pt x="291" y="150"/>
                    <a:pt x="291" y="150"/>
                    <a:pt x="291" y="150"/>
                  </a:cubicBezTo>
                  <a:cubicBezTo>
                    <a:pt x="289" y="128"/>
                    <a:pt x="285" y="107"/>
                    <a:pt x="278" y="86"/>
                  </a:cubicBezTo>
                  <a:cubicBezTo>
                    <a:pt x="278" y="86"/>
                    <a:pt x="278" y="86"/>
                    <a:pt x="278" y="86"/>
                  </a:cubicBezTo>
                  <a:cubicBezTo>
                    <a:pt x="277" y="86"/>
                    <a:pt x="277" y="85"/>
                    <a:pt x="277" y="84"/>
                  </a:cubicBezTo>
                  <a:cubicBezTo>
                    <a:pt x="276" y="82"/>
                    <a:pt x="275" y="80"/>
                    <a:pt x="274" y="77"/>
                  </a:cubicBezTo>
                  <a:cubicBezTo>
                    <a:pt x="274" y="77"/>
                    <a:pt x="274" y="77"/>
                    <a:pt x="274" y="77"/>
                  </a:cubicBezTo>
                  <a:cubicBezTo>
                    <a:pt x="274" y="78"/>
                    <a:pt x="273" y="78"/>
                    <a:pt x="273" y="78"/>
                  </a:cubicBezTo>
                  <a:cubicBezTo>
                    <a:pt x="272" y="78"/>
                    <a:pt x="272" y="76"/>
                    <a:pt x="273" y="76"/>
                  </a:cubicBezTo>
                  <a:cubicBezTo>
                    <a:pt x="273" y="76"/>
                    <a:pt x="273" y="75"/>
                    <a:pt x="274" y="75"/>
                  </a:cubicBezTo>
                  <a:cubicBezTo>
                    <a:pt x="273" y="74"/>
                    <a:pt x="273" y="73"/>
                    <a:pt x="272" y="72"/>
                  </a:cubicBezTo>
                  <a:cubicBezTo>
                    <a:pt x="267" y="61"/>
                    <a:pt x="260" y="51"/>
                    <a:pt x="252" y="43"/>
                  </a:cubicBezTo>
                  <a:cubicBezTo>
                    <a:pt x="255" y="46"/>
                    <a:pt x="258" y="49"/>
                    <a:pt x="261" y="52"/>
                  </a:cubicBezTo>
                  <a:cubicBezTo>
                    <a:pt x="267" y="58"/>
                    <a:pt x="272" y="66"/>
                    <a:pt x="276" y="74"/>
                  </a:cubicBezTo>
                  <a:cubicBezTo>
                    <a:pt x="277" y="74"/>
                    <a:pt x="277" y="73"/>
                    <a:pt x="278" y="73"/>
                  </a:cubicBezTo>
                  <a:cubicBezTo>
                    <a:pt x="277" y="71"/>
                    <a:pt x="276" y="69"/>
                    <a:pt x="275" y="68"/>
                  </a:cubicBezTo>
                  <a:cubicBezTo>
                    <a:pt x="275" y="68"/>
                    <a:pt x="275" y="68"/>
                    <a:pt x="274" y="68"/>
                  </a:cubicBezTo>
                  <a:cubicBezTo>
                    <a:pt x="274" y="68"/>
                    <a:pt x="274" y="68"/>
                    <a:pt x="274" y="68"/>
                  </a:cubicBezTo>
                  <a:cubicBezTo>
                    <a:pt x="273" y="68"/>
                    <a:pt x="272" y="67"/>
                    <a:pt x="273" y="67"/>
                  </a:cubicBezTo>
                  <a:cubicBezTo>
                    <a:pt x="274" y="66"/>
                    <a:pt x="274" y="66"/>
                    <a:pt x="274" y="66"/>
                  </a:cubicBezTo>
                  <a:cubicBezTo>
                    <a:pt x="273" y="64"/>
                    <a:pt x="271" y="61"/>
                    <a:pt x="269" y="59"/>
                  </a:cubicBezTo>
                  <a:cubicBezTo>
                    <a:pt x="268" y="56"/>
                    <a:pt x="266" y="54"/>
                    <a:pt x="264" y="52"/>
                  </a:cubicBezTo>
                  <a:cubicBezTo>
                    <a:pt x="264" y="52"/>
                    <a:pt x="264" y="52"/>
                    <a:pt x="263" y="52"/>
                  </a:cubicBezTo>
                  <a:cubicBezTo>
                    <a:pt x="263" y="52"/>
                    <a:pt x="263" y="52"/>
                    <a:pt x="263" y="52"/>
                  </a:cubicBezTo>
                  <a:cubicBezTo>
                    <a:pt x="262" y="52"/>
                    <a:pt x="261" y="51"/>
                    <a:pt x="262" y="50"/>
                  </a:cubicBezTo>
                  <a:cubicBezTo>
                    <a:pt x="262" y="50"/>
                    <a:pt x="262" y="50"/>
                    <a:pt x="263" y="50"/>
                  </a:cubicBezTo>
                  <a:cubicBezTo>
                    <a:pt x="261" y="49"/>
                    <a:pt x="260" y="48"/>
                    <a:pt x="259" y="47"/>
                  </a:cubicBezTo>
                  <a:cubicBezTo>
                    <a:pt x="259" y="47"/>
                    <a:pt x="259" y="47"/>
                    <a:pt x="259" y="47"/>
                  </a:cubicBezTo>
                  <a:cubicBezTo>
                    <a:pt x="259" y="47"/>
                    <a:pt x="258" y="47"/>
                    <a:pt x="258" y="47"/>
                  </a:cubicBezTo>
                  <a:cubicBezTo>
                    <a:pt x="258" y="47"/>
                    <a:pt x="257" y="46"/>
                    <a:pt x="258" y="45"/>
                  </a:cubicBezTo>
                  <a:cubicBezTo>
                    <a:pt x="254" y="42"/>
                    <a:pt x="250" y="38"/>
                    <a:pt x="246" y="35"/>
                  </a:cubicBezTo>
                  <a:cubicBezTo>
                    <a:pt x="246" y="35"/>
                    <a:pt x="245" y="35"/>
                    <a:pt x="245" y="35"/>
                  </a:cubicBezTo>
                  <a:cubicBezTo>
                    <a:pt x="245" y="36"/>
                    <a:pt x="245" y="36"/>
                    <a:pt x="245" y="36"/>
                  </a:cubicBezTo>
                  <a:cubicBezTo>
                    <a:pt x="244" y="36"/>
                    <a:pt x="243" y="34"/>
                    <a:pt x="244" y="34"/>
                  </a:cubicBezTo>
                  <a:cubicBezTo>
                    <a:pt x="244" y="34"/>
                    <a:pt x="244" y="34"/>
                    <a:pt x="244" y="34"/>
                  </a:cubicBezTo>
                  <a:cubicBezTo>
                    <a:pt x="243" y="33"/>
                    <a:pt x="243" y="32"/>
                    <a:pt x="242" y="32"/>
                  </a:cubicBezTo>
                  <a:cubicBezTo>
                    <a:pt x="240" y="30"/>
                    <a:pt x="238" y="29"/>
                    <a:pt x="236" y="28"/>
                  </a:cubicBezTo>
                  <a:cubicBezTo>
                    <a:pt x="236" y="28"/>
                    <a:pt x="236" y="28"/>
                    <a:pt x="236" y="28"/>
                  </a:cubicBezTo>
                  <a:cubicBezTo>
                    <a:pt x="236" y="28"/>
                    <a:pt x="235" y="28"/>
                    <a:pt x="235" y="28"/>
                  </a:cubicBezTo>
                  <a:cubicBezTo>
                    <a:pt x="235" y="28"/>
                    <a:pt x="234" y="27"/>
                    <a:pt x="235" y="26"/>
                  </a:cubicBezTo>
                  <a:cubicBezTo>
                    <a:pt x="233" y="25"/>
                    <a:pt x="231" y="24"/>
                    <a:pt x="229" y="22"/>
                  </a:cubicBezTo>
                  <a:cubicBezTo>
                    <a:pt x="229" y="22"/>
                    <a:pt x="229" y="22"/>
                    <a:pt x="228" y="22"/>
                  </a:cubicBezTo>
                  <a:cubicBezTo>
                    <a:pt x="228" y="22"/>
                    <a:pt x="228" y="22"/>
                    <a:pt x="227" y="22"/>
                  </a:cubicBezTo>
                  <a:cubicBezTo>
                    <a:pt x="224" y="20"/>
                    <a:pt x="221" y="18"/>
                    <a:pt x="218" y="16"/>
                  </a:cubicBezTo>
                  <a:cubicBezTo>
                    <a:pt x="217" y="17"/>
                    <a:pt x="216" y="17"/>
                    <a:pt x="215" y="18"/>
                  </a:cubicBezTo>
                  <a:cubicBezTo>
                    <a:pt x="215" y="18"/>
                    <a:pt x="215" y="18"/>
                    <a:pt x="215" y="18"/>
                  </a:cubicBezTo>
                  <a:cubicBezTo>
                    <a:pt x="214" y="18"/>
                    <a:pt x="213" y="16"/>
                    <a:pt x="214" y="16"/>
                  </a:cubicBezTo>
                  <a:cubicBezTo>
                    <a:pt x="215" y="16"/>
                    <a:pt x="215" y="15"/>
                    <a:pt x="216" y="15"/>
                  </a:cubicBezTo>
                  <a:cubicBezTo>
                    <a:pt x="214" y="14"/>
                    <a:pt x="211" y="12"/>
                    <a:pt x="209" y="11"/>
                  </a:cubicBezTo>
                  <a:cubicBezTo>
                    <a:pt x="209" y="11"/>
                    <a:pt x="209" y="11"/>
                    <a:pt x="209" y="11"/>
                  </a:cubicBezTo>
                  <a:cubicBezTo>
                    <a:pt x="207" y="12"/>
                    <a:pt x="206" y="12"/>
                    <a:pt x="205" y="13"/>
                  </a:cubicBezTo>
                  <a:cubicBezTo>
                    <a:pt x="215" y="18"/>
                    <a:pt x="226" y="25"/>
                    <a:pt x="235" y="32"/>
                  </a:cubicBezTo>
                  <a:cubicBezTo>
                    <a:pt x="246" y="39"/>
                    <a:pt x="255" y="47"/>
                    <a:pt x="262" y="58"/>
                  </a:cubicBezTo>
                  <a:cubicBezTo>
                    <a:pt x="270" y="70"/>
                    <a:pt x="275" y="83"/>
                    <a:pt x="279" y="95"/>
                  </a:cubicBezTo>
                  <a:cubicBezTo>
                    <a:pt x="282" y="104"/>
                    <a:pt x="284" y="113"/>
                    <a:pt x="285" y="122"/>
                  </a:cubicBezTo>
                  <a:cubicBezTo>
                    <a:pt x="284" y="119"/>
                    <a:pt x="284" y="116"/>
                    <a:pt x="283" y="113"/>
                  </a:cubicBezTo>
                  <a:cubicBezTo>
                    <a:pt x="279" y="101"/>
                    <a:pt x="274" y="90"/>
                    <a:pt x="268" y="79"/>
                  </a:cubicBezTo>
                  <a:cubicBezTo>
                    <a:pt x="255" y="58"/>
                    <a:pt x="240" y="38"/>
                    <a:pt x="219" y="25"/>
                  </a:cubicBezTo>
                  <a:cubicBezTo>
                    <a:pt x="200" y="13"/>
                    <a:pt x="179" y="7"/>
                    <a:pt x="157" y="7"/>
                  </a:cubicBezTo>
                  <a:cubicBezTo>
                    <a:pt x="155" y="7"/>
                    <a:pt x="153" y="7"/>
                    <a:pt x="151" y="7"/>
                  </a:cubicBezTo>
                  <a:cubicBezTo>
                    <a:pt x="149" y="7"/>
                    <a:pt x="146" y="8"/>
                    <a:pt x="143" y="8"/>
                  </a:cubicBezTo>
                  <a:cubicBezTo>
                    <a:pt x="148" y="7"/>
                    <a:pt x="152" y="6"/>
                    <a:pt x="157" y="6"/>
                  </a:cubicBezTo>
                  <a:cubicBezTo>
                    <a:pt x="161" y="5"/>
                    <a:pt x="165" y="5"/>
                    <a:pt x="169" y="5"/>
                  </a:cubicBezTo>
                  <a:cubicBezTo>
                    <a:pt x="177" y="5"/>
                    <a:pt x="185" y="6"/>
                    <a:pt x="192" y="8"/>
                  </a:cubicBezTo>
                  <a:cubicBezTo>
                    <a:pt x="195" y="9"/>
                    <a:pt x="198" y="10"/>
                    <a:pt x="201" y="11"/>
                  </a:cubicBezTo>
                  <a:cubicBezTo>
                    <a:pt x="202" y="12"/>
                    <a:pt x="202" y="12"/>
                    <a:pt x="202" y="12"/>
                  </a:cubicBezTo>
                  <a:cubicBezTo>
                    <a:pt x="202" y="12"/>
                    <a:pt x="203" y="12"/>
                    <a:pt x="203" y="12"/>
                  </a:cubicBezTo>
                  <a:cubicBezTo>
                    <a:pt x="204" y="11"/>
                    <a:pt x="205" y="11"/>
                    <a:pt x="206" y="10"/>
                  </a:cubicBezTo>
                  <a:cubicBezTo>
                    <a:pt x="203" y="9"/>
                    <a:pt x="200" y="8"/>
                    <a:pt x="197" y="7"/>
                  </a:cubicBezTo>
                  <a:cubicBezTo>
                    <a:pt x="196" y="8"/>
                    <a:pt x="196" y="8"/>
                    <a:pt x="195" y="8"/>
                  </a:cubicBezTo>
                  <a:cubicBezTo>
                    <a:pt x="195" y="9"/>
                    <a:pt x="195" y="9"/>
                    <a:pt x="194" y="9"/>
                  </a:cubicBezTo>
                  <a:cubicBezTo>
                    <a:pt x="194" y="9"/>
                    <a:pt x="193" y="7"/>
                    <a:pt x="194" y="7"/>
                  </a:cubicBezTo>
                  <a:cubicBezTo>
                    <a:pt x="194" y="7"/>
                    <a:pt x="194" y="6"/>
                    <a:pt x="195" y="6"/>
                  </a:cubicBezTo>
                  <a:cubicBezTo>
                    <a:pt x="194" y="6"/>
                    <a:pt x="193" y="6"/>
                    <a:pt x="193" y="6"/>
                  </a:cubicBezTo>
                  <a:cubicBezTo>
                    <a:pt x="190" y="5"/>
                    <a:pt x="188" y="4"/>
                    <a:pt x="185" y="3"/>
                  </a:cubicBezTo>
                  <a:cubicBezTo>
                    <a:pt x="185" y="3"/>
                    <a:pt x="185" y="3"/>
                    <a:pt x="185" y="3"/>
                  </a:cubicBezTo>
                  <a:cubicBezTo>
                    <a:pt x="184" y="3"/>
                    <a:pt x="184" y="3"/>
                    <a:pt x="184" y="3"/>
                  </a:cubicBezTo>
                  <a:cubicBezTo>
                    <a:pt x="183" y="3"/>
                    <a:pt x="183" y="3"/>
                    <a:pt x="182" y="3"/>
                  </a:cubicBezTo>
                  <a:cubicBezTo>
                    <a:pt x="179" y="2"/>
                    <a:pt x="176" y="1"/>
                    <a:pt x="173" y="1"/>
                  </a:cubicBezTo>
                  <a:cubicBezTo>
                    <a:pt x="173" y="1"/>
                    <a:pt x="172" y="2"/>
                    <a:pt x="171" y="2"/>
                  </a:cubicBezTo>
                  <a:cubicBezTo>
                    <a:pt x="171" y="2"/>
                    <a:pt x="171" y="2"/>
                    <a:pt x="171" y="2"/>
                  </a:cubicBezTo>
                  <a:cubicBezTo>
                    <a:pt x="170" y="2"/>
                    <a:pt x="170" y="1"/>
                    <a:pt x="170" y="0"/>
                  </a:cubicBezTo>
                  <a:cubicBezTo>
                    <a:pt x="168" y="0"/>
                    <a:pt x="166" y="0"/>
                    <a:pt x="164" y="0"/>
                  </a:cubicBezTo>
                  <a:moveTo>
                    <a:pt x="161" y="0"/>
                  </a:moveTo>
                  <a:cubicBezTo>
                    <a:pt x="155" y="0"/>
                    <a:pt x="149" y="1"/>
                    <a:pt x="143" y="2"/>
                  </a:cubicBezTo>
                  <a:cubicBezTo>
                    <a:pt x="141" y="2"/>
                    <a:pt x="140" y="3"/>
                    <a:pt x="139" y="4"/>
                  </a:cubicBezTo>
                  <a:cubicBezTo>
                    <a:pt x="139" y="4"/>
                    <a:pt x="139" y="4"/>
                    <a:pt x="139" y="4"/>
                  </a:cubicBezTo>
                  <a:cubicBezTo>
                    <a:pt x="138" y="4"/>
                    <a:pt x="138" y="3"/>
                    <a:pt x="138" y="3"/>
                  </a:cubicBezTo>
                  <a:cubicBezTo>
                    <a:pt x="136" y="3"/>
                    <a:pt x="134" y="4"/>
                    <a:pt x="131" y="4"/>
                  </a:cubicBezTo>
                  <a:cubicBezTo>
                    <a:pt x="130" y="5"/>
                    <a:pt x="128" y="7"/>
                    <a:pt x="126" y="8"/>
                  </a:cubicBezTo>
                  <a:cubicBezTo>
                    <a:pt x="136" y="5"/>
                    <a:pt x="147" y="2"/>
                    <a:pt x="158" y="2"/>
                  </a:cubicBezTo>
                  <a:cubicBezTo>
                    <a:pt x="159" y="1"/>
                    <a:pt x="160" y="1"/>
                    <a:pt x="161"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2" name="Freeform 89"/>
            <p:cNvSpPr>
              <a:spLocks noEditPoints="1"/>
            </p:cNvSpPr>
            <p:nvPr/>
          </p:nvSpPr>
          <p:spPr bwMode="auto">
            <a:xfrm>
              <a:off x="4916806" y="3691732"/>
              <a:ext cx="709613" cy="273050"/>
            </a:xfrm>
            <a:custGeom>
              <a:avLst/>
              <a:gdLst>
                <a:gd name="T0" fmla="*/ 321 w 329"/>
                <a:gd name="T1" fmla="*/ 50 h 127"/>
                <a:gd name="T2" fmla="*/ 326 w 329"/>
                <a:gd name="T3" fmla="*/ 105 h 127"/>
                <a:gd name="T4" fmla="*/ 329 w 329"/>
                <a:gd name="T5" fmla="*/ 92 h 127"/>
                <a:gd name="T6" fmla="*/ 325 w 329"/>
                <a:gd name="T7" fmla="*/ 86 h 127"/>
                <a:gd name="T8" fmla="*/ 327 w 329"/>
                <a:gd name="T9" fmla="*/ 82 h 127"/>
                <a:gd name="T10" fmla="*/ 326 w 329"/>
                <a:gd name="T11" fmla="*/ 65 h 127"/>
                <a:gd name="T12" fmla="*/ 325 w 329"/>
                <a:gd name="T13" fmla="*/ 53 h 127"/>
                <a:gd name="T14" fmla="*/ 325 w 329"/>
                <a:gd name="T15" fmla="*/ 51 h 127"/>
                <a:gd name="T16" fmla="*/ 322 w 329"/>
                <a:gd name="T17" fmla="*/ 39 h 127"/>
                <a:gd name="T18" fmla="*/ 322 w 329"/>
                <a:gd name="T19" fmla="*/ 29 h 127"/>
                <a:gd name="T20" fmla="*/ 225 w 329"/>
                <a:gd name="T21" fmla="*/ 120 h 127"/>
                <a:gd name="T22" fmla="*/ 169 w 329"/>
                <a:gd name="T23" fmla="*/ 123 h 127"/>
                <a:gd name="T24" fmla="*/ 43 w 329"/>
                <a:gd name="T25" fmla="*/ 124 h 127"/>
                <a:gd name="T26" fmla="*/ 59 w 329"/>
                <a:gd name="T27" fmla="*/ 122 h 127"/>
                <a:gd name="T28" fmla="*/ 117 w 329"/>
                <a:gd name="T29" fmla="*/ 122 h 127"/>
                <a:gd name="T30" fmla="*/ 321 w 329"/>
                <a:gd name="T31" fmla="*/ 20 h 127"/>
                <a:gd name="T32" fmla="*/ 317 w 329"/>
                <a:gd name="T33" fmla="*/ 20 h 127"/>
                <a:gd name="T34" fmla="*/ 314 w 329"/>
                <a:gd name="T35" fmla="*/ 31 h 127"/>
                <a:gd name="T36" fmla="*/ 321 w 329"/>
                <a:gd name="T37" fmla="*/ 102 h 127"/>
                <a:gd name="T38" fmla="*/ 289 w 329"/>
                <a:gd name="T39" fmla="*/ 113 h 127"/>
                <a:gd name="T40" fmla="*/ 193 w 329"/>
                <a:gd name="T41" fmla="*/ 118 h 127"/>
                <a:gd name="T42" fmla="*/ 74 w 329"/>
                <a:gd name="T43" fmla="*/ 120 h 127"/>
                <a:gd name="T44" fmla="*/ 26 w 329"/>
                <a:gd name="T45" fmla="*/ 120 h 127"/>
                <a:gd name="T46" fmla="*/ 3 w 329"/>
                <a:gd name="T47" fmla="*/ 96 h 127"/>
                <a:gd name="T48" fmla="*/ 21 w 329"/>
                <a:gd name="T49" fmla="*/ 122 h 127"/>
                <a:gd name="T50" fmla="*/ 104 w 329"/>
                <a:gd name="T51" fmla="*/ 126 h 127"/>
                <a:gd name="T52" fmla="*/ 208 w 329"/>
                <a:gd name="T53" fmla="*/ 125 h 127"/>
                <a:gd name="T54" fmla="*/ 244 w 329"/>
                <a:gd name="T55" fmla="*/ 119 h 127"/>
                <a:gd name="T56" fmla="*/ 323 w 329"/>
                <a:gd name="T57" fmla="*/ 106 h 127"/>
                <a:gd name="T58" fmla="*/ 321 w 329"/>
                <a:gd name="T59" fmla="*/ 76 h 127"/>
                <a:gd name="T60" fmla="*/ 317 w 329"/>
                <a:gd name="T61" fmla="*/ 22 h 127"/>
                <a:gd name="T62" fmla="*/ 322 w 329"/>
                <a:gd name="T63" fmla="*/ 19 h 127"/>
                <a:gd name="T64" fmla="*/ 320 w 329"/>
                <a:gd name="T65" fmla="*/ 18 h 127"/>
                <a:gd name="T66" fmla="*/ 224 w 329"/>
                <a:gd name="T67" fmla="*/ 3 h 127"/>
                <a:gd name="T68" fmla="*/ 279 w 329"/>
                <a:gd name="T69" fmla="*/ 6 h 127"/>
                <a:gd name="T70" fmla="*/ 306 w 329"/>
                <a:gd name="T71" fmla="*/ 5 h 127"/>
                <a:gd name="T72" fmla="*/ 317 w 329"/>
                <a:gd name="T73" fmla="*/ 8 h 127"/>
                <a:gd name="T74" fmla="*/ 306 w 329"/>
                <a:gd name="T75" fmla="*/ 3 h 127"/>
                <a:gd name="T76" fmla="*/ 302 w 329"/>
                <a:gd name="T77" fmla="*/ 3 h 127"/>
                <a:gd name="T78" fmla="*/ 279 w 329"/>
                <a:gd name="T79" fmla="*/ 4 h 127"/>
                <a:gd name="T80" fmla="*/ 252 w 329"/>
                <a:gd name="T81" fmla="*/ 4 h 127"/>
                <a:gd name="T82" fmla="*/ 179 w 329"/>
                <a:gd name="T83" fmla="*/ 0 h 127"/>
                <a:gd name="T84" fmla="*/ 177 w 329"/>
                <a:gd name="T85" fmla="*/ 4 h 127"/>
                <a:gd name="T86" fmla="*/ 199 w 329"/>
                <a:gd name="T87" fmla="*/ 4 h 127"/>
                <a:gd name="T88" fmla="*/ 219 w 329"/>
                <a:gd name="T89" fmla="*/ 4 h 127"/>
                <a:gd name="T90" fmla="*/ 211 w 329"/>
                <a:gd name="T91" fmla="*/ 3 h 127"/>
                <a:gd name="T92" fmla="*/ 189 w 329"/>
                <a:gd name="T93" fmla="*/ 2 h 127"/>
                <a:gd name="T94" fmla="*/ 179 w 329"/>
                <a:gd name="T95"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9" h="127">
                  <a:moveTo>
                    <a:pt x="322" y="29"/>
                  </a:moveTo>
                  <a:cubicBezTo>
                    <a:pt x="322" y="30"/>
                    <a:pt x="321" y="31"/>
                    <a:pt x="321" y="31"/>
                  </a:cubicBezTo>
                  <a:cubicBezTo>
                    <a:pt x="320" y="31"/>
                    <a:pt x="320" y="31"/>
                    <a:pt x="320" y="31"/>
                  </a:cubicBezTo>
                  <a:cubicBezTo>
                    <a:pt x="321" y="38"/>
                    <a:pt x="321" y="44"/>
                    <a:pt x="321" y="50"/>
                  </a:cubicBezTo>
                  <a:cubicBezTo>
                    <a:pt x="322" y="58"/>
                    <a:pt x="323" y="65"/>
                    <a:pt x="324" y="73"/>
                  </a:cubicBezTo>
                  <a:cubicBezTo>
                    <a:pt x="324" y="75"/>
                    <a:pt x="323" y="78"/>
                    <a:pt x="323" y="81"/>
                  </a:cubicBezTo>
                  <a:cubicBezTo>
                    <a:pt x="323" y="81"/>
                    <a:pt x="323" y="81"/>
                    <a:pt x="323" y="81"/>
                  </a:cubicBezTo>
                  <a:cubicBezTo>
                    <a:pt x="323" y="89"/>
                    <a:pt x="323" y="98"/>
                    <a:pt x="326" y="105"/>
                  </a:cubicBezTo>
                  <a:cubicBezTo>
                    <a:pt x="326" y="105"/>
                    <a:pt x="326" y="106"/>
                    <a:pt x="326" y="106"/>
                  </a:cubicBezTo>
                  <a:cubicBezTo>
                    <a:pt x="326" y="106"/>
                    <a:pt x="327" y="106"/>
                    <a:pt x="327" y="106"/>
                  </a:cubicBezTo>
                  <a:cubicBezTo>
                    <a:pt x="327" y="106"/>
                    <a:pt x="327" y="106"/>
                    <a:pt x="328" y="105"/>
                  </a:cubicBezTo>
                  <a:cubicBezTo>
                    <a:pt x="329" y="101"/>
                    <a:pt x="329" y="96"/>
                    <a:pt x="329" y="92"/>
                  </a:cubicBezTo>
                  <a:cubicBezTo>
                    <a:pt x="328" y="89"/>
                    <a:pt x="328" y="87"/>
                    <a:pt x="327" y="84"/>
                  </a:cubicBezTo>
                  <a:cubicBezTo>
                    <a:pt x="327" y="84"/>
                    <a:pt x="326" y="85"/>
                    <a:pt x="325" y="85"/>
                  </a:cubicBezTo>
                  <a:cubicBezTo>
                    <a:pt x="327" y="91"/>
                    <a:pt x="328" y="96"/>
                    <a:pt x="327" y="102"/>
                  </a:cubicBezTo>
                  <a:cubicBezTo>
                    <a:pt x="325" y="96"/>
                    <a:pt x="325" y="91"/>
                    <a:pt x="325" y="86"/>
                  </a:cubicBezTo>
                  <a:cubicBezTo>
                    <a:pt x="325" y="86"/>
                    <a:pt x="325" y="86"/>
                    <a:pt x="325" y="86"/>
                  </a:cubicBezTo>
                  <a:cubicBezTo>
                    <a:pt x="325" y="86"/>
                    <a:pt x="325" y="86"/>
                    <a:pt x="324" y="86"/>
                  </a:cubicBezTo>
                  <a:cubicBezTo>
                    <a:pt x="324" y="86"/>
                    <a:pt x="323" y="85"/>
                    <a:pt x="324" y="84"/>
                  </a:cubicBezTo>
                  <a:cubicBezTo>
                    <a:pt x="325" y="83"/>
                    <a:pt x="326" y="83"/>
                    <a:pt x="327" y="82"/>
                  </a:cubicBezTo>
                  <a:cubicBezTo>
                    <a:pt x="327" y="80"/>
                    <a:pt x="326" y="78"/>
                    <a:pt x="326" y="76"/>
                  </a:cubicBezTo>
                  <a:cubicBezTo>
                    <a:pt x="326" y="75"/>
                    <a:pt x="326" y="73"/>
                    <a:pt x="326" y="72"/>
                  </a:cubicBezTo>
                  <a:cubicBezTo>
                    <a:pt x="326" y="69"/>
                    <a:pt x="326" y="67"/>
                    <a:pt x="326" y="65"/>
                  </a:cubicBezTo>
                  <a:cubicBezTo>
                    <a:pt x="326" y="65"/>
                    <a:pt x="326" y="65"/>
                    <a:pt x="326" y="65"/>
                  </a:cubicBezTo>
                  <a:cubicBezTo>
                    <a:pt x="325" y="65"/>
                    <a:pt x="324" y="64"/>
                    <a:pt x="325" y="63"/>
                  </a:cubicBezTo>
                  <a:cubicBezTo>
                    <a:pt x="325" y="63"/>
                    <a:pt x="325" y="63"/>
                    <a:pt x="326" y="62"/>
                  </a:cubicBezTo>
                  <a:cubicBezTo>
                    <a:pt x="326" y="60"/>
                    <a:pt x="325" y="58"/>
                    <a:pt x="325" y="55"/>
                  </a:cubicBezTo>
                  <a:cubicBezTo>
                    <a:pt x="325" y="55"/>
                    <a:pt x="325" y="54"/>
                    <a:pt x="325" y="53"/>
                  </a:cubicBezTo>
                  <a:cubicBezTo>
                    <a:pt x="325" y="53"/>
                    <a:pt x="325" y="53"/>
                    <a:pt x="325" y="53"/>
                  </a:cubicBezTo>
                  <a:cubicBezTo>
                    <a:pt x="325" y="53"/>
                    <a:pt x="325" y="53"/>
                    <a:pt x="324" y="53"/>
                  </a:cubicBezTo>
                  <a:cubicBezTo>
                    <a:pt x="324" y="53"/>
                    <a:pt x="323" y="52"/>
                    <a:pt x="324" y="51"/>
                  </a:cubicBezTo>
                  <a:cubicBezTo>
                    <a:pt x="324" y="51"/>
                    <a:pt x="325" y="51"/>
                    <a:pt x="325" y="51"/>
                  </a:cubicBezTo>
                  <a:cubicBezTo>
                    <a:pt x="325" y="47"/>
                    <a:pt x="324" y="44"/>
                    <a:pt x="324" y="40"/>
                  </a:cubicBezTo>
                  <a:cubicBezTo>
                    <a:pt x="324" y="41"/>
                    <a:pt x="323" y="41"/>
                    <a:pt x="323" y="41"/>
                  </a:cubicBezTo>
                  <a:cubicBezTo>
                    <a:pt x="323" y="41"/>
                    <a:pt x="323" y="41"/>
                    <a:pt x="323" y="41"/>
                  </a:cubicBezTo>
                  <a:cubicBezTo>
                    <a:pt x="322" y="41"/>
                    <a:pt x="321" y="40"/>
                    <a:pt x="322" y="39"/>
                  </a:cubicBezTo>
                  <a:cubicBezTo>
                    <a:pt x="323" y="39"/>
                    <a:pt x="323" y="38"/>
                    <a:pt x="324" y="38"/>
                  </a:cubicBezTo>
                  <a:cubicBezTo>
                    <a:pt x="324" y="37"/>
                    <a:pt x="324" y="37"/>
                    <a:pt x="323" y="36"/>
                  </a:cubicBezTo>
                  <a:cubicBezTo>
                    <a:pt x="323" y="34"/>
                    <a:pt x="323" y="32"/>
                    <a:pt x="322" y="30"/>
                  </a:cubicBezTo>
                  <a:cubicBezTo>
                    <a:pt x="322" y="30"/>
                    <a:pt x="322" y="30"/>
                    <a:pt x="322" y="29"/>
                  </a:cubicBezTo>
                  <a:moveTo>
                    <a:pt x="215" y="120"/>
                  </a:moveTo>
                  <a:cubicBezTo>
                    <a:pt x="217" y="120"/>
                    <a:pt x="219" y="120"/>
                    <a:pt x="221" y="120"/>
                  </a:cubicBezTo>
                  <a:cubicBezTo>
                    <a:pt x="222" y="120"/>
                    <a:pt x="223" y="120"/>
                    <a:pt x="223" y="120"/>
                  </a:cubicBezTo>
                  <a:cubicBezTo>
                    <a:pt x="224" y="120"/>
                    <a:pt x="224" y="120"/>
                    <a:pt x="225" y="120"/>
                  </a:cubicBezTo>
                  <a:cubicBezTo>
                    <a:pt x="220" y="122"/>
                    <a:pt x="214" y="123"/>
                    <a:pt x="209" y="123"/>
                  </a:cubicBezTo>
                  <a:cubicBezTo>
                    <a:pt x="206" y="123"/>
                    <a:pt x="203" y="123"/>
                    <a:pt x="200" y="122"/>
                  </a:cubicBezTo>
                  <a:cubicBezTo>
                    <a:pt x="196" y="122"/>
                    <a:pt x="192" y="122"/>
                    <a:pt x="187" y="122"/>
                  </a:cubicBezTo>
                  <a:cubicBezTo>
                    <a:pt x="181" y="122"/>
                    <a:pt x="175" y="122"/>
                    <a:pt x="169" y="123"/>
                  </a:cubicBezTo>
                  <a:cubicBezTo>
                    <a:pt x="156" y="123"/>
                    <a:pt x="143" y="124"/>
                    <a:pt x="130" y="124"/>
                  </a:cubicBezTo>
                  <a:cubicBezTo>
                    <a:pt x="117" y="124"/>
                    <a:pt x="104" y="124"/>
                    <a:pt x="91" y="124"/>
                  </a:cubicBezTo>
                  <a:cubicBezTo>
                    <a:pt x="83" y="125"/>
                    <a:pt x="75" y="125"/>
                    <a:pt x="68" y="125"/>
                  </a:cubicBezTo>
                  <a:cubicBezTo>
                    <a:pt x="59" y="125"/>
                    <a:pt x="51" y="124"/>
                    <a:pt x="43" y="124"/>
                  </a:cubicBezTo>
                  <a:cubicBezTo>
                    <a:pt x="39" y="123"/>
                    <a:pt x="35" y="123"/>
                    <a:pt x="32" y="122"/>
                  </a:cubicBezTo>
                  <a:cubicBezTo>
                    <a:pt x="31" y="122"/>
                    <a:pt x="30" y="122"/>
                    <a:pt x="30" y="122"/>
                  </a:cubicBezTo>
                  <a:cubicBezTo>
                    <a:pt x="32" y="122"/>
                    <a:pt x="35" y="122"/>
                    <a:pt x="38" y="122"/>
                  </a:cubicBezTo>
                  <a:cubicBezTo>
                    <a:pt x="45" y="122"/>
                    <a:pt x="52" y="122"/>
                    <a:pt x="59" y="122"/>
                  </a:cubicBezTo>
                  <a:cubicBezTo>
                    <a:pt x="62" y="122"/>
                    <a:pt x="66" y="122"/>
                    <a:pt x="70" y="122"/>
                  </a:cubicBezTo>
                  <a:cubicBezTo>
                    <a:pt x="81" y="122"/>
                    <a:pt x="92" y="122"/>
                    <a:pt x="102" y="122"/>
                  </a:cubicBezTo>
                  <a:cubicBezTo>
                    <a:pt x="103" y="122"/>
                    <a:pt x="104" y="122"/>
                    <a:pt x="105" y="122"/>
                  </a:cubicBezTo>
                  <a:cubicBezTo>
                    <a:pt x="109" y="122"/>
                    <a:pt x="113" y="122"/>
                    <a:pt x="117" y="122"/>
                  </a:cubicBezTo>
                  <a:cubicBezTo>
                    <a:pt x="139" y="122"/>
                    <a:pt x="161" y="121"/>
                    <a:pt x="183" y="121"/>
                  </a:cubicBezTo>
                  <a:cubicBezTo>
                    <a:pt x="194" y="121"/>
                    <a:pt x="204" y="120"/>
                    <a:pt x="215" y="120"/>
                  </a:cubicBezTo>
                  <a:moveTo>
                    <a:pt x="322" y="19"/>
                  </a:moveTo>
                  <a:cubicBezTo>
                    <a:pt x="321" y="19"/>
                    <a:pt x="321" y="19"/>
                    <a:pt x="321" y="20"/>
                  </a:cubicBezTo>
                  <a:cubicBezTo>
                    <a:pt x="320" y="20"/>
                    <a:pt x="320" y="20"/>
                    <a:pt x="320" y="20"/>
                  </a:cubicBezTo>
                  <a:cubicBezTo>
                    <a:pt x="320" y="21"/>
                    <a:pt x="320" y="23"/>
                    <a:pt x="320" y="24"/>
                  </a:cubicBezTo>
                  <a:cubicBezTo>
                    <a:pt x="319" y="23"/>
                    <a:pt x="319" y="21"/>
                    <a:pt x="318" y="20"/>
                  </a:cubicBezTo>
                  <a:cubicBezTo>
                    <a:pt x="318" y="20"/>
                    <a:pt x="317" y="20"/>
                    <a:pt x="317" y="20"/>
                  </a:cubicBezTo>
                  <a:cubicBezTo>
                    <a:pt x="317" y="19"/>
                    <a:pt x="317" y="19"/>
                    <a:pt x="316" y="19"/>
                  </a:cubicBezTo>
                  <a:cubicBezTo>
                    <a:pt x="316" y="19"/>
                    <a:pt x="316" y="19"/>
                    <a:pt x="316" y="19"/>
                  </a:cubicBezTo>
                  <a:cubicBezTo>
                    <a:pt x="316" y="20"/>
                    <a:pt x="316" y="20"/>
                    <a:pt x="316" y="20"/>
                  </a:cubicBezTo>
                  <a:cubicBezTo>
                    <a:pt x="314" y="23"/>
                    <a:pt x="314" y="27"/>
                    <a:pt x="314" y="31"/>
                  </a:cubicBezTo>
                  <a:cubicBezTo>
                    <a:pt x="314" y="35"/>
                    <a:pt x="314" y="39"/>
                    <a:pt x="315" y="44"/>
                  </a:cubicBezTo>
                  <a:cubicBezTo>
                    <a:pt x="317" y="54"/>
                    <a:pt x="318" y="65"/>
                    <a:pt x="319" y="75"/>
                  </a:cubicBezTo>
                  <a:cubicBezTo>
                    <a:pt x="320" y="82"/>
                    <a:pt x="320" y="88"/>
                    <a:pt x="321" y="95"/>
                  </a:cubicBezTo>
                  <a:cubicBezTo>
                    <a:pt x="321" y="97"/>
                    <a:pt x="321" y="100"/>
                    <a:pt x="321" y="102"/>
                  </a:cubicBezTo>
                  <a:cubicBezTo>
                    <a:pt x="321" y="104"/>
                    <a:pt x="321" y="106"/>
                    <a:pt x="321" y="107"/>
                  </a:cubicBezTo>
                  <a:cubicBezTo>
                    <a:pt x="320" y="108"/>
                    <a:pt x="319" y="109"/>
                    <a:pt x="317" y="110"/>
                  </a:cubicBezTo>
                  <a:cubicBezTo>
                    <a:pt x="315" y="110"/>
                    <a:pt x="312" y="111"/>
                    <a:pt x="309" y="111"/>
                  </a:cubicBezTo>
                  <a:cubicBezTo>
                    <a:pt x="302" y="112"/>
                    <a:pt x="296" y="113"/>
                    <a:pt x="289" y="113"/>
                  </a:cubicBezTo>
                  <a:cubicBezTo>
                    <a:pt x="266" y="115"/>
                    <a:pt x="244" y="117"/>
                    <a:pt x="221" y="118"/>
                  </a:cubicBezTo>
                  <a:cubicBezTo>
                    <a:pt x="219" y="117"/>
                    <a:pt x="217" y="117"/>
                    <a:pt x="214" y="117"/>
                  </a:cubicBezTo>
                  <a:cubicBezTo>
                    <a:pt x="213" y="117"/>
                    <a:pt x="212" y="117"/>
                    <a:pt x="211" y="117"/>
                  </a:cubicBezTo>
                  <a:cubicBezTo>
                    <a:pt x="205" y="118"/>
                    <a:pt x="199" y="118"/>
                    <a:pt x="193" y="118"/>
                  </a:cubicBezTo>
                  <a:cubicBezTo>
                    <a:pt x="180" y="118"/>
                    <a:pt x="167" y="118"/>
                    <a:pt x="153" y="119"/>
                  </a:cubicBezTo>
                  <a:cubicBezTo>
                    <a:pt x="151" y="119"/>
                    <a:pt x="149" y="119"/>
                    <a:pt x="147" y="119"/>
                  </a:cubicBezTo>
                  <a:cubicBezTo>
                    <a:pt x="127" y="120"/>
                    <a:pt x="106" y="120"/>
                    <a:pt x="86" y="120"/>
                  </a:cubicBezTo>
                  <a:cubicBezTo>
                    <a:pt x="82" y="120"/>
                    <a:pt x="78" y="120"/>
                    <a:pt x="74" y="120"/>
                  </a:cubicBezTo>
                  <a:cubicBezTo>
                    <a:pt x="70" y="120"/>
                    <a:pt x="65" y="120"/>
                    <a:pt x="61" y="120"/>
                  </a:cubicBezTo>
                  <a:cubicBezTo>
                    <a:pt x="49" y="120"/>
                    <a:pt x="38" y="120"/>
                    <a:pt x="26" y="120"/>
                  </a:cubicBezTo>
                  <a:cubicBezTo>
                    <a:pt x="26" y="120"/>
                    <a:pt x="26" y="120"/>
                    <a:pt x="26" y="120"/>
                  </a:cubicBezTo>
                  <a:cubicBezTo>
                    <a:pt x="26" y="120"/>
                    <a:pt x="26" y="120"/>
                    <a:pt x="26" y="120"/>
                  </a:cubicBezTo>
                  <a:cubicBezTo>
                    <a:pt x="26" y="120"/>
                    <a:pt x="26" y="120"/>
                    <a:pt x="26" y="120"/>
                  </a:cubicBezTo>
                  <a:cubicBezTo>
                    <a:pt x="26" y="120"/>
                    <a:pt x="25" y="120"/>
                    <a:pt x="25" y="121"/>
                  </a:cubicBezTo>
                  <a:cubicBezTo>
                    <a:pt x="20" y="120"/>
                    <a:pt x="15" y="118"/>
                    <a:pt x="11" y="113"/>
                  </a:cubicBezTo>
                  <a:cubicBezTo>
                    <a:pt x="6" y="109"/>
                    <a:pt x="4" y="102"/>
                    <a:pt x="3" y="96"/>
                  </a:cubicBezTo>
                  <a:cubicBezTo>
                    <a:pt x="2" y="95"/>
                    <a:pt x="2" y="95"/>
                    <a:pt x="2" y="95"/>
                  </a:cubicBezTo>
                  <a:cubicBezTo>
                    <a:pt x="1" y="95"/>
                    <a:pt x="0" y="95"/>
                    <a:pt x="1" y="96"/>
                  </a:cubicBezTo>
                  <a:cubicBezTo>
                    <a:pt x="3" y="103"/>
                    <a:pt x="5" y="110"/>
                    <a:pt x="10" y="115"/>
                  </a:cubicBezTo>
                  <a:cubicBezTo>
                    <a:pt x="13" y="119"/>
                    <a:pt x="17" y="120"/>
                    <a:pt x="21" y="122"/>
                  </a:cubicBezTo>
                  <a:cubicBezTo>
                    <a:pt x="24" y="123"/>
                    <a:pt x="26" y="123"/>
                    <a:pt x="29" y="124"/>
                  </a:cubicBezTo>
                  <a:cubicBezTo>
                    <a:pt x="30" y="124"/>
                    <a:pt x="31" y="124"/>
                    <a:pt x="31" y="124"/>
                  </a:cubicBezTo>
                  <a:cubicBezTo>
                    <a:pt x="44" y="126"/>
                    <a:pt x="56" y="127"/>
                    <a:pt x="68" y="127"/>
                  </a:cubicBezTo>
                  <a:cubicBezTo>
                    <a:pt x="80" y="127"/>
                    <a:pt x="92" y="126"/>
                    <a:pt x="104" y="126"/>
                  </a:cubicBezTo>
                  <a:cubicBezTo>
                    <a:pt x="128" y="126"/>
                    <a:pt x="153" y="125"/>
                    <a:pt x="177" y="124"/>
                  </a:cubicBezTo>
                  <a:cubicBezTo>
                    <a:pt x="180" y="124"/>
                    <a:pt x="183" y="124"/>
                    <a:pt x="186" y="124"/>
                  </a:cubicBezTo>
                  <a:cubicBezTo>
                    <a:pt x="192" y="124"/>
                    <a:pt x="198" y="124"/>
                    <a:pt x="204" y="125"/>
                  </a:cubicBezTo>
                  <a:cubicBezTo>
                    <a:pt x="206" y="125"/>
                    <a:pt x="207" y="125"/>
                    <a:pt x="208" y="125"/>
                  </a:cubicBezTo>
                  <a:cubicBezTo>
                    <a:pt x="215" y="125"/>
                    <a:pt x="222" y="124"/>
                    <a:pt x="228" y="121"/>
                  </a:cubicBezTo>
                  <a:cubicBezTo>
                    <a:pt x="228" y="121"/>
                    <a:pt x="228" y="120"/>
                    <a:pt x="228" y="120"/>
                  </a:cubicBezTo>
                  <a:cubicBezTo>
                    <a:pt x="228" y="120"/>
                    <a:pt x="228" y="120"/>
                    <a:pt x="228" y="119"/>
                  </a:cubicBezTo>
                  <a:cubicBezTo>
                    <a:pt x="233" y="119"/>
                    <a:pt x="238" y="119"/>
                    <a:pt x="244" y="119"/>
                  </a:cubicBezTo>
                  <a:cubicBezTo>
                    <a:pt x="250" y="118"/>
                    <a:pt x="256" y="118"/>
                    <a:pt x="262" y="117"/>
                  </a:cubicBezTo>
                  <a:cubicBezTo>
                    <a:pt x="275" y="116"/>
                    <a:pt x="288" y="115"/>
                    <a:pt x="301" y="114"/>
                  </a:cubicBezTo>
                  <a:cubicBezTo>
                    <a:pt x="306" y="114"/>
                    <a:pt x="312" y="113"/>
                    <a:pt x="318" y="111"/>
                  </a:cubicBezTo>
                  <a:cubicBezTo>
                    <a:pt x="321" y="111"/>
                    <a:pt x="322" y="109"/>
                    <a:pt x="323" y="106"/>
                  </a:cubicBezTo>
                  <a:cubicBezTo>
                    <a:pt x="323" y="104"/>
                    <a:pt x="323" y="101"/>
                    <a:pt x="323" y="98"/>
                  </a:cubicBezTo>
                  <a:cubicBezTo>
                    <a:pt x="323" y="94"/>
                    <a:pt x="322" y="90"/>
                    <a:pt x="322" y="86"/>
                  </a:cubicBezTo>
                  <a:cubicBezTo>
                    <a:pt x="322" y="86"/>
                    <a:pt x="322" y="85"/>
                    <a:pt x="322" y="84"/>
                  </a:cubicBezTo>
                  <a:cubicBezTo>
                    <a:pt x="322" y="82"/>
                    <a:pt x="321" y="79"/>
                    <a:pt x="321" y="76"/>
                  </a:cubicBezTo>
                  <a:cubicBezTo>
                    <a:pt x="320" y="70"/>
                    <a:pt x="319" y="63"/>
                    <a:pt x="319" y="57"/>
                  </a:cubicBezTo>
                  <a:cubicBezTo>
                    <a:pt x="318" y="51"/>
                    <a:pt x="317" y="45"/>
                    <a:pt x="316" y="39"/>
                  </a:cubicBezTo>
                  <a:cubicBezTo>
                    <a:pt x="316" y="34"/>
                    <a:pt x="315" y="29"/>
                    <a:pt x="316" y="24"/>
                  </a:cubicBezTo>
                  <a:cubicBezTo>
                    <a:pt x="316" y="23"/>
                    <a:pt x="317" y="23"/>
                    <a:pt x="317" y="22"/>
                  </a:cubicBezTo>
                  <a:cubicBezTo>
                    <a:pt x="317" y="23"/>
                    <a:pt x="318" y="24"/>
                    <a:pt x="318" y="24"/>
                  </a:cubicBezTo>
                  <a:cubicBezTo>
                    <a:pt x="319" y="26"/>
                    <a:pt x="320" y="27"/>
                    <a:pt x="320" y="29"/>
                  </a:cubicBezTo>
                  <a:cubicBezTo>
                    <a:pt x="321" y="28"/>
                    <a:pt x="322" y="27"/>
                    <a:pt x="322" y="27"/>
                  </a:cubicBezTo>
                  <a:cubicBezTo>
                    <a:pt x="322" y="24"/>
                    <a:pt x="322" y="21"/>
                    <a:pt x="322" y="19"/>
                  </a:cubicBezTo>
                  <a:moveTo>
                    <a:pt x="318" y="9"/>
                  </a:moveTo>
                  <a:cubicBezTo>
                    <a:pt x="318" y="10"/>
                    <a:pt x="318" y="10"/>
                    <a:pt x="317" y="10"/>
                  </a:cubicBezTo>
                  <a:cubicBezTo>
                    <a:pt x="317" y="11"/>
                    <a:pt x="317" y="11"/>
                    <a:pt x="317" y="11"/>
                  </a:cubicBezTo>
                  <a:cubicBezTo>
                    <a:pt x="319" y="13"/>
                    <a:pt x="319" y="15"/>
                    <a:pt x="320" y="18"/>
                  </a:cubicBezTo>
                  <a:cubicBezTo>
                    <a:pt x="320" y="17"/>
                    <a:pt x="321" y="17"/>
                    <a:pt x="321" y="16"/>
                  </a:cubicBezTo>
                  <a:cubicBezTo>
                    <a:pt x="321" y="16"/>
                    <a:pt x="321" y="15"/>
                    <a:pt x="321" y="14"/>
                  </a:cubicBezTo>
                  <a:cubicBezTo>
                    <a:pt x="320" y="12"/>
                    <a:pt x="319" y="11"/>
                    <a:pt x="318" y="9"/>
                  </a:cubicBezTo>
                  <a:moveTo>
                    <a:pt x="224" y="3"/>
                  </a:moveTo>
                  <a:cubicBezTo>
                    <a:pt x="223" y="4"/>
                    <a:pt x="222" y="4"/>
                    <a:pt x="221" y="5"/>
                  </a:cubicBezTo>
                  <a:cubicBezTo>
                    <a:pt x="230" y="5"/>
                    <a:pt x="239" y="6"/>
                    <a:pt x="248" y="6"/>
                  </a:cubicBezTo>
                  <a:cubicBezTo>
                    <a:pt x="249" y="6"/>
                    <a:pt x="250" y="6"/>
                    <a:pt x="251" y="6"/>
                  </a:cubicBezTo>
                  <a:cubicBezTo>
                    <a:pt x="261" y="6"/>
                    <a:pt x="270" y="6"/>
                    <a:pt x="279" y="6"/>
                  </a:cubicBezTo>
                  <a:cubicBezTo>
                    <a:pt x="282" y="6"/>
                    <a:pt x="284" y="5"/>
                    <a:pt x="287" y="5"/>
                  </a:cubicBezTo>
                  <a:cubicBezTo>
                    <a:pt x="291" y="5"/>
                    <a:pt x="295" y="5"/>
                    <a:pt x="299" y="5"/>
                  </a:cubicBezTo>
                  <a:cubicBezTo>
                    <a:pt x="300" y="5"/>
                    <a:pt x="300" y="5"/>
                    <a:pt x="300" y="5"/>
                  </a:cubicBezTo>
                  <a:cubicBezTo>
                    <a:pt x="302" y="5"/>
                    <a:pt x="304" y="5"/>
                    <a:pt x="306" y="5"/>
                  </a:cubicBezTo>
                  <a:cubicBezTo>
                    <a:pt x="310" y="6"/>
                    <a:pt x="313" y="6"/>
                    <a:pt x="315" y="8"/>
                  </a:cubicBezTo>
                  <a:cubicBezTo>
                    <a:pt x="315" y="9"/>
                    <a:pt x="315" y="9"/>
                    <a:pt x="316" y="9"/>
                  </a:cubicBezTo>
                  <a:cubicBezTo>
                    <a:pt x="316" y="9"/>
                    <a:pt x="316" y="9"/>
                    <a:pt x="316" y="9"/>
                  </a:cubicBezTo>
                  <a:cubicBezTo>
                    <a:pt x="316" y="8"/>
                    <a:pt x="317" y="8"/>
                    <a:pt x="317" y="8"/>
                  </a:cubicBezTo>
                  <a:cubicBezTo>
                    <a:pt x="317" y="8"/>
                    <a:pt x="317" y="8"/>
                    <a:pt x="317" y="7"/>
                  </a:cubicBezTo>
                  <a:cubicBezTo>
                    <a:pt x="316" y="7"/>
                    <a:pt x="315" y="6"/>
                    <a:pt x="314" y="6"/>
                  </a:cubicBezTo>
                  <a:cubicBezTo>
                    <a:pt x="313" y="5"/>
                    <a:pt x="311" y="4"/>
                    <a:pt x="309" y="4"/>
                  </a:cubicBezTo>
                  <a:cubicBezTo>
                    <a:pt x="308" y="4"/>
                    <a:pt x="307" y="3"/>
                    <a:pt x="306" y="3"/>
                  </a:cubicBezTo>
                  <a:cubicBezTo>
                    <a:pt x="305" y="3"/>
                    <a:pt x="305" y="3"/>
                    <a:pt x="304" y="3"/>
                  </a:cubicBezTo>
                  <a:cubicBezTo>
                    <a:pt x="304" y="3"/>
                    <a:pt x="304" y="4"/>
                    <a:pt x="304" y="4"/>
                  </a:cubicBezTo>
                  <a:cubicBezTo>
                    <a:pt x="303" y="4"/>
                    <a:pt x="303" y="4"/>
                    <a:pt x="303" y="4"/>
                  </a:cubicBezTo>
                  <a:cubicBezTo>
                    <a:pt x="303" y="4"/>
                    <a:pt x="302" y="4"/>
                    <a:pt x="302" y="3"/>
                  </a:cubicBezTo>
                  <a:cubicBezTo>
                    <a:pt x="302" y="3"/>
                    <a:pt x="301" y="3"/>
                    <a:pt x="300" y="3"/>
                  </a:cubicBezTo>
                  <a:cubicBezTo>
                    <a:pt x="299" y="3"/>
                    <a:pt x="298" y="3"/>
                    <a:pt x="297" y="3"/>
                  </a:cubicBezTo>
                  <a:cubicBezTo>
                    <a:pt x="292" y="3"/>
                    <a:pt x="286" y="3"/>
                    <a:pt x="280" y="4"/>
                  </a:cubicBezTo>
                  <a:cubicBezTo>
                    <a:pt x="280" y="4"/>
                    <a:pt x="280" y="4"/>
                    <a:pt x="279" y="4"/>
                  </a:cubicBezTo>
                  <a:cubicBezTo>
                    <a:pt x="279" y="4"/>
                    <a:pt x="279" y="4"/>
                    <a:pt x="279" y="4"/>
                  </a:cubicBezTo>
                  <a:cubicBezTo>
                    <a:pt x="278" y="4"/>
                    <a:pt x="278" y="4"/>
                    <a:pt x="278" y="4"/>
                  </a:cubicBezTo>
                  <a:cubicBezTo>
                    <a:pt x="276" y="4"/>
                    <a:pt x="274" y="4"/>
                    <a:pt x="272" y="4"/>
                  </a:cubicBezTo>
                  <a:cubicBezTo>
                    <a:pt x="265" y="4"/>
                    <a:pt x="259" y="4"/>
                    <a:pt x="252" y="4"/>
                  </a:cubicBezTo>
                  <a:cubicBezTo>
                    <a:pt x="247" y="4"/>
                    <a:pt x="243" y="4"/>
                    <a:pt x="239" y="4"/>
                  </a:cubicBezTo>
                  <a:cubicBezTo>
                    <a:pt x="234" y="4"/>
                    <a:pt x="229" y="3"/>
                    <a:pt x="224" y="3"/>
                  </a:cubicBezTo>
                  <a:moveTo>
                    <a:pt x="179" y="0"/>
                  </a:moveTo>
                  <a:cubicBezTo>
                    <a:pt x="179" y="0"/>
                    <a:pt x="179" y="0"/>
                    <a:pt x="179" y="0"/>
                  </a:cubicBezTo>
                  <a:cubicBezTo>
                    <a:pt x="177" y="0"/>
                    <a:pt x="176" y="1"/>
                    <a:pt x="175" y="2"/>
                  </a:cubicBezTo>
                  <a:cubicBezTo>
                    <a:pt x="175" y="2"/>
                    <a:pt x="175" y="2"/>
                    <a:pt x="175" y="2"/>
                  </a:cubicBezTo>
                  <a:cubicBezTo>
                    <a:pt x="174" y="3"/>
                    <a:pt x="175" y="3"/>
                    <a:pt x="175" y="4"/>
                  </a:cubicBezTo>
                  <a:cubicBezTo>
                    <a:pt x="176" y="4"/>
                    <a:pt x="176" y="4"/>
                    <a:pt x="177" y="4"/>
                  </a:cubicBezTo>
                  <a:cubicBezTo>
                    <a:pt x="178" y="5"/>
                    <a:pt x="180" y="5"/>
                    <a:pt x="182" y="5"/>
                  </a:cubicBezTo>
                  <a:cubicBezTo>
                    <a:pt x="184" y="5"/>
                    <a:pt x="186" y="4"/>
                    <a:pt x="188" y="4"/>
                  </a:cubicBezTo>
                  <a:cubicBezTo>
                    <a:pt x="189" y="4"/>
                    <a:pt x="189" y="4"/>
                    <a:pt x="190" y="4"/>
                  </a:cubicBezTo>
                  <a:cubicBezTo>
                    <a:pt x="193" y="4"/>
                    <a:pt x="196" y="4"/>
                    <a:pt x="199" y="4"/>
                  </a:cubicBezTo>
                  <a:cubicBezTo>
                    <a:pt x="202" y="4"/>
                    <a:pt x="206" y="4"/>
                    <a:pt x="209" y="4"/>
                  </a:cubicBezTo>
                  <a:cubicBezTo>
                    <a:pt x="211" y="4"/>
                    <a:pt x="213" y="4"/>
                    <a:pt x="215" y="5"/>
                  </a:cubicBezTo>
                  <a:cubicBezTo>
                    <a:pt x="216" y="5"/>
                    <a:pt x="217" y="5"/>
                    <a:pt x="219" y="5"/>
                  </a:cubicBezTo>
                  <a:cubicBezTo>
                    <a:pt x="219" y="4"/>
                    <a:pt x="219" y="4"/>
                    <a:pt x="219" y="4"/>
                  </a:cubicBezTo>
                  <a:cubicBezTo>
                    <a:pt x="220" y="3"/>
                    <a:pt x="220" y="3"/>
                    <a:pt x="220" y="3"/>
                  </a:cubicBezTo>
                  <a:cubicBezTo>
                    <a:pt x="217" y="3"/>
                    <a:pt x="215" y="3"/>
                    <a:pt x="212" y="2"/>
                  </a:cubicBezTo>
                  <a:cubicBezTo>
                    <a:pt x="212" y="2"/>
                    <a:pt x="212" y="2"/>
                    <a:pt x="212" y="2"/>
                  </a:cubicBezTo>
                  <a:cubicBezTo>
                    <a:pt x="211" y="3"/>
                    <a:pt x="211" y="3"/>
                    <a:pt x="211" y="3"/>
                  </a:cubicBezTo>
                  <a:cubicBezTo>
                    <a:pt x="211" y="3"/>
                    <a:pt x="211" y="3"/>
                    <a:pt x="210" y="2"/>
                  </a:cubicBezTo>
                  <a:cubicBezTo>
                    <a:pt x="209" y="2"/>
                    <a:pt x="207" y="2"/>
                    <a:pt x="205" y="2"/>
                  </a:cubicBezTo>
                  <a:cubicBezTo>
                    <a:pt x="203" y="2"/>
                    <a:pt x="200" y="2"/>
                    <a:pt x="198" y="2"/>
                  </a:cubicBezTo>
                  <a:cubicBezTo>
                    <a:pt x="195" y="2"/>
                    <a:pt x="192" y="2"/>
                    <a:pt x="189" y="2"/>
                  </a:cubicBezTo>
                  <a:cubicBezTo>
                    <a:pt x="189" y="2"/>
                    <a:pt x="188" y="2"/>
                    <a:pt x="188" y="2"/>
                  </a:cubicBezTo>
                  <a:cubicBezTo>
                    <a:pt x="186" y="2"/>
                    <a:pt x="184" y="3"/>
                    <a:pt x="182" y="3"/>
                  </a:cubicBezTo>
                  <a:cubicBezTo>
                    <a:pt x="181" y="3"/>
                    <a:pt x="179" y="3"/>
                    <a:pt x="178" y="2"/>
                  </a:cubicBezTo>
                  <a:cubicBezTo>
                    <a:pt x="178" y="2"/>
                    <a:pt x="178" y="2"/>
                    <a:pt x="179" y="2"/>
                  </a:cubicBezTo>
                  <a:cubicBezTo>
                    <a:pt x="179" y="2"/>
                    <a:pt x="179" y="2"/>
                    <a:pt x="179" y="2"/>
                  </a:cubicBezTo>
                  <a:cubicBezTo>
                    <a:pt x="180" y="2"/>
                    <a:pt x="180" y="0"/>
                    <a:pt x="17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3" name="Freeform 90"/>
            <p:cNvSpPr>
              <a:spLocks noEditPoints="1"/>
            </p:cNvSpPr>
            <p:nvPr/>
          </p:nvSpPr>
          <p:spPr bwMode="auto">
            <a:xfrm>
              <a:off x="5112069" y="2909094"/>
              <a:ext cx="509588" cy="787400"/>
            </a:xfrm>
            <a:custGeom>
              <a:avLst/>
              <a:gdLst>
                <a:gd name="T0" fmla="*/ 213 w 237"/>
                <a:gd name="T1" fmla="*/ 234 h 365"/>
                <a:gd name="T2" fmla="*/ 223 w 237"/>
                <a:gd name="T3" fmla="*/ 198 h 365"/>
                <a:gd name="T4" fmla="*/ 213 w 237"/>
                <a:gd name="T5" fmla="*/ 227 h 365"/>
                <a:gd name="T6" fmla="*/ 205 w 237"/>
                <a:gd name="T7" fmla="*/ 249 h 365"/>
                <a:gd name="T8" fmla="*/ 189 w 237"/>
                <a:gd name="T9" fmla="*/ 274 h 365"/>
                <a:gd name="T10" fmla="*/ 165 w 237"/>
                <a:gd name="T11" fmla="*/ 303 h 365"/>
                <a:gd name="T12" fmla="*/ 185 w 237"/>
                <a:gd name="T13" fmla="*/ 276 h 365"/>
                <a:gd name="T14" fmla="*/ 129 w 237"/>
                <a:gd name="T15" fmla="*/ 331 h 365"/>
                <a:gd name="T16" fmla="*/ 80 w 237"/>
                <a:gd name="T17" fmla="*/ 365 h 365"/>
                <a:gd name="T18" fmla="*/ 110 w 237"/>
                <a:gd name="T19" fmla="*/ 342 h 365"/>
                <a:gd name="T20" fmla="*/ 150 w 237"/>
                <a:gd name="T21" fmla="*/ 319 h 365"/>
                <a:gd name="T22" fmla="*/ 219 w 237"/>
                <a:gd name="T23" fmla="*/ 222 h 365"/>
                <a:gd name="T24" fmla="*/ 228 w 237"/>
                <a:gd name="T25" fmla="*/ 187 h 365"/>
                <a:gd name="T26" fmla="*/ 227 w 237"/>
                <a:gd name="T27" fmla="*/ 158 h 365"/>
                <a:gd name="T28" fmla="*/ 230 w 237"/>
                <a:gd name="T29" fmla="*/ 154 h 365"/>
                <a:gd name="T30" fmla="*/ 226 w 237"/>
                <a:gd name="T31" fmla="*/ 110 h 365"/>
                <a:gd name="T32" fmla="*/ 230 w 237"/>
                <a:gd name="T33" fmla="*/ 120 h 365"/>
                <a:gd name="T34" fmla="*/ 194 w 237"/>
                <a:gd name="T35" fmla="*/ 47 h 365"/>
                <a:gd name="T36" fmla="*/ 195 w 237"/>
                <a:gd name="T37" fmla="*/ 48 h 365"/>
                <a:gd name="T38" fmla="*/ 206 w 237"/>
                <a:gd name="T39" fmla="*/ 63 h 365"/>
                <a:gd name="T40" fmla="*/ 213 w 237"/>
                <a:gd name="T41" fmla="*/ 79 h 365"/>
                <a:gd name="T42" fmla="*/ 219 w 237"/>
                <a:gd name="T43" fmla="*/ 87 h 365"/>
                <a:gd name="T44" fmla="*/ 224 w 237"/>
                <a:gd name="T45" fmla="*/ 102 h 365"/>
                <a:gd name="T46" fmla="*/ 228 w 237"/>
                <a:gd name="T47" fmla="*/ 108 h 365"/>
                <a:gd name="T48" fmla="*/ 210 w 237"/>
                <a:gd name="T49" fmla="*/ 63 h 365"/>
                <a:gd name="T50" fmla="*/ 232 w 237"/>
                <a:gd name="T51" fmla="*/ 163 h 365"/>
                <a:gd name="T52" fmla="*/ 228 w 237"/>
                <a:gd name="T53" fmla="*/ 161 h 365"/>
                <a:gd name="T54" fmla="*/ 228 w 237"/>
                <a:gd name="T55" fmla="*/ 185 h 365"/>
                <a:gd name="T56" fmla="*/ 237 w 237"/>
                <a:gd name="T57" fmla="*/ 142 h 365"/>
                <a:gd name="T58" fmla="*/ 115 w 237"/>
                <a:gd name="T59" fmla="*/ 2 h 365"/>
                <a:gd name="T60" fmla="*/ 125 w 237"/>
                <a:gd name="T61" fmla="*/ 4 h 365"/>
                <a:gd name="T62" fmla="*/ 124 w 237"/>
                <a:gd name="T63" fmla="*/ 7 h 365"/>
                <a:gd name="T64" fmla="*/ 139 w 237"/>
                <a:gd name="T65" fmla="*/ 11 h 365"/>
                <a:gd name="T66" fmla="*/ 136 w 237"/>
                <a:gd name="T67" fmla="*/ 8 h 365"/>
                <a:gd name="T68" fmla="*/ 166 w 237"/>
                <a:gd name="T69" fmla="*/ 21 h 365"/>
                <a:gd name="T70" fmla="*/ 155 w 237"/>
                <a:gd name="T71" fmla="*/ 18 h 365"/>
                <a:gd name="T72" fmla="*/ 159 w 237"/>
                <a:gd name="T73" fmla="*/ 20 h 365"/>
                <a:gd name="T74" fmla="*/ 166 w 237"/>
                <a:gd name="T75" fmla="*/ 22 h 365"/>
                <a:gd name="T76" fmla="*/ 177 w 237"/>
                <a:gd name="T77" fmla="*/ 29 h 365"/>
                <a:gd name="T78" fmla="*/ 187 w 237"/>
                <a:gd name="T79" fmla="*/ 39 h 365"/>
                <a:gd name="T80" fmla="*/ 188 w 237"/>
                <a:gd name="T81" fmla="*/ 37 h 365"/>
                <a:gd name="T82" fmla="*/ 115 w 237"/>
                <a:gd name="T83" fmla="*/ 2 h 365"/>
                <a:gd name="T84" fmla="*/ 7 w 237"/>
                <a:gd name="T85" fmla="*/ 23 h 365"/>
                <a:gd name="T86" fmla="*/ 33 w 237"/>
                <a:gd name="T87" fmla="*/ 5 h 365"/>
                <a:gd name="T88" fmla="*/ 12 w 237"/>
                <a:gd name="T89" fmla="*/ 15 h 365"/>
                <a:gd name="T90" fmla="*/ 2 w 237"/>
                <a:gd name="T91" fmla="*/ 25 h 365"/>
                <a:gd name="T92" fmla="*/ 3 w 237"/>
                <a:gd name="T93" fmla="*/ 27 h 365"/>
                <a:gd name="T94" fmla="*/ 30 w 237"/>
                <a:gd name="T95" fmla="*/ 8 h 365"/>
                <a:gd name="T96" fmla="*/ 40 w 237"/>
                <a:gd name="T97" fmla="*/ 5 h 365"/>
                <a:gd name="T98" fmla="*/ 55 w 237"/>
                <a:gd name="T99" fmla="*/ 3 h 365"/>
                <a:gd name="T100" fmla="*/ 93 w 237"/>
                <a:gd name="T101" fmla="*/ 2 h 365"/>
                <a:gd name="T102" fmla="*/ 106 w 237"/>
                <a:gd name="T103" fmla="*/ 3 h 365"/>
                <a:gd name="T104" fmla="*/ 97 w 237"/>
                <a:gd name="T105" fmla="*/ 0 h 365"/>
                <a:gd name="T106" fmla="*/ 92 w 237"/>
                <a:gd name="T107" fmla="*/ 0 h 365"/>
                <a:gd name="T108" fmla="*/ 66 w 237"/>
                <a:gd name="T109" fmla="*/ 2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7" h="365">
                  <a:moveTo>
                    <a:pt x="213" y="234"/>
                  </a:moveTo>
                  <a:cubicBezTo>
                    <a:pt x="213" y="233"/>
                    <a:pt x="214" y="231"/>
                    <a:pt x="214" y="229"/>
                  </a:cubicBezTo>
                  <a:cubicBezTo>
                    <a:pt x="215" y="225"/>
                    <a:pt x="217" y="222"/>
                    <a:pt x="218" y="219"/>
                  </a:cubicBezTo>
                  <a:cubicBezTo>
                    <a:pt x="216" y="224"/>
                    <a:pt x="215" y="229"/>
                    <a:pt x="213" y="234"/>
                  </a:cubicBezTo>
                  <a:moveTo>
                    <a:pt x="228" y="187"/>
                  </a:moveTo>
                  <a:cubicBezTo>
                    <a:pt x="227" y="187"/>
                    <a:pt x="226" y="187"/>
                    <a:pt x="224" y="188"/>
                  </a:cubicBezTo>
                  <a:cubicBezTo>
                    <a:pt x="224" y="191"/>
                    <a:pt x="224" y="194"/>
                    <a:pt x="223" y="197"/>
                  </a:cubicBezTo>
                  <a:cubicBezTo>
                    <a:pt x="223" y="197"/>
                    <a:pt x="223" y="198"/>
                    <a:pt x="223" y="198"/>
                  </a:cubicBezTo>
                  <a:cubicBezTo>
                    <a:pt x="222" y="200"/>
                    <a:pt x="221" y="202"/>
                    <a:pt x="221" y="203"/>
                  </a:cubicBezTo>
                  <a:cubicBezTo>
                    <a:pt x="221" y="204"/>
                    <a:pt x="221" y="205"/>
                    <a:pt x="220" y="205"/>
                  </a:cubicBezTo>
                  <a:cubicBezTo>
                    <a:pt x="218" y="212"/>
                    <a:pt x="215" y="220"/>
                    <a:pt x="213" y="227"/>
                  </a:cubicBezTo>
                  <a:cubicBezTo>
                    <a:pt x="213" y="227"/>
                    <a:pt x="213" y="227"/>
                    <a:pt x="213" y="227"/>
                  </a:cubicBezTo>
                  <a:cubicBezTo>
                    <a:pt x="214" y="227"/>
                    <a:pt x="214" y="229"/>
                    <a:pt x="213" y="229"/>
                  </a:cubicBezTo>
                  <a:cubicBezTo>
                    <a:pt x="213" y="229"/>
                    <a:pt x="212" y="230"/>
                    <a:pt x="212" y="230"/>
                  </a:cubicBezTo>
                  <a:cubicBezTo>
                    <a:pt x="212" y="231"/>
                    <a:pt x="211" y="231"/>
                    <a:pt x="211" y="232"/>
                  </a:cubicBezTo>
                  <a:cubicBezTo>
                    <a:pt x="209" y="238"/>
                    <a:pt x="207" y="243"/>
                    <a:pt x="205" y="249"/>
                  </a:cubicBezTo>
                  <a:cubicBezTo>
                    <a:pt x="202" y="254"/>
                    <a:pt x="198" y="259"/>
                    <a:pt x="195" y="263"/>
                  </a:cubicBezTo>
                  <a:cubicBezTo>
                    <a:pt x="192" y="267"/>
                    <a:pt x="189" y="270"/>
                    <a:pt x="187" y="274"/>
                  </a:cubicBezTo>
                  <a:cubicBezTo>
                    <a:pt x="187" y="274"/>
                    <a:pt x="188" y="274"/>
                    <a:pt x="188" y="274"/>
                  </a:cubicBezTo>
                  <a:cubicBezTo>
                    <a:pt x="188" y="274"/>
                    <a:pt x="189" y="274"/>
                    <a:pt x="189" y="274"/>
                  </a:cubicBezTo>
                  <a:cubicBezTo>
                    <a:pt x="193" y="270"/>
                    <a:pt x="197" y="265"/>
                    <a:pt x="200" y="260"/>
                  </a:cubicBezTo>
                  <a:cubicBezTo>
                    <a:pt x="200" y="259"/>
                    <a:pt x="201" y="259"/>
                    <a:pt x="201" y="259"/>
                  </a:cubicBezTo>
                  <a:cubicBezTo>
                    <a:pt x="196" y="266"/>
                    <a:pt x="192" y="272"/>
                    <a:pt x="186" y="278"/>
                  </a:cubicBezTo>
                  <a:cubicBezTo>
                    <a:pt x="180" y="287"/>
                    <a:pt x="172" y="295"/>
                    <a:pt x="165" y="303"/>
                  </a:cubicBezTo>
                  <a:cubicBezTo>
                    <a:pt x="169" y="298"/>
                    <a:pt x="173" y="293"/>
                    <a:pt x="177" y="288"/>
                  </a:cubicBezTo>
                  <a:cubicBezTo>
                    <a:pt x="181" y="284"/>
                    <a:pt x="184" y="280"/>
                    <a:pt x="187" y="276"/>
                  </a:cubicBezTo>
                  <a:cubicBezTo>
                    <a:pt x="187" y="276"/>
                    <a:pt x="187" y="276"/>
                    <a:pt x="186" y="276"/>
                  </a:cubicBezTo>
                  <a:cubicBezTo>
                    <a:pt x="186" y="276"/>
                    <a:pt x="185" y="276"/>
                    <a:pt x="185" y="276"/>
                  </a:cubicBezTo>
                  <a:cubicBezTo>
                    <a:pt x="180" y="281"/>
                    <a:pt x="175" y="287"/>
                    <a:pt x="171" y="292"/>
                  </a:cubicBezTo>
                  <a:cubicBezTo>
                    <a:pt x="164" y="300"/>
                    <a:pt x="158" y="310"/>
                    <a:pt x="149" y="317"/>
                  </a:cubicBezTo>
                  <a:cubicBezTo>
                    <a:pt x="145" y="321"/>
                    <a:pt x="141" y="324"/>
                    <a:pt x="137" y="326"/>
                  </a:cubicBezTo>
                  <a:cubicBezTo>
                    <a:pt x="134" y="328"/>
                    <a:pt x="131" y="330"/>
                    <a:pt x="129" y="331"/>
                  </a:cubicBezTo>
                  <a:cubicBezTo>
                    <a:pt x="111" y="341"/>
                    <a:pt x="92" y="348"/>
                    <a:pt x="79" y="363"/>
                  </a:cubicBezTo>
                  <a:cubicBezTo>
                    <a:pt x="78" y="364"/>
                    <a:pt x="79" y="365"/>
                    <a:pt x="80" y="365"/>
                  </a:cubicBezTo>
                  <a:cubicBezTo>
                    <a:pt x="80" y="365"/>
                    <a:pt x="80" y="365"/>
                    <a:pt x="80" y="365"/>
                  </a:cubicBezTo>
                  <a:cubicBezTo>
                    <a:pt x="80" y="365"/>
                    <a:pt x="80" y="365"/>
                    <a:pt x="80" y="365"/>
                  </a:cubicBezTo>
                  <a:cubicBezTo>
                    <a:pt x="80" y="365"/>
                    <a:pt x="80" y="365"/>
                    <a:pt x="80" y="365"/>
                  </a:cubicBezTo>
                  <a:cubicBezTo>
                    <a:pt x="89" y="357"/>
                    <a:pt x="98" y="351"/>
                    <a:pt x="108" y="345"/>
                  </a:cubicBezTo>
                  <a:cubicBezTo>
                    <a:pt x="108" y="345"/>
                    <a:pt x="108" y="344"/>
                    <a:pt x="108" y="344"/>
                  </a:cubicBezTo>
                  <a:cubicBezTo>
                    <a:pt x="108" y="343"/>
                    <a:pt x="109" y="343"/>
                    <a:pt x="110" y="342"/>
                  </a:cubicBezTo>
                  <a:cubicBezTo>
                    <a:pt x="110" y="342"/>
                    <a:pt x="111" y="342"/>
                    <a:pt x="111" y="342"/>
                  </a:cubicBezTo>
                  <a:cubicBezTo>
                    <a:pt x="111" y="342"/>
                    <a:pt x="112" y="343"/>
                    <a:pt x="112" y="343"/>
                  </a:cubicBezTo>
                  <a:cubicBezTo>
                    <a:pt x="118" y="339"/>
                    <a:pt x="125" y="336"/>
                    <a:pt x="132" y="332"/>
                  </a:cubicBezTo>
                  <a:cubicBezTo>
                    <a:pt x="138" y="328"/>
                    <a:pt x="145" y="324"/>
                    <a:pt x="150" y="319"/>
                  </a:cubicBezTo>
                  <a:cubicBezTo>
                    <a:pt x="155" y="315"/>
                    <a:pt x="160" y="311"/>
                    <a:pt x="165" y="306"/>
                  </a:cubicBezTo>
                  <a:cubicBezTo>
                    <a:pt x="172" y="298"/>
                    <a:pt x="180" y="289"/>
                    <a:pt x="187" y="281"/>
                  </a:cubicBezTo>
                  <a:cubicBezTo>
                    <a:pt x="194" y="272"/>
                    <a:pt x="201" y="263"/>
                    <a:pt x="206" y="254"/>
                  </a:cubicBezTo>
                  <a:cubicBezTo>
                    <a:pt x="212" y="244"/>
                    <a:pt x="215" y="233"/>
                    <a:pt x="219" y="222"/>
                  </a:cubicBezTo>
                  <a:cubicBezTo>
                    <a:pt x="221" y="214"/>
                    <a:pt x="223" y="206"/>
                    <a:pt x="225" y="198"/>
                  </a:cubicBezTo>
                  <a:cubicBezTo>
                    <a:pt x="225" y="197"/>
                    <a:pt x="226" y="196"/>
                    <a:pt x="226" y="195"/>
                  </a:cubicBezTo>
                  <a:cubicBezTo>
                    <a:pt x="227" y="192"/>
                    <a:pt x="227" y="190"/>
                    <a:pt x="228" y="187"/>
                  </a:cubicBezTo>
                  <a:cubicBezTo>
                    <a:pt x="228" y="187"/>
                    <a:pt x="228" y="187"/>
                    <a:pt x="228" y="187"/>
                  </a:cubicBezTo>
                  <a:moveTo>
                    <a:pt x="230" y="143"/>
                  </a:moveTo>
                  <a:cubicBezTo>
                    <a:pt x="230" y="143"/>
                    <a:pt x="229" y="144"/>
                    <a:pt x="228" y="144"/>
                  </a:cubicBezTo>
                  <a:cubicBezTo>
                    <a:pt x="228" y="145"/>
                    <a:pt x="228" y="147"/>
                    <a:pt x="228" y="148"/>
                  </a:cubicBezTo>
                  <a:cubicBezTo>
                    <a:pt x="228" y="152"/>
                    <a:pt x="228" y="155"/>
                    <a:pt x="227" y="158"/>
                  </a:cubicBezTo>
                  <a:cubicBezTo>
                    <a:pt x="228" y="158"/>
                    <a:pt x="229" y="158"/>
                    <a:pt x="229" y="158"/>
                  </a:cubicBezTo>
                  <a:cubicBezTo>
                    <a:pt x="229" y="158"/>
                    <a:pt x="229" y="158"/>
                    <a:pt x="229" y="158"/>
                  </a:cubicBezTo>
                  <a:cubicBezTo>
                    <a:pt x="229" y="158"/>
                    <a:pt x="229" y="158"/>
                    <a:pt x="229" y="158"/>
                  </a:cubicBezTo>
                  <a:cubicBezTo>
                    <a:pt x="230" y="157"/>
                    <a:pt x="230" y="155"/>
                    <a:pt x="230" y="154"/>
                  </a:cubicBezTo>
                  <a:cubicBezTo>
                    <a:pt x="230" y="150"/>
                    <a:pt x="230" y="147"/>
                    <a:pt x="230" y="143"/>
                  </a:cubicBezTo>
                  <a:moveTo>
                    <a:pt x="228" y="108"/>
                  </a:moveTo>
                  <a:cubicBezTo>
                    <a:pt x="228" y="109"/>
                    <a:pt x="228" y="110"/>
                    <a:pt x="227" y="110"/>
                  </a:cubicBezTo>
                  <a:cubicBezTo>
                    <a:pt x="227" y="110"/>
                    <a:pt x="226" y="110"/>
                    <a:pt x="226" y="110"/>
                  </a:cubicBezTo>
                  <a:cubicBezTo>
                    <a:pt x="226" y="111"/>
                    <a:pt x="227" y="113"/>
                    <a:pt x="227" y="114"/>
                  </a:cubicBezTo>
                  <a:cubicBezTo>
                    <a:pt x="229" y="123"/>
                    <a:pt x="229" y="133"/>
                    <a:pt x="229" y="142"/>
                  </a:cubicBezTo>
                  <a:cubicBezTo>
                    <a:pt x="229" y="142"/>
                    <a:pt x="230" y="141"/>
                    <a:pt x="231" y="141"/>
                  </a:cubicBezTo>
                  <a:cubicBezTo>
                    <a:pt x="231" y="134"/>
                    <a:pt x="231" y="127"/>
                    <a:pt x="230" y="120"/>
                  </a:cubicBezTo>
                  <a:cubicBezTo>
                    <a:pt x="229" y="116"/>
                    <a:pt x="229" y="112"/>
                    <a:pt x="228" y="108"/>
                  </a:cubicBezTo>
                  <a:moveTo>
                    <a:pt x="193" y="42"/>
                  </a:moveTo>
                  <a:cubicBezTo>
                    <a:pt x="192" y="42"/>
                    <a:pt x="191" y="42"/>
                    <a:pt x="190" y="42"/>
                  </a:cubicBezTo>
                  <a:cubicBezTo>
                    <a:pt x="192" y="44"/>
                    <a:pt x="193" y="45"/>
                    <a:pt x="194" y="47"/>
                  </a:cubicBezTo>
                  <a:cubicBezTo>
                    <a:pt x="195" y="46"/>
                    <a:pt x="195" y="46"/>
                    <a:pt x="196" y="46"/>
                  </a:cubicBezTo>
                  <a:cubicBezTo>
                    <a:pt x="196" y="46"/>
                    <a:pt x="196" y="46"/>
                    <a:pt x="196" y="46"/>
                  </a:cubicBezTo>
                  <a:cubicBezTo>
                    <a:pt x="198" y="46"/>
                    <a:pt x="198" y="48"/>
                    <a:pt x="197" y="48"/>
                  </a:cubicBezTo>
                  <a:cubicBezTo>
                    <a:pt x="196" y="48"/>
                    <a:pt x="196" y="48"/>
                    <a:pt x="195" y="48"/>
                  </a:cubicBezTo>
                  <a:cubicBezTo>
                    <a:pt x="199" y="53"/>
                    <a:pt x="202" y="57"/>
                    <a:pt x="204" y="62"/>
                  </a:cubicBezTo>
                  <a:cubicBezTo>
                    <a:pt x="205" y="62"/>
                    <a:pt x="205" y="62"/>
                    <a:pt x="205" y="62"/>
                  </a:cubicBezTo>
                  <a:cubicBezTo>
                    <a:pt x="206" y="62"/>
                    <a:pt x="206" y="62"/>
                    <a:pt x="206" y="62"/>
                  </a:cubicBezTo>
                  <a:cubicBezTo>
                    <a:pt x="207" y="62"/>
                    <a:pt x="207" y="63"/>
                    <a:pt x="206" y="63"/>
                  </a:cubicBezTo>
                  <a:cubicBezTo>
                    <a:pt x="206" y="64"/>
                    <a:pt x="206" y="64"/>
                    <a:pt x="206" y="64"/>
                  </a:cubicBezTo>
                  <a:cubicBezTo>
                    <a:pt x="208" y="68"/>
                    <a:pt x="210" y="73"/>
                    <a:pt x="213" y="77"/>
                  </a:cubicBezTo>
                  <a:cubicBezTo>
                    <a:pt x="213" y="77"/>
                    <a:pt x="214" y="78"/>
                    <a:pt x="213" y="79"/>
                  </a:cubicBezTo>
                  <a:cubicBezTo>
                    <a:pt x="213" y="79"/>
                    <a:pt x="213" y="79"/>
                    <a:pt x="213" y="79"/>
                  </a:cubicBezTo>
                  <a:cubicBezTo>
                    <a:pt x="214" y="81"/>
                    <a:pt x="215" y="82"/>
                    <a:pt x="216" y="84"/>
                  </a:cubicBezTo>
                  <a:cubicBezTo>
                    <a:pt x="217" y="85"/>
                    <a:pt x="217" y="86"/>
                    <a:pt x="217" y="87"/>
                  </a:cubicBezTo>
                  <a:cubicBezTo>
                    <a:pt x="217" y="87"/>
                    <a:pt x="217" y="87"/>
                    <a:pt x="217" y="87"/>
                  </a:cubicBezTo>
                  <a:cubicBezTo>
                    <a:pt x="218" y="87"/>
                    <a:pt x="218" y="87"/>
                    <a:pt x="219" y="87"/>
                  </a:cubicBezTo>
                  <a:cubicBezTo>
                    <a:pt x="220" y="87"/>
                    <a:pt x="219" y="89"/>
                    <a:pt x="218" y="89"/>
                  </a:cubicBezTo>
                  <a:cubicBezTo>
                    <a:pt x="220" y="92"/>
                    <a:pt x="222" y="96"/>
                    <a:pt x="223" y="100"/>
                  </a:cubicBezTo>
                  <a:cubicBezTo>
                    <a:pt x="223" y="100"/>
                    <a:pt x="224" y="100"/>
                    <a:pt x="224" y="100"/>
                  </a:cubicBezTo>
                  <a:cubicBezTo>
                    <a:pt x="225" y="101"/>
                    <a:pt x="224" y="102"/>
                    <a:pt x="224" y="102"/>
                  </a:cubicBezTo>
                  <a:cubicBezTo>
                    <a:pt x="224" y="104"/>
                    <a:pt x="225" y="106"/>
                    <a:pt x="226" y="108"/>
                  </a:cubicBezTo>
                  <a:cubicBezTo>
                    <a:pt x="226" y="108"/>
                    <a:pt x="227" y="108"/>
                    <a:pt x="227" y="108"/>
                  </a:cubicBezTo>
                  <a:cubicBezTo>
                    <a:pt x="227" y="108"/>
                    <a:pt x="227" y="108"/>
                    <a:pt x="227" y="108"/>
                  </a:cubicBezTo>
                  <a:cubicBezTo>
                    <a:pt x="227" y="108"/>
                    <a:pt x="228" y="108"/>
                    <a:pt x="228" y="108"/>
                  </a:cubicBezTo>
                  <a:cubicBezTo>
                    <a:pt x="227" y="107"/>
                    <a:pt x="227" y="105"/>
                    <a:pt x="227" y="104"/>
                  </a:cubicBezTo>
                  <a:cubicBezTo>
                    <a:pt x="225" y="99"/>
                    <a:pt x="223" y="94"/>
                    <a:pt x="221" y="90"/>
                  </a:cubicBezTo>
                  <a:cubicBezTo>
                    <a:pt x="215" y="76"/>
                    <a:pt x="208" y="63"/>
                    <a:pt x="200" y="51"/>
                  </a:cubicBezTo>
                  <a:cubicBezTo>
                    <a:pt x="203" y="55"/>
                    <a:pt x="207" y="59"/>
                    <a:pt x="210" y="63"/>
                  </a:cubicBezTo>
                  <a:cubicBezTo>
                    <a:pt x="217" y="72"/>
                    <a:pt x="223" y="82"/>
                    <a:pt x="227" y="93"/>
                  </a:cubicBezTo>
                  <a:cubicBezTo>
                    <a:pt x="231" y="104"/>
                    <a:pt x="233" y="116"/>
                    <a:pt x="234" y="127"/>
                  </a:cubicBezTo>
                  <a:cubicBezTo>
                    <a:pt x="235" y="133"/>
                    <a:pt x="235" y="139"/>
                    <a:pt x="235" y="145"/>
                  </a:cubicBezTo>
                  <a:cubicBezTo>
                    <a:pt x="235" y="151"/>
                    <a:pt x="234" y="157"/>
                    <a:pt x="232" y="163"/>
                  </a:cubicBezTo>
                  <a:cubicBezTo>
                    <a:pt x="231" y="170"/>
                    <a:pt x="229" y="177"/>
                    <a:pt x="227" y="184"/>
                  </a:cubicBezTo>
                  <a:cubicBezTo>
                    <a:pt x="228" y="176"/>
                    <a:pt x="229" y="168"/>
                    <a:pt x="229" y="161"/>
                  </a:cubicBezTo>
                  <a:cubicBezTo>
                    <a:pt x="229" y="161"/>
                    <a:pt x="229" y="161"/>
                    <a:pt x="229" y="161"/>
                  </a:cubicBezTo>
                  <a:cubicBezTo>
                    <a:pt x="228" y="161"/>
                    <a:pt x="228" y="161"/>
                    <a:pt x="228" y="161"/>
                  </a:cubicBezTo>
                  <a:cubicBezTo>
                    <a:pt x="228" y="161"/>
                    <a:pt x="227" y="161"/>
                    <a:pt x="227" y="161"/>
                  </a:cubicBezTo>
                  <a:cubicBezTo>
                    <a:pt x="227" y="168"/>
                    <a:pt x="226" y="175"/>
                    <a:pt x="225" y="182"/>
                  </a:cubicBezTo>
                  <a:cubicBezTo>
                    <a:pt x="225" y="183"/>
                    <a:pt x="225" y="184"/>
                    <a:pt x="225" y="186"/>
                  </a:cubicBezTo>
                  <a:cubicBezTo>
                    <a:pt x="226" y="185"/>
                    <a:pt x="227" y="185"/>
                    <a:pt x="228" y="185"/>
                  </a:cubicBezTo>
                  <a:cubicBezTo>
                    <a:pt x="228" y="185"/>
                    <a:pt x="228" y="185"/>
                    <a:pt x="229" y="185"/>
                  </a:cubicBezTo>
                  <a:cubicBezTo>
                    <a:pt x="229" y="182"/>
                    <a:pt x="230" y="180"/>
                    <a:pt x="231" y="177"/>
                  </a:cubicBezTo>
                  <a:cubicBezTo>
                    <a:pt x="232" y="171"/>
                    <a:pt x="234" y="165"/>
                    <a:pt x="235" y="159"/>
                  </a:cubicBezTo>
                  <a:cubicBezTo>
                    <a:pt x="236" y="154"/>
                    <a:pt x="237" y="148"/>
                    <a:pt x="237" y="142"/>
                  </a:cubicBezTo>
                  <a:cubicBezTo>
                    <a:pt x="237" y="136"/>
                    <a:pt x="236" y="130"/>
                    <a:pt x="236" y="125"/>
                  </a:cubicBezTo>
                  <a:cubicBezTo>
                    <a:pt x="234" y="113"/>
                    <a:pt x="232" y="102"/>
                    <a:pt x="228" y="91"/>
                  </a:cubicBezTo>
                  <a:cubicBezTo>
                    <a:pt x="221" y="72"/>
                    <a:pt x="208" y="55"/>
                    <a:pt x="193" y="42"/>
                  </a:cubicBezTo>
                  <a:moveTo>
                    <a:pt x="115" y="2"/>
                  </a:moveTo>
                  <a:cubicBezTo>
                    <a:pt x="115" y="2"/>
                    <a:pt x="115" y="2"/>
                    <a:pt x="114" y="3"/>
                  </a:cubicBezTo>
                  <a:cubicBezTo>
                    <a:pt x="113" y="3"/>
                    <a:pt x="111" y="3"/>
                    <a:pt x="110" y="4"/>
                  </a:cubicBezTo>
                  <a:cubicBezTo>
                    <a:pt x="113" y="4"/>
                    <a:pt x="117" y="5"/>
                    <a:pt x="120" y="6"/>
                  </a:cubicBezTo>
                  <a:cubicBezTo>
                    <a:pt x="122" y="5"/>
                    <a:pt x="123" y="4"/>
                    <a:pt x="125" y="4"/>
                  </a:cubicBezTo>
                  <a:cubicBezTo>
                    <a:pt x="125" y="4"/>
                    <a:pt x="125" y="4"/>
                    <a:pt x="125" y="4"/>
                  </a:cubicBezTo>
                  <a:cubicBezTo>
                    <a:pt x="126" y="4"/>
                    <a:pt x="127" y="6"/>
                    <a:pt x="125" y="6"/>
                  </a:cubicBezTo>
                  <a:cubicBezTo>
                    <a:pt x="125" y="6"/>
                    <a:pt x="124" y="6"/>
                    <a:pt x="124" y="6"/>
                  </a:cubicBezTo>
                  <a:cubicBezTo>
                    <a:pt x="124" y="6"/>
                    <a:pt x="124" y="7"/>
                    <a:pt x="124" y="7"/>
                  </a:cubicBezTo>
                  <a:cubicBezTo>
                    <a:pt x="128" y="8"/>
                    <a:pt x="132" y="9"/>
                    <a:pt x="136" y="10"/>
                  </a:cubicBezTo>
                  <a:cubicBezTo>
                    <a:pt x="137" y="10"/>
                    <a:pt x="138" y="10"/>
                    <a:pt x="139" y="9"/>
                  </a:cubicBezTo>
                  <a:cubicBezTo>
                    <a:pt x="139" y="9"/>
                    <a:pt x="139" y="9"/>
                    <a:pt x="139" y="9"/>
                  </a:cubicBezTo>
                  <a:cubicBezTo>
                    <a:pt x="140" y="9"/>
                    <a:pt x="140" y="11"/>
                    <a:pt x="139" y="11"/>
                  </a:cubicBezTo>
                  <a:cubicBezTo>
                    <a:pt x="139" y="11"/>
                    <a:pt x="139" y="11"/>
                    <a:pt x="139" y="11"/>
                  </a:cubicBezTo>
                  <a:cubicBezTo>
                    <a:pt x="141" y="12"/>
                    <a:pt x="143" y="13"/>
                    <a:pt x="145" y="13"/>
                  </a:cubicBezTo>
                  <a:cubicBezTo>
                    <a:pt x="146" y="13"/>
                    <a:pt x="147" y="13"/>
                    <a:pt x="148" y="13"/>
                  </a:cubicBezTo>
                  <a:cubicBezTo>
                    <a:pt x="144" y="11"/>
                    <a:pt x="140" y="9"/>
                    <a:pt x="136" y="8"/>
                  </a:cubicBezTo>
                  <a:cubicBezTo>
                    <a:pt x="134" y="7"/>
                    <a:pt x="132" y="7"/>
                    <a:pt x="130" y="6"/>
                  </a:cubicBezTo>
                  <a:cubicBezTo>
                    <a:pt x="140" y="8"/>
                    <a:pt x="151" y="12"/>
                    <a:pt x="160" y="17"/>
                  </a:cubicBezTo>
                  <a:cubicBezTo>
                    <a:pt x="163" y="19"/>
                    <a:pt x="166" y="21"/>
                    <a:pt x="169" y="23"/>
                  </a:cubicBezTo>
                  <a:cubicBezTo>
                    <a:pt x="168" y="23"/>
                    <a:pt x="167" y="22"/>
                    <a:pt x="166" y="21"/>
                  </a:cubicBezTo>
                  <a:cubicBezTo>
                    <a:pt x="161" y="19"/>
                    <a:pt x="156" y="16"/>
                    <a:pt x="150" y="14"/>
                  </a:cubicBezTo>
                  <a:cubicBezTo>
                    <a:pt x="150" y="14"/>
                    <a:pt x="150" y="15"/>
                    <a:pt x="149" y="15"/>
                  </a:cubicBezTo>
                  <a:cubicBezTo>
                    <a:pt x="149" y="15"/>
                    <a:pt x="148" y="15"/>
                    <a:pt x="148" y="15"/>
                  </a:cubicBezTo>
                  <a:cubicBezTo>
                    <a:pt x="151" y="16"/>
                    <a:pt x="153" y="17"/>
                    <a:pt x="155" y="18"/>
                  </a:cubicBezTo>
                  <a:cubicBezTo>
                    <a:pt x="156" y="18"/>
                    <a:pt x="156" y="19"/>
                    <a:pt x="157" y="19"/>
                  </a:cubicBezTo>
                  <a:cubicBezTo>
                    <a:pt x="157" y="18"/>
                    <a:pt x="157" y="18"/>
                    <a:pt x="158" y="18"/>
                  </a:cubicBezTo>
                  <a:cubicBezTo>
                    <a:pt x="158" y="18"/>
                    <a:pt x="158" y="18"/>
                    <a:pt x="158" y="18"/>
                  </a:cubicBezTo>
                  <a:cubicBezTo>
                    <a:pt x="159" y="18"/>
                    <a:pt x="160" y="19"/>
                    <a:pt x="159" y="20"/>
                  </a:cubicBezTo>
                  <a:cubicBezTo>
                    <a:pt x="159" y="20"/>
                    <a:pt x="159" y="20"/>
                    <a:pt x="159" y="20"/>
                  </a:cubicBezTo>
                  <a:cubicBezTo>
                    <a:pt x="161" y="21"/>
                    <a:pt x="163" y="22"/>
                    <a:pt x="165" y="23"/>
                  </a:cubicBezTo>
                  <a:cubicBezTo>
                    <a:pt x="165" y="23"/>
                    <a:pt x="165" y="23"/>
                    <a:pt x="165" y="23"/>
                  </a:cubicBezTo>
                  <a:cubicBezTo>
                    <a:pt x="166" y="22"/>
                    <a:pt x="166" y="22"/>
                    <a:pt x="166" y="22"/>
                  </a:cubicBezTo>
                  <a:cubicBezTo>
                    <a:pt x="167" y="22"/>
                    <a:pt x="167" y="23"/>
                    <a:pt x="167" y="24"/>
                  </a:cubicBezTo>
                  <a:cubicBezTo>
                    <a:pt x="170" y="26"/>
                    <a:pt x="173" y="28"/>
                    <a:pt x="176" y="30"/>
                  </a:cubicBezTo>
                  <a:cubicBezTo>
                    <a:pt x="176" y="29"/>
                    <a:pt x="176" y="29"/>
                    <a:pt x="177" y="29"/>
                  </a:cubicBezTo>
                  <a:cubicBezTo>
                    <a:pt x="177" y="29"/>
                    <a:pt x="177" y="29"/>
                    <a:pt x="177" y="29"/>
                  </a:cubicBezTo>
                  <a:cubicBezTo>
                    <a:pt x="178" y="29"/>
                    <a:pt x="178" y="30"/>
                    <a:pt x="178" y="31"/>
                  </a:cubicBezTo>
                  <a:cubicBezTo>
                    <a:pt x="179" y="32"/>
                    <a:pt x="180" y="32"/>
                    <a:pt x="180" y="33"/>
                  </a:cubicBezTo>
                  <a:cubicBezTo>
                    <a:pt x="183" y="35"/>
                    <a:pt x="185" y="37"/>
                    <a:pt x="187" y="39"/>
                  </a:cubicBezTo>
                  <a:cubicBezTo>
                    <a:pt x="187" y="39"/>
                    <a:pt x="187" y="39"/>
                    <a:pt x="187" y="39"/>
                  </a:cubicBezTo>
                  <a:cubicBezTo>
                    <a:pt x="188" y="39"/>
                    <a:pt x="188" y="40"/>
                    <a:pt x="189" y="41"/>
                  </a:cubicBezTo>
                  <a:cubicBezTo>
                    <a:pt x="190" y="40"/>
                    <a:pt x="191" y="40"/>
                    <a:pt x="191" y="40"/>
                  </a:cubicBezTo>
                  <a:cubicBezTo>
                    <a:pt x="191" y="39"/>
                    <a:pt x="190" y="39"/>
                    <a:pt x="189" y="38"/>
                  </a:cubicBezTo>
                  <a:cubicBezTo>
                    <a:pt x="189" y="38"/>
                    <a:pt x="188" y="37"/>
                    <a:pt x="188" y="37"/>
                  </a:cubicBezTo>
                  <a:cubicBezTo>
                    <a:pt x="186" y="35"/>
                    <a:pt x="185" y="34"/>
                    <a:pt x="183" y="33"/>
                  </a:cubicBezTo>
                  <a:cubicBezTo>
                    <a:pt x="179" y="29"/>
                    <a:pt x="174" y="25"/>
                    <a:pt x="169" y="21"/>
                  </a:cubicBezTo>
                  <a:cubicBezTo>
                    <a:pt x="162" y="16"/>
                    <a:pt x="155" y="12"/>
                    <a:pt x="146" y="9"/>
                  </a:cubicBezTo>
                  <a:cubicBezTo>
                    <a:pt x="136" y="5"/>
                    <a:pt x="126" y="3"/>
                    <a:pt x="115" y="2"/>
                  </a:cubicBezTo>
                  <a:moveTo>
                    <a:pt x="16" y="15"/>
                  </a:moveTo>
                  <a:cubicBezTo>
                    <a:pt x="18" y="13"/>
                    <a:pt x="21" y="12"/>
                    <a:pt x="24" y="11"/>
                  </a:cubicBezTo>
                  <a:cubicBezTo>
                    <a:pt x="22" y="12"/>
                    <a:pt x="20" y="13"/>
                    <a:pt x="18" y="14"/>
                  </a:cubicBezTo>
                  <a:cubicBezTo>
                    <a:pt x="14" y="17"/>
                    <a:pt x="11" y="20"/>
                    <a:pt x="7" y="23"/>
                  </a:cubicBezTo>
                  <a:cubicBezTo>
                    <a:pt x="8" y="21"/>
                    <a:pt x="9" y="20"/>
                    <a:pt x="10" y="19"/>
                  </a:cubicBezTo>
                  <a:cubicBezTo>
                    <a:pt x="12" y="17"/>
                    <a:pt x="14" y="16"/>
                    <a:pt x="16" y="15"/>
                  </a:cubicBezTo>
                  <a:moveTo>
                    <a:pt x="65" y="0"/>
                  </a:moveTo>
                  <a:cubicBezTo>
                    <a:pt x="54" y="1"/>
                    <a:pt x="43" y="2"/>
                    <a:pt x="33" y="5"/>
                  </a:cubicBezTo>
                  <a:cubicBezTo>
                    <a:pt x="33" y="5"/>
                    <a:pt x="33" y="5"/>
                    <a:pt x="33" y="5"/>
                  </a:cubicBezTo>
                  <a:cubicBezTo>
                    <a:pt x="33" y="4"/>
                    <a:pt x="32" y="4"/>
                    <a:pt x="32" y="4"/>
                  </a:cubicBezTo>
                  <a:cubicBezTo>
                    <a:pt x="32" y="4"/>
                    <a:pt x="32" y="4"/>
                    <a:pt x="32" y="4"/>
                  </a:cubicBezTo>
                  <a:cubicBezTo>
                    <a:pt x="24" y="6"/>
                    <a:pt x="18" y="10"/>
                    <a:pt x="12" y="15"/>
                  </a:cubicBezTo>
                  <a:cubicBezTo>
                    <a:pt x="12" y="15"/>
                    <a:pt x="11" y="15"/>
                    <a:pt x="11" y="16"/>
                  </a:cubicBezTo>
                  <a:cubicBezTo>
                    <a:pt x="7" y="18"/>
                    <a:pt x="4" y="21"/>
                    <a:pt x="1" y="23"/>
                  </a:cubicBezTo>
                  <a:cubicBezTo>
                    <a:pt x="0" y="24"/>
                    <a:pt x="1" y="25"/>
                    <a:pt x="1" y="25"/>
                  </a:cubicBezTo>
                  <a:cubicBezTo>
                    <a:pt x="2" y="25"/>
                    <a:pt x="2" y="25"/>
                    <a:pt x="2" y="25"/>
                  </a:cubicBezTo>
                  <a:cubicBezTo>
                    <a:pt x="2" y="25"/>
                    <a:pt x="3" y="24"/>
                    <a:pt x="3" y="24"/>
                  </a:cubicBezTo>
                  <a:cubicBezTo>
                    <a:pt x="3" y="24"/>
                    <a:pt x="3" y="25"/>
                    <a:pt x="2" y="26"/>
                  </a:cubicBezTo>
                  <a:cubicBezTo>
                    <a:pt x="2" y="26"/>
                    <a:pt x="2" y="26"/>
                    <a:pt x="2" y="26"/>
                  </a:cubicBezTo>
                  <a:cubicBezTo>
                    <a:pt x="2" y="27"/>
                    <a:pt x="3" y="27"/>
                    <a:pt x="3" y="27"/>
                  </a:cubicBezTo>
                  <a:cubicBezTo>
                    <a:pt x="3" y="27"/>
                    <a:pt x="3" y="27"/>
                    <a:pt x="4" y="27"/>
                  </a:cubicBezTo>
                  <a:cubicBezTo>
                    <a:pt x="5" y="26"/>
                    <a:pt x="6" y="26"/>
                    <a:pt x="7" y="25"/>
                  </a:cubicBezTo>
                  <a:cubicBezTo>
                    <a:pt x="11" y="22"/>
                    <a:pt x="16" y="18"/>
                    <a:pt x="20" y="15"/>
                  </a:cubicBezTo>
                  <a:cubicBezTo>
                    <a:pt x="24" y="13"/>
                    <a:pt x="27" y="11"/>
                    <a:pt x="30" y="8"/>
                  </a:cubicBezTo>
                  <a:cubicBezTo>
                    <a:pt x="32" y="7"/>
                    <a:pt x="34" y="7"/>
                    <a:pt x="36" y="6"/>
                  </a:cubicBezTo>
                  <a:cubicBezTo>
                    <a:pt x="37" y="6"/>
                    <a:pt x="38" y="5"/>
                    <a:pt x="39" y="5"/>
                  </a:cubicBezTo>
                  <a:cubicBezTo>
                    <a:pt x="39" y="5"/>
                    <a:pt x="39" y="5"/>
                    <a:pt x="39" y="5"/>
                  </a:cubicBezTo>
                  <a:cubicBezTo>
                    <a:pt x="40" y="5"/>
                    <a:pt x="40" y="5"/>
                    <a:pt x="40" y="5"/>
                  </a:cubicBezTo>
                  <a:cubicBezTo>
                    <a:pt x="44" y="5"/>
                    <a:pt x="48" y="4"/>
                    <a:pt x="52" y="4"/>
                  </a:cubicBezTo>
                  <a:cubicBezTo>
                    <a:pt x="53" y="3"/>
                    <a:pt x="53" y="3"/>
                    <a:pt x="54" y="2"/>
                  </a:cubicBezTo>
                  <a:cubicBezTo>
                    <a:pt x="54" y="2"/>
                    <a:pt x="54" y="2"/>
                    <a:pt x="54" y="2"/>
                  </a:cubicBezTo>
                  <a:cubicBezTo>
                    <a:pt x="55" y="2"/>
                    <a:pt x="55" y="3"/>
                    <a:pt x="55" y="3"/>
                  </a:cubicBezTo>
                  <a:cubicBezTo>
                    <a:pt x="57" y="3"/>
                    <a:pt x="59" y="3"/>
                    <a:pt x="61" y="3"/>
                  </a:cubicBezTo>
                  <a:cubicBezTo>
                    <a:pt x="63" y="2"/>
                    <a:pt x="64" y="1"/>
                    <a:pt x="65" y="0"/>
                  </a:cubicBezTo>
                  <a:moveTo>
                    <a:pt x="97" y="0"/>
                  </a:moveTo>
                  <a:cubicBezTo>
                    <a:pt x="95" y="1"/>
                    <a:pt x="94" y="1"/>
                    <a:pt x="93" y="2"/>
                  </a:cubicBezTo>
                  <a:cubicBezTo>
                    <a:pt x="93" y="2"/>
                    <a:pt x="94" y="2"/>
                    <a:pt x="95" y="2"/>
                  </a:cubicBezTo>
                  <a:cubicBezTo>
                    <a:pt x="95" y="3"/>
                    <a:pt x="95" y="3"/>
                    <a:pt x="96" y="3"/>
                  </a:cubicBezTo>
                  <a:cubicBezTo>
                    <a:pt x="97" y="3"/>
                    <a:pt x="99" y="3"/>
                    <a:pt x="100" y="3"/>
                  </a:cubicBezTo>
                  <a:cubicBezTo>
                    <a:pt x="102" y="3"/>
                    <a:pt x="104" y="3"/>
                    <a:pt x="106" y="3"/>
                  </a:cubicBezTo>
                  <a:cubicBezTo>
                    <a:pt x="107" y="2"/>
                    <a:pt x="109" y="2"/>
                    <a:pt x="110" y="1"/>
                  </a:cubicBezTo>
                  <a:cubicBezTo>
                    <a:pt x="109" y="1"/>
                    <a:pt x="108" y="1"/>
                    <a:pt x="107" y="1"/>
                  </a:cubicBezTo>
                  <a:cubicBezTo>
                    <a:pt x="106" y="1"/>
                    <a:pt x="106" y="1"/>
                    <a:pt x="105" y="1"/>
                  </a:cubicBezTo>
                  <a:cubicBezTo>
                    <a:pt x="102" y="1"/>
                    <a:pt x="99" y="0"/>
                    <a:pt x="97" y="0"/>
                  </a:cubicBezTo>
                  <a:moveTo>
                    <a:pt x="88" y="0"/>
                  </a:moveTo>
                  <a:cubicBezTo>
                    <a:pt x="87" y="1"/>
                    <a:pt x="85" y="1"/>
                    <a:pt x="84" y="2"/>
                  </a:cubicBezTo>
                  <a:cubicBezTo>
                    <a:pt x="85" y="2"/>
                    <a:pt x="87" y="2"/>
                    <a:pt x="89" y="2"/>
                  </a:cubicBezTo>
                  <a:cubicBezTo>
                    <a:pt x="90" y="1"/>
                    <a:pt x="91" y="1"/>
                    <a:pt x="92" y="0"/>
                  </a:cubicBezTo>
                  <a:cubicBezTo>
                    <a:pt x="91" y="0"/>
                    <a:pt x="89" y="0"/>
                    <a:pt x="88" y="0"/>
                  </a:cubicBezTo>
                  <a:moveTo>
                    <a:pt x="83" y="0"/>
                  </a:moveTo>
                  <a:cubicBezTo>
                    <a:pt x="79" y="0"/>
                    <a:pt x="75" y="0"/>
                    <a:pt x="70" y="0"/>
                  </a:cubicBezTo>
                  <a:cubicBezTo>
                    <a:pt x="69" y="1"/>
                    <a:pt x="67" y="2"/>
                    <a:pt x="66" y="2"/>
                  </a:cubicBezTo>
                  <a:cubicBezTo>
                    <a:pt x="70" y="2"/>
                    <a:pt x="75" y="2"/>
                    <a:pt x="80" y="2"/>
                  </a:cubicBezTo>
                  <a:cubicBezTo>
                    <a:pt x="81" y="1"/>
                    <a:pt x="82" y="1"/>
                    <a:pt x="83"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5" name="Freeform 92"/>
            <p:cNvSpPr>
              <a:spLocks noEditPoints="1"/>
            </p:cNvSpPr>
            <p:nvPr/>
          </p:nvSpPr>
          <p:spPr bwMode="auto">
            <a:xfrm>
              <a:off x="5628006" y="3650457"/>
              <a:ext cx="53975" cy="265113"/>
            </a:xfrm>
            <a:custGeom>
              <a:avLst/>
              <a:gdLst>
                <a:gd name="T0" fmla="*/ 11 w 25"/>
                <a:gd name="T1" fmla="*/ 46 h 123"/>
                <a:gd name="T2" fmla="*/ 13 w 25"/>
                <a:gd name="T3" fmla="*/ 60 h 123"/>
                <a:gd name="T4" fmla="*/ 13 w 25"/>
                <a:gd name="T5" fmla="*/ 67 h 123"/>
                <a:gd name="T6" fmla="*/ 15 w 25"/>
                <a:gd name="T7" fmla="*/ 67 h 123"/>
                <a:gd name="T8" fmla="*/ 11 w 25"/>
                <a:gd name="T9" fmla="*/ 24 h 123"/>
                <a:gd name="T10" fmla="*/ 10 w 25"/>
                <a:gd name="T11" fmla="*/ 30 h 123"/>
                <a:gd name="T12" fmla="*/ 11 w 25"/>
                <a:gd name="T13" fmla="*/ 33 h 123"/>
                <a:gd name="T14" fmla="*/ 10 w 25"/>
                <a:gd name="T15" fmla="*/ 35 h 123"/>
                <a:gd name="T16" fmla="*/ 11 w 25"/>
                <a:gd name="T17" fmla="*/ 44 h 123"/>
                <a:gd name="T18" fmla="*/ 12 w 25"/>
                <a:gd name="T19" fmla="*/ 33 h 123"/>
                <a:gd name="T20" fmla="*/ 10 w 25"/>
                <a:gd name="T21" fmla="*/ 12 h 123"/>
                <a:gd name="T22" fmla="*/ 9 w 25"/>
                <a:gd name="T23" fmla="*/ 17 h 123"/>
                <a:gd name="T24" fmla="*/ 11 w 25"/>
                <a:gd name="T25" fmla="*/ 22 h 123"/>
                <a:gd name="T26" fmla="*/ 10 w 25"/>
                <a:gd name="T27" fmla="*/ 12 h 123"/>
                <a:gd name="T28" fmla="*/ 9 w 25"/>
                <a:gd name="T29" fmla="*/ 5 h 123"/>
                <a:gd name="T30" fmla="*/ 10 w 25"/>
                <a:gd name="T31" fmla="*/ 10 h 123"/>
                <a:gd name="T32" fmla="*/ 10 w 25"/>
                <a:gd name="T33" fmla="*/ 5 h 123"/>
                <a:gd name="T34" fmla="*/ 12 w 25"/>
                <a:gd name="T35" fmla="*/ 109 h 123"/>
                <a:gd name="T36" fmla="*/ 20 w 25"/>
                <a:gd name="T37" fmla="*/ 69 h 123"/>
                <a:gd name="T38" fmla="*/ 17 w 25"/>
                <a:gd name="T39" fmla="*/ 21 h 123"/>
                <a:gd name="T40" fmla="*/ 21 w 25"/>
                <a:gd name="T41" fmla="*/ 69 h 123"/>
                <a:gd name="T42" fmla="*/ 10 w 25"/>
                <a:gd name="T43" fmla="*/ 111 h 123"/>
                <a:gd name="T44" fmla="*/ 15 w 25"/>
                <a:gd name="T45" fmla="*/ 1 h 123"/>
                <a:gd name="T46" fmla="*/ 15 w 25"/>
                <a:gd name="T47" fmla="*/ 7 h 123"/>
                <a:gd name="T48" fmla="*/ 16 w 25"/>
                <a:gd name="T49" fmla="*/ 9 h 123"/>
                <a:gd name="T50" fmla="*/ 15 w 25"/>
                <a:gd name="T51" fmla="*/ 11 h 123"/>
                <a:gd name="T52" fmla="*/ 15 w 25"/>
                <a:gd name="T53" fmla="*/ 34 h 123"/>
                <a:gd name="T54" fmla="*/ 18 w 25"/>
                <a:gd name="T55" fmla="*/ 96 h 123"/>
                <a:gd name="T56" fmla="*/ 16 w 25"/>
                <a:gd name="T57" fmla="*/ 98 h 123"/>
                <a:gd name="T58" fmla="*/ 16 w 25"/>
                <a:gd name="T59" fmla="*/ 77 h 123"/>
                <a:gd name="T60" fmla="*/ 15 w 25"/>
                <a:gd name="T61" fmla="*/ 69 h 123"/>
                <a:gd name="T62" fmla="*/ 14 w 25"/>
                <a:gd name="T63" fmla="*/ 78 h 123"/>
                <a:gd name="T64" fmla="*/ 15 w 25"/>
                <a:gd name="T65" fmla="*/ 77 h 123"/>
                <a:gd name="T66" fmla="*/ 15 w 25"/>
                <a:gd name="T67" fmla="*/ 80 h 123"/>
                <a:gd name="T68" fmla="*/ 15 w 25"/>
                <a:gd name="T69" fmla="*/ 95 h 123"/>
                <a:gd name="T70" fmla="*/ 6 w 25"/>
                <a:gd name="T71" fmla="*/ 114 h 123"/>
                <a:gd name="T72" fmla="*/ 5 w 25"/>
                <a:gd name="T73" fmla="*/ 115 h 123"/>
                <a:gd name="T74" fmla="*/ 1 w 25"/>
                <a:gd name="T75" fmla="*/ 123 h 123"/>
                <a:gd name="T76" fmla="*/ 7 w 25"/>
                <a:gd name="T77" fmla="*/ 115 h 123"/>
                <a:gd name="T78" fmla="*/ 23 w 25"/>
                <a:gd name="T79" fmla="*/ 73 h 123"/>
                <a:gd name="T80" fmla="*/ 18 w 25"/>
                <a:gd name="T81" fmla="*/ 18 h 123"/>
                <a:gd name="T82" fmla="*/ 17 w 25"/>
                <a:gd name="T83"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 h="123">
                  <a:moveTo>
                    <a:pt x="13" y="46"/>
                  </a:moveTo>
                  <a:cubicBezTo>
                    <a:pt x="12" y="46"/>
                    <a:pt x="12" y="46"/>
                    <a:pt x="11" y="46"/>
                  </a:cubicBezTo>
                  <a:cubicBezTo>
                    <a:pt x="12" y="51"/>
                    <a:pt x="12" y="55"/>
                    <a:pt x="13" y="60"/>
                  </a:cubicBezTo>
                  <a:cubicBezTo>
                    <a:pt x="13" y="60"/>
                    <a:pt x="13" y="60"/>
                    <a:pt x="13" y="60"/>
                  </a:cubicBezTo>
                  <a:cubicBezTo>
                    <a:pt x="13" y="61"/>
                    <a:pt x="13" y="63"/>
                    <a:pt x="13" y="64"/>
                  </a:cubicBezTo>
                  <a:cubicBezTo>
                    <a:pt x="13" y="65"/>
                    <a:pt x="13" y="66"/>
                    <a:pt x="13" y="67"/>
                  </a:cubicBezTo>
                  <a:cubicBezTo>
                    <a:pt x="14" y="67"/>
                    <a:pt x="14" y="67"/>
                    <a:pt x="15" y="67"/>
                  </a:cubicBezTo>
                  <a:cubicBezTo>
                    <a:pt x="15" y="67"/>
                    <a:pt x="15" y="67"/>
                    <a:pt x="15" y="67"/>
                  </a:cubicBezTo>
                  <a:cubicBezTo>
                    <a:pt x="15" y="60"/>
                    <a:pt x="14" y="53"/>
                    <a:pt x="13" y="46"/>
                  </a:cubicBezTo>
                  <a:moveTo>
                    <a:pt x="11" y="24"/>
                  </a:moveTo>
                  <a:cubicBezTo>
                    <a:pt x="11" y="24"/>
                    <a:pt x="10" y="24"/>
                    <a:pt x="9" y="24"/>
                  </a:cubicBezTo>
                  <a:cubicBezTo>
                    <a:pt x="10" y="26"/>
                    <a:pt x="10" y="28"/>
                    <a:pt x="10" y="30"/>
                  </a:cubicBezTo>
                  <a:cubicBezTo>
                    <a:pt x="10" y="31"/>
                    <a:pt x="10" y="32"/>
                    <a:pt x="10" y="33"/>
                  </a:cubicBezTo>
                  <a:cubicBezTo>
                    <a:pt x="10" y="33"/>
                    <a:pt x="11" y="33"/>
                    <a:pt x="11" y="33"/>
                  </a:cubicBezTo>
                  <a:cubicBezTo>
                    <a:pt x="12" y="34"/>
                    <a:pt x="12" y="35"/>
                    <a:pt x="11" y="35"/>
                  </a:cubicBezTo>
                  <a:cubicBezTo>
                    <a:pt x="10" y="35"/>
                    <a:pt x="10" y="35"/>
                    <a:pt x="10" y="35"/>
                  </a:cubicBezTo>
                  <a:cubicBezTo>
                    <a:pt x="10" y="35"/>
                    <a:pt x="10" y="35"/>
                    <a:pt x="10" y="35"/>
                  </a:cubicBezTo>
                  <a:cubicBezTo>
                    <a:pt x="10" y="38"/>
                    <a:pt x="11" y="41"/>
                    <a:pt x="11" y="44"/>
                  </a:cubicBezTo>
                  <a:cubicBezTo>
                    <a:pt x="12" y="44"/>
                    <a:pt x="12" y="44"/>
                    <a:pt x="13" y="44"/>
                  </a:cubicBezTo>
                  <a:cubicBezTo>
                    <a:pt x="13" y="40"/>
                    <a:pt x="12" y="37"/>
                    <a:pt x="12" y="33"/>
                  </a:cubicBezTo>
                  <a:cubicBezTo>
                    <a:pt x="12" y="30"/>
                    <a:pt x="12" y="27"/>
                    <a:pt x="11" y="24"/>
                  </a:cubicBezTo>
                  <a:moveTo>
                    <a:pt x="10" y="12"/>
                  </a:moveTo>
                  <a:cubicBezTo>
                    <a:pt x="9" y="12"/>
                    <a:pt x="9" y="13"/>
                    <a:pt x="8" y="13"/>
                  </a:cubicBezTo>
                  <a:cubicBezTo>
                    <a:pt x="8" y="14"/>
                    <a:pt x="8" y="16"/>
                    <a:pt x="9" y="17"/>
                  </a:cubicBezTo>
                  <a:cubicBezTo>
                    <a:pt x="9" y="19"/>
                    <a:pt x="9" y="20"/>
                    <a:pt x="9" y="22"/>
                  </a:cubicBezTo>
                  <a:cubicBezTo>
                    <a:pt x="10" y="22"/>
                    <a:pt x="10" y="22"/>
                    <a:pt x="11" y="22"/>
                  </a:cubicBezTo>
                  <a:cubicBezTo>
                    <a:pt x="11" y="21"/>
                    <a:pt x="11" y="20"/>
                    <a:pt x="11" y="19"/>
                  </a:cubicBezTo>
                  <a:cubicBezTo>
                    <a:pt x="11" y="16"/>
                    <a:pt x="10" y="14"/>
                    <a:pt x="10" y="12"/>
                  </a:cubicBezTo>
                  <a:moveTo>
                    <a:pt x="10" y="5"/>
                  </a:moveTo>
                  <a:cubicBezTo>
                    <a:pt x="10" y="5"/>
                    <a:pt x="9" y="5"/>
                    <a:pt x="9" y="5"/>
                  </a:cubicBezTo>
                  <a:cubicBezTo>
                    <a:pt x="8" y="7"/>
                    <a:pt x="8" y="9"/>
                    <a:pt x="8" y="11"/>
                  </a:cubicBezTo>
                  <a:cubicBezTo>
                    <a:pt x="9" y="10"/>
                    <a:pt x="10" y="10"/>
                    <a:pt x="10" y="10"/>
                  </a:cubicBezTo>
                  <a:cubicBezTo>
                    <a:pt x="10" y="8"/>
                    <a:pt x="11" y="7"/>
                    <a:pt x="11" y="6"/>
                  </a:cubicBezTo>
                  <a:cubicBezTo>
                    <a:pt x="11" y="5"/>
                    <a:pt x="11" y="5"/>
                    <a:pt x="10" y="5"/>
                  </a:cubicBezTo>
                  <a:moveTo>
                    <a:pt x="10" y="111"/>
                  </a:moveTo>
                  <a:cubicBezTo>
                    <a:pt x="11" y="111"/>
                    <a:pt x="11" y="110"/>
                    <a:pt x="12" y="109"/>
                  </a:cubicBezTo>
                  <a:cubicBezTo>
                    <a:pt x="15" y="106"/>
                    <a:pt x="18" y="102"/>
                    <a:pt x="19" y="97"/>
                  </a:cubicBezTo>
                  <a:cubicBezTo>
                    <a:pt x="23" y="88"/>
                    <a:pt x="21" y="78"/>
                    <a:pt x="20" y="69"/>
                  </a:cubicBezTo>
                  <a:cubicBezTo>
                    <a:pt x="18" y="57"/>
                    <a:pt x="18" y="45"/>
                    <a:pt x="17" y="34"/>
                  </a:cubicBezTo>
                  <a:cubicBezTo>
                    <a:pt x="17" y="30"/>
                    <a:pt x="17" y="25"/>
                    <a:pt x="17" y="21"/>
                  </a:cubicBezTo>
                  <a:cubicBezTo>
                    <a:pt x="17" y="25"/>
                    <a:pt x="18" y="29"/>
                    <a:pt x="18" y="33"/>
                  </a:cubicBezTo>
                  <a:cubicBezTo>
                    <a:pt x="19" y="45"/>
                    <a:pt x="20" y="57"/>
                    <a:pt x="21" y="69"/>
                  </a:cubicBezTo>
                  <a:cubicBezTo>
                    <a:pt x="22" y="78"/>
                    <a:pt x="23" y="87"/>
                    <a:pt x="21" y="95"/>
                  </a:cubicBezTo>
                  <a:cubicBezTo>
                    <a:pt x="20" y="102"/>
                    <a:pt x="16" y="108"/>
                    <a:pt x="10" y="111"/>
                  </a:cubicBezTo>
                  <a:moveTo>
                    <a:pt x="16" y="0"/>
                  </a:moveTo>
                  <a:cubicBezTo>
                    <a:pt x="15" y="0"/>
                    <a:pt x="15" y="1"/>
                    <a:pt x="15" y="1"/>
                  </a:cubicBezTo>
                  <a:cubicBezTo>
                    <a:pt x="15" y="3"/>
                    <a:pt x="15" y="5"/>
                    <a:pt x="15" y="7"/>
                  </a:cubicBezTo>
                  <a:cubicBezTo>
                    <a:pt x="15" y="7"/>
                    <a:pt x="15" y="7"/>
                    <a:pt x="15" y="7"/>
                  </a:cubicBezTo>
                  <a:cubicBezTo>
                    <a:pt x="15" y="7"/>
                    <a:pt x="16" y="7"/>
                    <a:pt x="16" y="7"/>
                  </a:cubicBezTo>
                  <a:cubicBezTo>
                    <a:pt x="17" y="7"/>
                    <a:pt x="17" y="8"/>
                    <a:pt x="16" y="9"/>
                  </a:cubicBezTo>
                  <a:cubicBezTo>
                    <a:pt x="16" y="9"/>
                    <a:pt x="15" y="9"/>
                    <a:pt x="15" y="9"/>
                  </a:cubicBezTo>
                  <a:cubicBezTo>
                    <a:pt x="15" y="10"/>
                    <a:pt x="15" y="10"/>
                    <a:pt x="15" y="11"/>
                  </a:cubicBezTo>
                  <a:cubicBezTo>
                    <a:pt x="15" y="13"/>
                    <a:pt x="15" y="15"/>
                    <a:pt x="15" y="16"/>
                  </a:cubicBezTo>
                  <a:cubicBezTo>
                    <a:pt x="15" y="22"/>
                    <a:pt x="15" y="28"/>
                    <a:pt x="15" y="34"/>
                  </a:cubicBezTo>
                  <a:cubicBezTo>
                    <a:pt x="16" y="45"/>
                    <a:pt x="16" y="57"/>
                    <a:pt x="18" y="68"/>
                  </a:cubicBezTo>
                  <a:cubicBezTo>
                    <a:pt x="19" y="77"/>
                    <a:pt x="21" y="87"/>
                    <a:pt x="18" y="96"/>
                  </a:cubicBezTo>
                  <a:cubicBezTo>
                    <a:pt x="17" y="98"/>
                    <a:pt x="16" y="101"/>
                    <a:pt x="14" y="103"/>
                  </a:cubicBezTo>
                  <a:cubicBezTo>
                    <a:pt x="15" y="101"/>
                    <a:pt x="15" y="100"/>
                    <a:pt x="16" y="98"/>
                  </a:cubicBezTo>
                  <a:cubicBezTo>
                    <a:pt x="17" y="94"/>
                    <a:pt x="18" y="89"/>
                    <a:pt x="17" y="84"/>
                  </a:cubicBezTo>
                  <a:cubicBezTo>
                    <a:pt x="17" y="82"/>
                    <a:pt x="17" y="80"/>
                    <a:pt x="16" y="77"/>
                  </a:cubicBezTo>
                  <a:cubicBezTo>
                    <a:pt x="16" y="75"/>
                    <a:pt x="16" y="72"/>
                    <a:pt x="15" y="69"/>
                  </a:cubicBezTo>
                  <a:cubicBezTo>
                    <a:pt x="15" y="69"/>
                    <a:pt x="15" y="69"/>
                    <a:pt x="15" y="69"/>
                  </a:cubicBezTo>
                  <a:cubicBezTo>
                    <a:pt x="14" y="69"/>
                    <a:pt x="14" y="69"/>
                    <a:pt x="13" y="69"/>
                  </a:cubicBezTo>
                  <a:cubicBezTo>
                    <a:pt x="14" y="72"/>
                    <a:pt x="14" y="75"/>
                    <a:pt x="14" y="78"/>
                  </a:cubicBezTo>
                  <a:cubicBezTo>
                    <a:pt x="14" y="77"/>
                    <a:pt x="14" y="77"/>
                    <a:pt x="14" y="77"/>
                  </a:cubicBezTo>
                  <a:cubicBezTo>
                    <a:pt x="15" y="77"/>
                    <a:pt x="15" y="77"/>
                    <a:pt x="15" y="77"/>
                  </a:cubicBezTo>
                  <a:cubicBezTo>
                    <a:pt x="16" y="77"/>
                    <a:pt x="17" y="78"/>
                    <a:pt x="16" y="79"/>
                  </a:cubicBezTo>
                  <a:cubicBezTo>
                    <a:pt x="16" y="79"/>
                    <a:pt x="15" y="80"/>
                    <a:pt x="15" y="80"/>
                  </a:cubicBezTo>
                  <a:cubicBezTo>
                    <a:pt x="15" y="80"/>
                    <a:pt x="15" y="80"/>
                    <a:pt x="15" y="80"/>
                  </a:cubicBezTo>
                  <a:cubicBezTo>
                    <a:pt x="16" y="85"/>
                    <a:pt x="16" y="90"/>
                    <a:pt x="15" y="95"/>
                  </a:cubicBezTo>
                  <a:cubicBezTo>
                    <a:pt x="13" y="101"/>
                    <a:pt x="11" y="106"/>
                    <a:pt x="8" y="111"/>
                  </a:cubicBezTo>
                  <a:cubicBezTo>
                    <a:pt x="7" y="112"/>
                    <a:pt x="6" y="113"/>
                    <a:pt x="6" y="114"/>
                  </a:cubicBezTo>
                  <a:cubicBezTo>
                    <a:pt x="6" y="114"/>
                    <a:pt x="5" y="114"/>
                    <a:pt x="5" y="114"/>
                  </a:cubicBezTo>
                  <a:cubicBezTo>
                    <a:pt x="5" y="114"/>
                    <a:pt x="5" y="115"/>
                    <a:pt x="5" y="115"/>
                  </a:cubicBezTo>
                  <a:cubicBezTo>
                    <a:pt x="3" y="117"/>
                    <a:pt x="2" y="119"/>
                    <a:pt x="0" y="121"/>
                  </a:cubicBezTo>
                  <a:cubicBezTo>
                    <a:pt x="0" y="122"/>
                    <a:pt x="0" y="123"/>
                    <a:pt x="1" y="123"/>
                  </a:cubicBezTo>
                  <a:cubicBezTo>
                    <a:pt x="1" y="123"/>
                    <a:pt x="1" y="123"/>
                    <a:pt x="2" y="122"/>
                  </a:cubicBezTo>
                  <a:cubicBezTo>
                    <a:pt x="4" y="120"/>
                    <a:pt x="6" y="118"/>
                    <a:pt x="7" y="115"/>
                  </a:cubicBezTo>
                  <a:cubicBezTo>
                    <a:pt x="15" y="112"/>
                    <a:pt x="20" y="106"/>
                    <a:pt x="22" y="98"/>
                  </a:cubicBezTo>
                  <a:cubicBezTo>
                    <a:pt x="25" y="90"/>
                    <a:pt x="24" y="82"/>
                    <a:pt x="23" y="73"/>
                  </a:cubicBezTo>
                  <a:cubicBezTo>
                    <a:pt x="22" y="61"/>
                    <a:pt x="21" y="48"/>
                    <a:pt x="20" y="35"/>
                  </a:cubicBezTo>
                  <a:cubicBezTo>
                    <a:pt x="20" y="30"/>
                    <a:pt x="19" y="24"/>
                    <a:pt x="18" y="18"/>
                  </a:cubicBezTo>
                  <a:cubicBezTo>
                    <a:pt x="18" y="16"/>
                    <a:pt x="17" y="13"/>
                    <a:pt x="17" y="10"/>
                  </a:cubicBezTo>
                  <a:cubicBezTo>
                    <a:pt x="17" y="7"/>
                    <a:pt x="18" y="4"/>
                    <a:pt x="17" y="1"/>
                  </a:cubicBezTo>
                  <a:cubicBezTo>
                    <a:pt x="17" y="1"/>
                    <a:pt x="16" y="0"/>
                    <a:pt x="1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136" name="Freeform 93"/>
            <p:cNvSpPr>
              <a:spLocks noEditPoints="1"/>
            </p:cNvSpPr>
            <p:nvPr/>
          </p:nvSpPr>
          <p:spPr bwMode="auto">
            <a:xfrm>
              <a:off x="5107306" y="3193257"/>
              <a:ext cx="122238" cy="119063"/>
            </a:xfrm>
            <a:custGeom>
              <a:avLst/>
              <a:gdLst>
                <a:gd name="T0" fmla="*/ 27 w 57"/>
                <a:gd name="T1" fmla="*/ 34 h 55"/>
                <a:gd name="T2" fmla="*/ 22 w 57"/>
                <a:gd name="T3" fmla="*/ 37 h 55"/>
                <a:gd name="T4" fmla="*/ 21 w 57"/>
                <a:gd name="T5" fmla="*/ 40 h 55"/>
                <a:gd name="T6" fmla="*/ 21 w 57"/>
                <a:gd name="T7" fmla="*/ 40 h 55"/>
                <a:gd name="T8" fmla="*/ 21 w 57"/>
                <a:gd name="T9" fmla="*/ 40 h 55"/>
                <a:gd name="T10" fmla="*/ 21 w 57"/>
                <a:gd name="T11" fmla="*/ 40 h 55"/>
                <a:gd name="T12" fmla="*/ 20 w 57"/>
                <a:gd name="T13" fmla="*/ 41 h 55"/>
                <a:gd name="T14" fmla="*/ 16 w 57"/>
                <a:gd name="T15" fmla="*/ 44 h 55"/>
                <a:gd name="T16" fmla="*/ 15 w 57"/>
                <a:gd name="T17" fmla="*/ 44 h 55"/>
                <a:gd name="T18" fmla="*/ 14 w 57"/>
                <a:gd name="T19" fmla="*/ 44 h 55"/>
                <a:gd name="T20" fmla="*/ 13 w 57"/>
                <a:gd name="T21" fmla="*/ 44 h 55"/>
                <a:gd name="T22" fmla="*/ 1 w 57"/>
                <a:gd name="T23" fmla="*/ 50 h 55"/>
                <a:gd name="T24" fmla="*/ 1 w 57"/>
                <a:gd name="T25" fmla="*/ 52 h 55"/>
                <a:gd name="T26" fmla="*/ 1 w 57"/>
                <a:gd name="T27" fmla="*/ 52 h 55"/>
                <a:gd name="T28" fmla="*/ 6 w 57"/>
                <a:gd name="T29" fmla="*/ 50 h 55"/>
                <a:gd name="T30" fmla="*/ 6 w 57"/>
                <a:gd name="T31" fmla="*/ 50 h 55"/>
                <a:gd name="T32" fmla="*/ 5 w 57"/>
                <a:gd name="T33" fmla="*/ 50 h 55"/>
                <a:gd name="T34" fmla="*/ 1 w 57"/>
                <a:gd name="T35" fmla="*/ 53 h 55"/>
                <a:gd name="T36" fmla="*/ 1 w 57"/>
                <a:gd name="T37" fmla="*/ 55 h 55"/>
                <a:gd name="T38" fmla="*/ 2 w 57"/>
                <a:gd name="T39" fmla="*/ 55 h 55"/>
                <a:gd name="T40" fmla="*/ 2 w 57"/>
                <a:gd name="T41" fmla="*/ 55 h 55"/>
                <a:gd name="T42" fmla="*/ 2 w 57"/>
                <a:gd name="T43" fmla="*/ 55 h 55"/>
                <a:gd name="T44" fmla="*/ 9 w 57"/>
                <a:gd name="T45" fmla="*/ 51 h 55"/>
                <a:gd name="T46" fmla="*/ 13 w 57"/>
                <a:gd name="T47" fmla="*/ 49 h 55"/>
                <a:gd name="T48" fmla="*/ 18 w 57"/>
                <a:gd name="T49" fmla="*/ 46 h 55"/>
                <a:gd name="T50" fmla="*/ 18 w 57"/>
                <a:gd name="T51" fmla="*/ 45 h 55"/>
                <a:gd name="T52" fmla="*/ 24 w 57"/>
                <a:gd name="T53" fmla="*/ 40 h 55"/>
                <a:gd name="T54" fmla="*/ 27 w 57"/>
                <a:gd name="T55" fmla="*/ 34 h 55"/>
                <a:gd name="T56" fmla="*/ 34 w 57"/>
                <a:gd name="T57" fmla="*/ 25 h 55"/>
                <a:gd name="T58" fmla="*/ 29 w 57"/>
                <a:gd name="T59" fmla="*/ 26 h 55"/>
                <a:gd name="T60" fmla="*/ 24 w 57"/>
                <a:gd name="T61" fmla="*/ 34 h 55"/>
                <a:gd name="T62" fmla="*/ 29 w 57"/>
                <a:gd name="T63" fmla="*/ 31 h 55"/>
                <a:gd name="T64" fmla="*/ 32 w 57"/>
                <a:gd name="T65" fmla="*/ 27 h 55"/>
                <a:gd name="T66" fmla="*/ 34 w 57"/>
                <a:gd name="T67" fmla="*/ 25 h 55"/>
                <a:gd name="T68" fmla="*/ 41 w 57"/>
                <a:gd name="T69" fmla="*/ 15 h 55"/>
                <a:gd name="T70" fmla="*/ 37 w 57"/>
                <a:gd name="T71" fmla="*/ 16 h 55"/>
                <a:gd name="T72" fmla="*/ 31 w 57"/>
                <a:gd name="T73" fmla="*/ 23 h 55"/>
                <a:gd name="T74" fmla="*/ 36 w 57"/>
                <a:gd name="T75" fmla="*/ 22 h 55"/>
                <a:gd name="T76" fmla="*/ 36 w 57"/>
                <a:gd name="T77" fmla="*/ 22 h 55"/>
                <a:gd name="T78" fmla="*/ 37 w 57"/>
                <a:gd name="T79" fmla="*/ 22 h 55"/>
                <a:gd name="T80" fmla="*/ 46 w 57"/>
                <a:gd name="T81" fmla="*/ 17 h 55"/>
                <a:gd name="T82" fmla="*/ 46 w 57"/>
                <a:gd name="T83" fmla="*/ 15 h 55"/>
                <a:gd name="T84" fmla="*/ 44 w 57"/>
                <a:gd name="T85" fmla="*/ 15 h 55"/>
                <a:gd name="T86" fmla="*/ 40 w 57"/>
                <a:gd name="T87" fmla="*/ 16 h 55"/>
                <a:gd name="T88" fmla="*/ 41 w 57"/>
                <a:gd name="T89" fmla="*/ 15 h 55"/>
                <a:gd name="T90" fmla="*/ 56 w 57"/>
                <a:gd name="T91" fmla="*/ 0 h 55"/>
                <a:gd name="T92" fmla="*/ 55 w 57"/>
                <a:gd name="T93" fmla="*/ 0 h 55"/>
                <a:gd name="T94" fmla="*/ 48 w 57"/>
                <a:gd name="T95" fmla="*/ 6 h 55"/>
                <a:gd name="T96" fmla="*/ 45 w 57"/>
                <a:gd name="T97" fmla="*/ 8 h 55"/>
                <a:gd name="T98" fmla="*/ 43 w 57"/>
                <a:gd name="T99" fmla="*/ 10 h 55"/>
                <a:gd name="T100" fmla="*/ 40 w 57"/>
                <a:gd name="T101" fmla="*/ 12 h 55"/>
                <a:gd name="T102" fmla="*/ 40 w 57"/>
                <a:gd name="T103" fmla="*/ 13 h 55"/>
                <a:gd name="T104" fmla="*/ 43 w 57"/>
                <a:gd name="T105" fmla="*/ 12 h 55"/>
                <a:gd name="T106" fmla="*/ 43 w 57"/>
                <a:gd name="T107" fmla="*/ 12 h 55"/>
                <a:gd name="T108" fmla="*/ 44 w 57"/>
                <a:gd name="T109" fmla="*/ 12 h 55"/>
                <a:gd name="T110" fmla="*/ 44 w 57"/>
                <a:gd name="T111" fmla="*/ 12 h 55"/>
                <a:gd name="T112" fmla="*/ 46 w 57"/>
                <a:gd name="T113" fmla="*/ 9 h 55"/>
                <a:gd name="T114" fmla="*/ 48 w 57"/>
                <a:gd name="T115" fmla="*/ 8 h 55"/>
                <a:gd name="T116" fmla="*/ 51 w 57"/>
                <a:gd name="T117" fmla="*/ 5 h 55"/>
                <a:gd name="T118" fmla="*/ 56 w 57"/>
                <a:gd name="T119" fmla="*/ 2 h 55"/>
                <a:gd name="T120" fmla="*/ 56 w 57"/>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7" h="55">
                  <a:moveTo>
                    <a:pt x="27" y="34"/>
                  </a:moveTo>
                  <a:cubicBezTo>
                    <a:pt x="26" y="35"/>
                    <a:pt x="24" y="36"/>
                    <a:pt x="22" y="37"/>
                  </a:cubicBezTo>
                  <a:cubicBezTo>
                    <a:pt x="22" y="38"/>
                    <a:pt x="21" y="39"/>
                    <a:pt x="21" y="40"/>
                  </a:cubicBezTo>
                  <a:cubicBezTo>
                    <a:pt x="21" y="40"/>
                    <a:pt x="21" y="40"/>
                    <a:pt x="21" y="40"/>
                  </a:cubicBezTo>
                  <a:cubicBezTo>
                    <a:pt x="21" y="40"/>
                    <a:pt x="21" y="40"/>
                    <a:pt x="21" y="40"/>
                  </a:cubicBezTo>
                  <a:cubicBezTo>
                    <a:pt x="21" y="40"/>
                    <a:pt x="21" y="40"/>
                    <a:pt x="21" y="40"/>
                  </a:cubicBezTo>
                  <a:cubicBezTo>
                    <a:pt x="20" y="40"/>
                    <a:pt x="20" y="40"/>
                    <a:pt x="20" y="41"/>
                  </a:cubicBezTo>
                  <a:cubicBezTo>
                    <a:pt x="19" y="42"/>
                    <a:pt x="18" y="43"/>
                    <a:pt x="16" y="44"/>
                  </a:cubicBezTo>
                  <a:cubicBezTo>
                    <a:pt x="16" y="44"/>
                    <a:pt x="15" y="44"/>
                    <a:pt x="15" y="44"/>
                  </a:cubicBezTo>
                  <a:cubicBezTo>
                    <a:pt x="14" y="44"/>
                    <a:pt x="14" y="44"/>
                    <a:pt x="14" y="44"/>
                  </a:cubicBezTo>
                  <a:cubicBezTo>
                    <a:pt x="13" y="44"/>
                    <a:pt x="13" y="44"/>
                    <a:pt x="13" y="44"/>
                  </a:cubicBezTo>
                  <a:cubicBezTo>
                    <a:pt x="9" y="46"/>
                    <a:pt x="5" y="49"/>
                    <a:pt x="1" y="50"/>
                  </a:cubicBezTo>
                  <a:cubicBezTo>
                    <a:pt x="0" y="50"/>
                    <a:pt x="0" y="52"/>
                    <a:pt x="1" y="52"/>
                  </a:cubicBezTo>
                  <a:cubicBezTo>
                    <a:pt x="1" y="52"/>
                    <a:pt x="1" y="52"/>
                    <a:pt x="1" y="52"/>
                  </a:cubicBezTo>
                  <a:cubicBezTo>
                    <a:pt x="3" y="51"/>
                    <a:pt x="4" y="51"/>
                    <a:pt x="6" y="50"/>
                  </a:cubicBezTo>
                  <a:cubicBezTo>
                    <a:pt x="6" y="50"/>
                    <a:pt x="6" y="50"/>
                    <a:pt x="6" y="50"/>
                  </a:cubicBezTo>
                  <a:cubicBezTo>
                    <a:pt x="6" y="50"/>
                    <a:pt x="5" y="50"/>
                    <a:pt x="5" y="50"/>
                  </a:cubicBezTo>
                  <a:cubicBezTo>
                    <a:pt x="4" y="51"/>
                    <a:pt x="2" y="52"/>
                    <a:pt x="1" y="53"/>
                  </a:cubicBezTo>
                  <a:cubicBezTo>
                    <a:pt x="0" y="54"/>
                    <a:pt x="0" y="55"/>
                    <a:pt x="1" y="55"/>
                  </a:cubicBezTo>
                  <a:cubicBezTo>
                    <a:pt x="1" y="55"/>
                    <a:pt x="2" y="55"/>
                    <a:pt x="2" y="55"/>
                  </a:cubicBezTo>
                  <a:cubicBezTo>
                    <a:pt x="2" y="55"/>
                    <a:pt x="2" y="55"/>
                    <a:pt x="2" y="55"/>
                  </a:cubicBezTo>
                  <a:cubicBezTo>
                    <a:pt x="2" y="55"/>
                    <a:pt x="2" y="55"/>
                    <a:pt x="2" y="55"/>
                  </a:cubicBezTo>
                  <a:cubicBezTo>
                    <a:pt x="4" y="54"/>
                    <a:pt x="6" y="53"/>
                    <a:pt x="9" y="51"/>
                  </a:cubicBezTo>
                  <a:cubicBezTo>
                    <a:pt x="10" y="51"/>
                    <a:pt x="11" y="50"/>
                    <a:pt x="13" y="49"/>
                  </a:cubicBezTo>
                  <a:cubicBezTo>
                    <a:pt x="15" y="48"/>
                    <a:pt x="17" y="47"/>
                    <a:pt x="18" y="46"/>
                  </a:cubicBezTo>
                  <a:cubicBezTo>
                    <a:pt x="19" y="46"/>
                    <a:pt x="19" y="45"/>
                    <a:pt x="18" y="45"/>
                  </a:cubicBezTo>
                  <a:cubicBezTo>
                    <a:pt x="21" y="43"/>
                    <a:pt x="22" y="42"/>
                    <a:pt x="24" y="40"/>
                  </a:cubicBezTo>
                  <a:cubicBezTo>
                    <a:pt x="25" y="38"/>
                    <a:pt x="26" y="36"/>
                    <a:pt x="27" y="34"/>
                  </a:cubicBezTo>
                  <a:moveTo>
                    <a:pt x="34" y="25"/>
                  </a:moveTo>
                  <a:cubicBezTo>
                    <a:pt x="32" y="25"/>
                    <a:pt x="31" y="26"/>
                    <a:pt x="29" y="26"/>
                  </a:cubicBezTo>
                  <a:cubicBezTo>
                    <a:pt x="27" y="28"/>
                    <a:pt x="26" y="31"/>
                    <a:pt x="24" y="34"/>
                  </a:cubicBezTo>
                  <a:cubicBezTo>
                    <a:pt x="26" y="33"/>
                    <a:pt x="28" y="32"/>
                    <a:pt x="29" y="31"/>
                  </a:cubicBezTo>
                  <a:cubicBezTo>
                    <a:pt x="30" y="30"/>
                    <a:pt x="31" y="28"/>
                    <a:pt x="32" y="27"/>
                  </a:cubicBezTo>
                  <a:cubicBezTo>
                    <a:pt x="32" y="26"/>
                    <a:pt x="33" y="26"/>
                    <a:pt x="34" y="25"/>
                  </a:cubicBezTo>
                  <a:moveTo>
                    <a:pt x="41" y="15"/>
                  </a:moveTo>
                  <a:cubicBezTo>
                    <a:pt x="40" y="15"/>
                    <a:pt x="38" y="16"/>
                    <a:pt x="37" y="16"/>
                  </a:cubicBezTo>
                  <a:cubicBezTo>
                    <a:pt x="35" y="18"/>
                    <a:pt x="33" y="21"/>
                    <a:pt x="31" y="23"/>
                  </a:cubicBezTo>
                  <a:cubicBezTo>
                    <a:pt x="33" y="23"/>
                    <a:pt x="34" y="23"/>
                    <a:pt x="36" y="22"/>
                  </a:cubicBezTo>
                  <a:cubicBezTo>
                    <a:pt x="36" y="22"/>
                    <a:pt x="36" y="22"/>
                    <a:pt x="36" y="22"/>
                  </a:cubicBezTo>
                  <a:cubicBezTo>
                    <a:pt x="36" y="22"/>
                    <a:pt x="36" y="22"/>
                    <a:pt x="37" y="22"/>
                  </a:cubicBezTo>
                  <a:cubicBezTo>
                    <a:pt x="40" y="20"/>
                    <a:pt x="43" y="18"/>
                    <a:pt x="46" y="17"/>
                  </a:cubicBezTo>
                  <a:cubicBezTo>
                    <a:pt x="47" y="16"/>
                    <a:pt x="47" y="15"/>
                    <a:pt x="46" y="15"/>
                  </a:cubicBezTo>
                  <a:cubicBezTo>
                    <a:pt x="45" y="15"/>
                    <a:pt x="45" y="15"/>
                    <a:pt x="44" y="15"/>
                  </a:cubicBezTo>
                  <a:cubicBezTo>
                    <a:pt x="43" y="15"/>
                    <a:pt x="41" y="15"/>
                    <a:pt x="40" y="16"/>
                  </a:cubicBezTo>
                  <a:cubicBezTo>
                    <a:pt x="40" y="15"/>
                    <a:pt x="41" y="15"/>
                    <a:pt x="41" y="15"/>
                  </a:cubicBezTo>
                  <a:moveTo>
                    <a:pt x="56" y="0"/>
                  </a:moveTo>
                  <a:cubicBezTo>
                    <a:pt x="56" y="0"/>
                    <a:pt x="55" y="0"/>
                    <a:pt x="55" y="0"/>
                  </a:cubicBezTo>
                  <a:cubicBezTo>
                    <a:pt x="53" y="2"/>
                    <a:pt x="50" y="4"/>
                    <a:pt x="48" y="6"/>
                  </a:cubicBezTo>
                  <a:cubicBezTo>
                    <a:pt x="47" y="7"/>
                    <a:pt x="46" y="7"/>
                    <a:pt x="45" y="8"/>
                  </a:cubicBezTo>
                  <a:cubicBezTo>
                    <a:pt x="44" y="9"/>
                    <a:pt x="43" y="9"/>
                    <a:pt x="43" y="10"/>
                  </a:cubicBezTo>
                  <a:cubicBezTo>
                    <a:pt x="42" y="11"/>
                    <a:pt x="41" y="11"/>
                    <a:pt x="40" y="12"/>
                  </a:cubicBezTo>
                  <a:cubicBezTo>
                    <a:pt x="40" y="13"/>
                    <a:pt x="40" y="13"/>
                    <a:pt x="40" y="13"/>
                  </a:cubicBezTo>
                  <a:cubicBezTo>
                    <a:pt x="41" y="13"/>
                    <a:pt x="42" y="12"/>
                    <a:pt x="43" y="12"/>
                  </a:cubicBezTo>
                  <a:cubicBezTo>
                    <a:pt x="43" y="12"/>
                    <a:pt x="43" y="12"/>
                    <a:pt x="43" y="12"/>
                  </a:cubicBezTo>
                  <a:cubicBezTo>
                    <a:pt x="43" y="12"/>
                    <a:pt x="43" y="12"/>
                    <a:pt x="44" y="12"/>
                  </a:cubicBezTo>
                  <a:cubicBezTo>
                    <a:pt x="44" y="12"/>
                    <a:pt x="44" y="12"/>
                    <a:pt x="44" y="12"/>
                  </a:cubicBezTo>
                  <a:cubicBezTo>
                    <a:pt x="45" y="11"/>
                    <a:pt x="45" y="10"/>
                    <a:pt x="46" y="9"/>
                  </a:cubicBezTo>
                  <a:cubicBezTo>
                    <a:pt x="47" y="9"/>
                    <a:pt x="48" y="8"/>
                    <a:pt x="48" y="8"/>
                  </a:cubicBezTo>
                  <a:cubicBezTo>
                    <a:pt x="49" y="7"/>
                    <a:pt x="50" y="6"/>
                    <a:pt x="51" y="5"/>
                  </a:cubicBezTo>
                  <a:cubicBezTo>
                    <a:pt x="53" y="4"/>
                    <a:pt x="54" y="3"/>
                    <a:pt x="56" y="2"/>
                  </a:cubicBezTo>
                  <a:cubicBezTo>
                    <a:pt x="57" y="1"/>
                    <a:pt x="57" y="0"/>
                    <a:pt x="56"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sp>
          <p:nvSpPr>
            <p:cNvPr id="271" name="任意多边形 270"/>
            <p:cNvSpPr/>
            <p:nvPr/>
          </p:nvSpPr>
          <p:spPr bwMode="auto">
            <a:xfrm>
              <a:off x="5107838" y="2902743"/>
              <a:ext cx="556146" cy="974726"/>
            </a:xfrm>
            <a:custGeom>
              <a:avLst/>
              <a:gdLst>
                <a:gd name="connsiteX0" fmla="*/ 527047 w 556146"/>
                <a:gd name="connsiteY0" fmla="*/ 954088 h 974726"/>
                <a:gd name="connsiteX1" fmla="*/ 529164 w 556146"/>
                <a:gd name="connsiteY1" fmla="*/ 954088 h 974726"/>
                <a:gd name="connsiteX2" fmla="*/ 529164 w 556146"/>
                <a:gd name="connsiteY2" fmla="*/ 958674 h 974726"/>
                <a:gd name="connsiteX3" fmla="*/ 514347 w 556146"/>
                <a:gd name="connsiteY3" fmla="*/ 970140 h 974726"/>
                <a:gd name="connsiteX4" fmla="*/ 510114 w 556146"/>
                <a:gd name="connsiteY4" fmla="*/ 972433 h 974726"/>
                <a:gd name="connsiteX5" fmla="*/ 510114 w 556146"/>
                <a:gd name="connsiteY5" fmla="*/ 974726 h 974726"/>
                <a:gd name="connsiteX6" fmla="*/ 507997 w 556146"/>
                <a:gd name="connsiteY6" fmla="*/ 974726 h 974726"/>
                <a:gd name="connsiteX7" fmla="*/ 507997 w 556146"/>
                <a:gd name="connsiteY7" fmla="*/ 970140 h 974726"/>
                <a:gd name="connsiteX8" fmla="*/ 514347 w 556146"/>
                <a:gd name="connsiteY8" fmla="*/ 965554 h 974726"/>
                <a:gd name="connsiteX9" fmla="*/ 527047 w 556146"/>
                <a:gd name="connsiteY9" fmla="*/ 954088 h 974726"/>
                <a:gd name="connsiteX10" fmla="*/ 550414 w 556146"/>
                <a:gd name="connsiteY10" fmla="*/ 914400 h 974726"/>
                <a:gd name="connsiteX11" fmla="*/ 552503 w 556146"/>
                <a:gd name="connsiteY11" fmla="*/ 914400 h 974726"/>
                <a:gd name="connsiteX12" fmla="*/ 554591 w 556146"/>
                <a:gd name="connsiteY12" fmla="*/ 918696 h 974726"/>
                <a:gd name="connsiteX13" fmla="*/ 552503 w 556146"/>
                <a:gd name="connsiteY13" fmla="*/ 920844 h 974726"/>
                <a:gd name="connsiteX14" fmla="*/ 521170 w 556146"/>
                <a:gd name="connsiteY14" fmla="*/ 948765 h 974726"/>
                <a:gd name="connsiteX15" fmla="*/ 519081 w 556146"/>
                <a:gd name="connsiteY15" fmla="*/ 950913 h 974726"/>
                <a:gd name="connsiteX16" fmla="*/ 516992 w 556146"/>
                <a:gd name="connsiteY16" fmla="*/ 946617 h 974726"/>
                <a:gd name="connsiteX17" fmla="*/ 550414 w 556146"/>
                <a:gd name="connsiteY17" fmla="*/ 916548 h 974726"/>
                <a:gd name="connsiteX18" fmla="*/ 550414 w 556146"/>
                <a:gd name="connsiteY18" fmla="*/ 914400 h 974726"/>
                <a:gd name="connsiteX19" fmla="*/ 548121 w 556146"/>
                <a:gd name="connsiteY19" fmla="*/ 892175 h 974726"/>
                <a:gd name="connsiteX20" fmla="*/ 552401 w 556146"/>
                <a:gd name="connsiteY20" fmla="*/ 892175 h 974726"/>
                <a:gd name="connsiteX21" fmla="*/ 554541 w 556146"/>
                <a:gd name="connsiteY21" fmla="*/ 892175 h 974726"/>
                <a:gd name="connsiteX22" fmla="*/ 554541 w 556146"/>
                <a:gd name="connsiteY22" fmla="*/ 896471 h 974726"/>
                <a:gd name="connsiteX23" fmla="*/ 552401 w 556146"/>
                <a:gd name="connsiteY23" fmla="*/ 896471 h 974726"/>
                <a:gd name="connsiteX24" fmla="*/ 548121 w 556146"/>
                <a:gd name="connsiteY24" fmla="*/ 896471 h 974726"/>
                <a:gd name="connsiteX25" fmla="*/ 531004 w 556146"/>
                <a:gd name="connsiteY25" fmla="*/ 909358 h 974726"/>
                <a:gd name="connsiteX26" fmla="*/ 511747 w 556146"/>
                <a:gd name="connsiteY26" fmla="*/ 926540 h 974726"/>
                <a:gd name="connsiteX27" fmla="*/ 511747 w 556146"/>
                <a:gd name="connsiteY27" fmla="*/ 928688 h 974726"/>
                <a:gd name="connsiteX28" fmla="*/ 509607 w 556146"/>
                <a:gd name="connsiteY28" fmla="*/ 924392 h 974726"/>
                <a:gd name="connsiteX29" fmla="*/ 511747 w 556146"/>
                <a:gd name="connsiteY29" fmla="*/ 922245 h 974726"/>
                <a:gd name="connsiteX30" fmla="*/ 531004 w 556146"/>
                <a:gd name="connsiteY30" fmla="*/ 902914 h 974726"/>
                <a:gd name="connsiteX31" fmla="*/ 548121 w 556146"/>
                <a:gd name="connsiteY31" fmla="*/ 892175 h 974726"/>
                <a:gd name="connsiteX32" fmla="*/ 544457 w 556146"/>
                <a:gd name="connsiteY32" fmla="*/ 874713 h 974726"/>
                <a:gd name="connsiteX33" fmla="*/ 546600 w 556146"/>
                <a:gd name="connsiteY33" fmla="*/ 874713 h 974726"/>
                <a:gd name="connsiteX34" fmla="*/ 548743 w 556146"/>
                <a:gd name="connsiteY34" fmla="*/ 876911 h 974726"/>
                <a:gd name="connsiteX35" fmla="*/ 546600 w 556146"/>
                <a:gd name="connsiteY35" fmla="*/ 879109 h 974726"/>
                <a:gd name="connsiteX36" fmla="*/ 510167 w 556146"/>
                <a:gd name="connsiteY36" fmla="*/ 903288 h 974726"/>
                <a:gd name="connsiteX37" fmla="*/ 508023 w 556146"/>
                <a:gd name="connsiteY37" fmla="*/ 903288 h 974726"/>
                <a:gd name="connsiteX38" fmla="*/ 508023 w 556146"/>
                <a:gd name="connsiteY38" fmla="*/ 898892 h 974726"/>
                <a:gd name="connsiteX39" fmla="*/ 510167 w 556146"/>
                <a:gd name="connsiteY39" fmla="*/ 898892 h 974726"/>
                <a:gd name="connsiteX40" fmla="*/ 544457 w 556146"/>
                <a:gd name="connsiteY40" fmla="*/ 874713 h 974726"/>
                <a:gd name="connsiteX41" fmla="*/ 544297 w 556146"/>
                <a:gd name="connsiteY41" fmla="*/ 842963 h 974726"/>
                <a:gd name="connsiteX42" fmla="*/ 548615 w 556146"/>
                <a:gd name="connsiteY42" fmla="*/ 842963 h 974726"/>
                <a:gd name="connsiteX43" fmla="*/ 550774 w 556146"/>
                <a:gd name="connsiteY43" fmla="*/ 842963 h 974726"/>
                <a:gd name="connsiteX44" fmla="*/ 552933 w 556146"/>
                <a:gd name="connsiteY44" fmla="*/ 842963 h 974726"/>
                <a:gd name="connsiteX45" fmla="*/ 552933 w 556146"/>
                <a:gd name="connsiteY45" fmla="*/ 847130 h 974726"/>
                <a:gd name="connsiteX46" fmla="*/ 550774 w 556146"/>
                <a:gd name="connsiteY46" fmla="*/ 847130 h 974726"/>
                <a:gd name="connsiteX47" fmla="*/ 548615 w 556146"/>
                <a:gd name="connsiteY47" fmla="*/ 847130 h 974726"/>
                <a:gd name="connsiteX48" fmla="*/ 544297 w 556146"/>
                <a:gd name="connsiteY48" fmla="*/ 847130 h 974726"/>
                <a:gd name="connsiteX49" fmla="*/ 524866 w 556146"/>
                <a:gd name="connsiteY49" fmla="*/ 859632 h 974726"/>
                <a:gd name="connsiteX50" fmla="*/ 507594 w 556146"/>
                <a:gd name="connsiteY50" fmla="*/ 874218 h 974726"/>
                <a:gd name="connsiteX51" fmla="*/ 505435 w 556146"/>
                <a:gd name="connsiteY51" fmla="*/ 876301 h 974726"/>
                <a:gd name="connsiteX52" fmla="*/ 503276 w 556146"/>
                <a:gd name="connsiteY52" fmla="*/ 872134 h 974726"/>
                <a:gd name="connsiteX53" fmla="*/ 507594 w 556146"/>
                <a:gd name="connsiteY53" fmla="*/ 870050 h 974726"/>
                <a:gd name="connsiteX54" fmla="*/ 527025 w 556146"/>
                <a:gd name="connsiteY54" fmla="*/ 853381 h 974726"/>
                <a:gd name="connsiteX55" fmla="*/ 544297 w 556146"/>
                <a:gd name="connsiteY55" fmla="*/ 842963 h 974726"/>
                <a:gd name="connsiteX56" fmla="*/ 542738 w 556146"/>
                <a:gd name="connsiteY56" fmla="*/ 819150 h 974726"/>
                <a:gd name="connsiteX57" fmla="*/ 544947 w 556146"/>
                <a:gd name="connsiteY57" fmla="*/ 819150 h 974726"/>
                <a:gd name="connsiteX58" fmla="*/ 544947 w 556146"/>
                <a:gd name="connsiteY58" fmla="*/ 823446 h 974726"/>
                <a:gd name="connsiteX59" fmla="*/ 542738 w 556146"/>
                <a:gd name="connsiteY59" fmla="*/ 823446 h 974726"/>
                <a:gd name="connsiteX60" fmla="*/ 531694 w 556146"/>
                <a:gd name="connsiteY60" fmla="*/ 827741 h 974726"/>
                <a:gd name="connsiteX61" fmla="*/ 520651 w 556146"/>
                <a:gd name="connsiteY61" fmla="*/ 838481 h 974726"/>
                <a:gd name="connsiteX62" fmla="*/ 502981 w 556146"/>
                <a:gd name="connsiteY62" fmla="*/ 851367 h 974726"/>
                <a:gd name="connsiteX63" fmla="*/ 500773 w 556146"/>
                <a:gd name="connsiteY63" fmla="*/ 855663 h 974726"/>
                <a:gd name="connsiteX64" fmla="*/ 498564 w 556146"/>
                <a:gd name="connsiteY64" fmla="*/ 855663 h 974726"/>
                <a:gd name="connsiteX65" fmla="*/ 496355 w 556146"/>
                <a:gd name="connsiteY65" fmla="*/ 855663 h 974726"/>
                <a:gd name="connsiteX66" fmla="*/ 496355 w 556146"/>
                <a:gd name="connsiteY66" fmla="*/ 853515 h 974726"/>
                <a:gd name="connsiteX67" fmla="*/ 498564 w 556146"/>
                <a:gd name="connsiteY67" fmla="*/ 851367 h 974726"/>
                <a:gd name="connsiteX68" fmla="*/ 502981 w 556146"/>
                <a:gd name="connsiteY68" fmla="*/ 847072 h 974726"/>
                <a:gd name="connsiteX69" fmla="*/ 520651 w 556146"/>
                <a:gd name="connsiteY69" fmla="*/ 832037 h 974726"/>
                <a:gd name="connsiteX70" fmla="*/ 542738 w 556146"/>
                <a:gd name="connsiteY70" fmla="*/ 819150 h 974726"/>
                <a:gd name="connsiteX71" fmla="*/ 546583 w 556146"/>
                <a:gd name="connsiteY71" fmla="*/ 793750 h 974726"/>
                <a:gd name="connsiteX72" fmla="*/ 546583 w 556146"/>
                <a:gd name="connsiteY72" fmla="*/ 797983 h 974726"/>
                <a:gd name="connsiteX73" fmla="*/ 544424 w 556146"/>
                <a:gd name="connsiteY73" fmla="*/ 800100 h 974726"/>
                <a:gd name="connsiteX74" fmla="*/ 540106 w 556146"/>
                <a:gd name="connsiteY74" fmla="*/ 800100 h 974726"/>
                <a:gd name="connsiteX75" fmla="*/ 520675 w 556146"/>
                <a:gd name="connsiteY75" fmla="*/ 812800 h 974726"/>
                <a:gd name="connsiteX76" fmla="*/ 503403 w 556146"/>
                <a:gd name="connsiteY76" fmla="*/ 829733 h 974726"/>
                <a:gd name="connsiteX77" fmla="*/ 501244 w 556146"/>
                <a:gd name="connsiteY77" fmla="*/ 831850 h 974726"/>
                <a:gd name="connsiteX78" fmla="*/ 499085 w 556146"/>
                <a:gd name="connsiteY78" fmla="*/ 831850 h 974726"/>
                <a:gd name="connsiteX79" fmla="*/ 496926 w 556146"/>
                <a:gd name="connsiteY79" fmla="*/ 827617 h 974726"/>
                <a:gd name="connsiteX80" fmla="*/ 499085 w 556146"/>
                <a:gd name="connsiteY80" fmla="*/ 827617 h 974726"/>
                <a:gd name="connsiteX81" fmla="*/ 501244 w 556146"/>
                <a:gd name="connsiteY81" fmla="*/ 823383 h 974726"/>
                <a:gd name="connsiteX82" fmla="*/ 522834 w 556146"/>
                <a:gd name="connsiteY82" fmla="*/ 806450 h 974726"/>
                <a:gd name="connsiteX83" fmla="*/ 540106 w 556146"/>
                <a:gd name="connsiteY83" fmla="*/ 795867 h 974726"/>
                <a:gd name="connsiteX84" fmla="*/ 544424 w 556146"/>
                <a:gd name="connsiteY84" fmla="*/ 795867 h 974726"/>
                <a:gd name="connsiteX85" fmla="*/ 546583 w 556146"/>
                <a:gd name="connsiteY85" fmla="*/ 793750 h 974726"/>
                <a:gd name="connsiteX86" fmla="*/ 552414 w 556146"/>
                <a:gd name="connsiteY86" fmla="*/ 763588 h 974726"/>
                <a:gd name="connsiteX87" fmla="*/ 554547 w 556146"/>
                <a:gd name="connsiteY87" fmla="*/ 763588 h 974726"/>
                <a:gd name="connsiteX88" fmla="*/ 554547 w 556146"/>
                <a:gd name="connsiteY88" fmla="*/ 767868 h 974726"/>
                <a:gd name="connsiteX89" fmla="*/ 552414 w 556146"/>
                <a:gd name="connsiteY89" fmla="*/ 767868 h 974726"/>
                <a:gd name="connsiteX90" fmla="*/ 541748 w 556146"/>
                <a:gd name="connsiteY90" fmla="*/ 774287 h 974726"/>
                <a:gd name="connsiteX91" fmla="*/ 537481 w 556146"/>
                <a:gd name="connsiteY91" fmla="*/ 776426 h 974726"/>
                <a:gd name="connsiteX92" fmla="*/ 494817 w 556146"/>
                <a:gd name="connsiteY92" fmla="*/ 808522 h 974726"/>
                <a:gd name="connsiteX93" fmla="*/ 492684 w 556146"/>
                <a:gd name="connsiteY93" fmla="*/ 810661 h 974726"/>
                <a:gd name="connsiteX94" fmla="*/ 492684 w 556146"/>
                <a:gd name="connsiteY94" fmla="*/ 812801 h 974726"/>
                <a:gd name="connsiteX95" fmla="*/ 490550 w 556146"/>
                <a:gd name="connsiteY95" fmla="*/ 812801 h 974726"/>
                <a:gd name="connsiteX96" fmla="*/ 490550 w 556146"/>
                <a:gd name="connsiteY96" fmla="*/ 808522 h 974726"/>
                <a:gd name="connsiteX97" fmla="*/ 492684 w 556146"/>
                <a:gd name="connsiteY97" fmla="*/ 806382 h 974726"/>
                <a:gd name="connsiteX98" fmla="*/ 537481 w 556146"/>
                <a:gd name="connsiteY98" fmla="*/ 772147 h 974726"/>
                <a:gd name="connsiteX99" fmla="*/ 541748 w 556146"/>
                <a:gd name="connsiteY99" fmla="*/ 770007 h 974726"/>
                <a:gd name="connsiteX100" fmla="*/ 552414 w 556146"/>
                <a:gd name="connsiteY100" fmla="*/ 763588 h 974726"/>
                <a:gd name="connsiteX101" fmla="*/ 526951 w 556146"/>
                <a:gd name="connsiteY101" fmla="*/ 752475 h 974726"/>
                <a:gd name="connsiteX102" fmla="*/ 529115 w 556146"/>
                <a:gd name="connsiteY102" fmla="*/ 752475 h 974726"/>
                <a:gd name="connsiteX103" fmla="*/ 529115 w 556146"/>
                <a:gd name="connsiteY103" fmla="*/ 756708 h 974726"/>
                <a:gd name="connsiteX104" fmla="*/ 466337 w 556146"/>
                <a:gd name="connsiteY104" fmla="*/ 792692 h 974726"/>
                <a:gd name="connsiteX105" fmla="*/ 464172 w 556146"/>
                <a:gd name="connsiteY105" fmla="*/ 794808 h 974726"/>
                <a:gd name="connsiteX106" fmla="*/ 464172 w 556146"/>
                <a:gd name="connsiteY106" fmla="*/ 796925 h 974726"/>
                <a:gd name="connsiteX107" fmla="*/ 462007 w 556146"/>
                <a:gd name="connsiteY107" fmla="*/ 796925 h 974726"/>
                <a:gd name="connsiteX108" fmla="*/ 459842 w 556146"/>
                <a:gd name="connsiteY108" fmla="*/ 794808 h 974726"/>
                <a:gd name="connsiteX109" fmla="*/ 462007 w 556146"/>
                <a:gd name="connsiteY109" fmla="*/ 792692 h 974726"/>
                <a:gd name="connsiteX110" fmla="*/ 526951 w 556146"/>
                <a:gd name="connsiteY110" fmla="*/ 752475 h 974726"/>
                <a:gd name="connsiteX111" fmla="*/ 456090 w 556146"/>
                <a:gd name="connsiteY111" fmla="*/ 752475 h 974726"/>
                <a:gd name="connsiteX112" fmla="*/ 458255 w 556146"/>
                <a:gd name="connsiteY112" fmla="*/ 754618 h 974726"/>
                <a:gd name="connsiteX113" fmla="*/ 456090 w 556146"/>
                <a:gd name="connsiteY113" fmla="*/ 756761 h 974726"/>
                <a:gd name="connsiteX114" fmla="*/ 421454 w 556146"/>
                <a:gd name="connsiteY114" fmla="*/ 773907 h 974726"/>
                <a:gd name="connsiteX115" fmla="*/ 391147 w 556146"/>
                <a:gd name="connsiteY115" fmla="*/ 795338 h 974726"/>
                <a:gd name="connsiteX116" fmla="*/ 388982 w 556146"/>
                <a:gd name="connsiteY116" fmla="*/ 791052 h 974726"/>
                <a:gd name="connsiteX117" fmla="*/ 421454 w 556146"/>
                <a:gd name="connsiteY117" fmla="*/ 767477 h 974726"/>
                <a:gd name="connsiteX118" fmla="*/ 440937 w 556146"/>
                <a:gd name="connsiteY118" fmla="*/ 756761 h 974726"/>
                <a:gd name="connsiteX119" fmla="*/ 456090 w 556146"/>
                <a:gd name="connsiteY119" fmla="*/ 752475 h 974726"/>
                <a:gd name="connsiteX120" fmla="*/ 432175 w 556146"/>
                <a:gd name="connsiteY120" fmla="*/ 749300 h 974726"/>
                <a:gd name="connsiteX121" fmla="*/ 438639 w 556146"/>
                <a:gd name="connsiteY121" fmla="*/ 749300 h 974726"/>
                <a:gd name="connsiteX122" fmla="*/ 438639 w 556146"/>
                <a:gd name="connsiteY122" fmla="*/ 751465 h 974726"/>
                <a:gd name="connsiteX123" fmla="*/ 438639 w 556146"/>
                <a:gd name="connsiteY123" fmla="*/ 753630 h 974726"/>
                <a:gd name="connsiteX124" fmla="*/ 436484 w 556146"/>
                <a:gd name="connsiteY124" fmla="*/ 753630 h 974726"/>
                <a:gd name="connsiteX125" fmla="*/ 432175 w 556146"/>
                <a:gd name="connsiteY125" fmla="*/ 753630 h 974726"/>
                <a:gd name="connsiteX126" fmla="*/ 425712 w 556146"/>
                <a:gd name="connsiteY126" fmla="*/ 755794 h 974726"/>
                <a:gd name="connsiteX127" fmla="*/ 417094 w 556146"/>
                <a:gd name="connsiteY127" fmla="*/ 760124 h 974726"/>
                <a:gd name="connsiteX128" fmla="*/ 397704 w 556146"/>
                <a:gd name="connsiteY128" fmla="*/ 770948 h 974726"/>
                <a:gd name="connsiteX129" fmla="*/ 354614 w 556146"/>
                <a:gd name="connsiteY129" fmla="*/ 796925 h 974726"/>
                <a:gd name="connsiteX130" fmla="*/ 352460 w 556146"/>
                <a:gd name="connsiteY130" fmla="*/ 796925 h 974726"/>
                <a:gd name="connsiteX131" fmla="*/ 352460 w 556146"/>
                <a:gd name="connsiteY131" fmla="*/ 792596 h 974726"/>
                <a:gd name="connsiteX132" fmla="*/ 399858 w 556146"/>
                <a:gd name="connsiteY132" fmla="*/ 764454 h 974726"/>
                <a:gd name="connsiteX133" fmla="*/ 414940 w 556146"/>
                <a:gd name="connsiteY133" fmla="*/ 755794 h 974726"/>
                <a:gd name="connsiteX134" fmla="*/ 421403 w 556146"/>
                <a:gd name="connsiteY134" fmla="*/ 751465 h 974726"/>
                <a:gd name="connsiteX135" fmla="*/ 423557 w 556146"/>
                <a:gd name="connsiteY135" fmla="*/ 751465 h 974726"/>
                <a:gd name="connsiteX136" fmla="*/ 432175 w 556146"/>
                <a:gd name="connsiteY136" fmla="*/ 749300 h 974726"/>
                <a:gd name="connsiteX137" fmla="*/ 294198 w 556146"/>
                <a:gd name="connsiteY137" fmla="*/ 748242 h 974726"/>
                <a:gd name="connsiteX138" fmla="*/ 294198 w 556146"/>
                <a:gd name="connsiteY138" fmla="*/ 750358 h 974726"/>
                <a:gd name="connsiteX139" fmla="*/ 287803 w 556146"/>
                <a:gd name="connsiteY139" fmla="*/ 754592 h 974726"/>
                <a:gd name="connsiteX140" fmla="*/ 225981 w 556146"/>
                <a:gd name="connsiteY140" fmla="*/ 790575 h 974726"/>
                <a:gd name="connsiteX141" fmla="*/ 223849 w 556146"/>
                <a:gd name="connsiteY141" fmla="*/ 790575 h 974726"/>
                <a:gd name="connsiteX142" fmla="*/ 223849 w 556146"/>
                <a:gd name="connsiteY142" fmla="*/ 786342 h 974726"/>
                <a:gd name="connsiteX143" fmla="*/ 275012 w 556146"/>
                <a:gd name="connsiteY143" fmla="*/ 754592 h 974726"/>
                <a:gd name="connsiteX144" fmla="*/ 294198 w 556146"/>
                <a:gd name="connsiteY144" fmla="*/ 748242 h 974726"/>
                <a:gd name="connsiteX145" fmla="*/ 503541 w 556146"/>
                <a:gd name="connsiteY145" fmla="*/ 747713 h 974726"/>
                <a:gd name="connsiteX146" fmla="*/ 510058 w 556146"/>
                <a:gd name="connsiteY146" fmla="*/ 749878 h 974726"/>
                <a:gd name="connsiteX147" fmla="*/ 507886 w 556146"/>
                <a:gd name="connsiteY147" fmla="*/ 754207 h 974726"/>
                <a:gd name="connsiteX148" fmla="*/ 507886 w 556146"/>
                <a:gd name="connsiteY148" fmla="*/ 752043 h 974726"/>
                <a:gd name="connsiteX149" fmla="*/ 503541 w 556146"/>
                <a:gd name="connsiteY149" fmla="*/ 752043 h 974726"/>
                <a:gd name="connsiteX150" fmla="*/ 492679 w 556146"/>
                <a:gd name="connsiteY150" fmla="*/ 756372 h 974726"/>
                <a:gd name="connsiteX151" fmla="*/ 468783 w 556146"/>
                <a:gd name="connsiteY151" fmla="*/ 769361 h 974726"/>
                <a:gd name="connsiteX152" fmla="*/ 434025 w 556146"/>
                <a:gd name="connsiteY152" fmla="*/ 795338 h 974726"/>
                <a:gd name="connsiteX153" fmla="*/ 431853 w 556146"/>
                <a:gd name="connsiteY153" fmla="*/ 795338 h 974726"/>
                <a:gd name="connsiteX154" fmla="*/ 431853 w 556146"/>
                <a:gd name="connsiteY154" fmla="*/ 791009 h 974726"/>
                <a:gd name="connsiteX155" fmla="*/ 470955 w 556146"/>
                <a:gd name="connsiteY155" fmla="*/ 762867 h 974726"/>
                <a:gd name="connsiteX156" fmla="*/ 488334 w 556146"/>
                <a:gd name="connsiteY156" fmla="*/ 752043 h 974726"/>
                <a:gd name="connsiteX157" fmla="*/ 494851 w 556146"/>
                <a:gd name="connsiteY157" fmla="*/ 749878 h 974726"/>
                <a:gd name="connsiteX158" fmla="*/ 503541 w 556146"/>
                <a:gd name="connsiteY158" fmla="*/ 747713 h 974726"/>
                <a:gd name="connsiteX159" fmla="*/ 368221 w 556146"/>
                <a:gd name="connsiteY159" fmla="*/ 747713 h 974726"/>
                <a:gd name="connsiteX160" fmla="*/ 370376 w 556146"/>
                <a:gd name="connsiteY160" fmla="*/ 747713 h 974726"/>
                <a:gd name="connsiteX161" fmla="*/ 368221 w 556146"/>
                <a:gd name="connsiteY161" fmla="*/ 752031 h 974726"/>
                <a:gd name="connsiteX162" fmla="*/ 359603 w 556146"/>
                <a:gd name="connsiteY162" fmla="*/ 754190 h 974726"/>
                <a:gd name="connsiteX163" fmla="*/ 348831 w 556146"/>
                <a:gd name="connsiteY163" fmla="*/ 760667 h 974726"/>
                <a:gd name="connsiteX164" fmla="*/ 329441 w 556146"/>
                <a:gd name="connsiteY164" fmla="*/ 773621 h 974726"/>
                <a:gd name="connsiteX165" fmla="*/ 292815 w 556146"/>
                <a:gd name="connsiteY165" fmla="*/ 795211 h 974726"/>
                <a:gd name="connsiteX166" fmla="*/ 286351 w 556146"/>
                <a:gd name="connsiteY166" fmla="*/ 799529 h 974726"/>
                <a:gd name="connsiteX167" fmla="*/ 284197 w 556146"/>
                <a:gd name="connsiteY167" fmla="*/ 799529 h 974726"/>
                <a:gd name="connsiteX168" fmla="*/ 284197 w 556146"/>
                <a:gd name="connsiteY168" fmla="*/ 801688 h 974726"/>
                <a:gd name="connsiteX169" fmla="*/ 282042 w 556146"/>
                <a:gd name="connsiteY169" fmla="*/ 799529 h 974726"/>
                <a:gd name="connsiteX170" fmla="*/ 282042 w 556146"/>
                <a:gd name="connsiteY170" fmla="*/ 797370 h 974726"/>
                <a:gd name="connsiteX171" fmla="*/ 284197 w 556146"/>
                <a:gd name="connsiteY171" fmla="*/ 795211 h 974726"/>
                <a:gd name="connsiteX172" fmla="*/ 331595 w 556146"/>
                <a:gd name="connsiteY172" fmla="*/ 767144 h 974726"/>
                <a:gd name="connsiteX173" fmla="*/ 350985 w 556146"/>
                <a:gd name="connsiteY173" fmla="*/ 754190 h 974726"/>
                <a:gd name="connsiteX174" fmla="*/ 368221 w 556146"/>
                <a:gd name="connsiteY174" fmla="*/ 747713 h 974726"/>
                <a:gd name="connsiteX175" fmla="*/ 333251 w 556146"/>
                <a:gd name="connsiteY175" fmla="*/ 747713 h 974726"/>
                <a:gd name="connsiteX176" fmla="*/ 335428 w 556146"/>
                <a:gd name="connsiteY176" fmla="*/ 747713 h 974726"/>
                <a:gd name="connsiteX177" fmla="*/ 335428 w 556146"/>
                <a:gd name="connsiteY177" fmla="*/ 752043 h 974726"/>
                <a:gd name="connsiteX178" fmla="*/ 333251 w 556146"/>
                <a:gd name="connsiteY178" fmla="*/ 754207 h 974726"/>
                <a:gd name="connsiteX179" fmla="*/ 265760 w 556146"/>
                <a:gd name="connsiteY179" fmla="*/ 793173 h 974726"/>
                <a:gd name="connsiteX180" fmla="*/ 263582 w 556146"/>
                <a:gd name="connsiteY180" fmla="*/ 795338 h 974726"/>
                <a:gd name="connsiteX181" fmla="*/ 261405 w 556146"/>
                <a:gd name="connsiteY181" fmla="*/ 793173 h 974726"/>
                <a:gd name="connsiteX182" fmla="*/ 263582 w 556146"/>
                <a:gd name="connsiteY182" fmla="*/ 791009 h 974726"/>
                <a:gd name="connsiteX183" fmla="*/ 324542 w 556146"/>
                <a:gd name="connsiteY183" fmla="*/ 754207 h 974726"/>
                <a:gd name="connsiteX184" fmla="*/ 333251 w 556146"/>
                <a:gd name="connsiteY184" fmla="*/ 747713 h 974726"/>
                <a:gd name="connsiteX185" fmla="*/ 481523 w 556146"/>
                <a:gd name="connsiteY185" fmla="*/ 746125 h 974726"/>
                <a:gd name="connsiteX186" fmla="*/ 483655 w 556146"/>
                <a:gd name="connsiteY186" fmla="*/ 748242 h 974726"/>
                <a:gd name="connsiteX187" fmla="*/ 483655 w 556146"/>
                <a:gd name="connsiteY187" fmla="*/ 750358 h 974726"/>
                <a:gd name="connsiteX188" fmla="*/ 481523 w 556146"/>
                <a:gd name="connsiteY188" fmla="*/ 750358 h 974726"/>
                <a:gd name="connsiteX189" fmla="*/ 475128 w 556146"/>
                <a:gd name="connsiteY189" fmla="*/ 754592 h 974726"/>
                <a:gd name="connsiteX190" fmla="*/ 413306 w 556146"/>
                <a:gd name="connsiteY190" fmla="*/ 796925 h 974726"/>
                <a:gd name="connsiteX191" fmla="*/ 411174 w 556146"/>
                <a:gd name="connsiteY191" fmla="*/ 796925 h 974726"/>
                <a:gd name="connsiteX192" fmla="*/ 409042 w 556146"/>
                <a:gd name="connsiteY192" fmla="*/ 796925 h 974726"/>
                <a:gd name="connsiteX193" fmla="*/ 409042 w 556146"/>
                <a:gd name="connsiteY193" fmla="*/ 794808 h 974726"/>
                <a:gd name="connsiteX194" fmla="*/ 464469 w 556146"/>
                <a:gd name="connsiteY194" fmla="*/ 754592 h 974726"/>
                <a:gd name="connsiteX195" fmla="*/ 472996 w 556146"/>
                <a:gd name="connsiteY195" fmla="*/ 750358 h 974726"/>
                <a:gd name="connsiteX196" fmla="*/ 477260 w 556146"/>
                <a:gd name="connsiteY196" fmla="*/ 748242 h 974726"/>
                <a:gd name="connsiteX197" fmla="*/ 479392 w 556146"/>
                <a:gd name="connsiteY197" fmla="*/ 748242 h 974726"/>
                <a:gd name="connsiteX198" fmla="*/ 481523 w 556146"/>
                <a:gd name="connsiteY198" fmla="*/ 746125 h 974726"/>
                <a:gd name="connsiteX199" fmla="*/ 396145 w 556146"/>
                <a:gd name="connsiteY199" fmla="*/ 746125 h 974726"/>
                <a:gd name="connsiteX200" fmla="*/ 398328 w 556146"/>
                <a:gd name="connsiteY200" fmla="*/ 746125 h 974726"/>
                <a:gd name="connsiteX201" fmla="*/ 400510 w 556146"/>
                <a:gd name="connsiteY201" fmla="*/ 746125 h 974726"/>
                <a:gd name="connsiteX202" fmla="*/ 402693 w 556146"/>
                <a:gd name="connsiteY202" fmla="*/ 746125 h 974726"/>
                <a:gd name="connsiteX203" fmla="*/ 400510 w 556146"/>
                <a:gd name="connsiteY203" fmla="*/ 750358 h 974726"/>
                <a:gd name="connsiteX204" fmla="*/ 398328 w 556146"/>
                <a:gd name="connsiteY204" fmla="*/ 750358 h 974726"/>
                <a:gd name="connsiteX205" fmla="*/ 396145 w 556146"/>
                <a:gd name="connsiteY205" fmla="*/ 752475 h 974726"/>
                <a:gd name="connsiteX206" fmla="*/ 387413 w 556146"/>
                <a:gd name="connsiteY206" fmla="*/ 756708 h 974726"/>
                <a:gd name="connsiteX207" fmla="*/ 319746 w 556146"/>
                <a:gd name="connsiteY207" fmla="*/ 796925 h 974726"/>
                <a:gd name="connsiteX208" fmla="*/ 317563 w 556146"/>
                <a:gd name="connsiteY208" fmla="*/ 796925 h 974726"/>
                <a:gd name="connsiteX209" fmla="*/ 317563 w 556146"/>
                <a:gd name="connsiteY209" fmla="*/ 792692 h 974726"/>
                <a:gd name="connsiteX210" fmla="*/ 378682 w 556146"/>
                <a:gd name="connsiteY210" fmla="*/ 756708 h 974726"/>
                <a:gd name="connsiteX211" fmla="*/ 387413 w 556146"/>
                <a:gd name="connsiteY211" fmla="*/ 752475 h 974726"/>
                <a:gd name="connsiteX212" fmla="*/ 396145 w 556146"/>
                <a:gd name="connsiteY212" fmla="*/ 746125 h 974726"/>
                <a:gd name="connsiteX213" fmla="*/ 331673 w 556146"/>
                <a:gd name="connsiteY213" fmla="*/ 673100 h 974726"/>
                <a:gd name="connsiteX214" fmla="*/ 331673 w 556146"/>
                <a:gd name="connsiteY214" fmla="*/ 677379 h 974726"/>
                <a:gd name="connsiteX215" fmla="*/ 257812 w 556146"/>
                <a:gd name="connsiteY215" fmla="*/ 722313 h 974726"/>
                <a:gd name="connsiteX216" fmla="*/ 175262 w 556146"/>
                <a:gd name="connsiteY216" fmla="*/ 771525 h 974726"/>
                <a:gd name="connsiteX217" fmla="*/ 173090 w 556146"/>
                <a:gd name="connsiteY217" fmla="*/ 767246 h 974726"/>
                <a:gd name="connsiteX218" fmla="*/ 255640 w 556146"/>
                <a:gd name="connsiteY218" fmla="*/ 718033 h 974726"/>
                <a:gd name="connsiteX219" fmla="*/ 331673 w 556146"/>
                <a:gd name="connsiteY219" fmla="*/ 675240 h 974726"/>
                <a:gd name="connsiteX220" fmla="*/ 331673 w 556146"/>
                <a:gd name="connsiteY220" fmla="*/ 673100 h 974726"/>
                <a:gd name="connsiteX221" fmla="*/ 358699 w 556146"/>
                <a:gd name="connsiteY221" fmla="*/ 638175 h 974726"/>
                <a:gd name="connsiteX222" fmla="*/ 360852 w 556146"/>
                <a:gd name="connsiteY222" fmla="*/ 642488 h 974726"/>
                <a:gd name="connsiteX223" fmla="*/ 317789 w 556146"/>
                <a:gd name="connsiteY223" fmla="*/ 668368 h 974726"/>
                <a:gd name="connsiteX224" fmla="*/ 272572 w 556146"/>
                <a:gd name="connsiteY224" fmla="*/ 696403 h 974726"/>
                <a:gd name="connsiteX225" fmla="*/ 179987 w 556146"/>
                <a:gd name="connsiteY225" fmla="*/ 750319 h 974726"/>
                <a:gd name="connsiteX226" fmla="*/ 177833 w 556146"/>
                <a:gd name="connsiteY226" fmla="*/ 752475 h 974726"/>
                <a:gd name="connsiteX227" fmla="*/ 175680 w 556146"/>
                <a:gd name="connsiteY227" fmla="*/ 750319 h 974726"/>
                <a:gd name="connsiteX228" fmla="*/ 175680 w 556146"/>
                <a:gd name="connsiteY228" fmla="*/ 748162 h 974726"/>
                <a:gd name="connsiteX229" fmla="*/ 186446 w 556146"/>
                <a:gd name="connsiteY229" fmla="*/ 741692 h 974726"/>
                <a:gd name="connsiteX230" fmla="*/ 272572 w 556146"/>
                <a:gd name="connsiteY230" fmla="*/ 689934 h 974726"/>
                <a:gd name="connsiteX231" fmla="*/ 317789 w 556146"/>
                <a:gd name="connsiteY231" fmla="*/ 661898 h 974726"/>
                <a:gd name="connsiteX232" fmla="*/ 358699 w 556146"/>
                <a:gd name="connsiteY232" fmla="*/ 640332 h 974726"/>
                <a:gd name="connsiteX233" fmla="*/ 358699 w 556146"/>
                <a:gd name="connsiteY233" fmla="*/ 638175 h 974726"/>
                <a:gd name="connsiteX234" fmla="*/ 404190 w 556146"/>
                <a:gd name="connsiteY234" fmla="*/ 596900 h 974726"/>
                <a:gd name="connsiteX235" fmla="*/ 406337 w 556146"/>
                <a:gd name="connsiteY235" fmla="*/ 596900 h 974726"/>
                <a:gd name="connsiteX236" fmla="*/ 408484 w 556146"/>
                <a:gd name="connsiteY236" fmla="*/ 596900 h 974726"/>
                <a:gd name="connsiteX237" fmla="*/ 410630 w 556146"/>
                <a:gd name="connsiteY237" fmla="*/ 596900 h 974726"/>
                <a:gd name="connsiteX238" fmla="*/ 408484 w 556146"/>
                <a:gd name="connsiteY238" fmla="*/ 601196 h 974726"/>
                <a:gd name="connsiteX239" fmla="*/ 406337 w 556146"/>
                <a:gd name="connsiteY239" fmla="*/ 601196 h 974726"/>
                <a:gd name="connsiteX240" fmla="*/ 404190 w 556146"/>
                <a:gd name="connsiteY240" fmla="*/ 601196 h 974726"/>
                <a:gd name="connsiteX241" fmla="*/ 402043 w 556146"/>
                <a:gd name="connsiteY241" fmla="*/ 601196 h 974726"/>
                <a:gd name="connsiteX242" fmla="*/ 393456 w 556146"/>
                <a:gd name="connsiteY242" fmla="*/ 605491 h 974726"/>
                <a:gd name="connsiteX243" fmla="*/ 382723 w 556146"/>
                <a:gd name="connsiteY243" fmla="*/ 609787 h 974726"/>
                <a:gd name="connsiteX244" fmla="*/ 361255 w 556146"/>
                <a:gd name="connsiteY244" fmla="*/ 622674 h 974726"/>
                <a:gd name="connsiteX245" fmla="*/ 316174 w 556146"/>
                <a:gd name="connsiteY245" fmla="*/ 650595 h 974726"/>
                <a:gd name="connsiteX246" fmla="*/ 241038 w 556146"/>
                <a:gd name="connsiteY246" fmla="*/ 695699 h 974726"/>
                <a:gd name="connsiteX247" fmla="*/ 226011 w 556146"/>
                <a:gd name="connsiteY247" fmla="*/ 706438 h 974726"/>
                <a:gd name="connsiteX248" fmla="*/ 223864 w 556146"/>
                <a:gd name="connsiteY248" fmla="*/ 706438 h 974726"/>
                <a:gd name="connsiteX249" fmla="*/ 221717 w 556146"/>
                <a:gd name="connsiteY249" fmla="*/ 704290 h 974726"/>
                <a:gd name="connsiteX250" fmla="*/ 223864 w 556146"/>
                <a:gd name="connsiteY250" fmla="*/ 702143 h 974726"/>
                <a:gd name="connsiteX251" fmla="*/ 223864 w 556146"/>
                <a:gd name="connsiteY251" fmla="*/ 699995 h 974726"/>
                <a:gd name="connsiteX252" fmla="*/ 241038 w 556146"/>
                <a:gd name="connsiteY252" fmla="*/ 691404 h 974726"/>
                <a:gd name="connsiteX253" fmla="*/ 264652 w 556146"/>
                <a:gd name="connsiteY253" fmla="*/ 674221 h 974726"/>
                <a:gd name="connsiteX254" fmla="*/ 318320 w 556146"/>
                <a:gd name="connsiteY254" fmla="*/ 642004 h 974726"/>
                <a:gd name="connsiteX255" fmla="*/ 367695 w 556146"/>
                <a:gd name="connsiteY255" fmla="*/ 614083 h 974726"/>
                <a:gd name="connsiteX256" fmla="*/ 391310 w 556146"/>
                <a:gd name="connsiteY256" fmla="*/ 601196 h 974726"/>
                <a:gd name="connsiteX257" fmla="*/ 404190 w 556146"/>
                <a:gd name="connsiteY257" fmla="*/ 596900 h 974726"/>
                <a:gd name="connsiteX258" fmla="*/ 431737 w 556146"/>
                <a:gd name="connsiteY258" fmla="*/ 552450 h 974726"/>
                <a:gd name="connsiteX259" fmla="*/ 433884 w 556146"/>
                <a:gd name="connsiteY259" fmla="*/ 552450 h 974726"/>
                <a:gd name="connsiteX260" fmla="*/ 433884 w 556146"/>
                <a:gd name="connsiteY260" fmla="*/ 556746 h 974726"/>
                <a:gd name="connsiteX261" fmla="*/ 431737 w 556146"/>
                <a:gd name="connsiteY261" fmla="*/ 556746 h 974726"/>
                <a:gd name="connsiteX262" fmla="*/ 418856 w 556146"/>
                <a:gd name="connsiteY262" fmla="*/ 561041 h 974726"/>
                <a:gd name="connsiteX263" fmla="*/ 401682 w 556146"/>
                <a:gd name="connsiteY263" fmla="*/ 571780 h 974726"/>
                <a:gd name="connsiteX264" fmla="*/ 371628 w 556146"/>
                <a:gd name="connsiteY264" fmla="*/ 593258 h 974726"/>
                <a:gd name="connsiteX265" fmla="*/ 320106 w 556146"/>
                <a:gd name="connsiteY265" fmla="*/ 623328 h 974726"/>
                <a:gd name="connsiteX266" fmla="*/ 309373 w 556146"/>
                <a:gd name="connsiteY266" fmla="*/ 629771 h 974726"/>
                <a:gd name="connsiteX267" fmla="*/ 290052 w 556146"/>
                <a:gd name="connsiteY267" fmla="*/ 640510 h 974726"/>
                <a:gd name="connsiteX268" fmla="*/ 275025 w 556146"/>
                <a:gd name="connsiteY268" fmla="*/ 649101 h 974726"/>
                <a:gd name="connsiteX269" fmla="*/ 251411 w 556146"/>
                <a:gd name="connsiteY269" fmla="*/ 661988 h 974726"/>
                <a:gd name="connsiteX270" fmla="*/ 249264 w 556146"/>
                <a:gd name="connsiteY270" fmla="*/ 661988 h 974726"/>
                <a:gd name="connsiteX271" fmla="*/ 249264 w 556146"/>
                <a:gd name="connsiteY271" fmla="*/ 657693 h 974726"/>
                <a:gd name="connsiteX272" fmla="*/ 259998 w 556146"/>
                <a:gd name="connsiteY272" fmla="*/ 651249 h 974726"/>
                <a:gd name="connsiteX273" fmla="*/ 285759 w 556146"/>
                <a:gd name="connsiteY273" fmla="*/ 638362 h 974726"/>
                <a:gd name="connsiteX274" fmla="*/ 300786 w 556146"/>
                <a:gd name="connsiteY274" fmla="*/ 629771 h 974726"/>
                <a:gd name="connsiteX275" fmla="*/ 311519 w 556146"/>
                <a:gd name="connsiteY275" fmla="*/ 623328 h 974726"/>
                <a:gd name="connsiteX276" fmla="*/ 317960 w 556146"/>
                <a:gd name="connsiteY276" fmla="*/ 619032 h 974726"/>
                <a:gd name="connsiteX277" fmla="*/ 328693 w 556146"/>
                <a:gd name="connsiteY277" fmla="*/ 614736 h 974726"/>
                <a:gd name="connsiteX278" fmla="*/ 371628 w 556146"/>
                <a:gd name="connsiteY278" fmla="*/ 588963 h 974726"/>
                <a:gd name="connsiteX279" fmla="*/ 403829 w 556146"/>
                <a:gd name="connsiteY279" fmla="*/ 565337 h 974726"/>
                <a:gd name="connsiteX280" fmla="*/ 421003 w 556146"/>
                <a:gd name="connsiteY280" fmla="*/ 554598 h 974726"/>
                <a:gd name="connsiteX281" fmla="*/ 431737 w 556146"/>
                <a:gd name="connsiteY281" fmla="*/ 552450 h 974726"/>
                <a:gd name="connsiteX282" fmla="*/ 441257 w 556146"/>
                <a:gd name="connsiteY282" fmla="*/ 523875 h 974726"/>
                <a:gd name="connsiteX283" fmla="*/ 443406 w 556146"/>
                <a:gd name="connsiteY283" fmla="*/ 526030 h 974726"/>
                <a:gd name="connsiteX284" fmla="*/ 419764 w 556146"/>
                <a:gd name="connsiteY284" fmla="*/ 547574 h 974726"/>
                <a:gd name="connsiteX285" fmla="*/ 391824 w 556146"/>
                <a:gd name="connsiteY285" fmla="*/ 564810 h 974726"/>
                <a:gd name="connsiteX286" fmla="*/ 346691 w 556146"/>
                <a:gd name="connsiteY286" fmla="*/ 590664 h 974726"/>
                <a:gd name="connsiteX287" fmla="*/ 338094 w 556146"/>
                <a:gd name="connsiteY287" fmla="*/ 597127 h 974726"/>
                <a:gd name="connsiteX288" fmla="*/ 327348 w 556146"/>
                <a:gd name="connsiteY288" fmla="*/ 603591 h 974726"/>
                <a:gd name="connsiteX289" fmla="*/ 314452 w 556146"/>
                <a:gd name="connsiteY289" fmla="*/ 610054 h 974726"/>
                <a:gd name="connsiteX290" fmla="*/ 310154 w 556146"/>
                <a:gd name="connsiteY290" fmla="*/ 612209 h 974726"/>
                <a:gd name="connsiteX291" fmla="*/ 308004 w 556146"/>
                <a:gd name="connsiteY291" fmla="*/ 614363 h 974726"/>
                <a:gd name="connsiteX292" fmla="*/ 305855 w 556146"/>
                <a:gd name="connsiteY292" fmla="*/ 610054 h 974726"/>
                <a:gd name="connsiteX293" fmla="*/ 308004 w 556146"/>
                <a:gd name="connsiteY293" fmla="*/ 610054 h 974726"/>
                <a:gd name="connsiteX294" fmla="*/ 308004 w 556146"/>
                <a:gd name="connsiteY294" fmla="*/ 607900 h 974726"/>
                <a:gd name="connsiteX295" fmla="*/ 323049 w 556146"/>
                <a:gd name="connsiteY295" fmla="*/ 599282 h 974726"/>
                <a:gd name="connsiteX296" fmla="*/ 335944 w 556146"/>
                <a:gd name="connsiteY296" fmla="*/ 592818 h 974726"/>
                <a:gd name="connsiteX297" fmla="*/ 344541 w 556146"/>
                <a:gd name="connsiteY297" fmla="*/ 588509 h 974726"/>
                <a:gd name="connsiteX298" fmla="*/ 350989 w 556146"/>
                <a:gd name="connsiteY298" fmla="*/ 584200 h 974726"/>
                <a:gd name="connsiteX299" fmla="*/ 385377 w 556146"/>
                <a:gd name="connsiteY299" fmla="*/ 562656 h 974726"/>
                <a:gd name="connsiteX300" fmla="*/ 415466 w 556146"/>
                <a:gd name="connsiteY300" fmla="*/ 545420 h 974726"/>
                <a:gd name="connsiteX301" fmla="*/ 441257 w 556146"/>
                <a:gd name="connsiteY301" fmla="*/ 523875 h 974726"/>
                <a:gd name="connsiteX302" fmla="*/ 462446 w 556146"/>
                <a:gd name="connsiteY302" fmla="*/ 495300 h 974726"/>
                <a:gd name="connsiteX303" fmla="*/ 462446 w 556146"/>
                <a:gd name="connsiteY303" fmla="*/ 499666 h 974726"/>
                <a:gd name="connsiteX304" fmla="*/ 460287 w 556146"/>
                <a:gd name="connsiteY304" fmla="*/ 501849 h 974726"/>
                <a:gd name="connsiteX305" fmla="*/ 363132 w 556146"/>
                <a:gd name="connsiteY305" fmla="*/ 562967 h 974726"/>
                <a:gd name="connsiteX306" fmla="*/ 358814 w 556146"/>
                <a:gd name="connsiteY306" fmla="*/ 565150 h 974726"/>
                <a:gd name="connsiteX307" fmla="*/ 356655 w 556146"/>
                <a:gd name="connsiteY307" fmla="*/ 565150 h 974726"/>
                <a:gd name="connsiteX308" fmla="*/ 356655 w 556146"/>
                <a:gd name="connsiteY308" fmla="*/ 560785 h 974726"/>
                <a:gd name="connsiteX309" fmla="*/ 365291 w 556146"/>
                <a:gd name="connsiteY309" fmla="*/ 556419 h 974726"/>
                <a:gd name="connsiteX310" fmla="*/ 462446 w 556146"/>
                <a:gd name="connsiteY310" fmla="*/ 495300 h 974726"/>
                <a:gd name="connsiteX311" fmla="*/ 462473 w 556146"/>
                <a:gd name="connsiteY311" fmla="*/ 471488 h 974726"/>
                <a:gd name="connsiteX312" fmla="*/ 462473 w 556146"/>
                <a:gd name="connsiteY312" fmla="*/ 475784 h 974726"/>
                <a:gd name="connsiteX313" fmla="*/ 460342 w 556146"/>
                <a:gd name="connsiteY313" fmla="*/ 475784 h 974726"/>
                <a:gd name="connsiteX314" fmla="*/ 445419 w 556146"/>
                <a:gd name="connsiteY314" fmla="*/ 482227 h 974726"/>
                <a:gd name="connsiteX315" fmla="*/ 428365 w 556146"/>
                <a:gd name="connsiteY315" fmla="*/ 490819 h 974726"/>
                <a:gd name="connsiteX316" fmla="*/ 394256 w 556146"/>
                <a:gd name="connsiteY316" fmla="*/ 508001 h 974726"/>
                <a:gd name="connsiteX317" fmla="*/ 392124 w 556146"/>
                <a:gd name="connsiteY317" fmla="*/ 508001 h 974726"/>
                <a:gd name="connsiteX318" fmla="*/ 392124 w 556146"/>
                <a:gd name="connsiteY318" fmla="*/ 503705 h 974726"/>
                <a:gd name="connsiteX319" fmla="*/ 394256 w 556146"/>
                <a:gd name="connsiteY319" fmla="*/ 503705 h 974726"/>
                <a:gd name="connsiteX320" fmla="*/ 430496 w 556146"/>
                <a:gd name="connsiteY320" fmla="*/ 484375 h 974726"/>
                <a:gd name="connsiteX321" fmla="*/ 447551 w 556146"/>
                <a:gd name="connsiteY321" fmla="*/ 475784 h 974726"/>
                <a:gd name="connsiteX322" fmla="*/ 462473 w 556146"/>
                <a:gd name="connsiteY322" fmla="*/ 471488 h 974726"/>
                <a:gd name="connsiteX323" fmla="*/ 476165 w 556146"/>
                <a:gd name="connsiteY323" fmla="*/ 444500 h 974726"/>
                <a:gd name="connsiteX324" fmla="*/ 478323 w 556146"/>
                <a:gd name="connsiteY324" fmla="*/ 444500 h 974726"/>
                <a:gd name="connsiteX325" fmla="*/ 480480 w 556146"/>
                <a:gd name="connsiteY325" fmla="*/ 444500 h 974726"/>
                <a:gd name="connsiteX326" fmla="*/ 478323 w 556146"/>
                <a:gd name="connsiteY326" fmla="*/ 448733 h 974726"/>
                <a:gd name="connsiteX327" fmla="*/ 476165 w 556146"/>
                <a:gd name="connsiteY327" fmla="*/ 448733 h 974726"/>
                <a:gd name="connsiteX328" fmla="*/ 458906 w 556146"/>
                <a:gd name="connsiteY328" fmla="*/ 455083 h 974726"/>
                <a:gd name="connsiteX329" fmla="*/ 441647 w 556146"/>
                <a:gd name="connsiteY329" fmla="*/ 465667 h 974726"/>
                <a:gd name="connsiteX330" fmla="*/ 402814 w 556146"/>
                <a:gd name="connsiteY330" fmla="*/ 486833 h 974726"/>
                <a:gd name="connsiteX331" fmla="*/ 400657 w 556146"/>
                <a:gd name="connsiteY331" fmla="*/ 486833 h 974726"/>
                <a:gd name="connsiteX332" fmla="*/ 398500 w 556146"/>
                <a:gd name="connsiteY332" fmla="*/ 488950 h 974726"/>
                <a:gd name="connsiteX333" fmla="*/ 398500 w 556146"/>
                <a:gd name="connsiteY333" fmla="*/ 486833 h 974726"/>
                <a:gd name="connsiteX334" fmla="*/ 398500 w 556146"/>
                <a:gd name="connsiteY334" fmla="*/ 484717 h 974726"/>
                <a:gd name="connsiteX335" fmla="*/ 398500 w 556146"/>
                <a:gd name="connsiteY335" fmla="*/ 482600 h 974726"/>
                <a:gd name="connsiteX336" fmla="*/ 407129 w 556146"/>
                <a:gd name="connsiteY336" fmla="*/ 480483 h 974726"/>
                <a:gd name="connsiteX337" fmla="*/ 443805 w 556146"/>
                <a:gd name="connsiteY337" fmla="*/ 459317 h 974726"/>
                <a:gd name="connsiteX338" fmla="*/ 463221 w 556146"/>
                <a:gd name="connsiteY338" fmla="*/ 448733 h 974726"/>
                <a:gd name="connsiteX339" fmla="*/ 476165 w 556146"/>
                <a:gd name="connsiteY339" fmla="*/ 444500 h 974726"/>
                <a:gd name="connsiteX340" fmla="*/ 495165 w 556146"/>
                <a:gd name="connsiteY340" fmla="*/ 404813 h 974726"/>
                <a:gd name="connsiteX341" fmla="*/ 497347 w 556146"/>
                <a:gd name="connsiteY341" fmla="*/ 404813 h 974726"/>
                <a:gd name="connsiteX342" fmla="*/ 497347 w 556146"/>
                <a:gd name="connsiteY342" fmla="*/ 409099 h 974726"/>
                <a:gd name="connsiteX343" fmla="*/ 495165 w 556146"/>
                <a:gd name="connsiteY343" fmla="*/ 409099 h 974726"/>
                <a:gd name="connsiteX344" fmla="*/ 486433 w 556146"/>
                <a:gd name="connsiteY344" fmla="*/ 411243 h 974726"/>
                <a:gd name="connsiteX345" fmla="*/ 475519 w 556146"/>
                <a:gd name="connsiteY345" fmla="*/ 415529 h 974726"/>
                <a:gd name="connsiteX346" fmla="*/ 455874 w 556146"/>
                <a:gd name="connsiteY346" fmla="*/ 426245 h 974726"/>
                <a:gd name="connsiteX347" fmla="*/ 416583 w 556146"/>
                <a:gd name="connsiteY347" fmla="*/ 447676 h 974726"/>
                <a:gd name="connsiteX348" fmla="*/ 414400 w 556146"/>
                <a:gd name="connsiteY348" fmla="*/ 447676 h 974726"/>
                <a:gd name="connsiteX349" fmla="*/ 414400 w 556146"/>
                <a:gd name="connsiteY349" fmla="*/ 443390 h 974726"/>
                <a:gd name="connsiteX350" fmla="*/ 416583 w 556146"/>
                <a:gd name="connsiteY350" fmla="*/ 441247 h 974726"/>
                <a:gd name="connsiteX351" fmla="*/ 458057 w 556146"/>
                <a:gd name="connsiteY351" fmla="*/ 421958 h 974726"/>
                <a:gd name="connsiteX352" fmla="*/ 479885 w 556146"/>
                <a:gd name="connsiteY352" fmla="*/ 409099 h 974726"/>
                <a:gd name="connsiteX353" fmla="*/ 488616 w 556146"/>
                <a:gd name="connsiteY353" fmla="*/ 406956 h 974726"/>
                <a:gd name="connsiteX354" fmla="*/ 495165 w 556146"/>
                <a:gd name="connsiteY354" fmla="*/ 404813 h 974726"/>
                <a:gd name="connsiteX355" fmla="*/ 486253 w 556146"/>
                <a:gd name="connsiteY355" fmla="*/ 385763 h 974726"/>
                <a:gd name="connsiteX356" fmla="*/ 486253 w 556146"/>
                <a:gd name="connsiteY356" fmla="*/ 390129 h 974726"/>
                <a:gd name="connsiteX357" fmla="*/ 451617 w 556146"/>
                <a:gd name="connsiteY357" fmla="*/ 403226 h 974726"/>
                <a:gd name="connsiteX358" fmla="*/ 421310 w 556146"/>
                <a:gd name="connsiteY358" fmla="*/ 420688 h 974726"/>
                <a:gd name="connsiteX359" fmla="*/ 419145 w 556146"/>
                <a:gd name="connsiteY359" fmla="*/ 416323 h 974726"/>
                <a:gd name="connsiteX360" fmla="*/ 421310 w 556146"/>
                <a:gd name="connsiteY360" fmla="*/ 414140 h 974726"/>
                <a:gd name="connsiteX361" fmla="*/ 486253 w 556146"/>
                <a:gd name="connsiteY361" fmla="*/ 385763 h 974726"/>
                <a:gd name="connsiteX362" fmla="*/ 69817 w 556146"/>
                <a:gd name="connsiteY362" fmla="*/ 350838 h 974726"/>
                <a:gd name="connsiteX363" fmla="*/ 71948 w 556146"/>
                <a:gd name="connsiteY363" fmla="*/ 355204 h 974726"/>
                <a:gd name="connsiteX364" fmla="*/ 57026 w 556146"/>
                <a:gd name="connsiteY364" fmla="*/ 363935 h 974726"/>
                <a:gd name="connsiteX365" fmla="*/ 46367 w 556146"/>
                <a:gd name="connsiteY365" fmla="*/ 370483 h 974726"/>
                <a:gd name="connsiteX366" fmla="*/ 5863 w 556146"/>
                <a:gd name="connsiteY366" fmla="*/ 383580 h 974726"/>
                <a:gd name="connsiteX367" fmla="*/ 1599 w 556146"/>
                <a:gd name="connsiteY367" fmla="*/ 385763 h 974726"/>
                <a:gd name="connsiteX368" fmla="*/ 1599 w 556146"/>
                <a:gd name="connsiteY368" fmla="*/ 381398 h 974726"/>
                <a:gd name="connsiteX369" fmla="*/ 3731 w 556146"/>
                <a:gd name="connsiteY369" fmla="*/ 381398 h 974726"/>
                <a:gd name="connsiteX370" fmla="*/ 7994 w 556146"/>
                <a:gd name="connsiteY370" fmla="*/ 379215 h 974726"/>
                <a:gd name="connsiteX371" fmla="*/ 50630 w 556146"/>
                <a:gd name="connsiteY371" fmla="*/ 363935 h 974726"/>
                <a:gd name="connsiteX372" fmla="*/ 61289 w 556146"/>
                <a:gd name="connsiteY372" fmla="*/ 357387 h 974726"/>
                <a:gd name="connsiteX373" fmla="*/ 69817 w 556146"/>
                <a:gd name="connsiteY373" fmla="*/ 353021 h 974726"/>
                <a:gd name="connsiteX374" fmla="*/ 69817 w 556146"/>
                <a:gd name="connsiteY374" fmla="*/ 350838 h 974726"/>
                <a:gd name="connsiteX375" fmla="*/ 492982 w 556146"/>
                <a:gd name="connsiteY375" fmla="*/ 347663 h 974726"/>
                <a:gd name="connsiteX376" fmla="*/ 497347 w 556146"/>
                <a:gd name="connsiteY376" fmla="*/ 347663 h 974726"/>
                <a:gd name="connsiteX377" fmla="*/ 499530 w 556146"/>
                <a:gd name="connsiteY377" fmla="*/ 351830 h 974726"/>
                <a:gd name="connsiteX378" fmla="*/ 497347 w 556146"/>
                <a:gd name="connsiteY378" fmla="*/ 353914 h 974726"/>
                <a:gd name="connsiteX379" fmla="*/ 495165 w 556146"/>
                <a:gd name="connsiteY379" fmla="*/ 353914 h 974726"/>
                <a:gd name="connsiteX380" fmla="*/ 492982 w 556146"/>
                <a:gd name="connsiteY380" fmla="*/ 353914 h 974726"/>
                <a:gd name="connsiteX381" fmla="*/ 492982 w 556146"/>
                <a:gd name="connsiteY381" fmla="*/ 351830 h 974726"/>
                <a:gd name="connsiteX382" fmla="*/ 464605 w 556146"/>
                <a:gd name="connsiteY382" fmla="*/ 364332 h 974726"/>
                <a:gd name="connsiteX383" fmla="*/ 434046 w 556146"/>
                <a:gd name="connsiteY383" fmla="*/ 381001 h 974726"/>
                <a:gd name="connsiteX384" fmla="*/ 431863 w 556146"/>
                <a:gd name="connsiteY384" fmla="*/ 376834 h 974726"/>
                <a:gd name="connsiteX385" fmla="*/ 464605 w 556146"/>
                <a:gd name="connsiteY385" fmla="*/ 360165 h 974726"/>
                <a:gd name="connsiteX386" fmla="*/ 492982 w 556146"/>
                <a:gd name="connsiteY386" fmla="*/ 347663 h 974726"/>
                <a:gd name="connsiteX387" fmla="*/ 76691 w 556146"/>
                <a:gd name="connsiteY387" fmla="*/ 338138 h 974726"/>
                <a:gd name="connsiteX388" fmla="*/ 78842 w 556146"/>
                <a:gd name="connsiteY388" fmla="*/ 338138 h 974726"/>
                <a:gd name="connsiteX389" fmla="*/ 76691 w 556146"/>
                <a:gd name="connsiteY389" fmla="*/ 342447 h 974726"/>
                <a:gd name="connsiteX390" fmla="*/ 72390 w 556146"/>
                <a:gd name="connsiteY390" fmla="*/ 344601 h 974726"/>
                <a:gd name="connsiteX391" fmla="*/ 61636 w 556146"/>
                <a:gd name="connsiteY391" fmla="*/ 346756 h 974726"/>
                <a:gd name="connsiteX392" fmla="*/ 44429 w 556146"/>
                <a:gd name="connsiteY392" fmla="*/ 351065 h 974726"/>
                <a:gd name="connsiteX393" fmla="*/ 16469 w 556146"/>
                <a:gd name="connsiteY393" fmla="*/ 368301 h 974726"/>
                <a:gd name="connsiteX394" fmla="*/ 14318 w 556146"/>
                <a:gd name="connsiteY394" fmla="*/ 368301 h 974726"/>
                <a:gd name="connsiteX395" fmla="*/ 14318 w 556146"/>
                <a:gd name="connsiteY395" fmla="*/ 366147 h 974726"/>
                <a:gd name="connsiteX396" fmla="*/ 16469 w 556146"/>
                <a:gd name="connsiteY396" fmla="*/ 361838 h 974726"/>
                <a:gd name="connsiteX397" fmla="*/ 42279 w 556146"/>
                <a:gd name="connsiteY397" fmla="*/ 346756 h 974726"/>
                <a:gd name="connsiteX398" fmla="*/ 65937 w 556146"/>
                <a:gd name="connsiteY398" fmla="*/ 340292 h 974726"/>
                <a:gd name="connsiteX399" fmla="*/ 76691 w 556146"/>
                <a:gd name="connsiteY399" fmla="*/ 338138 h 974726"/>
                <a:gd name="connsiteX400" fmla="*/ 92553 w 556146"/>
                <a:gd name="connsiteY400" fmla="*/ 317500 h 974726"/>
                <a:gd name="connsiteX401" fmla="*/ 94718 w 556146"/>
                <a:gd name="connsiteY401" fmla="*/ 317500 h 974726"/>
                <a:gd name="connsiteX402" fmla="*/ 92553 w 556146"/>
                <a:gd name="connsiteY402" fmla="*/ 321733 h 974726"/>
                <a:gd name="connsiteX403" fmla="*/ 88224 w 556146"/>
                <a:gd name="connsiteY403" fmla="*/ 323850 h 974726"/>
                <a:gd name="connsiteX404" fmla="*/ 79565 w 556146"/>
                <a:gd name="connsiteY404" fmla="*/ 325967 h 974726"/>
                <a:gd name="connsiteX405" fmla="*/ 27610 w 556146"/>
                <a:gd name="connsiteY405" fmla="*/ 349250 h 974726"/>
                <a:gd name="connsiteX406" fmla="*/ 25445 w 556146"/>
                <a:gd name="connsiteY406" fmla="*/ 349250 h 974726"/>
                <a:gd name="connsiteX407" fmla="*/ 25445 w 556146"/>
                <a:gd name="connsiteY407" fmla="*/ 345017 h 974726"/>
                <a:gd name="connsiteX408" fmla="*/ 38434 w 556146"/>
                <a:gd name="connsiteY408" fmla="*/ 338667 h 974726"/>
                <a:gd name="connsiteX409" fmla="*/ 86059 w 556146"/>
                <a:gd name="connsiteY409" fmla="*/ 319617 h 974726"/>
                <a:gd name="connsiteX410" fmla="*/ 92553 w 556146"/>
                <a:gd name="connsiteY410" fmla="*/ 317500 h 974726"/>
                <a:gd name="connsiteX411" fmla="*/ 508486 w 556146"/>
                <a:gd name="connsiteY411" fmla="*/ 307975 h 974726"/>
                <a:gd name="connsiteX412" fmla="*/ 510643 w 556146"/>
                <a:gd name="connsiteY412" fmla="*/ 310115 h 974726"/>
                <a:gd name="connsiteX413" fmla="*/ 508486 w 556146"/>
                <a:gd name="connsiteY413" fmla="*/ 314394 h 974726"/>
                <a:gd name="connsiteX414" fmla="*/ 506328 w 556146"/>
                <a:gd name="connsiteY414" fmla="*/ 316534 h 974726"/>
                <a:gd name="connsiteX415" fmla="*/ 504171 w 556146"/>
                <a:gd name="connsiteY415" fmla="*/ 312254 h 974726"/>
                <a:gd name="connsiteX416" fmla="*/ 499856 w 556146"/>
                <a:gd name="connsiteY416" fmla="*/ 314394 h 974726"/>
                <a:gd name="connsiteX417" fmla="*/ 495542 w 556146"/>
                <a:gd name="connsiteY417" fmla="*/ 316534 h 974726"/>
                <a:gd name="connsiteX418" fmla="*/ 430820 w 556146"/>
                <a:gd name="connsiteY418" fmla="*/ 355048 h 974726"/>
                <a:gd name="connsiteX419" fmla="*/ 430820 w 556146"/>
                <a:gd name="connsiteY419" fmla="*/ 357188 h 974726"/>
                <a:gd name="connsiteX420" fmla="*/ 428663 w 556146"/>
                <a:gd name="connsiteY420" fmla="*/ 352909 h 974726"/>
                <a:gd name="connsiteX421" fmla="*/ 497699 w 556146"/>
                <a:gd name="connsiteY421" fmla="*/ 312254 h 974726"/>
                <a:gd name="connsiteX422" fmla="*/ 502014 w 556146"/>
                <a:gd name="connsiteY422" fmla="*/ 310115 h 974726"/>
                <a:gd name="connsiteX423" fmla="*/ 508486 w 556146"/>
                <a:gd name="connsiteY423" fmla="*/ 307975 h 974726"/>
                <a:gd name="connsiteX424" fmla="*/ 481954 w 556146"/>
                <a:gd name="connsiteY424" fmla="*/ 293688 h 974726"/>
                <a:gd name="connsiteX425" fmla="*/ 486263 w 556146"/>
                <a:gd name="connsiteY425" fmla="*/ 297855 h 974726"/>
                <a:gd name="connsiteX426" fmla="*/ 484108 w 556146"/>
                <a:gd name="connsiteY426" fmla="*/ 299939 h 974726"/>
                <a:gd name="connsiteX427" fmla="*/ 481954 w 556146"/>
                <a:gd name="connsiteY427" fmla="*/ 297855 h 974726"/>
                <a:gd name="connsiteX428" fmla="*/ 432401 w 556146"/>
                <a:gd name="connsiteY428" fmla="*/ 327026 h 974726"/>
                <a:gd name="connsiteX429" fmla="*/ 430247 w 556146"/>
                <a:gd name="connsiteY429" fmla="*/ 327026 h 974726"/>
                <a:gd name="connsiteX430" fmla="*/ 430247 w 556146"/>
                <a:gd name="connsiteY430" fmla="*/ 322859 h 974726"/>
                <a:gd name="connsiteX431" fmla="*/ 460409 w 556146"/>
                <a:gd name="connsiteY431" fmla="*/ 304106 h 974726"/>
                <a:gd name="connsiteX432" fmla="*/ 477645 w 556146"/>
                <a:gd name="connsiteY432" fmla="*/ 295771 h 974726"/>
                <a:gd name="connsiteX433" fmla="*/ 481954 w 556146"/>
                <a:gd name="connsiteY433" fmla="*/ 293688 h 974726"/>
                <a:gd name="connsiteX434" fmla="*/ 488879 w 556146"/>
                <a:gd name="connsiteY434" fmla="*/ 269875 h 974726"/>
                <a:gd name="connsiteX435" fmla="*/ 491029 w 556146"/>
                <a:gd name="connsiteY435" fmla="*/ 269875 h 974726"/>
                <a:gd name="connsiteX436" fmla="*/ 493180 w 556146"/>
                <a:gd name="connsiteY436" fmla="*/ 271992 h 974726"/>
                <a:gd name="connsiteX437" fmla="*/ 488879 w 556146"/>
                <a:gd name="connsiteY437" fmla="*/ 276225 h 974726"/>
                <a:gd name="connsiteX438" fmla="*/ 486728 w 556146"/>
                <a:gd name="connsiteY438" fmla="*/ 274108 h 974726"/>
                <a:gd name="connsiteX439" fmla="*/ 430807 w 556146"/>
                <a:gd name="connsiteY439" fmla="*/ 305858 h 974726"/>
                <a:gd name="connsiteX440" fmla="*/ 428656 w 556146"/>
                <a:gd name="connsiteY440" fmla="*/ 307975 h 974726"/>
                <a:gd name="connsiteX441" fmla="*/ 428656 w 556146"/>
                <a:gd name="connsiteY441" fmla="*/ 303742 h 974726"/>
                <a:gd name="connsiteX442" fmla="*/ 488879 w 556146"/>
                <a:gd name="connsiteY442" fmla="*/ 269875 h 974726"/>
                <a:gd name="connsiteX443" fmla="*/ 490502 w 556146"/>
                <a:gd name="connsiteY443" fmla="*/ 239713 h 974726"/>
                <a:gd name="connsiteX444" fmla="*/ 492635 w 556146"/>
                <a:gd name="connsiteY444" fmla="*/ 239713 h 974726"/>
                <a:gd name="connsiteX445" fmla="*/ 494768 w 556146"/>
                <a:gd name="connsiteY445" fmla="*/ 239713 h 974726"/>
                <a:gd name="connsiteX446" fmla="*/ 492635 w 556146"/>
                <a:gd name="connsiteY446" fmla="*/ 243946 h 974726"/>
                <a:gd name="connsiteX447" fmla="*/ 490502 w 556146"/>
                <a:gd name="connsiteY447" fmla="*/ 243946 h 974726"/>
                <a:gd name="connsiteX448" fmla="*/ 460637 w 556146"/>
                <a:gd name="connsiteY448" fmla="*/ 256646 h 974726"/>
                <a:gd name="connsiteX449" fmla="*/ 430772 w 556146"/>
                <a:gd name="connsiteY449" fmla="*/ 277813 h 974726"/>
                <a:gd name="connsiteX450" fmla="*/ 428638 w 556146"/>
                <a:gd name="connsiteY450" fmla="*/ 273580 h 974726"/>
                <a:gd name="connsiteX451" fmla="*/ 460637 w 556146"/>
                <a:gd name="connsiteY451" fmla="*/ 252413 h 974726"/>
                <a:gd name="connsiteX452" fmla="*/ 490502 w 556146"/>
                <a:gd name="connsiteY452" fmla="*/ 239713 h 974726"/>
                <a:gd name="connsiteX453" fmla="*/ 473265 w 556146"/>
                <a:gd name="connsiteY453" fmla="*/ 222250 h 974726"/>
                <a:gd name="connsiteX454" fmla="*/ 481924 w 556146"/>
                <a:gd name="connsiteY454" fmla="*/ 222250 h 974726"/>
                <a:gd name="connsiteX455" fmla="*/ 484089 w 556146"/>
                <a:gd name="connsiteY455" fmla="*/ 222250 h 974726"/>
                <a:gd name="connsiteX456" fmla="*/ 486253 w 556146"/>
                <a:gd name="connsiteY456" fmla="*/ 222250 h 974726"/>
                <a:gd name="connsiteX457" fmla="*/ 486253 w 556146"/>
                <a:gd name="connsiteY457" fmla="*/ 226546 h 974726"/>
                <a:gd name="connsiteX458" fmla="*/ 484089 w 556146"/>
                <a:gd name="connsiteY458" fmla="*/ 226546 h 974726"/>
                <a:gd name="connsiteX459" fmla="*/ 479759 w 556146"/>
                <a:gd name="connsiteY459" fmla="*/ 226546 h 974726"/>
                <a:gd name="connsiteX460" fmla="*/ 471100 w 556146"/>
                <a:gd name="connsiteY460" fmla="*/ 228693 h 974726"/>
                <a:gd name="connsiteX461" fmla="*/ 451617 w 556146"/>
                <a:gd name="connsiteY461" fmla="*/ 239432 h 974726"/>
                <a:gd name="connsiteX462" fmla="*/ 421310 w 556146"/>
                <a:gd name="connsiteY462" fmla="*/ 258763 h 974726"/>
                <a:gd name="connsiteX463" fmla="*/ 419145 w 556146"/>
                <a:gd name="connsiteY463" fmla="*/ 254467 h 974726"/>
                <a:gd name="connsiteX464" fmla="*/ 453782 w 556146"/>
                <a:gd name="connsiteY464" fmla="*/ 232989 h 974726"/>
                <a:gd name="connsiteX465" fmla="*/ 473265 w 556146"/>
                <a:gd name="connsiteY465" fmla="*/ 222250 h 974726"/>
                <a:gd name="connsiteX466" fmla="*/ 470823 w 556146"/>
                <a:gd name="connsiteY466" fmla="*/ 193675 h 974726"/>
                <a:gd name="connsiteX467" fmla="*/ 475144 w 556146"/>
                <a:gd name="connsiteY467" fmla="*/ 193675 h 974726"/>
                <a:gd name="connsiteX468" fmla="*/ 472984 w 556146"/>
                <a:gd name="connsiteY468" fmla="*/ 197961 h 974726"/>
                <a:gd name="connsiteX469" fmla="*/ 470823 w 556146"/>
                <a:gd name="connsiteY469" fmla="*/ 197961 h 974726"/>
                <a:gd name="connsiteX470" fmla="*/ 464341 w 556146"/>
                <a:gd name="connsiteY470" fmla="*/ 200104 h 974726"/>
                <a:gd name="connsiteX471" fmla="*/ 455697 w 556146"/>
                <a:gd name="connsiteY471" fmla="*/ 204391 h 974726"/>
                <a:gd name="connsiteX472" fmla="*/ 438411 w 556146"/>
                <a:gd name="connsiteY472" fmla="*/ 215106 h 974726"/>
                <a:gd name="connsiteX473" fmla="*/ 410321 w 556146"/>
                <a:gd name="connsiteY473" fmla="*/ 232252 h 974726"/>
                <a:gd name="connsiteX474" fmla="*/ 406000 w 556146"/>
                <a:gd name="connsiteY474" fmla="*/ 236538 h 974726"/>
                <a:gd name="connsiteX475" fmla="*/ 403839 w 556146"/>
                <a:gd name="connsiteY475" fmla="*/ 236538 h 974726"/>
                <a:gd name="connsiteX476" fmla="*/ 401678 w 556146"/>
                <a:gd name="connsiteY476" fmla="*/ 236538 h 974726"/>
                <a:gd name="connsiteX477" fmla="*/ 401678 w 556146"/>
                <a:gd name="connsiteY477" fmla="*/ 232252 h 974726"/>
                <a:gd name="connsiteX478" fmla="*/ 403839 w 556146"/>
                <a:gd name="connsiteY478" fmla="*/ 232252 h 974726"/>
                <a:gd name="connsiteX479" fmla="*/ 408160 w 556146"/>
                <a:gd name="connsiteY479" fmla="*/ 230108 h 974726"/>
                <a:gd name="connsiteX480" fmla="*/ 442733 w 556146"/>
                <a:gd name="connsiteY480" fmla="*/ 208677 h 974726"/>
                <a:gd name="connsiteX481" fmla="*/ 462180 w 556146"/>
                <a:gd name="connsiteY481" fmla="*/ 197961 h 974726"/>
                <a:gd name="connsiteX482" fmla="*/ 470823 w 556146"/>
                <a:gd name="connsiteY482" fmla="*/ 193675 h 974726"/>
                <a:gd name="connsiteX483" fmla="*/ 460310 w 556146"/>
                <a:gd name="connsiteY483" fmla="*/ 173038 h 974726"/>
                <a:gd name="connsiteX484" fmla="*/ 462457 w 556146"/>
                <a:gd name="connsiteY484" fmla="*/ 173038 h 974726"/>
                <a:gd name="connsiteX485" fmla="*/ 462457 w 556146"/>
                <a:gd name="connsiteY485" fmla="*/ 177367 h 974726"/>
                <a:gd name="connsiteX486" fmla="*/ 462457 w 556146"/>
                <a:gd name="connsiteY486" fmla="*/ 181697 h 974726"/>
                <a:gd name="connsiteX487" fmla="*/ 460310 w 556146"/>
                <a:gd name="connsiteY487" fmla="*/ 181697 h 974726"/>
                <a:gd name="connsiteX488" fmla="*/ 458162 w 556146"/>
                <a:gd name="connsiteY488" fmla="*/ 179532 h 974726"/>
                <a:gd name="connsiteX489" fmla="*/ 404467 w 556146"/>
                <a:gd name="connsiteY489" fmla="*/ 214169 h 974726"/>
                <a:gd name="connsiteX490" fmla="*/ 400171 w 556146"/>
                <a:gd name="connsiteY490" fmla="*/ 218498 h 974726"/>
                <a:gd name="connsiteX491" fmla="*/ 393728 w 556146"/>
                <a:gd name="connsiteY491" fmla="*/ 220663 h 974726"/>
                <a:gd name="connsiteX492" fmla="*/ 391580 w 556146"/>
                <a:gd name="connsiteY492" fmla="*/ 216333 h 974726"/>
                <a:gd name="connsiteX493" fmla="*/ 398024 w 556146"/>
                <a:gd name="connsiteY493" fmla="*/ 214169 h 974726"/>
                <a:gd name="connsiteX494" fmla="*/ 402319 w 556146"/>
                <a:gd name="connsiteY494" fmla="*/ 212004 h 974726"/>
                <a:gd name="connsiteX495" fmla="*/ 460310 w 556146"/>
                <a:gd name="connsiteY495" fmla="*/ 173038 h 974726"/>
                <a:gd name="connsiteX496" fmla="*/ 449197 w 556146"/>
                <a:gd name="connsiteY496" fmla="*/ 161925 h 974726"/>
                <a:gd name="connsiteX497" fmla="*/ 451344 w 556146"/>
                <a:gd name="connsiteY497" fmla="*/ 166270 h 974726"/>
                <a:gd name="connsiteX498" fmla="*/ 395502 w 556146"/>
                <a:gd name="connsiteY498" fmla="*/ 196683 h 974726"/>
                <a:gd name="connsiteX499" fmla="*/ 391206 w 556146"/>
                <a:gd name="connsiteY499" fmla="*/ 198855 h 974726"/>
                <a:gd name="connsiteX500" fmla="*/ 384763 w 556146"/>
                <a:gd name="connsiteY500" fmla="*/ 201028 h 974726"/>
                <a:gd name="connsiteX501" fmla="*/ 382615 w 556146"/>
                <a:gd name="connsiteY501" fmla="*/ 203200 h 974726"/>
                <a:gd name="connsiteX502" fmla="*/ 382615 w 556146"/>
                <a:gd name="connsiteY502" fmla="*/ 198855 h 974726"/>
                <a:gd name="connsiteX503" fmla="*/ 384763 w 556146"/>
                <a:gd name="connsiteY503" fmla="*/ 196683 h 974726"/>
                <a:gd name="connsiteX504" fmla="*/ 389058 w 556146"/>
                <a:gd name="connsiteY504" fmla="*/ 194510 h 974726"/>
                <a:gd name="connsiteX505" fmla="*/ 393354 w 556146"/>
                <a:gd name="connsiteY505" fmla="*/ 192338 h 974726"/>
                <a:gd name="connsiteX506" fmla="*/ 449197 w 556146"/>
                <a:gd name="connsiteY506" fmla="*/ 161925 h 974726"/>
                <a:gd name="connsiteX507" fmla="*/ 443769 w 556146"/>
                <a:gd name="connsiteY507" fmla="*/ 139700 h 974726"/>
                <a:gd name="connsiteX508" fmla="*/ 445952 w 556146"/>
                <a:gd name="connsiteY508" fmla="*/ 139700 h 974726"/>
                <a:gd name="connsiteX509" fmla="*/ 448134 w 556146"/>
                <a:gd name="connsiteY509" fmla="*/ 139700 h 974726"/>
                <a:gd name="connsiteX510" fmla="*/ 448134 w 556146"/>
                <a:gd name="connsiteY510" fmla="*/ 141872 h 974726"/>
                <a:gd name="connsiteX511" fmla="*/ 448134 w 556146"/>
                <a:gd name="connsiteY511" fmla="*/ 144045 h 974726"/>
                <a:gd name="connsiteX512" fmla="*/ 387016 w 556146"/>
                <a:gd name="connsiteY512" fmla="*/ 180975 h 974726"/>
                <a:gd name="connsiteX513" fmla="*/ 384833 w 556146"/>
                <a:gd name="connsiteY513" fmla="*/ 180975 h 974726"/>
                <a:gd name="connsiteX514" fmla="*/ 382650 w 556146"/>
                <a:gd name="connsiteY514" fmla="*/ 178803 h 974726"/>
                <a:gd name="connsiteX515" fmla="*/ 384833 w 556146"/>
                <a:gd name="connsiteY515" fmla="*/ 176630 h 974726"/>
                <a:gd name="connsiteX516" fmla="*/ 443769 w 556146"/>
                <a:gd name="connsiteY516" fmla="*/ 139700 h 974726"/>
                <a:gd name="connsiteX517" fmla="*/ 431760 w 556146"/>
                <a:gd name="connsiteY517" fmla="*/ 125413 h 974726"/>
                <a:gd name="connsiteX518" fmla="*/ 436030 w 556146"/>
                <a:gd name="connsiteY518" fmla="*/ 129709 h 974726"/>
                <a:gd name="connsiteX519" fmla="*/ 433895 w 556146"/>
                <a:gd name="connsiteY519" fmla="*/ 131856 h 974726"/>
                <a:gd name="connsiteX520" fmla="*/ 431760 w 556146"/>
                <a:gd name="connsiteY520" fmla="*/ 129709 h 974726"/>
                <a:gd name="connsiteX521" fmla="*/ 429625 w 556146"/>
                <a:gd name="connsiteY521" fmla="*/ 131856 h 974726"/>
                <a:gd name="connsiteX522" fmla="*/ 427491 w 556146"/>
                <a:gd name="connsiteY522" fmla="*/ 134004 h 974726"/>
                <a:gd name="connsiteX523" fmla="*/ 421086 w 556146"/>
                <a:gd name="connsiteY523" fmla="*/ 136152 h 974726"/>
                <a:gd name="connsiteX524" fmla="*/ 406141 w 556146"/>
                <a:gd name="connsiteY524" fmla="*/ 144743 h 974726"/>
                <a:gd name="connsiteX525" fmla="*/ 378387 w 556146"/>
                <a:gd name="connsiteY525" fmla="*/ 161926 h 974726"/>
                <a:gd name="connsiteX526" fmla="*/ 376252 w 556146"/>
                <a:gd name="connsiteY526" fmla="*/ 161926 h 974726"/>
                <a:gd name="connsiteX527" fmla="*/ 376252 w 556146"/>
                <a:gd name="connsiteY527" fmla="*/ 157630 h 974726"/>
                <a:gd name="connsiteX528" fmla="*/ 412546 w 556146"/>
                <a:gd name="connsiteY528" fmla="*/ 136152 h 974726"/>
                <a:gd name="connsiteX529" fmla="*/ 429625 w 556146"/>
                <a:gd name="connsiteY529" fmla="*/ 127561 h 974726"/>
                <a:gd name="connsiteX530" fmla="*/ 431760 w 556146"/>
                <a:gd name="connsiteY530" fmla="*/ 125413 h 974726"/>
                <a:gd name="connsiteX531" fmla="*/ 425385 w 556146"/>
                <a:gd name="connsiteY531" fmla="*/ 106363 h 974726"/>
                <a:gd name="connsiteX532" fmla="*/ 427532 w 556146"/>
                <a:gd name="connsiteY532" fmla="*/ 110541 h 974726"/>
                <a:gd name="connsiteX533" fmla="*/ 423237 w 556146"/>
                <a:gd name="connsiteY533" fmla="*/ 110541 h 974726"/>
                <a:gd name="connsiteX534" fmla="*/ 363099 w 556146"/>
                <a:gd name="connsiteY534" fmla="*/ 146051 h 974726"/>
                <a:gd name="connsiteX535" fmla="*/ 360951 w 556146"/>
                <a:gd name="connsiteY535" fmla="*/ 146051 h 974726"/>
                <a:gd name="connsiteX536" fmla="*/ 358803 w 556146"/>
                <a:gd name="connsiteY536" fmla="*/ 141873 h 974726"/>
                <a:gd name="connsiteX537" fmla="*/ 360951 w 556146"/>
                <a:gd name="connsiteY537" fmla="*/ 141873 h 974726"/>
                <a:gd name="connsiteX538" fmla="*/ 421089 w 556146"/>
                <a:gd name="connsiteY538" fmla="*/ 108452 h 974726"/>
                <a:gd name="connsiteX539" fmla="*/ 425385 w 556146"/>
                <a:gd name="connsiteY539" fmla="*/ 106363 h 974726"/>
                <a:gd name="connsiteX540" fmla="*/ 415299 w 556146"/>
                <a:gd name="connsiteY540" fmla="*/ 93663 h 974726"/>
                <a:gd name="connsiteX541" fmla="*/ 419594 w 556146"/>
                <a:gd name="connsiteY541" fmla="*/ 93663 h 974726"/>
                <a:gd name="connsiteX542" fmla="*/ 419594 w 556146"/>
                <a:gd name="connsiteY542" fmla="*/ 97949 h 974726"/>
                <a:gd name="connsiteX543" fmla="*/ 413151 w 556146"/>
                <a:gd name="connsiteY543" fmla="*/ 97949 h 974726"/>
                <a:gd name="connsiteX544" fmla="*/ 383082 w 556146"/>
                <a:gd name="connsiteY544" fmla="*/ 115094 h 974726"/>
                <a:gd name="connsiteX545" fmla="*/ 353013 w 556146"/>
                <a:gd name="connsiteY545" fmla="*/ 136526 h 974726"/>
                <a:gd name="connsiteX546" fmla="*/ 350865 w 556146"/>
                <a:gd name="connsiteY546" fmla="*/ 136526 h 974726"/>
                <a:gd name="connsiteX547" fmla="*/ 350865 w 556146"/>
                <a:gd name="connsiteY547" fmla="*/ 132240 h 974726"/>
                <a:gd name="connsiteX548" fmla="*/ 383082 w 556146"/>
                <a:gd name="connsiteY548" fmla="*/ 108665 h 974726"/>
                <a:gd name="connsiteX549" fmla="*/ 411003 w 556146"/>
                <a:gd name="connsiteY549" fmla="*/ 95806 h 974726"/>
                <a:gd name="connsiteX550" fmla="*/ 415299 w 556146"/>
                <a:gd name="connsiteY550" fmla="*/ 93663 h 974726"/>
                <a:gd name="connsiteX551" fmla="*/ 387784 w 556146"/>
                <a:gd name="connsiteY551" fmla="*/ 84138 h 974726"/>
                <a:gd name="connsiteX552" fmla="*/ 387784 w 556146"/>
                <a:gd name="connsiteY552" fmla="*/ 86286 h 974726"/>
                <a:gd name="connsiteX553" fmla="*/ 343610 w 556146"/>
                <a:gd name="connsiteY553" fmla="*/ 118503 h 974726"/>
                <a:gd name="connsiteX554" fmla="*/ 341401 w 556146"/>
                <a:gd name="connsiteY554" fmla="*/ 120651 h 974726"/>
                <a:gd name="connsiteX555" fmla="*/ 341401 w 556146"/>
                <a:gd name="connsiteY555" fmla="*/ 116355 h 974726"/>
                <a:gd name="connsiteX556" fmla="*/ 387784 w 556146"/>
                <a:gd name="connsiteY556" fmla="*/ 84138 h 974726"/>
                <a:gd name="connsiteX557" fmla="*/ 384685 w 556146"/>
                <a:gd name="connsiteY557" fmla="*/ 69850 h 974726"/>
                <a:gd name="connsiteX558" fmla="*/ 386818 w 556146"/>
                <a:gd name="connsiteY558" fmla="*/ 74136 h 974726"/>
                <a:gd name="connsiteX559" fmla="*/ 384685 w 556146"/>
                <a:gd name="connsiteY559" fmla="*/ 74136 h 974726"/>
                <a:gd name="connsiteX560" fmla="*/ 324955 w 556146"/>
                <a:gd name="connsiteY560" fmla="*/ 110570 h 974726"/>
                <a:gd name="connsiteX561" fmla="*/ 322822 w 556146"/>
                <a:gd name="connsiteY561" fmla="*/ 110570 h 974726"/>
                <a:gd name="connsiteX562" fmla="*/ 322822 w 556146"/>
                <a:gd name="connsiteY562" fmla="*/ 112713 h 974726"/>
                <a:gd name="connsiteX563" fmla="*/ 320688 w 556146"/>
                <a:gd name="connsiteY563" fmla="*/ 108427 h 974726"/>
                <a:gd name="connsiteX564" fmla="*/ 382552 w 556146"/>
                <a:gd name="connsiteY564" fmla="*/ 71993 h 974726"/>
                <a:gd name="connsiteX565" fmla="*/ 384685 w 556146"/>
                <a:gd name="connsiteY565" fmla="*/ 69850 h 974726"/>
                <a:gd name="connsiteX566" fmla="*/ 360889 w 556146"/>
                <a:gd name="connsiteY566" fmla="*/ 53975 h 974726"/>
                <a:gd name="connsiteX567" fmla="*/ 363005 w 556146"/>
                <a:gd name="connsiteY567" fmla="*/ 58320 h 974726"/>
                <a:gd name="connsiteX568" fmla="*/ 360889 w 556146"/>
                <a:gd name="connsiteY568" fmla="*/ 58320 h 974726"/>
                <a:gd name="connsiteX569" fmla="*/ 303739 w 556146"/>
                <a:gd name="connsiteY569" fmla="*/ 95250 h 974726"/>
                <a:gd name="connsiteX570" fmla="*/ 301622 w 556146"/>
                <a:gd name="connsiteY570" fmla="*/ 95250 h 974726"/>
                <a:gd name="connsiteX571" fmla="*/ 301622 w 556146"/>
                <a:gd name="connsiteY571" fmla="*/ 90905 h 974726"/>
                <a:gd name="connsiteX572" fmla="*/ 358772 w 556146"/>
                <a:gd name="connsiteY572" fmla="*/ 56147 h 974726"/>
                <a:gd name="connsiteX573" fmla="*/ 360889 w 556146"/>
                <a:gd name="connsiteY573" fmla="*/ 53975 h 974726"/>
                <a:gd name="connsiteX574" fmla="*/ 344379 w 556146"/>
                <a:gd name="connsiteY574" fmla="*/ 46038 h 974726"/>
                <a:gd name="connsiteX575" fmla="*/ 346549 w 556146"/>
                <a:gd name="connsiteY575" fmla="*/ 50334 h 974726"/>
                <a:gd name="connsiteX576" fmla="*/ 287969 w 556146"/>
                <a:gd name="connsiteY576" fmla="*/ 82551 h 974726"/>
                <a:gd name="connsiteX577" fmla="*/ 285800 w 556146"/>
                <a:gd name="connsiteY577" fmla="*/ 82551 h 974726"/>
                <a:gd name="connsiteX578" fmla="*/ 283630 w 556146"/>
                <a:gd name="connsiteY578" fmla="*/ 82551 h 974726"/>
                <a:gd name="connsiteX579" fmla="*/ 285800 w 556146"/>
                <a:gd name="connsiteY579" fmla="*/ 80403 h 974726"/>
                <a:gd name="connsiteX580" fmla="*/ 342209 w 556146"/>
                <a:gd name="connsiteY580" fmla="*/ 48186 h 974726"/>
                <a:gd name="connsiteX581" fmla="*/ 344379 w 556146"/>
                <a:gd name="connsiteY581" fmla="*/ 46038 h 974726"/>
                <a:gd name="connsiteX582" fmla="*/ 315753 w 556146"/>
                <a:gd name="connsiteY582" fmla="*/ 34925 h 974726"/>
                <a:gd name="connsiteX583" fmla="*/ 322197 w 556146"/>
                <a:gd name="connsiteY583" fmla="*/ 34925 h 974726"/>
                <a:gd name="connsiteX584" fmla="*/ 324344 w 556146"/>
                <a:gd name="connsiteY584" fmla="*/ 34925 h 974726"/>
                <a:gd name="connsiteX585" fmla="*/ 326492 w 556146"/>
                <a:gd name="connsiteY585" fmla="*/ 37042 h 974726"/>
                <a:gd name="connsiteX586" fmla="*/ 324344 w 556146"/>
                <a:gd name="connsiteY586" fmla="*/ 39158 h 974726"/>
                <a:gd name="connsiteX587" fmla="*/ 322197 w 556146"/>
                <a:gd name="connsiteY587" fmla="*/ 39158 h 974726"/>
                <a:gd name="connsiteX588" fmla="*/ 287832 w 556146"/>
                <a:gd name="connsiteY588" fmla="*/ 53975 h 974726"/>
                <a:gd name="connsiteX589" fmla="*/ 264206 w 556146"/>
                <a:gd name="connsiteY589" fmla="*/ 68792 h 974726"/>
                <a:gd name="connsiteX590" fmla="*/ 257763 w 556146"/>
                <a:gd name="connsiteY590" fmla="*/ 73025 h 974726"/>
                <a:gd name="connsiteX591" fmla="*/ 255615 w 556146"/>
                <a:gd name="connsiteY591" fmla="*/ 68792 h 974726"/>
                <a:gd name="connsiteX592" fmla="*/ 259911 w 556146"/>
                <a:gd name="connsiteY592" fmla="*/ 66675 h 974726"/>
                <a:gd name="connsiteX593" fmla="*/ 289980 w 556146"/>
                <a:gd name="connsiteY593" fmla="*/ 47625 h 974726"/>
                <a:gd name="connsiteX594" fmla="*/ 315753 w 556146"/>
                <a:gd name="connsiteY594" fmla="*/ 34925 h 974726"/>
                <a:gd name="connsiteX595" fmla="*/ 303678 w 556146"/>
                <a:gd name="connsiteY595" fmla="*/ 25400 h 974726"/>
                <a:gd name="connsiteX596" fmla="*/ 303678 w 556146"/>
                <a:gd name="connsiteY596" fmla="*/ 29810 h 974726"/>
                <a:gd name="connsiteX597" fmla="*/ 244895 w 556146"/>
                <a:gd name="connsiteY597" fmla="*/ 58473 h 974726"/>
                <a:gd name="connsiteX598" fmla="*/ 236187 w 556146"/>
                <a:gd name="connsiteY598" fmla="*/ 62883 h 974726"/>
                <a:gd name="connsiteX599" fmla="*/ 234010 w 556146"/>
                <a:gd name="connsiteY599" fmla="*/ 65088 h 974726"/>
                <a:gd name="connsiteX600" fmla="*/ 231832 w 556146"/>
                <a:gd name="connsiteY600" fmla="*/ 65088 h 974726"/>
                <a:gd name="connsiteX601" fmla="*/ 229655 w 556146"/>
                <a:gd name="connsiteY601" fmla="*/ 60678 h 974726"/>
                <a:gd name="connsiteX602" fmla="*/ 231832 w 556146"/>
                <a:gd name="connsiteY602" fmla="*/ 60678 h 974726"/>
                <a:gd name="connsiteX603" fmla="*/ 238364 w 556146"/>
                <a:gd name="connsiteY603" fmla="*/ 56268 h 974726"/>
                <a:gd name="connsiteX604" fmla="*/ 297147 w 556146"/>
                <a:gd name="connsiteY604" fmla="*/ 27605 h 974726"/>
                <a:gd name="connsiteX605" fmla="*/ 303678 w 556146"/>
                <a:gd name="connsiteY605" fmla="*/ 25400 h 974726"/>
                <a:gd name="connsiteX606" fmla="*/ 87790 w 556146"/>
                <a:gd name="connsiteY606" fmla="*/ 17463 h 974726"/>
                <a:gd name="connsiteX607" fmla="*/ 89955 w 556146"/>
                <a:gd name="connsiteY607" fmla="*/ 17463 h 974726"/>
                <a:gd name="connsiteX608" fmla="*/ 89955 w 556146"/>
                <a:gd name="connsiteY608" fmla="*/ 19580 h 974726"/>
                <a:gd name="connsiteX609" fmla="*/ 46660 w 556146"/>
                <a:gd name="connsiteY609" fmla="*/ 49213 h 974726"/>
                <a:gd name="connsiteX610" fmla="*/ 44495 w 556146"/>
                <a:gd name="connsiteY610" fmla="*/ 49213 h 974726"/>
                <a:gd name="connsiteX611" fmla="*/ 44495 w 556146"/>
                <a:gd name="connsiteY611" fmla="*/ 44980 h 974726"/>
                <a:gd name="connsiteX612" fmla="*/ 81296 w 556146"/>
                <a:gd name="connsiteY612" fmla="*/ 19580 h 974726"/>
                <a:gd name="connsiteX613" fmla="*/ 87790 w 556146"/>
                <a:gd name="connsiteY613" fmla="*/ 17463 h 974726"/>
                <a:gd name="connsiteX614" fmla="*/ 272979 w 556146"/>
                <a:gd name="connsiteY614" fmla="*/ 15875 h 974726"/>
                <a:gd name="connsiteX615" fmla="*/ 272979 w 556146"/>
                <a:gd name="connsiteY615" fmla="*/ 20108 h 974726"/>
                <a:gd name="connsiteX616" fmla="*/ 270828 w 556146"/>
                <a:gd name="connsiteY616" fmla="*/ 20108 h 974726"/>
                <a:gd name="connsiteX617" fmla="*/ 219208 w 556146"/>
                <a:gd name="connsiteY617" fmla="*/ 49742 h 974726"/>
                <a:gd name="connsiteX618" fmla="*/ 214907 w 556146"/>
                <a:gd name="connsiteY618" fmla="*/ 51858 h 974726"/>
                <a:gd name="connsiteX619" fmla="*/ 212756 w 556146"/>
                <a:gd name="connsiteY619" fmla="*/ 53975 h 974726"/>
                <a:gd name="connsiteX620" fmla="*/ 212756 w 556146"/>
                <a:gd name="connsiteY620" fmla="*/ 49742 h 974726"/>
                <a:gd name="connsiteX621" fmla="*/ 214907 w 556146"/>
                <a:gd name="connsiteY621" fmla="*/ 47625 h 974726"/>
                <a:gd name="connsiteX622" fmla="*/ 262225 w 556146"/>
                <a:gd name="connsiteY622" fmla="*/ 20108 h 974726"/>
                <a:gd name="connsiteX623" fmla="*/ 272979 w 556146"/>
                <a:gd name="connsiteY623" fmla="*/ 15875 h 974726"/>
                <a:gd name="connsiteX624" fmla="*/ 119572 w 556146"/>
                <a:gd name="connsiteY624" fmla="*/ 11113 h 974726"/>
                <a:gd name="connsiteX625" fmla="*/ 121705 w 556146"/>
                <a:gd name="connsiteY625" fmla="*/ 13278 h 974726"/>
                <a:gd name="connsiteX626" fmla="*/ 121705 w 556146"/>
                <a:gd name="connsiteY626" fmla="*/ 15442 h 974726"/>
                <a:gd name="connsiteX627" fmla="*/ 76908 w 556146"/>
                <a:gd name="connsiteY627" fmla="*/ 43584 h 974726"/>
                <a:gd name="connsiteX628" fmla="*/ 66242 w 556146"/>
                <a:gd name="connsiteY628" fmla="*/ 52244 h 974726"/>
                <a:gd name="connsiteX629" fmla="*/ 55575 w 556146"/>
                <a:gd name="connsiteY629" fmla="*/ 58738 h 974726"/>
                <a:gd name="connsiteX630" fmla="*/ 53442 w 556146"/>
                <a:gd name="connsiteY630" fmla="*/ 54408 h 974726"/>
                <a:gd name="connsiteX631" fmla="*/ 64108 w 556146"/>
                <a:gd name="connsiteY631" fmla="*/ 47914 h 974726"/>
                <a:gd name="connsiteX632" fmla="*/ 115306 w 556146"/>
                <a:gd name="connsiteY632" fmla="*/ 15442 h 974726"/>
                <a:gd name="connsiteX633" fmla="*/ 119572 w 556146"/>
                <a:gd name="connsiteY633" fmla="*/ 11113 h 974726"/>
                <a:gd name="connsiteX634" fmla="*/ 240932 w 556146"/>
                <a:gd name="connsiteY634" fmla="*/ 9525 h 974726"/>
                <a:gd name="connsiteX635" fmla="*/ 249691 w 556146"/>
                <a:gd name="connsiteY635" fmla="*/ 9525 h 974726"/>
                <a:gd name="connsiteX636" fmla="*/ 251880 w 556146"/>
                <a:gd name="connsiteY636" fmla="*/ 11642 h 974726"/>
                <a:gd name="connsiteX637" fmla="*/ 249691 w 556146"/>
                <a:gd name="connsiteY637" fmla="*/ 13758 h 974726"/>
                <a:gd name="connsiteX638" fmla="*/ 240932 w 556146"/>
                <a:gd name="connsiteY638" fmla="*/ 15875 h 974726"/>
                <a:gd name="connsiteX639" fmla="*/ 192760 w 556146"/>
                <a:gd name="connsiteY639" fmla="*/ 41275 h 974726"/>
                <a:gd name="connsiteX640" fmla="*/ 190570 w 556146"/>
                <a:gd name="connsiteY640" fmla="*/ 41275 h 974726"/>
                <a:gd name="connsiteX641" fmla="*/ 190570 w 556146"/>
                <a:gd name="connsiteY641" fmla="*/ 39158 h 974726"/>
                <a:gd name="connsiteX642" fmla="*/ 232173 w 556146"/>
                <a:gd name="connsiteY642" fmla="*/ 13758 h 974726"/>
                <a:gd name="connsiteX643" fmla="*/ 240932 w 556146"/>
                <a:gd name="connsiteY643" fmla="*/ 9525 h 974726"/>
                <a:gd name="connsiteX644" fmla="*/ 152291 w 556146"/>
                <a:gd name="connsiteY644" fmla="*/ 3175 h 974726"/>
                <a:gd name="connsiteX645" fmla="*/ 154461 w 556146"/>
                <a:gd name="connsiteY645" fmla="*/ 3175 h 974726"/>
                <a:gd name="connsiteX646" fmla="*/ 154461 w 556146"/>
                <a:gd name="connsiteY646" fmla="*/ 7353 h 974726"/>
                <a:gd name="connsiteX647" fmla="*/ 145782 w 556146"/>
                <a:gd name="connsiteY647" fmla="*/ 11530 h 974726"/>
                <a:gd name="connsiteX648" fmla="*/ 102390 w 556146"/>
                <a:gd name="connsiteY648" fmla="*/ 38685 h 974726"/>
                <a:gd name="connsiteX649" fmla="*/ 93712 w 556146"/>
                <a:gd name="connsiteY649" fmla="*/ 42863 h 974726"/>
                <a:gd name="connsiteX650" fmla="*/ 91542 w 556146"/>
                <a:gd name="connsiteY650" fmla="*/ 40774 h 974726"/>
                <a:gd name="connsiteX651" fmla="*/ 91542 w 556146"/>
                <a:gd name="connsiteY651" fmla="*/ 38685 h 974726"/>
                <a:gd name="connsiteX652" fmla="*/ 134934 w 556146"/>
                <a:gd name="connsiteY652" fmla="*/ 13619 h 974726"/>
                <a:gd name="connsiteX653" fmla="*/ 143613 w 556146"/>
                <a:gd name="connsiteY653" fmla="*/ 7353 h 974726"/>
                <a:gd name="connsiteX654" fmla="*/ 152291 w 556146"/>
                <a:gd name="connsiteY654" fmla="*/ 3175 h 974726"/>
                <a:gd name="connsiteX655" fmla="*/ 219035 w 556146"/>
                <a:gd name="connsiteY655" fmla="*/ 0 h 974726"/>
                <a:gd name="connsiteX656" fmla="*/ 221170 w 556146"/>
                <a:gd name="connsiteY656" fmla="*/ 4410 h 974726"/>
                <a:gd name="connsiteX657" fmla="*/ 212631 w 556146"/>
                <a:gd name="connsiteY657" fmla="*/ 6615 h 974726"/>
                <a:gd name="connsiteX658" fmla="*/ 204091 w 556146"/>
                <a:gd name="connsiteY658" fmla="*/ 11024 h 974726"/>
                <a:gd name="connsiteX659" fmla="*/ 189146 w 556146"/>
                <a:gd name="connsiteY659" fmla="*/ 19844 h 974726"/>
                <a:gd name="connsiteX660" fmla="*/ 167797 w 556146"/>
                <a:gd name="connsiteY660" fmla="*/ 37483 h 974726"/>
                <a:gd name="connsiteX661" fmla="*/ 163527 w 556146"/>
                <a:gd name="connsiteY661" fmla="*/ 39688 h 974726"/>
                <a:gd name="connsiteX662" fmla="*/ 161392 w 556146"/>
                <a:gd name="connsiteY662" fmla="*/ 35278 h 974726"/>
                <a:gd name="connsiteX663" fmla="*/ 195551 w 556146"/>
                <a:gd name="connsiteY663" fmla="*/ 11024 h 974726"/>
                <a:gd name="connsiteX664" fmla="*/ 201956 w 556146"/>
                <a:gd name="connsiteY664" fmla="*/ 6615 h 974726"/>
                <a:gd name="connsiteX665" fmla="*/ 219035 w 556146"/>
                <a:gd name="connsiteY665" fmla="*/ 0 h 974726"/>
                <a:gd name="connsiteX666" fmla="*/ 197328 w 556146"/>
                <a:gd name="connsiteY666" fmla="*/ 0 h 974726"/>
                <a:gd name="connsiteX667" fmla="*/ 197328 w 556146"/>
                <a:gd name="connsiteY667" fmla="*/ 4384 h 974726"/>
                <a:gd name="connsiteX668" fmla="*/ 192999 w 556146"/>
                <a:gd name="connsiteY668" fmla="*/ 6577 h 974726"/>
                <a:gd name="connsiteX669" fmla="*/ 184340 w 556146"/>
                <a:gd name="connsiteY669" fmla="*/ 10961 h 974726"/>
                <a:gd name="connsiteX670" fmla="*/ 147538 w 556146"/>
                <a:gd name="connsiteY670" fmla="*/ 35076 h 974726"/>
                <a:gd name="connsiteX671" fmla="*/ 143209 w 556146"/>
                <a:gd name="connsiteY671" fmla="*/ 39461 h 974726"/>
                <a:gd name="connsiteX672" fmla="*/ 136714 w 556146"/>
                <a:gd name="connsiteY672" fmla="*/ 43846 h 974726"/>
                <a:gd name="connsiteX673" fmla="*/ 132385 w 556146"/>
                <a:gd name="connsiteY673" fmla="*/ 46038 h 974726"/>
                <a:gd name="connsiteX674" fmla="*/ 130220 w 556146"/>
                <a:gd name="connsiteY674" fmla="*/ 46038 h 974726"/>
                <a:gd name="connsiteX675" fmla="*/ 130220 w 556146"/>
                <a:gd name="connsiteY675" fmla="*/ 43846 h 974726"/>
                <a:gd name="connsiteX676" fmla="*/ 130220 w 556146"/>
                <a:gd name="connsiteY676" fmla="*/ 41653 h 974726"/>
                <a:gd name="connsiteX677" fmla="*/ 134550 w 556146"/>
                <a:gd name="connsiteY677" fmla="*/ 39461 h 974726"/>
                <a:gd name="connsiteX678" fmla="*/ 141044 w 556146"/>
                <a:gd name="connsiteY678" fmla="*/ 35076 h 974726"/>
                <a:gd name="connsiteX679" fmla="*/ 175681 w 556146"/>
                <a:gd name="connsiteY679" fmla="*/ 10961 h 974726"/>
                <a:gd name="connsiteX680" fmla="*/ 182175 w 556146"/>
                <a:gd name="connsiteY680" fmla="*/ 6577 h 974726"/>
                <a:gd name="connsiteX681" fmla="*/ 197328 w 556146"/>
                <a:gd name="connsiteY681" fmla="*/ 0 h 9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556146" h="974726">
                  <a:moveTo>
                    <a:pt x="527047" y="954088"/>
                  </a:moveTo>
                  <a:cubicBezTo>
                    <a:pt x="527047" y="954088"/>
                    <a:pt x="527047" y="954088"/>
                    <a:pt x="529164" y="954088"/>
                  </a:cubicBezTo>
                  <a:cubicBezTo>
                    <a:pt x="529164" y="954088"/>
                    <a:pt x="531280" y="956381"/>
                    <a:pt x="529164" y="958674"/>
                  </a:cubicBezTo>
                  <a:cubicBezTo>
                    <a:pt x="524930" y="963261"/>
                    <a:pt x="518580" y="965554"/>
                    <a:pt x="514347" y="970140"/>
                  </a:cubicBezTo>
                  <a:cubicBezTo>
                    <a:pt x="514347" y="970140"/>
                    <a:pt x="512230" y="972433"/>
                    <a:pt x="510114" y="972433"/>
                  </a:cubicBezTo>
                  <a:cubicBezTo>
                    <a:pt x="510114" y="974726"/>
                    <a:pt x="510114" y="974726"/>
                    <a:pt x="510114" y="974726"/>
                  </a:cubicBezTo>
                  <a:cubicBezTo>
                    <a:pt x="510114" y="974726"/>
                    <a:pt x="510114" y="974726"/>
                    <a:pt x="507997" y="974726"/>
                  </a:cubicBezTo>
                  <a:cubicBezTo>
                    <a:pt x="507997" y="974726"/>
                    <a:pt x="505880" y="972433"/>
                    <a:pt x="507997" y="970140"/>
                  </a:cubicBezTo>
                  <a:cubicBezTo>
                    <a:pt x="510114" y="967847"/>
                    <a:pt x="512230" y="967847"/>
                    <a:pt x="514347" y="965554"/>
                  </a:cubicBezTo>
                  <a:cubicBezTo>
                    <a:pt x="518580" y="960967"/>
                    <a:pt x="522814" y="958674"/>
                    <a:pt x="527047" y="954088"/>
                  </a:cubicBezTo>
                  <a:close/>
                  <a:moveTo>
                    <a:pt x="550414" y="914400"/>
                  </a:moveTo>
                  <a:cubicBezTo>
                    <a:pt x="552503" y="914400"/>
                    <a:pt x="552503" y="914400"/>
                    <a:pt x="552503" y="914400"/>
                  </a:cubicBezTo>
                  <a:cubicBezTo>
                    <a:pt x="554591" y="914400"/>
                    <a:pt x="556680" y="916548"/>
                    <a:pt x="554591" y="918696"/>
                  </a:cubicBezTo>
                  <a:cubicBezTo>
                    <a:pt x="554591" y="918696"/>
                    <a:pt x="552503" y="920844"/>
                    <a:pt x="552503" y="920844"/>
                  </a:cubicBezTo>
                  <a:cubicBezTo>
                    <a:pt x="542058" y="931583"/>
                    <a:pt x="531614" y="940174"/>
                    <a:pt x="521170" y="948765"/>
                  </a:cubicBezTo>
                  <a:cubicBezTo>
                    <a:pt x="521170" y="948765"/>
                    <a:pt x="519081" y="950913"/>
                    <a:pt x="519081" y="950913"/>
                  </a:cubicBezTo>
                  <a:cubicBezTo>
                    <a:pt x="516992" y="950913"/>
                    <a:pt x="516992" y="948765"/>
                    <a:pt x="516992" y="946617"/>
                  </a:cubicBezTo>
                  <a:cubicBezTo>
                    <a:pt x="529525" y="935878"/>
                    <a:pt x="539970" y="927287"/>
                    <a:pt x="550414" y="916548"/>
                  </a:cubicBezTo>
                  <a:cubicBezTo>
                    <a:pt x="550414" y="914400"/>
                    <a:pt x="550414" y="914400"/>
                    <a:pt x="550414" y="914400"/>
                  </a:cubicBezTo>
                  <a:close/>
                  <a:moveTo>
                    <a:pt x="548121" y="892175"/>
                  </a:moveTo>
                  <a:cubicBezTo>
                    <a:pt x="550261" y="892175"/>
                    <a:pt x="550261" y="892175"/>
                    <a:pt x="552401" y="892175"/>
                  </a:cubicBezTo>
                  <a:cubicBezTo>
                    <a:pt x="552401" y="892175"/>
                    <a:pt x="554541" y="892175"/>
                    <a:pt x="554541" y="892175"/>
                  </a:cubicBezTo>
                  <a:cubicBezTo>
                    <a:pt x="556680" y="892175"/>
                    <a:pt x="556680" y="896471"/>
                    <a:pt x="554541" y="896471"/>
                  </a:cubicBezTo>
                  <a:cubicBezTo>
                    <a:pt x="552401" y="896471"/>
                    <a:pt x="552401" y="896471"/>
                    <a:pt x="552401" y="896471"/>
                  </a:cubicBezTo>
                  <a:cubicBezTo>
                    <a:pt x="550261" y="896471"/>
                    <a:pt x="550261" y="896471"/>
                    <a:pt x="548121" y="896471"/>
                  </a:cubicBezTo>
                  <a:cubicBezTo>
                    <a:pt x="541702" y="898619"/>
                    <a:pt x="535283" y="905062"/>
                    <a:pt x="531004" y="909358"/>
                  </a:cubicBezTo>
                  <a:cubicBezTo>
                    <a:pt x="524585" y="915801"/>
                    <a:pt x="518166" y="922245"/>
                    <a:pt x="511747" y="926540"/>
                  </a:cubicBezTo>
                  <a:cubicBezTo>
                    <a:pt x="511747" y="928688"/>
                    <a:pt x="511747" y="928688"/>
                    <a:pt x="511747" y="928688"/>
                  </a:cubicBezTo>
                  <a:cubicBezTo>
                    <a:pt x="509607" y="928688"/>
                    <a:pt x="507467" y="926540"/>
                    <a:pt x="509607" y="924392"/>
                  </a:cubicBezTo>
                  <a:cubicBezTo>
                    <a:pt x="509607" y="924392"/>
                    <a:pt x="509607" y="924392"/>
                    <a:pt x="511747" y="922245"/>
                  </a:cubicBezTo>
                  <a:cubicBezTo>
                    <a:pt x="518166" y="915801"/>
                    <a:pt x="522445" y="909358"/>
                    <a:pt x="531004" y="902914"/>
                  </a:cubicBezTo>
                  <a:cubicBezTo>
                    <a:pt x="535283" y="898619"/>
                    <a:pt x="541702" y="894323"/>
                    <a:pt x="548121" y="892175"/>
                  </a:cubicBezTo>
                  <a:close/>
                  <a:moveTo>
                    <a:pt x="544457" y="874713"/>
                  </a:moveTo>
                  <a:cubicBezTo>
                    <a:pt x="544457" y="874713"/>
                    <a:pt x="544457" y="874713"/>
                    <a:pt x="546600" y="874713"/>
                  </a:cubicBezTo>
                  <a:cubicBezTo>
                    <a:pt x="546600" y="874713"/>
                    <a:pt x="548743" y="874713"/>
                    <a:pt x="548743" y="876911"/>
                  </a:cubicBezTo>
                  <a:cubicBezTo>
                    <a:pt x="548743" y="876911"/>
                    <a:pt x="546600" y="876911"/>
                    <a:pt x="546600" y="879109"/>
                  </a:cubicBezTo>
                  <a:cubicBezTo>
                    <a:pt x="533741" y="883505"/>
                    <a:pt x="523025" y="894496"/>
                    <a:pt x="510167" y="903288"/>
                  </a:cubicBezTo>
                  <a:cubicBezTo>
                    <a:pt x="510167" y="903288"/>
                    <a:pt x="510167" y="903288"/>
                    <a:pt x="508023" y="903288"/>
                  </a:cubicBezTo>
                  <a:cubicBezTo>
                    <a:pt x="508023" y="903288"/>
                    <a:pt x="505880" y="901090"/>
                    <a:pt x="508023" y="898892"/>
                  </a:cubicBezTo>
                  <a:cubicBezTo>
                    <a:pt x="508023" y="898892"/>
                    <a:pt x="510167" y="898892"/>
                    <a:pt x="510167" y="898892"/>
                  </a:cubicBezTo>
                  <a:cubicBezTo>
                    <a:pt x="520882" y="890100"/>
                    <a:pt x="531598" y="881307"/>
                    <a:pt x="544457" y="874713"/>
                  </a:cubicBezTo>
                  <a:close/>
                  <a:moveTo>
                    <a:pt x="544297" y="842963"/>
                  </a:moveTo>
                  <a:cubicBezTo>
                    <a:pt x="546456" y="842963"/>
                    <a:pt x="546456" y="842963"/>
                    <a:pt x="548615" y="842963"/>
                  </a:cubicBezTo>
                  <a:cubicBezTo>
                    <a:pt x="548615" y="842963"/>
                    <a:pt x="550774" y="842963"/>
                    <a:pt x="550774" y="842963"/>
                  </a:cubicBezTo>
                  <a:cubicBezTo>
                    <a:pt x="550774" y="842963"/>
                    <a:pt x="550774" y="842963"/>
                    <a:pt x="552933" y="842963"/>
                  </a:cubicBezTo>
                  <a:cubicBezTo>
                    <a:pt x="555092" y="842963"/>
                    <a:pt x="555092" y="847130"/>
                    <a:pt x="552933" y="847130"/>
                  </a:cubicBezTo>
                  <a:cubicBezTo>
                    <a:pt x="550774" y="847130"/>
                    <a:pt x="550774" y="847130"/>
                    <a:pt x="550774" y="847130"/>
                  </a:cubicBezTo>
                  <a:cubicBezTo>
                    <a:pt x="550774" y="847130"/>
                    <a:pt x="548615" y="847130"/>
                    <a:pt x="548615" y="847130"/>
                  </a:cubicBezTo>
                  <a:cubicBezTo>
                    <a:pt x="546456" y="847130"/>
                    <a:pt x="546456" y="847130"/>
                    <a:pt x="544297" y="847130"/>
                  </a:cubicBezTo>
                  <a:cubicBezTo>
                    <a:pt x="537820" y="849214"/>
                    <a:pt x="531343" y="855465"/>
                    <a:pt x="524866" y="859632"/>
                  </a:cubicBezTo>
                  <a:cubicBezTo>
                    <a:pt x="520548" y="863799"/>
                    <a:pt x="514071" y="870050"/>
                    <a:pt x="507594" y="874218"/>
                  </a:cubicBezTo>
                  <a:cubicBezTo>
                    <a:pt x="507594" y="876301"/>
                    <a:pt x="505435" y="876301"/>
                    <a:pt x="505435" y="876301"/>
                  </a:cubicBezTo>
                  <a:cubicBezTo>
                    <a:pt x="503276" y="876301"/>
                    <a:pt x="501117" y="874218"/>
                    <a:pt x="503276" y="872134"/>
                  </a:cubicBezTo>
                  <a:cubicBezTo>
                    <a:pt x="505435" y="872134"/>
                    <a:pt x="505435" y="870050"/>
                    <a:pt x="507594" y="870050"/>
                  </a:cubicBezTo>
                  <a:cubicBezTo>
                    <a:pt x="514071" y="863799"/>
                    <a:pt x="520548" y="857549"/>
                    <a:pt x="527025" y="853381"/>
                  </a:cubicBezTo>
                  <a:cubicBezTo>
                    <a:pt x="531343" y="849214"/>
                    <a:pt x="537820" y="845047"/>
                    <a:pt x="544297" y="842963"/>
                  </a:cubicBezTo>
                  <a:close/>
                  <a:moveTo>
                    <a:pt x="542738" y="819150"/>
                  </a:moveTo>
                  <a:cubicBezTo>
                    <a:pt x="542738" y="819150"/>
                    <a:pt x="544947" y="819150"/>
                    <a:pt x="544947" y="819150"/>
                  </a:cubicBezTo>
                  <a:cubicBezTo>
                    <a:pt x="547155" y="821298"/>
                    <a:pt x="547155" y="823446"/>
                    <a:pt x="544947" y="823446"/>
                  </a:cubicBezTo>
                  <a:cubicBezTo>
                    <a:pt x="542738" y="823446"/>
                    <a:pt x="542738" y="823446"/>
                    <a:pt x="542738" y="823446"/>
                  </a:cubicBezTo>
                  <a:cubicBezTo>
                    <a:pt x="538320" y="823446"/>
                    <a:pt x="536112" y="825594"/>
                    <a:pt x="531694" y="827741"/>
                  </a:cubicBezTo>
                  <a:cubicBezTo>
                    <a:pt x="527277" y="829889"/>
                    <a:pt x="522860" y="834185"/>
                    <a:pt x="520651" y="838481"/>
                  </a:cubicBezTo>
                  <a:cubicBezTo>
                    <a:pt x="514025" y="842776"/>
                    <a:pt x="509607" y="847072"/>
                    <a:pt x="502981" y="851367"/>
                  </a:cubicBezTo>
                  <a:cubicBezTo>
                    <a:pt x="502981" y="853515"/>
                    <a:pt x="500773" y="855663"/>
                    <a:pt x="500773" y="855663"/>
                  </a:cubicBezTo>
                  <a:cubicBezTo>
                    <a:pt x="498564" y="855663"/>
                    <a:pt x="498564" y="855663"/>
                    <a:pt x="498564" y="855663"/>
                  </a:cubicBezTo>
                  <a:cubicBezTo>
                    <a:pt x="496355" y="855663"/>
                    <a:pt x="496355" y="855663"/>
                    <a:pt x="496355" y="855663"/>
                  </a:cubicBezTo>
                  <a:cubicBezTo>
                    <a:pt x="496355" y="855663"/>
                    <a:pt x="496355" y="853515"/>
                    <a:pt x="496355" y="853515"/>
                  </a:cubicBezTo>
                  <a:cubicBezTo>
                    <a:pt x="496355" y="851367"/>
                    <a:pt x="498564" y="851367"/>
                    <a:pt x="498564" y="851367"/>
                  </a:cubicBezTo>
                  <a:cubicBezTo>
                    <a:pt x="500773" y="849220"/>
                    <a:pt x="502981" y="847072"/>
                    <a:pt x="502981" y="847072"/>
                  </a:cubicBezTo>
                  <a:cubicBezTo>
                    <a:pt x="509607" y="840628"/>
                    <a:pt x="514025" y="836333"/>
                    <a:pt x="520651" y="832037"/>
                  </a:cubicBezTo>
                  <a:cubicBezTo>
                    <a:pt x="525068" y="827741"/>
                    <a:pt x="533903" y="819150"/>
                    <a:pt x="542738" y="819150"/>
                  </a:cubicBezTo>
                  <a:close/>
                  <a:moveTo>
                    <a:pt x="546583" y="793750"/>
                  </a:moveTo>
                  <a:cubicBezTo>
                    <a:pt x="548742" y="793750"/>
                    <a:pt x="548742" y="797983"/>
                    <a:pt x="546583" y="797983"/>
                  </a:cubicBezTo>
                  <a:cubicBezTo>
                    <a:pt x="546583" y="797983"/>
                    <a:pt x="546583" y="797983"/>
                    <a:pt x="544424" y="800100"/>
                  </a:cubicBezTo>
                  <a:cubicBezTo>
                    <a:pt x="544424" y="800100"/>
                    <a:pt x="542265" y="800100"/>
                    <a:pt x="540106" y="800100"/>
                  </a:cubicBezTo>
                  <a:cubicBezTo>
                    <a:pt x="533629" y="802217"/>
                    <a:pt x="527152" y="808567"/>
                    <a:pt x="520675" y="812800"/>
                  </a:cubicBezTo>
                  <a:cubicBezTo>
                    <a:pt x="514198" y="819150"/>
                    <a:pt x="509880" y="823383"/>
                    <a:pt x="503403" y="829733"/>
                  </a:cubicBezTo>
                  <a:cubicBezTo>
                    <a:pt x="501244" y="829733"/>
                    <a:pt x="501244" y="829733"/>
                    <a:pt x="501244" y="831850"/>
                  </a:cubicBezTo>
                  <a:cubicBezTo>
                    <a:pt x="499085" y="831850"/>
                    <a:pt x="499085" y="831850"/>
                    <a:pt x="499085" y="831850"/>
                  </a:cubicBezTo>
                  <a:cubicBezTo>
                    <a:pt x="496926" y="831850"/>
                    <a:pt x="494767" y="829733"/>
                    <a:pt x="496926" y="827617"/>
                  </a:cubicBezTo>
                  <a:cubicBezTo>
                    <a:pt x="496926" y="827617"/>
                    <a:pt x="499085" y="827617"/>
                    <a:pt x="499085" y="827617"/>
                  </a:cubicBezTo>
                  <a:cubicBezTo>
                    <a:pt x="499085" y="825500"/>
                    <a:pt x="501244" y="825500"/>
                    <a:pt x="501244" y="823383"/>
                  </a:cubicBezTo>
                  <a:cubicBezTo>
                    <a:pt x="507721" y="819150"/>
                    <a:pt x="514198" y="812800"/>
                    <a:pt x="522834" y="806450"/>
                  </a:cubicBezTo>
                  <a:cubicBezTo>
                    <a:pt x="527152" y="802217"/>
                    <a:pt x="533629" y="797983"/>
                    <a:pt x="540106" y="795867"/>
                  </a:cubicBezTo>
                  <a:cubicBezTo>
                    <a:pt x="542265" y="795867"/>
                    <a:pt x="542265" y="795867"/>
                    <a:pt x="544424" y="795867"/>
                  </a:cubicBezTo>
                  <a:cubicBezTo>
                    <a:pt x="546583" y="793750"/>
                    <a:pt x="546583" y="793750"/>
                    <a:pt x="546583" y="793750"/>
                  </a:cubicBezTo>
                  <a:close/>
                  <a:moveTo>
                    <a:pt x="552414" y="763588"/>
                  </a:moveTo>
                  <a:cubicBezTo>
                    <a:pt x="552414" y="763588"/>
                    <a:pt x="554547" y="763588"/>
                    <a:pt x="554547" y="763588"/>
                  </a:cubicBezTo>
                  <a:cubicBezTo>
                    <a:pt x="556680" y="763588"/>
                    <a:pt x="556680" y="765728"/>
                    <a:pt x="554547" y="767868"/>
                  </a:cubicBezTo>
                  <a:cubicBezTo>
                    <a:pt x="554547" y="767868"/>
                    <a:pt x="552414" y="767868"/>
                    <a:pt x="552414" y="767868"/>
                  </a:cubicBezTo>
                  <a:cubicBezTo>
                    <a:pt x="548147" y="770007"/>
                    <a:pt x="546014" y="772147"/>
                    <a:pt x="541748" y="774287"/>
                  </a:cubicBezTo>
                  <a:cubicBezTo>
                    <a:pt x="539614" y="774287"/>
                    <a:pt x="539614" y="776426"/>
                    <a:pt x="537481" y="776426"/>
                  </a:cubicBezTo>
                  <a:cubicBezTo>
                    <a:pt x="522549" y="784985"/>
                    <a:pt x="509749" y="797823"/>
                    <a:pt x="494817" y="808522"/>
                  </a:cubicBezTo>
                  <a:cubicBezTo>
                    <a:pt x="494817" y="810661"/>
                    <a:pt x="494817" y="810661"/>
                    <a:pt x="492684" y="810661"/>
                  </a:cubicBezTo>
                  <a:cubicBezTo>
                    <a:pt x="492684" y="810661"/>
                    <a:pt x="492684" y="812801"/>
                    <a:pt x="492684" y="812801"/>
                  </a:cubicBezTo>
                  <a:cubicBezTo>
                    <a:pt x="492684" y="812801"/>
                    <a:pt x="490550" y="812801"/>
                    <a:pt x="490550" y="812801"/>
                  </a:cubicBezTo>
                  <a:cubicBezTo>
                    <a:pt x="490550" y="812801"/>
                    <a:pt x="488417" y="810661"/>
                    <a:pt x="490550" y="808522"/>
                  </a:cubicBezTo>
                  <a:cubicBezTo>
                    <a:pt x="490550" y="806382"/>
                    <a:pt x="492684" y="806382"/>
                    <a:pt x="492684" y="806382"/>
                  </a:cubicBezTo>
                  <a:cubicBezTo>
                    <a:pt x="507616" y="793544"/>
                    <a:pt x="522549" y="780706"/>
                    <a:pt x="537481" y="772147"/>
                  </a:cubicBezTo>
                  <a:cubicBezTo>
                    <a:pt x="539614" y="770007"/>
                    <a:pt x="541748" y="770007"/>
                    <a:pt x="541748" y="770007"/>
                  </a:cubicBezTo>
                  <a:cubicBezTo>
                    <a:pt x="546014" y="767868"/>
                    <a:pt x="548147" y="765728"/>
                    <a:pt x="552414" y="763588"/>
                  </a:cubicBezTo>
                  <a:close/>
                  <a:moveTo>
                    <a:pt x="526951" y="752475"/>
                  </a:moveTo>
                  <a:cubicBezTo>
                    <a:pt x="526951" y="752475"/>
                    <a:pt x="529115" y="752475"/>
                    <a:pt x="529115" y="752475"/>
                  </a:cubicBezTo>
                  <a:cubicBezTo>
                    <a:pt x="531280" y="752475"/>
                    <a:pt x="531280" y="756708"/>
                    <a:pt x="529115" y="756708"/>
                  </a:cubicBezTo>
                  <a:cubicBezTo>
                    <a:pt x="505303" y="765175"/>
                    <a:pt x="485820" y="779992"/>
                    <a:pt x="466337" y="792692"/>
                  </a:cubicBezTo>
                  <a:cubicBezTo>
                    <a:pt x="466337" y="794808"/>
                    <a:pt x="466337" y="794808"/>
                    <a:pt x="464172" y="794808"/>
                  </a:cubicBezTo>
                  <a:cubicBezTo>
                    <a:pt x="464172" y="794808"/>
                    <a:pt x="464172" y="796925"/>
                    <a:pt x="464172" y="796925"/>
                  </a:cubicBezTo>
                  <a:cubicBezTo>
                    <a:pt x="462007" y="796925"/>
                    <a:pt x="462007" y="796925"/>
                    <a:pt x="462007" y="796925"/>
                  </a:cubicBezTo>
                  <a:cubicBezTo>
                    <a:pt x="462007" y="796925"/>
                    <a:pt x="459842" y="796925"/>
                    <a:pt x="459842" y="794808"/>
                  </a:cubicBezTo>
                  <a:cubicBezTo>
                    <a:pt x="459842" y="794808"/>
                    <a:pt x="459842" y="792692"/>
                    <a:pt x="462007" y="792692"/>
                  </a:cubicBezTo>
                  <a:cubicBezTo>
                    <a:pt x="481490" y="777875"/>
                    <a:pt x="503138" y="760942"/>
                    <a:pt x="526951" y="752475"/>
                  </a:cubicBezTo>
                  <a:close/>
                  <a:moveTo>
                    <a:pt x="456090" y="752475"/>
                  </a:moveTo>
                  <a:cubicBezTo>
                    <a:pt x="458255" y="752475"/>
                    <a:pt x="458255" y="754618"/>
                    <a:pt x="458255" y="754618"/>
                  </a:cubicBezTo>
                  <a:cubicBezTo>
                    <a:pt x="458255" y="756761"/>
                    <a:pt x="458255" y="756761"/>
                    <a:pt x="456090" y="756761"/>
                  </a:cubicBezTo>
                  <a:cubicBezTo>
                    <a:pt x="443102" y="756761"/>
                    <a:pt x="432278" y="765334"/>
                    <a:pt x="421454" y="773907"/>
                  </a:cubicBezTo>
                  <a:cubicBezTo>
                    <a:pt x="410630" y="780336"/>
                    <a:pt x="401971" y="788909"/>
                    <a:pt x="391147" y="795338"/>
                  </a:cubicBezTo>
                  <a:cubicBezTo>
                    <a:pt x="388982" y="795338"/>
                    <a:pt x="386817" y="793195"/>
                    <a:pt x="388982" y="791052"/>
                  </a:cubicBezTo>
                  <a:cubicBezTo>
                    <a:pt x="399806" y="784622"/>
                    <a:pt x="410630" y="773907"/>
                    <a:pt x="421454" y="767477"/>
                  </a:cubicBezTo>
                  <a:cubicBezTo>
                    <a:pt x="427948" y="763191"/>
                    <a:pt x="434443" y="758905"/>
                    <a:pt x="440937" y="756761"/>
                  </a:cubicBezTo>
                  <a:cubicBezTo>
                    <a:pt x="445267" y="754618"/>
                    <a:pt x="451761" y="752475"/>
                    <a:pt x="456090" y="752475"/>
                  </a:cubicBezTo>
                  <a:close/>
                  <a:moveTo>
                    <a:pt x="432175" y="749300"/>
                  </a:moveTo>
                  <a:cubicBezTo>
                    <a:pt x="434330" y="749300"/>
                    <a:pt x="436484" y="749300"/>
                    <a:pt x="438639" y="749300"/>
                  </a:cubicBezTo>
                  <a:cubicBezTo>
                    <a:pt x="438639" y="749300"/>
                    <a:pt x="438639" y="749300"/>
                    <a:pt x="438639" y="751465"/>
                  </a:cubicBezTo>
                  <a:cubicBezTo>
                    <a:pt x="440793" y="751465"/>
                    <a:pt x="438639" y="753630"/>
                    <a:pt x="438639" y="753630"/>
                  </a:cubicBezTo>
                  <a:cubicBezTo>
                    <a:pt x="438639" y="753630"/>
                    <a:pt x="436484" y="753630"/>
                    <a:pt x="436484" y="753630"/>
                  </a:cubicBezTo>
                  <a:cubicBezTo>
                    <a:pt x="436484" y="753630"/>
                    <a:pt x="434330" y="753630"/>
                    <a:pt x="432175" y="753630"/>
                  </a:cubicBezTo>
                  <a:cubicBezTo>
                    <a:pt x="430021" y="753630"/>
                    <a:pt x="427866" y="753630"/>
                    <a:pt x="425712" y="755794"/>
                  </a:cubicBezTo>
                  <a:cubicBezTo>
                    <a:pt x="421403" y="755794"/>
                    <a:pt x="419248" y="757959"/>
                    <a:pt x="417094" y="760124"/>
                  </a:cubicBezTo>
                  <a:cubicBezTo>
                    <a:pt x="410631" y="762289"/>
                    <a:pt x="404167" y="766618"/>
                    <a:pt x="397704" y="770948"/>
                  </a:cubicBezTo>
                  <a:cubicBezTo>
                    <a:pt x="382622" y="777442"/>
                    <a:pt x="369696" y="786101"/>
                    <a:pt x="354614" y="796925"/>
                  </a:cubicBezTo>
                  <a:cubicBezTo>
                    <a:pt x="354614" y="796925"/>
                    <a:pt x="354614" y="796925"/>
                    <a:pt x="352460" y="796925"/>
                  </a:cubicBezTo>
                  <a:cubicBezTo>
                    <a:pt x="352460" y="796925"/>
                    <a:pt x="350305" y="792596"/>
                    <a:pt x="352460" y="792596"/>
                  </a:cubicBezTo>
                  <a:cubicBezTo>
                    <a:pt x="367541" y="781772"/>
                    <a:pt x="384777" y="773113"/>
                    <a:pt x="399858" y="764454"/>
                  </a:cubicBezTo>
                  <a:cubicBezTo>
                    <a:pt x="404167" y="760124"/>
                    <a:pt x="410631" y="757959"/>
                    <a:pt x="414940" y="755794"/>
                  </a:cubicBezTo>
                  <a:cubicBezTo>
                    <a:pt x="417094" y="753630"/>
                    <a:pt x="419248" y="753630"/>
                    <a:pt x="421403" y="751465"/>
                  </a:cubicBezTo>
                  <a:cubicBezTo>
                    <a:pt x="421403" y="751465"/>
                    <a:pt x="423557" y="751465"/>
                    <a:pt x="423557" y="751465"/>
                  </a:cubicBezTo>
                  <a:cubicBezTo>
                    <a:pt x="427866" y="749300"/>
                    <a:pt x="430021" y="749300"/>
                    <a:pt x="432175" y="749300"/>
                  </a:cubicBezTo>
                  <a:close/>
                  <a:moveTo>
                    <a:pt x="294198" y="748242"/>
                  </a:moveTo>
                  <a:lnTo>
                    <a:pt x="294198" y="750358"/>
                  </a:lnTo>
                  <a:cubicBezTo>
                    <a:pt x="292067" y="752475"/>
                    <a:pt x="289935" y="752475"/>
                    <a:pt x="287803" y="754592"/>
                  </a:cubicBezTo>
                  <a:cubicBezTo>
                    <a:pt x="264353" y="763058"/>
                    <a:pt x="245167" y="777875"/>
                    <a:pt x="225981" y="790575"/>
                  </a:cubicBezTo>
                  <a:cubicBezTo>
                    <a:pt x="223849" y="790575"/>
                    <a:pt x="223849" y="790575"/>
                    <a:pt x="223849" y="790575"/>
                  </a:cubicBezTo>
                  <a:cubicBezTo>
                    <a:pt x="221717" y="790575"/>
                    <a:pt x="221717" y="788458"/>
                    <a:pt x="223849" y="786342"/>
                  </a:cubicBezTo>
                  <a:cubicBezTo>
                    <a:pt x="240903" y="775758"/>
                    <a:pt x="257958" y="763058"/>
                    <a:pt x="275012" y="754592"/>
                  </a:cubicBezTo>
                  <a:cubicBezTo>
                    <a:pt x="281408" y="752475"/>
                    <a:pt x="287803" y="750358"/>
                    <a:pt x="294198" y="748242"/>
                  </a:cubicBezTo>
                  <a:close/>
                  <a:moveTo>
                    <a:pt x="503541" y="747713"/>
                  </a:moveTo>
                  <a:cubicBezTo>
                    <a:pt x="505713" y="747713"/>
                    <a:pt x="507886" y="747713"/>
                    <a:pt x="510058" y="749878"/>
                  </a:cubicBezTo>
                  <a:cubicBezTo>
                    <a:pt x="512230" y="752043"/>
                    <a:pt x="510058" y="754207"/>
                    <a:pt x="507886" y="754207"/>
                  </a:cubicBezTo>
                  <a:cubicBezTo>
                    <a:pt x="507886" y="754207"/>
                    <a:pt x="507886" y="754207"/>
                    <a:pt x="507886" y="752043"/>
                  </a:cubicBezTo>
                  <a:cubicBezTo>
                    <a:pt x="505713" y="752043"/>
                    <a:pt x="505713" y="752043"/>
                    <a:pt x="503541" y="752043"/>
                  </a:cubicBezTo>
                  <a:cubicBezTo>
                    <a:pt x="501368" y="752043"/>
                    <a:pt x="494851" y="754207"/>
                    <a:pt x="492679" y="756372"/>
                  </a:cubicBezTo>
                  <a:cubicBezTo>
                    <a:pt x="483989" y="758537"/>
                    <a:pt x="477472" y="765031"/>
                    <a:pt x="468783" y="769361"/>
                  </a:cubicBezTo>
                  <a:cubicBezTo>
                    <a:pt x="457921" y="778020"/>
                    <a:pt x="444887" y="786679"/>
                    <a:pt x="434025" y="795338"/>
                  </a:cubicBezTo>
                  <a:cubicBezTo>
                    <a:pt x="434025" y="795338"/>
                    <a:pt x="431853" y="795338"/>
                    <a:pt x="431853" y="795338"/>
                  </a:cubicBezTo>
                  <a:cubicBezTo>
                    <a:pt x="429680" y="795338"/>
                    <a:pt x="429680" y="793173"/>
                    <a:pt x="431853" y="791009"/>
                  </a:cubicBezTo>
                  <a:cubicBezTo>
                    <a:pt x="444887" y="782349"/>
                    <a:pt x="457921" y="771526"/>
                    <a:pt x="470955" y="762867"/>
                  </a:cubicBezTo>
                  <a:cubicBezTo>
                    <a:pt x="477472" y="760702"/>
                    <a:pt x="481817" y="756372"/>
                    <a:pt x="488334" y="752043"/>
                  </a:cubicBezTo>
                  <a:cubicBezTo>
                    <a:pt x="490507" y="752043"/>
                    <a:pt x="492679" y="749878"/>
                    <a:pt x="494851" y="749878"/>
                  </a:cubicBezTo>
                  <a:cubicBezTo>
                    <a:pt x="497024" y="747713"/>
                    <a:pt x="501368" y="747713"/>
                    <a:pt x="503541" y="747713"/>
                  </a:cubicBezTo>
                  <a:close/>
                  <a:moveTo>
                    <a:pt x="368221" y="747713"/>
                  </a:moveTo>
                  <a:cubicBezTo>
                    <a:pt x="368221" y="747713"/>
                    <a:pt x="368221" y="747713"/>
                    <a:pt x="370376" y="747713"/>
                  </a:cubicBezTo>
                  <a:cubicBezTo>
                    <a:pt x="372530" y="747713"/>
                    <a:pt x="372530" y="752031"/>
                    <a:pt x="368221" y="752031"/>
                  </a:cubicBezTo>
                  <a:cubicBezTo>
                    <a:pt x="366067" y="752031"/>
                    <a:pt x="361758" y="754190"/>
                    <a:pt x="359603" y="754190"/>
                  </a:cubicBezTo>
                  <a:cubicBezTo>
                    <a:pt x="355294" y="756349"/>
                    <a:pt x="350985" y="758508"/>
                    <a:pt x="348831" y="760667"/>
                  </a:cubicBezTo>
                  <a:cubicBezTo>
                    <a:pt x="342368" y="764985"/>
                    <a:pt x="335904" y="769303"/>
                    <a:pt x="329441" y="773621"/>
                  </a:cubicBezTo>
                  <a:cubicBezTo>
                    <a:pt x="316514" y="780098"/>
                    <a:pt x="303587" y="788734"/>
                    <a:pt x="292815" y="795211"/>
                  </a:cubicBezTo>
                  <a:cubicBezTo>
                    <a:pt x="290660" y="797370"/>
                    <a:pt x="288506" y="797370"/>
                    <a:pt x="286351" y="799529"/>
                  </a:cubicBezTo>
                  <a:cubicBezTo>
                    <a:pt x="284197" y="799529"/>
                    <a:pt x="284197" y="799529"/>
                    <a:pt x="284197" y="799529"/>
                  </a:cubicBezTo>
                  <a:cubicBezTo>
                    <a:pt x="284197" y="799529"/>
                    <a:pt x="284197" y="801688"/>
                    <a:pt x="284197" y="801688"/>
                  </a:cubicBezTo>
                  <a:cubicBezTo>
                    <a:pt x="282042" y="801688"/>
                    <a:pt x="282042" y="799529"/>
                    <a:pt x="282042" y="799529"/>
                  </a:cubicBezTo>
                  <a:cubicBezTo>
                    <a:pt x="282042" y="797370"/>
                    <a:pt x="282042" y="797370"/>
                    <a:pt x="282042" y="797370"/>
                  </a:cubicBezTo>
                  <a:cubicBezTo>
                    <a:pt x="284197" y="795211"/>
                    <a:pt x="284197" y="795211"/>
                    <a:pt x="284197" y="795211"/>
                  </a:cubicBezTo>
                  <a:cubicBezTo>
                    <a:pt x="299278" y="786575"/>
                    <a:pt x="314359" y="775780"/>
                    <a:pt x="331595" y="767144"/>
                  </a:cubicBezTo>
                  <a:cubicBezTo>
                    <a:pt x="338059" y="762826"/>
                    <a:pt x="344522" y="758508"/>
                    <a:pt x="350985" y="754190"/>
                  </a:cubicBezTo>
                  <a:cubicBezTo>
                    <a:pt x="357449" y="752031"/>
                    <a:pt x="361758" y="747713"/>
                    <a:pt x="368221" y="747713"/>
                  </a:cubicBezTo>
                  <a:close/>
                  <a:moveTo>
                    <a:pt x="333251" y="747713"/>
                  </a:moveTo>
                  <a:cubicBezTo>
                    <a:pt x="335428" y="747713"/>
                    <a:pt x="335428" y="747713"/>
                    <a:pt x="335428" y="747713"/>
                  </a:cubicBezTo>
                  <a:cubicBezTo>
                    <a:pt x="337605" y="747713"/>
                    <a:pt x="337605" y="749878"/>
                    <a:pt x="335428" y="752043"/>
                  </a:cubicBezTo>
                  <a:cubicBezTo>
                    <a:pt x="335428" y="752043"/>
                    <a:pt x="333251" y="752043"/>
                    <a:pt x="333251" y="754207"/>
                  </a:cubicBezTo>
                  <a:cubicBezTo>
                    <a:pt x="309302" y="765031"/>
                    <a:pt x="287531" y="780185"/>
                    <a:pt x="265760" y="793173"/>
                  </a:cubicBezTo>
                  <a:cubicBezTo>
                    <a:pt x="263582" y="795338"/>
                    <a:pt x="263582" y="795338"/>
                    <a:pt x="263582" y="795338"/>
                  </a:cubicBezTo>
                  <a:cubicBezTo>
                    <a:pt x="263582" y="795338"/>
                    <a:pt x="263582" y="795338"/>
                    <a:pt x="261405" y="793173"/>
                  </a:cubicBezTo>
                  <a:cubicBezTo>
                    <a:pt x="261405" y="793173"/>
                    <a:pt x="261405" y="791009"/>
                    <a:pt x="263582" y="791009"/>
                  </a:cubicBezTo>
                  <a:cubicBezTo>
                    <a:pt x="283177" y="778020"/>
                    <a:pt x="302771" y="765031"/>
                    <a:pt x="324542" y="754207"/>
                  </a:cubicBezTo>
                  <a:cubicBezTo>
                    <a:pt x="326720" y="752043"/>
                    <a:pt x="331074" y="749878"/>
                    <a:pt x="333251" y="747713"/>
                  </a:cubicBezTo>
                  <a:close/>
                  <a:moveTo>
                    <a:pt x="481523" y="746125"/>
                  </a:moveTo>
                  <a:cubicBezTo>
                    <a:pt x="481523" y="746125"/>
                    <a:pt x="481523" y="748242"/>
                    <a:pt x="483655" y="748242"/>
                  </a:cubicBezTo>
                  <a:cubicBezTo>
                    <a:pt x="483655" y="748242"/>
                    <a:pt x="483655" y="748242"/>
                    <a:pt x="483655" y="750358"/>
                  </a:cubicBezTo>
                  <a:cubicBezTo>
                    <a:pt x="483655" y="750358"/>
                    <a:pt x="481523" y="750358"/>
                    <a:pt x="481523" y="750358"/>
                  </a:cubicBezTo>
                  <a:cubicBezTo>
                    <a:pt x="479392" y="752475"/>
                    <a:pt x="477260" y="752475"/>
                    <a:pt x="475128" y="754592"/>
                  </a:cubicBezTo>
                  <a:cubicBezTo>
                    <a:pt x="451678" y="765175"/>
                    <a:pt x="432492" y="782108"/>
                    <a:pt x="413306" y="796925"/>
                  </a:cubicBezTo>
                  <a:cubicBezTo>
                    <a:pt x="413306" y="796925"/>
                    <a:pt x="413306" y="796925"/>
                    <a:pt x="411174" y="796925"/>
                  </a:cubicBezTo>
                  <a:cubicBezTo>
                    <a:pt x="409042" y="796925"/>
                    <a:pt x="409042" y="796925"/>
                    <a:pt x="409042" y="796925"/>
                  </a:cubicBezTo>
                  <a:cubicBezTo>
                    <a:pt x="409042" y="794808"/>
                    <a:pt x="409042" y="794808"/>
                    <a:pt x="409042" y="794808"/>
                  </a:cubicBezTo>
                  <a:cubicBezTo>
                    <a:pt x="428228" y="779992"/>
                    <a:pt x="445283" y="765175"/>
                    <a:pt x="464469" y="754592"/>
                  </a:cubicBezTo>
                  <a:cubicBezTo>
                    <a:pt x="466601" y="752475"/>
                    <a:pt x="470864" y="752475"/>
                    <a:pt x="472996" y="750358"/>
                  </a:cubicBezTo>
                  <a:cubicBezTo>
                    <a:pt x="475128" y="750358"/>
                    <a:pt x="477260" y="748242"/>
                    <a:pt x="477260" y="748242"/>
                  </a:cubicBezTo>
                  <a:cubicBezTo>
                    <a:pt x="479392" y="748242"/>
                    <a:pt x="479392" y="748242"/>
                    <a:pt x="479392" y="748242"/>
                  </a:cubicBezTo>
                  <a:cubicBezTo>
                    <a:pt x="481523" y="748242"/>
                    <a:pt x="481523" y="746125"/>
                    <a:pt x="481523" y="746125"/>
                  </a:cubicBezTo>
                  <a:close/>
                  <a:moveTo>
                    <a:pt x="396145" y="746125"/>
                  </a:moveTo>
                  <a:cubicBezTo>
                    <a:pt x="398328" y="746125"/>
                    <a:pt x="398328" y="746125"/>
                    <a:pt x="398328" y="746125"/>
                  </a:cubicBezTo>
                  <a:cubicBezTo>
                    <a:pt x="398328" y="746125"/>
                    <a:pt x="400510" y="746125"/>
                    <a:pt x="400510" y="746125"/>
                  </a:cubicBezTo>
                  <a:cubicBezTo>
                    <a:pt x="400510" y="746125"/>
                    <a:pt x="400510" y="746125"/>
                    <a:pt x="402693" y="746125"/>
                  </a:cubicBezTo>
                  <a:cubicBezTo>
                    <a:pt x="402693" y="748242"/>
                    <a:pt x="402693" y="748242"/>
                    <a:pt x="400510" y="750358"/>
                  </a:cubicBezTo>
                  <a:cubicBezTo>
                    <a:pt x="400510" y="750358"/>
                    <a:pt x="398328" y="750358"/>
                    <a:pt x="398328" y="750358"/>
                  </a:cubicBezTo>
                  <a:cubicBezTo>
                    <a:pt x="398328" y="752475"/>
                    <a:pt x="396145" y="752475"/>
                    <a:pt x="396145" y="752475"/>
                  </a:cubicBezTo>
                  <a:cubicBezTo>
                    <a:pt x="393962" y="752475"/>
                    <a:pt x="391779" y="754592"/>
                    <a:pt x="387413" y="756708"/>
                  </a:cubicBezTo>
                  <a:cubicBezTo>
                    <a:pt x="363402" y="767292"/>
                    <a:pt x="341574" y="782108"/>
                    <a:pt x="319746" y="796925"/>
                  </a:cubicBezTo>
                  <a:cubicBezTo>
                    <a:pt x="319746" y="796925"/>
                    <a:pt x="317563" y="796925"/>
                    <a:pt x="317563" y="796925"/>
                  </a:cubicBezTo>
                  <a:cubicBezTo>
                    <a:pt x="317563" y="796925"/>
                    <a:pt x="315380" y="794808"/>
                    <a:pt x="317563" y="792692"/>
                  </a:cubicBezTo>
                  <a:cubicBezTo>
                    <a:pt x="337208" y="779992"/>
                    <a:pt x="356854" y="767292"/>
                    <a:pt x="378682" y="756708"/>
                  </a:cubicBezTo>
                  <a:cubicBezTo>
                    <a:pt x="380865" y="754592"/>
                    <a:pt x="385231" y="752475"/>
                    <a:pt x="387413" y="752475"/>
                  </a:cubicBezTo>
                  <a:cubicBezTo>
                    <a:pt x="389596" y="750358"/>
                    <a:pt x="393962" y="748242"/>
                    <a:pt x="396145" y="746125"/>
                  </a:cubicBezTo>
                  <a:close/>
                  <a:moveTo>
                    <a:pt x="331673" y="673100"/>
                  </a:moveTo>
                  <a:cubicBezTo>
                    <a:pt x="333845" y="673100"/>
                    <a:pt x="336017" y="677379"/>
                    <a:pt x="331673" y="677379"/>
                  </a:cubicBezTo>
                  <a:cubicBezTo>
                    <a:pt x="305604" y="688078"/>
                    <a:pt x="281708" y="707335"/>
                    <a:pt x="257812" y="722313"/>
                  </a:cubicBezTo>
                  <a:cubicBezTo>
                    <a:pt x="229571" y="739430"/>
                    <a:pt x="203503" y="754408"/>
                    <a:pt x="175262" y="771525"/>
                  </a:cubicBezTo>
                  <a:cubicBezTo>
                    <a:pt x="173090" y="771525"/>
                    <a:pt x="170917" y="769385"/>
                    <a:pt x="173090" y="767246"/>
                  </a:cubicBezTo>
                  <a:cubicBezTo>
                    <a:pt x="201330" y="750128"/>
                    <a:pt x="229571" y="735151"/>
                    <a:pt x="255640" y="718033"/>
                  </a:cubicBezTo>
                  <a:cubicBezTo>
                    <a:pt x="279536" y="703056"/>
                    <a:pt x="303432" y="683798"/>
                    <a:pt x="331673" y="675240"/>
                  </a:cubicBezTo>
                  <a:cubicBezTo>
                    <a:pt x="331673" y="675240"/>
                    <a:pt x="331673" y="673100"/>
                    <a:pt x="331673" y="673100"/>
                  </a:cubicBezTo>
                  <a:close/>
                  <a:moveTo>
                    <a:pt x="358699" y="638175"/>
                  </a:moveTo>
                  <a:cubicBezTo>
                    <a:pt x="360852" y="638175"/>
                    <a:pt x="363005" y="642488"/>
                    <a:pt x="360852" y="642488"/>
                  </a:cubicBezTo>
                  <a:cubicBezTo>
                    <a:pt x="343627" y="648958"/>
                    <a:pt x="330708" y="659741"/>
                    <a:pt x="317789" y="668368"/>
                  </a:cubicBezTo>
                  <a:cubicBezTo>
                    <a:pt x="302717" y="676994"/>
                    <a:pt x="287645" y="687777"/>
                    <a:pt x="272572" y="696403"/>
                  </a:cubicBezTo>
                  <a:cubicBezTo>
                    <a:pt x="242428" y="713656"/>
                    <a:pt x="210131" y="733066"/>
                    <a:pt x="179987" y="750319"/>
                  </a:cubicBezTo>
                  <a:cubicBezTo>
                    <a:pt x="179987" y="752475"/>
                    <a:pt x="179987" y="752475"/>
                    <a:pt x="177833" y="752475"/>
                  </a:cubicBezTo>
                  <a:cubicBezTo>
                    <a:pt x="175680" y="752475"/>
                    <a:pt x="175680" y="752475"/>
                    <a:pt x="175680" y="750319"/>
                  </a:cubicBezTo>
                  <a:cubicBezTo>
                    <a:pt x="175680" y="750319"/>
                    <a:pt x="175680" y="748162"/>
                    <a:pt x="175680" y="748162"/>
                  </a:cubicBezTo>
                  <a:cubicBezTo>
                    <a:pt x="179987" y="746005"/>
                    <a:pt x="184293" y="743849"/>
                    <a:pt x="186446" y="741692"/>
                  </a:cubicBezTo>
                  <a:cubicBezTo>
                    <a:pt x="216590" y="724439"/>
                    <a:pt x="244581" y="707186"/>
                    <a:pt x="272572" y="689934"/>
                  </a:cubicBezTo>
                  <a:cubicBezTo>
                    <a:pt x="287645" y="681307"/>
                    <a:pt x="302717" y="672681"/>
                    <a:pt x="317789" y="661898"/>
                  </a:cubicBezTo>
                  <a:cubicBezTo>
                    <a:pt x="330708" y="653271"/>
                    <a:pt x="343627" y="644645"/>
                    <a:pt x="358699" y="640332"/>
                  </a:cubicBezTo>
                  <a:cubicBezTo>
                    <a:pt x="358699" y="638175"/>
                    <a:pt x="358699" y="638175"/>
                    <a:pt x="358699" y="638175"/>
                  </a:cubicBezTo>
                  <a:close/>
                  <a:moveTo>
                    <a:pt x="404190" y="596900"/>
                  </a:moveTo>
                  <a:cubicBezTo>
                    <a:pt x="404190" y="596900"/>
                    <a:pt x="404190" y="596900"/>
                    <a:pt x="406337" y="596900"/>
                  </a:cubicBezTo>
                  <a:cubicBezTo>
                    <a:pt x="406337" y="596900"/>
                    <a:pt x="408484" y="596900"/>
                    <a:pt x="408484" y="596900"/>
                  </a:cubicBezTo>
                  <a:cubicBezTo>
                    <a:pt x="408484" y="596900"/>
                    <a:pt x="410630" y="596900"/>
                    <a:pt x="410630" y="596900"/>
                  </a:cubicBezTo>
                  <a:cubicBezTo>
                    <a:pt x="410630" y="599048"/>
                    <a:pt x="410630" y="601196"/>
                    <a:pt x="408484" y="601196"/>
                  </a:cubicBezTo>
                  <a:cubicBezTo>
                    <a:pt x="406337" y="601196"/>
                    <a:pt x="406337" y="601196"/>
                    <a:pt x="406337" y="601196"/>
                  </a:cubicBezTo>
                  <a:cubicBezTo>
                    <a:pt x="406337" y="601196"/>
                    <a:pt x="406337" y="601196"/>
                    <a:pt x="404190" y="601196"/>
                  </a:cubicBezTo>
                  <a:cubicBezTo>
                    <a:pt x="404190" y="601196"/>
                    <a:pt x="402043" y="601196"/>
                    <a:pt x="402043" y="601196"/>
                  </a:cubicBezTo>
                  <a:cubicBezTo>
                    <a:pt x="397750" y="601196"/>
                    <a:pt x="395603" y="603344"/>
                    <a:pt x="393456" y="605491"/>
                  </a:cubicBezTo>
                  <a:cubicBezTo>
                    <a:pt x="391310" y="607639"/>
                    <a:pt x="387016" y="607639"/>
                    <a:pt x="382723" y="609787"/>
                  </a:cubicBezTo>
                  <a:cubicBezTo>
                    <a:pt x="376282" y="614083"/>
                    <a:pt x="367695" y="618378"/>
                    <a:pt x="361255" y="622674"/>
                  </a:cubicBezTo>
                  <a:cubicBezTo>
                    <a:pt x="346228" y="631265"/>
                    <a:pt x="331201" y="639856"/>
                    <a:pt x="316174" y="650595"/>
                  </a:cubicBezTo>
                  <a:cubicBezTo>
                    <a:pt x="290413" y="663482"/>
                    <a:pt x="266799" y="680664"/>
                    <a:pt x="241038" y="695699"/>
                  </a:cubicBezTo>
                  <a:cubicBezTo>
                    <a:pt x="236744" y="697847"/>
                    <a:pt x="230304" y="702143"/>
                    <a:pt x="226011" y="706438"/>
                  </a:cubicBezTo>
                  <a:cubicBezTo>
                    <a:pt x="223864" y="706438"/>
                    <a:pt x="223864" y="706438"/>
                    <a:pt x="223864" y="706438"/>
                  </a:cubicBezTo>
                  <a:cubicBezTo>
                    <a:pt x="223864" y="706438"/>
                    <a:pt x="223864" y="706438"/>
                    <a:pt x="221717" y="704290"/>
                  </a:cubicBezTo>
                  <a:cubicBezTo>
                    <a:pt x="221717" y="702143"/>
                    <a:pt x="221717" y="702143"/>
                    <a:pt x="223864" y="702143"/>
                  </a:cubicBezTo>
                  <a:cubicBezTo>
                    <a:pt x="223864" y="702143"/>
                    <a:pt x="223864" y="702143"/>
                    <a:pt x="223864" y="699995"/>
                  </a:cubicBezTo>
                  <a:cubicBezTo>
                    <a:pt x="230304" y="697847"/>
                    <a:pt x="234598" y="693551"/>
                    <a:pt x="241038" y="691404"/>
                  </a:cubicBezTo>
                  <a:cubicBezTo>
                    <a:pt x="249625" y="684960"/>
                    <a:pt x="258212" y="680664"/>
                    <a:pt x="264652" y="674221"/>
                  </a:cubicBezTo>
                  <a:cubicBezTo>
                    <a:pt x="283973" y="663482"/>
                    <a:pt x="301147" y="652743"/>
                    <a:pt x="318320" y="642004"/>
                  </a:cubicBezTo>
                  <a:cubicBezTo>
                    <a:pt x="335494" y="633413"/>
                    <a:pt x="350522" y="622674"/>
                    <a:pt x="367695" y="614083"/>
                  </a:cubicBezTo>
                  <a:cubicBezTo>
                    <a:pt x="374136" y="609787"/>
                    <a:pt x="382723" y="605491"/>
                    <a:pt x="391310" y="601196"/>
                  </a:cubicBezTo>
                  <a:cubicBezTo>
                    <a:pt x="395603" y="599048"/>
                    <a:pt x="399897" y="596900"/>
                    <a:pt x="404190" y="596900"/>
                  </a:cubicBezTo>
                  <a:close/>
                  <a:moveTo>
                    <a:pt x="431737" y="552450"/>
                  </a:moveTo>
                  <a:cubicBezTo>
                    <a:pt x="431737" y="552450"/>
                    <a:pt x="433884" y="552450"/>
                    <a:pt x="433884" y="552450"/>
                  </a:cubicBezTo>
                  <a:cubicBezTo>
                    <a:pt x="436030" y="552450"/>
                    <a:pt x="436030" y="556746"/>
                    <a:pt x="433884" y="556746"/>
                  </a:cubicBezTo>
                  <a:cubicBezTo>
                    <a:pt x="431737" y="556746"/>
                    <a:pt x="431737" y="556746"/>
                    <a:pt x="431737" y="556746"/>
                  </a:cubicBezTo>
                  <a:cubicBezTo>
                    <a:pt x="427443" y="556746"/>
                    <a:pt x="423150" y="558894"/>
                    <a:pt x="418856" y="561041"/>
                  </a:cubicBezTo>
                  <a:cubicBezTo>
                    <a:pt x="412416" y="565337"/>
                    <a:pt x="408123" y="567485"/>
                    <a:pt x="401682" y="571780"/>
                  </a:cubicBezTo>
                  <a:cubicBezTo>
                    <a:pt x="390949" y="580372"/>
                    <a:pt x="382362" y="586815"/>
                    <a:pt x="371628" y="593258"/>
                  </a:cubicBezTo>
                  <a:cubicBezTo>
                    <a:pt x="354454" y="603997"/>
                    <a:pt x="337280" y="614736"/>
                    <a:pt x="320106" y="623328"/>
                  </a:cubicBezTo>
                  <a:cubicBezTo>
                    <a:pt x="315813" y="625475"/>
                    <a:pt x="311519" y="627623"/>
                    <a:pt x="309373" y="629771"/>
                  </a:cubicBezTo>
                  <a:cubicBezTo>
                    <a:pt x="302932" y="634067"/>
                    <a:pt x="296492" y="638362"/>
                    <a:pt x="290052" y="640510"/>
                  </a:cubicBezTo>
                  <a:cubicBezTo>
                    <a:pt x="283612" y="644806"/>
                    <a:pt x="279318" y="646954"/>
                    <a:pt x="275025" y="649101"/>
                  </a:cubicBezTo>
                  <a:cubicBezTo>
                    <a:pt x="266438" y="653397"/>
                    <a:pt x="257851" y="657693"/>
                    <a:pt x="251411" y="661988"/>
                  </a:cubicBezTo>
                  <a:cubicBezTo>
                    <a:pt x="249264" y="661988"/>
                    <a:pt x="249264" y="661988"/>
                    <a:pt x="249264" y="661988"/>
                  </a:cubicBezTo>
                  <a:cubicBezTo>
                    <a:pt x="247117" y="661988"/>
                    <a:pt x="247117" y="659840"/>
                    <a:pt x="249264" y="657693"/>
                  </a:cubicBezTo>
                  <a:cubicBezTo>
                    <a:pt x="253557" y="655545"/>
                    <a:pt x="257851" y="653397"/>
                    <a:pt x="259998" y="651249"/>
                  </a:cubicBezTo>
                  <a:cubicBezTo>
                    <a:pt x="268585" y="646954"/>
                    <a:pt x="277172" y="642658"/>
                    <a:pt x="285759" y="638362"/>
                  </a:cubicBezTo>
                  <a:cubicBezTo>
                    <a:pt x="292199" y="634067"/>
                    <a:pt x="296492" y="631919"/>
                    <a:pt x="300786" y="629771"/>
                  </a:cubicBezTo>
                  <a:cubicBezTo>
                    <a:pt x="305079" y="627623"/>
                    <a:pt x="309373" y="625475"/>
                    <a:pt x="311519" y="623328"/>
                  </a:cubicBezTo>
                  <a:cubicBezTo>
                    <a:pt x="313666" y="621180"/>
                    <a:pt x="315813" y="621180"/>
                    <a:pt x="317960" y="619032"/>
                  </a:cubicBezTo>
                  <a:cubicBezTo>
                    <a:pt x="322253" y="619032"/>
                    <a:pt x="326547" y="616884"/>
                    <a:pt x="328693" y="614736"/>
                  </a:cubicBezTo>
                  <a:cubicBezTo>
                    <a:pt x="343720" y="606145"/>
                    <a:pt x="358748" y="597554"/>
                    <a:pt x="371628" y="588963"/>
                  </a:cubicBezTo>
                  <a:cubicBezTo>
                    <a:pt x="382362" y="582519"/>
                    <a:pt x="393095" y="573928"/>
                    <a:pt x="403829" y="565337"/>
                  </a:cubicBezTo>
                  <a:cubicBezTo>
                    <a:pt x="410269" y="561041"/>
                    <a:pt x="416710" y="558894"/>
                    <a:pt x="421003" y="554598"/>
                  </a:cubicBezTo>
                  <a:cubicBezTo>
                    <a:pt x="425297" y="554598"/>
                    <a:pt x="427443" y="552450"/>
                    <a:pt x="431737" y="552450"/>
                  </a:cubicBezTo>
                  <a:close/>
                  <a:moveTo>
                    <a:pt x="441257" y="523875"/>
                  </a:moveTo>
                  <a:cubicBezTo>
                    <a:pt x="443406" y="523875"/>
                    <a:pt x="445555" y="526030"/>
                    <a:pt x="443406" y="526030"/>
                  </a:cubicBezTo>
                  <a:cubicBezTo>
                    <a:pt x="439108" y="536802"/>
                    <a:pt x="428361" y="543265"/>
                    <a:pt x="419764" y="547574"/>
                  </a:cubicBezTo>
                  <a:cubicBezTo>
                    <a:pt x="411168" y="554038"/>
                    <a:pt x="400421" y="558347"/>
                    <a:pt x="391824" y="564810"/>
                  </a:cubicBezTo>
                  <a:cubicBezTo>
                    <a:pt x="376780" y="573428"/>
                    <a:pt x="361735" y="582046"/>
                    <a:pt x="346691" y="590664"/>
                  </a:cubicBezTo>
                  <a:cubicBezTo>
                    <a:pt x="344541" y="592818"/>
                    <a:pt x="340243" y="594973"/>
                    <a:pt x="338094" y="597127"/>
                  </a:cubicBezTo>
                  <a:cubicBezTo>
                    <a:pt x="333795" y="599282"/>
                    <a:pt x="329497" y="601436"/>
                    <a:pt x="327348" y="603591"/>
                  </a:cubicBezTo>
                  <a:cubicBezTo>
                    <a:pt x="323049" y="605745"/>
                    <a:pt x="318751" y="607900"/>
                    <a:pt x="314452" y="610054"/>
                  </a:cubicBezTo>
                  <a:cubicBezTo>
                    <a:pt x="312303" y="612209"/>
                    <a:pt x="310154" y="612209"/>
                    <a:pt x="310154" y="612209"/>
                  </a:cubicBezTo>
                  <a:cubicBezTo>
                    <a:pt x="310154" y="614363"/>
                    <a:pt x="308004" y="614363"/>
                    <a:pt x="308004" y="614363"/>
                  </a:cubicBezTo>
                  <a:cubicBezTo>
                    <a:pt x="308004" y="614363"/>
                    <a:pt x="305855" y="612209"/>
                    <a:pt x="305855" y="610054"/>
                  </a:cubicBezTo>
                  <a:cubicBezTo>
                    <a:pt x="305855" y="610054"/>
                    <a:pt x="305855" y="610054"/>
                    <a:pt x="308004" y="610054"/>
                  </a:cubicBezTo>
                  <a:cubicBezTo>
                    <a:pt x="308004" y="610054"/>
                    <a:pt x="308004" y="607900"/>
                    <a:pt x="308004" y="607900"/>
                  </a:cubicBezTo>
                  <a:cubicBezTo>
                    <a:pt x="314452" y="605745"/>
                    <a:pt x="318751" y="603591"/>
                    <a:pt x="323049" y="599282"/>
                  </a:cubicBezTo>
                  <a:cubicBezTo>
                    <a:pt x="327348" y="597127"/>
                    <a:pt x="331646" y="594973"/>
                    <a:pt x="335944" y="592818"/>
                  </a:cubicBezTo>
                  <a:cubicBezTo>
                    <a:pt x="338094" y="590664"/>
                    <a:pt x="340243" y="590664"/>
                    <a:pt x="344541" y="588509"/>
                  </a:cubicBezTo>
                  <a:cubicBezTo>
                    <a:pt x="346691" y="586355"/>
                    <a:pt x="348840" y="584200"/>
                    <a:pt x="350989" y="584200"/>
                  </a:cubicBezTo>
                  <a:cubicBezTo>
                    <a:pt x="363884" y="577737"/>
                    <a:pt x="374631" y="569119"/>
                    <a:pt x="385377" y="562656"/>
                  </a:cubicBezTo>
                  <a:cubicBezTo>
                    <a:pt x="396123" y="556192"/>
                    <a:pt x="404720" y="551883"/>
                    <a:pt x="415466" y="545420"/>
                  </a:cubicBezTo>
                  <a:cubicBezTo>
                    <a:pt x="424063" y="538956"/>
                    <a:pt x="434809" y="534648"/>
                    <a:pt x="441257" y="523875"/>
                  </a:cubicBezTo>
                  <a:close/>
                  <a:moveTo>
                    <a:pt x="462446" y="495300"/>
                  </a:moveTo>
                  <a:cubicBezTo>
                    <a:pt x="464605" y="495300"/>
                    <a:pt x="464605" y="499666"/>
                    <a:pt x="462446" y="499666"/>
                  </a:cubicBezTo>
                  <a:cubicBezTo>
                    <a:pt x="462446" y="499666"/>
                    <a:pt x="460287" y="501849"/>
                    <a:pt x="460287" y="501849"/>
                  </a:cubicBezTo>
                  <a:cubicBezTo>
                    <a:pt x="425743" y="517128"/>
                    <a:pt x="393358" y="541139"/>
                    <a:pt x="363132" y="562967"/>
                  </a:cubicBezTo>
                  <a:cubicBezTo>
                    <a:pt x="360973" y="562967"/>
                    <a:pt x="360973" y="565150"/>
                    <a:pt x="358814" y="565150"/>
                  </a:cubicBezTo>
                  <a:cubicBezTo>
                    <a:pt x="358814" y="565150"/>
                    <a:pt x="356655" y="565150"/>
                    <a:pt x="356655" y="565150"/>
                  </a:cubicBezTo>
                  <a:cubicBezTo>
                    <a:pt x="356655" y="562967"/>
                    <a:pt x="356655" y="562967"/>
                    <a:pt x="356655" y="560785"/>
                  </a:cubicBezTo>
                  <a:cubicBezTo>
                    <a:pt x="360973" y="558602"/>
                    <a:pt x="363132" y="558602"/>
                    <a:pt x="365291" y="556419"/>
                  </a:cubicBezTo>
                  <a:cubicBezTo>
                    <a:pt x="397676" y="534591"/>
                    <a:pt x="427902" y="510580"/>
                    <a:pt x="462446" y="495300"/>
                  </a:cubicBezTo>
                  <a:close/>
                  <a:moveTo>
                    <a:pt x="462473" y="471488"/>
                  </a:moveTo>
                  <a:cubicBezTo>
                    <a:pt x="464605" y="471488"/>
                    <a:pt x="464605" y="475784"/>
                    <a:pt x="462473" y="475784"/>
                  </a:cubicBezTo>
                  <a:cubicBezTo>
                    <a:pt x="462473" y="475784"/>
                    <a:pt x="462473" y="475784"/>
                    <a:pt x="460342" y="475784"/>
                  </a:cubicBezTo>
                  <a:cubicBezTo>
                    <a:pt x="456078" y="475784"/>
                    <a:pt x="449683" y="480079"/>
                    <a:pt x="445419" y="482227"/>
                  </a:cubicBezTo>
                  <a:cubicBezTo>
                    <a:pt x="439024" y="484375"/>
                    <a:pt x="432628" y="488671"/>
                    <a:pt x="428365" y="490819"/>
                  </a:cubicBezTo>
                  <a:cubicBezTo>
                    <a:pt x="415574" y="497262"/>
                    <a:pt x="404915" y="503705"/>
                    <a:pt x="394256" y="508001"/>
                  </a:cubicBezTo>
                  <a:cubicBezTo>
                    <a:pt x="394256" y="508001"/>
                    <a:pt x="394256" y="508001"/>
                    <a:pt x="392124" y="508001"/>
                  </a:cubicBezTo>
                  <a:cubicBezTo>
                    <a:pt x="389992" y="508001"/>
                    <a:pt x="389992" y="505853"/>
                    <a:pt x="392124" y="503705"/>
                  </a:cubicBezTo>
                  <a:cubicBezTo>
                    <a:pt x="392124" y="503705"/>
                    <a:pt x="394256" y="503705"/>
                    <a:pt x="394256" y="503705"/>
                  </a:cubicBezTo>
                  <a:cubicBezTo>
                    <a:pt x="407047" y="497262"/>
                    <a:pt x="417706" y="490819"/>
                    <a:pt x="430496" y="484375"/>
                  </a:cubicBezTo>
                  <a:cubicBezTo>
                    <a:pt x="436892" y="482227"/>
                    <a:pt x="443287" y="480079"/>
                    <a:pt x="447551" y="475784"/>
                  </a:cubicBezTo>
                  <a:cubicBezTo>
                    <a:pt x="451814" y="473636"/>
                    <a:pt x="456078" y="471488"/>
                    <a:pt x="462473" y="471488"/>
                  </a:cubicBezTo>
                  <a:close/>
                  <a:moveTo>
                    <a:pt x="476165" y="444500"/>
                  </a:moveTo>
                  <a:cubicBezTo>
                    <a:pt x="478323" y="444500"/>
                    <a:pt x="478323" y="444500"/>
                    <a:pt x="478323" y="444500"/>
                  </a:cubicBezTo>
                  <a:cubicBezTo>
                    <a:pt x="478323" y="444500"/>
                    <a:pt x="480480" y="444500"/>
                    <a:pt x="480480" y="444500"/>
                  </a:cubicBezTo>
                  <a:cubicBezTo>
                    <a:pt x="480480" y="446617"/>
                    <a:pt x="480480" y="448733"/>
                    <a:pt x="478323" y="448733"/>
                  </a:cubicBezTo>
                  <a:cubicBezTo>
                    <a:pt x="478323" y="448733"/>
                    <a:pt x="478323" y="448733"/>
                    <a:pt x="476165" y="448733"/>
                  </a:cubicBezTo>
                  <a:cubicBezTo>
                    <a:pt x="469693" y="448733"/>
                    <a:pt x="465379" y="452967"/>
                    <a:pt x="458906" y="455083"/>
                  </a:cubicBezTo>
                  <a:cubicBezTo>
                    <a:pt x="454592" y="459317"/>
                    <a:pt x="448119" y="463550"/>
                    <a:pt x="441647" y="465667"/>
                  </a:cubicBezTo>
                  <a:cubicBezTo>
                    <a:pt x="428703" y="472017"/>
                    <a:pt x="415759" y="478367"/>
                    <a:pt x="402814" y="486833"/>
                  </a:cubicBezTo>
                  <a:cubicBezTo>
                    <a:pt x="402814" y="486833"/>
                    <a:pt x="400657" y="486833"/>
                    <a:pt x="400657" y="486833"/>
                  </a:cubicBezTo>
                  <a:cubicBezTo>
                    <a:pt x="400657" y="486833"/>
                    <a:pt x="398500" y="488950"/>
                    <a:pt x="398500" y="488950"/>
                  </a:cubicBezTo>
                  <a:cubicBezTo>
                    <a:pt x="398500" y="488950"/>
                    <a:pt x="398500" y="486833"/>
                    <a:pt x="398500" y="486833"/>
                  </a:cubicBezTo>
                  <a:cubicBezTo>
                    <a:pt x="396342" y="486833"/>
                    <a:pt x="396342" y="484717"/>
                    <a:pt x="398500" y="484717"/>
                  </a:cubicBezTo>
                  <a:cubicBezTo>
                    <a:pt x="398500" y="482600"/>
                    <a:pt x="398500" y="482600"/>
                    <a:pt x="398500" y="482600"/>
                  </a:cubicBezTo>
                  <a:cubicBezTo>
                    <a:pt x="402814" y="482600"/>
                    <a:pt x="404972" y="480483"/>
                    <a:pt x="407129" y="480483"/>
                  </a:cubicBezTo>
                  <a:cubicBezTo>
                    <a:pt x="417916" y="474133"/>
                    <a:pt x="430860" y="465667"/>
                    <a:pt x="443805" y="459317"/>
                  </a:cubicBezTo>
                  <a:cubicBezTo>
                    <a:pt x="450277" y="457200"/>
                    <a:pt x="456749" y="452967"/>
                    <a:pt x="463221" y="448733"/>
                  </a:cubicBezTo>
                  <a:cubicBezTo>
                    <a:pt x="467536" y="446617"/>
                    <a:pt x="471851" y="444500"/>
                    <a:pt x="476165" y="444500"/>
                  </a:cubicBezTo>
                  <a:close/>
                  <a:moveTo>
                    <a:pt x="495165" y="404813"/>
                  </a:moveTo>
                  <a:cubicBezTo>
                    <a:pt x="495165" y="404813"/>
                    <a:pt x="495165" y="404813"/>
                    <a:pt x="497347" y="404813"/>
                  </a:cubicBezTo>
                  <a:cubicBezTo>
                    <a:pt x="499530" y="404813"/>
                    <a:pt x="499530" y="409099"/>
                    <a:pt x="497347" y="409099"/>
                  </a:cubicBezTo>
                  <a:cubicBezTo>
                    <a:pt x="495165" y="409099"/>
                    <a:pt x="495165" y="409099"/>
                    <a:pt x="495165" y="409099"/>
                  </a:cubicBezTo>
                  <a:cubicBezTo>
                    <a:pt x="492982" y="409099"/>
                    <a:pt x="490799" y="409099"/>
                    <a:pt x="486433" y="411243"/>
                  </a:cubicBezTo>
                  <a:cubicBezTo>
                    <a:pt x="484250" y="411243"/>
                    <a:pt x="479885" y="415529"/>
                    <a:pt x="475519" y="415529"/>
                  </a:cubicBezTo>
                  <a:cubicBezTo>
                    <a:pt x="468971" y="419815"/>
                    <a:pt x="462422" y="424101"/>
                    <a:pt x="455874" y="426245"/>
                  </a:cubicBezTo>
                  <a:cubicBezTo>
                    <a:pt x="442777" y="434817"/>
                    <a:pt x="429680" y="441247"/>
                    <a:pt x="416583" y="447676"/>
                  </a:cubicBezTo>
                  <a:cubicBezTo>
                    <a:pt x="416583" y="447676"/>
                    <a:pt x="414400" y="447676"/>
                    <a:pt x="414400" y="447676"/>
                  </a:cubicBezTo>
                  <a:cubicBezTo>
                    <a:pt x="412217" y="447676"/>
                    <a:pt x="412217" y="445533"/>
                    <a:pt x="414400" y="443390"/>
                  </a:cubicBezTo>
                  <a:cubicBezTo>
                    <a:pt x="414400" y="443390"/>
                    <a:pt x="416583" y="443390"/>
                    <a:pt x="416583" y="441247"/>
                  </a:cubicBezTo>
                  <a:cubicBezTo>
                    <a:pt x="431863" y="434817"/>
                    <a:pt x="444960" y="428388"/>
                    <a:pt x="458057" y="421958"/>
                  </a:cubicBezTo>
                  <a:cubicBezTo>
                    <a:pt x="464605" y="417672"/>
                    <a:pt x="471154" y="413386"/>
                    <a:pt x="479885" y="409099"/>
                  </a:cubicBezTo>
                  <a:cubicBezTo>
                    <a:pt x="482068" y="409099"/>
                    <a:pt x="484250" y="406956"/>
                    <a:pt x="488616" y="406956"/>
                  </a:cubicBezTo>
                  <a:cubicBezTo>
                    <a:pt x="490799" y="404813"/>
                    <a:pt x="492982" y="404813"/>
                    <a:pt x="495165" y="404813"/>
                  </a:cubicBezTo>
                  <a:close/>
                  <a:moveTo>
                    <a:pt x="486253" y="385763"/>
                  </a:moveTo>
                  <a:cubicBezTo>
                    <a:pt x="488418" y="385763"/>
                    <a:pt x="488418" y="390129"/>
                    <a:pt x="486253" y="390129"/>
                  </a:cubicBezTo>
                  <a:cubicBezTo>
                    <a:pt x="473265" y="392312"/>
                    <a:pt x="462441" y="396677"/>
                    <a:pt x="451617" y="403226"/>
                  </a:cubicBezTo>
                  <a:cubicBezTo>
                    <a:pt x="440793" y="407591"/>
                    <a:pt x="432134" y="414140"/>
                    <a:pt x="421310" y="420688"/>
                  </a:cubicBezTo>
                  <a:cubicBezTo>
                    <a:pt x="419145" y="420688"/>
                    <a:pt x="416980" y="416323"/>
                    <a:pt x="419145" y="416323"/>
                  </a:cubicBezTo>
                  <a:cubicBezTo>
                    <a:pt x="419145" y="416323"/>
                    <a:pt x="421310" y="414140"/>
                    <a:pt x="421310" y="414140"/>
                  </a:cubicBezTo>
                  <a:cubicBezTo>
                    <a:pt x="442958" y="403226"/>
                    <a:pt x="462441" y="387946"/>
                    <a:pt x="486253" y="385763"/>
                  </a:cubicBezTo>
                  <a:close/>
                  <a:moveTo>
                    <a:pt x="69817" y="350838"/>
                  </a:moveTo>
                  <a:cubicBezTo>
                    <a:pt x="71948" y="350838"/>
                    <a:pt x="74080" y="355204"/>
                    <a:pt x="71948" y="355204"/>
                  </a:cubicBezTo>
                  <a:cubicBezTo>
                    <a:pt x="67685" y="359569"/>
                    <a:pt x="63421" y="361752"/>
                    <a:pt x="57026" y="363935"/>
                  </a:cubicBezTo>
                  <a:cubicBezTo>
                    <a:pt x="54894" y="366118"/>
                    <a:pt x="50630" y="368301"/>
                    <a:pt x="46367" y="370483"/>
                  </a:cubicBezTo>
                  <a:cubicBezTo>
                    <a:pt x="33576" y="374849"/>
                    <a:pt x="20785" y="381398"/>
                    <a:pt x="5863" y="383580"/>
                  </a:cubicBezTo>
                  <a:cubicBezTo>
                    <a:pt x="3731" y="383580"/>
                    <a:pt x="3731" y="385763"/>
                    <a:pt x="1599" y="385763"/>
                  </a:cubicBezTo>
                  <a:cubicBezTo>
                    <a:pt x="-533" y="385763"/>
                    <a:pt x="-533" y="381398"/>
                    <a:pt x="1599" y="381398"/>
                  </a:cubicBezTo>
                  <a:cubicBezTo>
                    <a:pt x="1599" y="381398"/>
                    <a:pt x="1599" y="381398"/>
                    <a:pt x="3731" y="381398"/>
                  </a:cubicBezTo>
                  <a:cubicBezTo>
                    <a:pt x="5863" y="379215"/>
                    <a:pt x="5863" y="379215"/>
                    <a:pt x="7994" y="379215"/>
                  </a:cubicBezTo>
                  <a:cubicBezTo>
                    <a:pt x="22917" y="374849"/>
                    <a:pt x="37840" y="370483"/>
                    <a:pt x="50630" y="363935"/>
                  </a:cubicBezTo>
                  <a:cubicBezTo>
                    <a:pt x="54894" y="361752"/>
                    <a:pt x="59158" y="359569"/>
                    <a:pt x="61289" y="357387"/>
                  </a:cubicBezTo>
                  <a:cubicBezTo>
                    <a:pt x="65553" y="355204"/>
                    <a:pt x="67685" y="353021"/>
                    <a:pt x="69817" y="353021"/>
                  </a:cubicBezTo>
                  <a:cubicBezTo>
                    <a:pt x="69817" y="353021"/>
                    <a:pt x="69817" y="350838"/>
                    <a:pt x="69817" y="350838"/>
                  </a:cubicBezTo>
                  <a:close/>
                  <a:moveTo>
                    <a:pt x="492982" y="347663"/>
                  </a:moveTo>
                  <a:cubicBezTo>
                    <a:pt x="495165" y="347663"/>
                    <a:pt x="497347" y="347663"/>
                    <a:pt x="497347" y="347663"/>
                  </a:cubicBezTo>
                  <a:cubicBezTo>
                    <a:pt x="499530" y="347663"/>
                    <a:pt x="499530" y="349746"/>
                    <a:pt x="499530" y="351830"/>
                  </a:cubicBezTo>
                  <a:cubicBezTo>
                    <a:pt x="499530" y="351830"/>
                    <a:pt x="499530" y="351830"/>
                    <a:pt x="497347" y="353914"/>
                  </a:cubicBezTo>
                  <a:cubicBezTo>
                    <a:pt x="495165" y="353914"/>
                    <a:pt x="495165" y="353914"/>
                    <a:pt x="495165" y="353914"/>
                  </a:cubicBezTo>
                  <a:cubicBezTo>
                    <a:pt x="495165" y="353914"/>
                    <a:pt x="492982" y="353914"/>
                    <a:pt x="492982" y="353914"/>
                  </a:cubicBezTo>
                  <a:cubicBezTo>
                    <a:pt x="492982" y="353914"/>
                    <a:pt x="492982" y="351830"/>
                    <a:pt x="492982" y="351830"/>
                  </a:cubicBezTo>
                  <a:cubicBezTo>
                    <a:pt x="484251" y="353914"/>
                    <a:pt x="473336" y="360165"/>
                    <a:pt x="464605" y="364332"/>
                  </a:cubicBezTo>
                  <a:cubicBezTo>
                    <a:pt x="453691" y="368499"/>
                    <a:pt x="444960" y="374750"/>
                    <a:pt x="434046" y="381001"/>
                  </a:cubicBezTo>
                  <a:cubicBezTo>
                    <a:pt x="431863" y="381001"/>
                    <a:pt x="429680" y="378918"/>
                    <a:pt x="431863" y="376834"/>
                  </a:cubicBezTo>
                  <a:cubicBezTo>
                    <a:pt x="442777" y="370583"/>
                    <a:pt x="453691" y="364332"/>
                    <a:pt x="464605" y="360165"/>
                  </a:cubicBezTo>
                  <a:cubicBezTo>
                    <a:pt x="473336" y="353914"/>
                    <a:pt x="484251" y="349746"/>
                    <a:pt x="492982" y="347663"/>
                  </a:cubicBezTo>
                  <a:close/>
                  <a:moveTo>
                    <a:pt x="76691" y="338138"/>
                  </a:moveTo>
                  <a:cubicBezTo>
                    <a:pt x="76691" y="338138"/>
                    <a:pt x="76691" y="338138"/>
                    <a:pt x="78842" y="338138"/>
                  </a:cubicBezTo>
                  <a:cubicBezTo>
                    <a:pt x="78842" y="340292"/>
                    <a:pt x="78842" y="342447"/>
                    <a:pt x="76691" y="342447"/>
                  </a:cubicBezTo>
                  <a:cubicBezTo>
                    <a:pt x="76691" y="342447"/>
                    <a:pt x="74541" y="344601"/>
                    <a:pt x="72390" y="344601"/>
                  </a:cubicBezTo>
                  <a:cubicBezTo>
                    <a:pt x="68088" y="344601"/>
                    <a:pt x="65937" y="346756"/>
                    <a:pt x="61636" y="346756"/>
                  </a:cubicBezTo>
                  <a:cubicBezTo>
                    <a:pt x="57334" y="348910"/>
                    <a:pt x="50882" y="348910"/>
                    <a:pt x="44429" y="351065"/>
                  </a:cubicBezTo>
                  <a:cubicBezTo>
                    <a:pt x="35826" y="355374"/>
                    <a:pt x="22921" y="357529"/>
                    <a:pt x="16469" y="368301"/>
                  </a:cubicBezTo>
                  <a:cubicBezTo>
                    <a:pt x="16469" y="368301"/>
                    <a:pt x="16469" y="368301"/>
                    <a:pt x="14318" y="368301"/>
                  </a:cubicBezTo>
                  <a:cubicBezTo>
                    <a:pt x="12167" y="366147"/>
                    <a:pt x="12167" y="366147"/>
                    <a:pt x="14318" y="366147"/>
                  </a:cubicBezTo>
                  <a:cubicBezTo>
                    <a:pt x="14318" y="363992"/>
                    <a:pt x="16469" y="361838"/>
                    <a:pt x="16469" y="361838"/>
                  </a:cubicBezTo>
                  <a:cubicBezTo>
                    <a:pt x="22921" y="355374"/>
                    <a:pt x="33675" y="351065"/>
                    <a:pt x="42279" y="346756"/>
                  </a:cubicBezTo>
                  <a:cubicBezTo>
                    <a:pt x="48731" y="344601"/>
                    <a:pt x="57334" y="342447"/>
                    <a:pt x="65937" y="340292"/>
                  </a:cubicBezTo>
                  <a:cubicBezTo>
                    <a:pt x="70239" y="340292"/>
                    <a:pt x="72390" y="340292"/>
                    <a:pt x="76691" y="338138"/>
                  </a:cubicBezTo>
                  <a:close/>
                  <a:moveTo>
                    <a:pt x="92553" y="317500"/>
                  </a:moveTo>
                  <a:cubicBezTo>
                    <a:pt x="92553" y="317500"/>
                    <a:pt x="92553" y="317500"/>
                    <a:pt x="94718" y="317500"/>
                  </a:cubicBezTo>
                  <a:cubicBezTo>
                    <a:pt x="94718" y="317500"/>
                    <a:pt x="94718" y="319617"/>
                    <a:pt x="92553" y="321733"/>
                  </a:cubicBezTo>
                  <a:cubicBezTo>
                    <a:pt x="92553" y="321733"/>
                    <a:pt x="90389" y="321733"/>
                    <a:pt x="88224" y="323850"/>
                  </a:cubicBezTo>
                  <a:cubicBezTo>
                    <a:pt x="86059" y="323850"/>
                    <a:pt x="81730" y="325967"/>
                    <a:pt x="79565" y="325967"/>
                  </a:cubicBezTo>
                  <a:cubicBezTo>
                    <a:pt x="62246" y="332317"/>
                    <a:pt x="44928" y="340783"/>
                    <a:pt x="27610" y="349250"/>
                  </a:cubicBezTo>
                  <a:cubicBezTo>
                    <a:pt x="25445" y="349250"/>
                    <a:pt x="25445" y="349250"/>
                    <a:pt x="25445" y="349250"/>
                  </a:cubicBezTo>
                  <a:cubicBezTo>
                    <a:pt x="25445" y="349250"/>
                    <a:pt x="23280" y="347133"/>
                    <a:pt x="25445" y="345017"/>
                  </a:cubicBezTo>
                  <a:cubicBezTo>
                    <a:pt x="29775" y="342900"/>
                    <a:pt x="34104" y="340783"/>
                    <a:pt x="38434" y="338667"/>
                  </a:cubicBezTo>
                  <a:cubicBezTo>
                    <a:pt x="53587" y="332317"/>
                    <a:pt x="68741" y="325967"/>
                    <a:pt x="86059" y="319617"/>
                  </a:cubicBezTo>
                  <a:cubicBezTo>
                    <a:pt x="88224" y="319617"/>
                    <a:pt x="90389" y="317500"/>
                    <a:pt x="92553" y="317500"/>
                  </a:cubicBezTo>
                  <a:close/>
                  <a:moveTo>
                    <a:pt x="508486" y="307975"/>
                  </a:moveTo>
                  <a:cubicBezTo>
                    <a:pt x="508486" y="307975"/>
                    <a:pt x="510643" y="307975"/>
                    <a:pt x="510643" y="310115"/>
                  </a:cubicBezTo>
                  <a:cubicBezTo>
                    <a:pt x="510643" y="312254"/>
                    <a:pt x="510643" y="314394"/>
                    <a:pt x="508486" y="314394"/>
                  </a:cubicBezTo>
                  <a:cubicBezTo>
                    <a:pt x="508486" y="314394"/>
                    <a:pt x="508486" y="316534"/>
                    <a:pt x="506328" y="316534"/>
                  </a:cubicBezTo>
                  <a:cubicBezTo>
                    <a:pt x="506328" y="316534"/>
                    <a:pt x="504171" y="314394"/>
                    <a:pt x="504171" y="312254"/>
                  </a:cubicBezTo>
                  <a:cubicBezTo>
                    <a:pt x="504171" y="314394"/>
                    <a:pt x="502014" y="314394"/>
                    <a:pt x="499856" y="314394"/>
                  </a:cubicBezTo>
                  <a:cubicBezTo>
                    <a:pt x="499856" y="314394"/>
                    <a:pt x="497699" y="316534"/>
                    <a:pt x="495542" y="316534"/>
                  </a:cubicBezTo>
                  <a:cubicBezTo>
                    <a:pt x="473968" y="327232"/>
                    <a:pt x="452394" y="342210"/>
                    <a:pt x="430820" y="355048"/>
                  </a:cubicBezTo>
                  <a:cubicBezTo>
                    <a:pt x="430820" y="357188"/>
                    <a:pt x="430820" y="357188"/>
                    <a:pt x="430820" y="357188"/>
                  </a:cubicBezTo>
                  <a:cubicBezTo>
                    <a:pt x="428663" y="357188"/>
                    <a:pt x="426505" y="352909"/>
                    <a:pt x="428663" y="352909"/>
                  </a:cubicBezTo>
                  <a:cubicBezTo>
                    <a:pt x="450236" y="337931"/>
                    <a:pt x="471810" y="320813"/>
                    <a:pt x="497699" y="312254"/>
                  </a:cubicBezTo>
                  <a:cubicBezTo>
                    <a:pt x="497699" y="312254"/>
                    <a:pt x="499856" y="310115"/>
                    <a:pt x="502014" y="310115"/>
                  </a:cubicBezTo>
                  <a:cubicBezTo>
                    <a:pt x="504171" y="310115"/>
                    <a:pt x="506328" y="307975"/>
                    <a:pt x="508486" y="307975"/>
                  </a:cubicBezTo>
                  <a:close/>
                  <a:moveTo>
                    <a:pt x="481954" y="293688"/>
                  </a:moveTo>
                  <a:cubicBezTo>
                    <a:pt x="484108" y="293688"/>
                    <a:pt x="486263" y="295771"/>
                    <a:pt x="486263" y="297855"/>
                  </a:cubicBezTo>
                  <a:cubicBezTo>
                    <a:pt x="488417" y="297855"/>
                    <a:pt x="486263" y="299939"/>
                    <a:pt x="484108" y="299939"/>
                  </a:cubicBezTo>
                  <a:cubicBezTo>
                    <a:pt x="484108" y="297855"/>
                    <a:pt x="481954" y="297855"/>
                    <a:pt x="481954" y="297855"/>
                  </a:cubicBezTo>
                  <a:cubicBezTo>
                    <a:pt x="475490" y="297855"/>
                    <a:pt x="436710" y="324942"/>
                    <a:pt x="432401" y="327026"/>
                  </a:cubicBezTo>
                  <a:cubicBezTo>
                    <a:pt x="432401" y="327026"/>
                    <a:pt x="430247" y="327026"/>
                    <a:pt x="430247" y="327026"/>
                  </a:cubicBezTo>
                  <a:cubicBezTo>
                    <a:pt x="428092" y="327026"/>
                    <a:pt x="428092" y="324942"/>
                    <a:pt x="430247" y="322859"/>
                  </a:cubicBezTo>
                  <a:cubicBezTo>
                    <a:pt x="438865" y="316608"/>
                    <a:pt x="449637" y="310357"/>
                    <a:pt x="460409" y="304106"/>
                  </a:cubicBezTo>
                  <a:cubicBezTo>
                    <a:pt x="464718" y="302022"/>
                    <a:pt x="471182" y="297855"/>
                    <a:pt x="477645" y="295771"/>
                  </a:cubicBezTo>
                  <a:cubicBezTo>
                    <a:pt x="479799" y="295771"/>
                    <a:pt x="481954" y="293688"/>
                    <a:pt x="481954" y="293688"/>
                  </a:cubicBezTo>
                  <a:close/>
                  <a:moveTo>
                    <a:pt x="488879" y="269875"/>
                  </a:moveTo>
                  <a:cubicBezTo>
                    <a:pt x="488879" y="269875"/>
                    <a:pt x="491029" y="269875"/>
                    <a:pt x="491029" y="269875"/>
                  </a:cubicBezTo>
                  <a:cubicBezTo>
                    <a:pt x="491029" y="269875"/>
                    <a:pt x="493180" y="269875"/>
                    <a:pt x="493180" y="271992"/>
                  </a:cubicBezTo>
                  <a:cubicBezTo>
                    <a:pt x="491029" y="274108"/>
                    <a:pt x="491029" y="274108"/>
                    <a:pt x="488879" y="276225"/>
                  </a:cubicBezTo>
                  <a:cubicBezTo>
                    <a:pt x="486728" y="276225"/>
                    <a:pt x="486728" y="276225"/>
                    <a:pt x="486728" y="274108"/>
                  </a:cubicBezTo>
                  <a:cubicBezTo>
                    <a:pt x="465220" y="282575"/>
                    <a:pt x="448013" y="295275"/>
                    <a:pt x="430807" y="305858"/>
                  </a:cubicBezTo>
                  <a:cubicBezTo>
                    <a:pt x="428656" y="305858"/>
                    <a:pt x="428656" y="307975"/>
                    <a:pt x="428656" y="307975"/>
                  </a:cubicBezTo>
                  <a:cubicBezTo>
                    <a:pt x="426505" y="307975"/>
                    <a:pt x="426505" y="303742"/>
                    <a:pt x="428656" y="303742"/>
                  </a:cubicBezTo>
                  <a:cubicBezTo>
                    <a:pt x="448013" y="291042"/>
                    <a:pt x="467371" y="276225"/>
                    <a:pt x="488879" y="269875"/>
                  </a:cubicBezTo>
                  <a:close/>
                  <a:moveTo>
                    <a:pt x="490502" y="239713"/>
                  </a:moveTo>
                  <a:cubicBezTo>
                    <a:pt x="490502" y="239713"/>
                    <a:pt x="492635" y="239713"/>
                    <a:pt x="492635" y="239713"/>
                  </a:cubicBezTo>
                  <a:cubicBezTo>
                    <a:pt x="492635" y="239713"/>
                    <a:pt x="494768" y="239713"/>
                    <a:pt x="494768" y="239713"/>
                  </a:cubicBezTo>
                  <a:cubicBezTo>
                    <a:pt x="494768" y="241830"/>
                    <a:pt x="494768" y="243946"/>
                    <a:pt x="492635" y="243946"/>
                  </a:cubicBezTo>
                  <a:cubicBezTo>
                    <a:pt x="492635" y="243946"/>
                    <a:pt x="490502" y="243946"/>
                    <a:pt x="490502" y="243946"/>
                  </a:cubicBezTo>
                  <a:cubicBezTo>
                    <a:pt x="479836" y="243946"/>
                    <a:pt x="469170" y="250296"/>
                    <a:pt x="460637" y="256646"/>
                  </a:cubicBezTo>
                  <a:cubicBezTo>
                    <a:pt x="449971" y="262996"/>
                    <a:pt x="441438" y="271463"/>
                    <a:pt x="430772" y="277813"/>
                  </a:cubicBezTo>
                  <a:cubicBezTo>
                    <a:pt x="428638" y="277813"/>
                    <a:pt x="426505" y="273580"/>
                    <a:pt x="428638" y="273580"/>
                  </a:cubicBezTo>
                  <a:cubicBezTo>
                    <a:pt x="439305" y="267230"/>
                    <a:pt x="449971" y="258763"/>
                    <a:pt x="460637" y="252413"/>
                  </a:cubicBezTo>
                  <a:cubicBezTo>
                    <a:pt x="469170" y="246063"/>
                    <a:pt x="479836" y="239713"/>
                    <a:pt x="490502" y="239713"/>
                  </a:cubicBezTo>
                  <a:close/>
                  <a:moveTo>
                    <a:pt x="473265" y="222250"/>
                  </a:moveTo>
                  <a:cubicBezTo>
                    <a:pt x="475430" y="222250"/>
                    <a:pt x="477594" y="222250"/>
                    <a:pt x="481924" y="222250"/>
                  </a:cubicBezTo>
                  <a:cubicBezTo>
                    <a:pt x="481924" y="222250"/>
                    <a:pt x="484089" y="222250"/>
                    <a:pt x="484089" y="222250"/>
                  </a:cubicBezTo>
                  <a:cubicBezTo>
                    <a:pt x="484089" y="222250"/>
                    <a:pt x="486253" y="222250"/>
                    <a:pt x="486253" y="222250"/>
                  </a:cubicBezTo>
                  <a:cubicBezTo>
                    <a:pt x="488418" y="224398"/>
                    <a:pt x="486253" y="226546"/>
                    <a:pt x="486253" y="226546"/>
                  </a:cubicBezTo>
                  <a:cubicBezTo>
                    <a:pt x="486253" y="226546"/>
                    <a:pt x="486253" y="226546"/>
                    <a:pt x="484089" y="226546"/>
                  </a:cubicBezTo>
                  <a:cubicBezTo>
                    <a:pt x="484089" y="226546"/>
                    <a:pt x="481924" y="226546"/>
                    <a:pt x="479759" y="226546"/>
                  </a:cubicBezTo>
                  <a:cubicBezTo>
                    <a:pt x="477594" y="226546"/>
                    <a:pt x="473265" y="226546"/>
                    <a:pt x="471100" y="228693"/>
                  </a:cubicBezTo>
                  <a:cubicBezTo>
                    <a:pt x="464606" y="230841"/>
                    <a:pt x="458111" y="235137"/>
                    <a:pt x="451617" y="239432"/>
                  </a:cubicBezTo>
                  <a:cubicBezTo>
                    <a:pt x="440793" y="245876"/>
                    <a:pt x="432134" y="252319"/>
                    <a:pt x="421310" y="258763"/>
                  </a:cubicBezTo>
                  <a:cubicBezTo>
                    <a:pt x="419145" y="258763"/>
                    <a:pt x="416980" y="256615"/>
                    <a:pt x="419145" y="254467"/>
                  </a:cubicBezTo>
                  <a:cubicBezTo>
                    <a:pt x="429969" y="248024"/>
                    <a:pt x="440793" y="239432"/>
                    <a:pt x="453782" y="232989"/>
                  </a:cubicBezTo>
                  <a:cubicBezTo>
                    <a:pt x="460276" y="228693"/>
                    <a:pt x="466770" y="224398"/>
                    <a:pt x="473265" y="222250"/>
                  </a:cubicBezTo>
                  <a:close/>
                  <a:moveTo>
                    <a:pt x="470823" y="193675"/>
                  </a:moveTo>
                  <a:cubicBezTo>
                    <a:pt x="472984" y="193675"/>
                    <a:pt x="472984" y="193675"/>
                    <a:pt x="475144" y="193675"/>
                  </a:cubicBezTo>
                  <a:cubicBezTo>
                    <a:pt x="477305" y="193675"/>
                    <a:pt x="475144" y="197961"/>
                    <a:pt x="472984" y="197961"/>
                  </a:cubicBezTo>
                  <a:cubicBezTo>
                    <a:pt x="472984" y="197961"/>
                    <a:pt x="472984" y="197961"/>
                    <a:pt x="470823" y="197961"/>
                  </a:cubicBezTo>
                  <a:cubicBezTo>
                    <a:pt x="468662" y="197961"/>
                    <a:pt x="466501" y="200104"/>
                    <a:pt x="464341" y="200104"/>
                  </a:cubicBezTo>
                  <a:cubicBezTo>
                    <a:pt x="462180" y="202247"/>
                    <a:pt x="460019" y="204391"/>
                    <a:pt x="455697" y="204391"/>
                  </a:cubicBezTo>
                  <a:cubicBezTo>
                    <a:pt x="451376" y="208677"/>
                    <a:pt x="444894" y="212963"/>
                    <a:pt x="438411" y="215106"/>
                  </a:cubicBezTo>
                  <a:cubicBezTo>
                    <a:pt x="429768" y="221536"/>
                    <a:pt x="418964" y="227965"/>
                    <a:pt x="410321" y="232252"/>
                  </a:cubicBezTo>
                  <a:cubicBezTo>
                    <a:pt x="408160" y="234395"/>
                    <a:pt x="406000" y="234395"/>
                    <a:pt x="406000" y="236538"/>
                  </a:cubicBezTo>
                  <a:cubicBezTo>
                    <a:pt x="406000" y="236538"/>
                    <a:pt x="403839" y="236538"/>
                    <a:pt x="403839" y="236538"/>
                  </a:cubicBezTo>
                  <a:cubicBezTo>
                    <a:pt x="403839" y="236538"/>
                    <a:pt x="403839" y="236538"/>
                    <a:pt x="401678" y="236538"/>
                  </a:cubicBezTo>
                  <a:cubicBezTo>
                    <a:pt x="401678" y="236538"/>
                    <a:pt x="399517" y="234395"/>
                    <a:pt x="401678" y="232252"/>
                  </a:cubicBezTo>
                  <a:cubicBezTo>
                    <a:pt x="401678" y="232252"/>
                    <a:pt x="403839" y="232252"/>
                    <a:pt x="403839" y="232252"/>
                  </a:cubicBezTo>
                  <a:cubicBezTo>
                    <a:pt x="406000" y="230108"/>
                    <a:pt x="406000" y="230108"/>
                    <a:pt x="408160" y="230108"/>
                  </a:cubicBezTo>
                  <a:cubicBezTo>
                    <a:pt x="418964" y="221536"/>
                    <a:pt x="429768" y="215106"/>
                    <a:pt x="442733" y="208677"/>
                  </a:cubicBezTo>
                  <a:cubicBezTo>
                    <a:pt x="449215" y="204391"/>
                    <a:pt x="455697" y="202247"/>
                    <a:pt x="462180" y="197961"/>
                  </a:cubicBezTo>
                  <a:cubicBezTo>
                    <a:pt x="464341" y="195818"/>
                    <a:pt x="468662" y="193675"/>
                    <a:pt x="470823" y="193675"/>
                  </a:cubicBezTo>
                  <a:close/>
                  <a:moveTo>
                    <a:pt x="460310" y="173038"/>
                  </a:moveTo>
                  <a:cubicBezTo>
                    <a:pt x="462457" y="173038"/>
                    <a:pt x="462457" y="173038"/>
                    <a:pt x="462457" y="173038"/>
                  </a:cubicBezTo>
                  <a:cubicBezTo>
                    <a:pt x="462457" y="173038"/>
                    <a:pt x="464605" y="175203"/>
                    <a:pt x="462457" y="177367"/>
                  </a:cubicBezTo>
                  <a:cubicBezTo>
                    <a:pt x="462457" y="177367"/>
                    <a:pt x="462457" y="179532"/>
                    <a:pt x="462457" y="181697"/>
                  </a:cubicBezTo>
                  <a:cubicBezTo>
                    <a:pt x="462457" y="181697"/>
                    <a:pt x="460310" y="181697"/>
                    <a:pt x="460310" y="181697"/>
                  </a:cubicBezTo>
                  <a:cubicBezTo>
                    <a:pt x="458162" y="181697"/>
                    <a:pt x="458162" y="181697"/>
                    <a:pt x="458162" y="179532"/>
                  </a:cubicBezTo>
                  <a:cubicBezTo>
                    <a:pt x="438832" y="190356"/>
                    <a:pt x="421649" y="203345"/>
                    <a:pt x="404467" y="214169"/>
                  </a:cubicBezTo>
                  <a:cubicBezTo>
                    <a:pt x="402319" y="216333"/>
                    <a:pt x="400171" y="216333"/>
                    <a:pt x="400171" y="218498"/>
                  </a:cubicBezTo>
                  <a:cubicBezTo>
                    <a:pt x="398024" y="218498"/>
                    <a:pt x="395876" y="220663"/>
                    <a:pt x="393728" y="220663"/>
                  </a:cubicBezTo>
                  <a:cubicBezTo>
                    <a:pt x="391580" y="220663"/>
                    <a:pt x="391580" y="218498"/>
                    <a:pt x="391580" y="216333"/>
                  </a:cubicBezTo>
                  <a:cubicBezTo>
                    <a:pt x="393728" y="216333"/>
                    <a:pt x="395876" y="214169"/>
                    <a:pt x="398024" y="214169"/>
                  </a:cubicBezTo>
                  <a:cubicBezTo>
                    <a:pt x="400171" y="212004"/>
                    <a:pt x="400171" y="212004"/>
                    <a:pt x="402319" y="212004"/>
                  </a:cubicBezTo>
                  <a:cubicBezTo>
                    <a:pt x="421649" y="199015"/>
                    <a:pt x="440980" y="186027"/>
                    <a:pt x="460310" y="173038"/>
                  </a:cubicBezTo>
                  <a:close/>
                  <a:moveTo>
                    <a:pt x="449197" y="161925"/>
                  </a:moveTo>
                  <a:cubicBezTo>
                    <a:pt x="451344" y="161925"/>
                    <a:pt x="453492" y="166270"/>
                    <a:pt x="451344" y="166270"/>
                  </a:cubicBezTo>
                  <a:cubicBezTo>
                    <a:pt x="429867" y="170614"/>
                    <a:pt x="412684" y="183649"/>
                    <a:pt x="395502" y="196683"/>
                  </a:cubicBezTo>
                  <a:cubicBezTo>
                    <a:pt x="393354" y="196683"/>
                    <a:pt x="393354" y="196683"/>
                    <a:pt x="391206" y="198855"/>
                  </a:cubicBezTo>
                  <a:cubicBezTo>
                    <a:pt x="389058" y="198855"/>
                    <a:pt x="386911" y="201028"/>
                    <a:pt x="384763" y="201028"/>
                  </a:cubicBezTo>
                  <a:cubicBezTo>
                    <a:pt x="384763" y="203200"/>
                    <a:pt x="382615" y="203200"/>
                    <a:pt x="382615" y="203200"/>
                  </a:cubicBezTo>
                  <a:cubicBezTo>
                    <a:pt x="380467" y="203200"/>
                    <a:pt x="380467" y="198855"/>
                    <a:pt x="382615" y="198855"/>
                  </a:cubicBezTo>
                  <a:cubicBezTo>
                    <a:pt x="382615" y="198855"/>
                    <a:pt x="382615" y="196683"/>
                    <a:pt x="384763" y="196683"/>
                  </a:cubicBezTo>
                  <a:cubicBezTo>
                    <a:pt x="384763" y="196683"/>
                    <a:pt x="386911" y="194510"/>
                    <a:pt x="389058" y="194510"/>
                  </a:cubicBezTo>
                  <a:cubicBezTo>
                    <a:pt x="391206" y="194510"/>
                    <a:pt x="391206" y="192338"/>
                    <a:pt x="393354" y="192338"/>
                  </a:cubicBezTo>
                  <a:cubicBezTo>
                    <a:pt x="410536" y="181476"/>
                    <a:pt x="427719" y="166270"/>
                    <a:pt x="449197" y="161925"/>
                  </a:cubicBezTo>
                  <a:close/>
                  <a:moveTo>
                    <a:pt x="443769" y="139700"/>
                  </a:moveTo>
                  <a:cubicBezTo>
                    <a:pt x="445952" y="139700"/>
                    <a:pt x="445952" y="139700"/>
                    <a:pt x="445952" y="139700"/>
                  </a:cubicBezTo>
                  <a:cubicBezTo>
                    <a:pt x="448134" y="139700"/>
                    <a:pt x="448134" y="139700"/>
                    <a:pt x="448134" y="139700"/>
                  </a:cubicBezTo>
                  <a:cubicBezTo>
                    <a:pt x="450317" y="139700"/>
                    <a:pt x="450317" y="141872"/>
                    <a:pt x="448134" y="141872"/>
                  </a:cubicBezTo>
                  <a:cubicBezTo>
                    <a:pt x="448134" y="144045"/>
                    <a:pt x="448134" y="144045"/>
                    <a:pt x="448134" y="144045"/>
                  </a:cubicBezTo>
                  <a:cubicBezTo>
                    <a:pt x="424123" y="150562"/>
                    <a:pt x="406661" y="167941"/>
                    <a:pt x="387016" y="180975"/>
                  </a:cubicBezTo>
                  <a:cubicBezTo>
                    <a:pt x="387016" y="180975"/>
                    <a:pt x="387016" y="180975"/>
                    <a:pt x="384833" y="180975"/>
                  </a:cubicBezTo>
                  <a:cubicBezTo>
                    <a:pt x="382650" y="180975"/>
                    <a:pt x="380467" y="178803"/>
                    <a:pt x="382650" y="178803"/>
                  </a:cubicBezTo>
                  <a:cubicBezTo>
                    <a:pt x="384833" y="176630"/>
                    <a:pt x="384833" y="176630"/>
                    <a:pt x="384833" y="176630"/>
                  </a:cubicBezTo>
                  <a:cubicBezTo>
                    <a:pt x="404478" y="163596"/>
                    <a:pt x="421941" y="148389"/>
                    <a:pt x="443769" y="139700"/>
                  </a:cubicBezTo>
                  <a:close/>
                  <a:moveTo>
                    <a:pt x="431760" y="125413"/>
                  </a:moveTo>
                  <a:cubicBezTo>
                    <a:pt x="433895" y="125413"/>
                    <a:pt x="436030" y="127561"/>
                    <a:pt x="436030" y="129709"/>
                  </a:cubicBezTo>
                  <a:cubicBezTo>
                    <a:pt x="436030" y="129709"/>
                    <a:pt x="436030" y="131856"/>
                    <a:pt x="433895" y="131856"/>
                  </a:cubicBezTo>
                  <a:cubicBezTo>
                    <a:pt x="433895" y="131856"/>
                    <a:pt x="431760" y="131856"/>
                    <a:pt x="431760" y="129709"/>
                  </a:cubicBezTo>
                  <a:cubicBezTo>
                    <a:pt x="431760" y="129709"/>
                    <a:pt x="431760" y="129709"/>
                    <a:pt x="429625" y="131856"/>
                  </a:cubicBezTo>
                  <a:cubicBezTo>
                    <a:pt x="429625" y="131856"/>
                    <a:pt x="427491" y="131856"/>
                    <a:pt x="427491" y="134004"/>
                  </a:cubicBezTo>
                  <a:cubicBezTo>
                    <a:pt x="425356" y="134004"/>
                    <a:pt x="423221" y="134004"/>
                    <a:pt x="421086" y="136152"/>
                  </a:cubicBezTo>
                  <a:cubicBezTo>
                    <a:pt x="414681" y="138300"/>
                    <a:pt x="410411" y="140448"/>
                    <a:pt x="406141" y="144743"/>
                  </a:cubicBezTo>
                  <a:cubicBezTo>
                    <a:pt x="397601" y="149039"/>
                    <a:pt x="386927" y="155482"/>
                    <a:pt x="378387" y="161926"/>
                  </a:cubicBezTo>
                  <a:cubicBezTo>
                    <a:pt x="378387" y="161926"/>
                    <a:pt x="378387" y="161926"/>
                    <a:pt x="376252" y="161926"/>
                  </a:cubicBezTo>
                  <a:cubicBezTo>
                    <a:pt x="376252" y="161926"/>
                    <a:pt x="374117" y="159778"/>
                    <a:pt x="376252" y="157630"/>
                  </a:cubicBezTo>
                  <a:cubicBezTo>
                    <a:pt x="386927" y="151187"/>
                    <a:pt x="399736" y="142595"/>
                    <a:pt x="412546" y="136152"/>
                  </a:cubicBezTo>
                  <a:cubicBezTo>
                    <a:pt x="416816" y="131856"/>
                    <a:pt x="423221" y="129709"/>
                    <a:pt x="429625" y="127561"/>
                  </a:cubicBezTo>
                  <a:cubicBezTo>
                    <a:pt x="429625" y="125413"/>
                    <a:pt x="431760" y="125413"/>
                    <a:pt x="431760" y="125413"/>
                  </a:cubicBezTo>
                  <a:close/>
                  <a:moveTo>
                    <a:pt x="425385" y="106363"/>
                  </a:moveTo>
                  <a:cubicBezTo>
                    <a:pt x="429680" y="106363"/>
                    <a:pt x="429680" y="110541"/>
                    <a:pt x="427532" y="110541"/>
                  </a:cubicBezTo>
                  <a:cubicBezTo>
                    <a:pt x="425385" y="110541"/>
                    <a:pt x="425385" y="110541"/>
                    <a:pt x="423237" y="110541"/>
                  </a:cubicBezTo>
                  <a:cubicBezTo>
                    <a:pt x="401759" y="118896"/>
                    <a:pt x="384577" y="135607"/>
                    <a:pt x="363099" y="146051"/>
                  </a:cubicBezTo>
                  <a:cubicBezTo>
                    <a:pt x="363099" y="146051"/>
                    <a:pt x="363099" y="146051"/>
                    <a:pt x="360951" y="146051"/>
                  </a:cubicBezTo>
                  <a:cubicBezTo>
                    <a:pt x="358803" y="146051"/>
                    <a:pt x="356655" y="143962"/>
                    <a:pt x="358803" y="141873"/>
                  </a:cubicBezTo>
                  <a:cubicBezTo>
                    <a:pt x="358803" y="141873"/>
                    <a:pt x="358803" y="141873"/>
                    <a:pt x="360951" y="141873"/>
                  </a:cubicBezTo>
                  <a:cubicBezTo>
                    <a:pt x="380281" y="131429"/>
                    <a:pt x="399611" y="114718"/>
                    <a:pt x="421089" y="108452"/>
                  </a:cubicBezTo>
                  <a:cubicBezTo>
                    <a:pt x="423237" y="106363"/>
                    <a:pt x="423237" y="106363"/>
                    <a:pt x="425385" y="106363"/>
                  </a:cubicBezTo>
                  <a:close/>
                  <a:moveTo>
                    <a:pt x="415299" y="93663"/>
                  </a:moveTo>
                  <a:cubicBezTo>
                    <a:pt x="417447" y="93663"/>
                    <a:pt x="417447" y="93663"/>
                    <a:pt x="419594" y="93663"/>
                  </a:cubicBezTo>
                  <a:cubicBezTo>
                    <a:pt x="421742" y="93663"/>
                    <a:pt x="421742" y="95806"/>
                    <a:pt x="419594" y="97949"/>
                  </a:cubicBezTo>
                  <a:cubicBezTo>
                    <a:pt x="417447" y="97949"/>
                    <a:pt x="415299" y="97949"/>
                    <a:pt x="413151" y="97949"/>
                  </a:cubicBezTo>
                  <a:cubicBezTo>
                    <a:pt x="402412" y="102235"/>
                    <a:pt x="393821" y="108665"/>
                    <a:pt x="383082" y="115094"/>
                  </a:cubicBezTo>
                  <a:cubicBezTo>
                    <a:pt x="372343" y="121524"/>
                    <a:pt x="363752" y="130096"/>
                    <a:pt x="353013" y="136526"/>
                  </a:cubicBezTo>
                  <a:cubicBezTo>
                    <a:pt x="353013" y="136526"/>
                    <a:pt x="350865" y="136526"/>
                    <a:pt x="350865" y="136526"/>
                  </a:cubicBezTo>
                  <a:cubicBezTo>
                    <a:pt x="350865" y="136526"/>
                    <a:pt x="348717" y="134383"/>
                    <a:pt x="350865" y="132240"/>
                  </a:cubicBezTo>
                  <a:cubicBezTo>
                    <a:pt x="361604" y="125810"/>
                    <a:pt x="372343" y="117238"/>
                    <a:pt x="383082" y="108665"/>
                  </a:cubicBezTo>
                  <a:cubicBezTo>
                    <a:pt x="391673" y="104379"/>
                    <a:pt x="400264" y="97949"/>
                    <a:pt x="411003" y="95806"/>
                  </a:cubicBezTo>
                  <a:cubicBezTo>
                    <a:pt x="413151" y="93663"/>
                    <a:pt x="415299" y="93663"/>
                    <a:pt x="415299" y="93663"/>
                  </a:cubicBezTo>
                  <a:close/>
                  <a:moveTo>
                    <a:pt x="387784" y="84138"/>
                  </a:moveTo>
                  <a:cubicBezTo>
                    <a:pt x="389992" y="84138"/>
                    <a:pt x="389992" y="86286"/>
                    <a:pt x="387784" y="86286"/>
                  </a:cubicBezTo>
                  <a:cubicBezTo>
                    <a:pt x="374531" y="97025"/>
                    <a:pt x="359071" y="107764"/>
                    <a:pt x="343610" y="118503"/>
                  </a:cubicBezTo>
                  <a:cubicBezTo>
                    <a:pt x="343610" y="120651"/>
                    <a:pt x="343610" y="120651"/>
                    <a:pt x="341401" y="120651"/>
                  </a:cubicBezTo>
                  <a:cubicBezTo>
                    <a:pt x="341401" y="120651"/>
                    <a:pt x="339192" y="116355"/>
                    <a:pt x="341401" y="116355"/>
                  </a:cubicBezTo>
                  <a:cubicBezTo>
                    <a:pt x="356862" y="105616"/>
                    <a:pt x="372323" y="94877"/>
                    <a:pt x="387784" y="84138"/>
                  </a:cubicBezTo>
                  <a:close/>
                  <a:moveTo>
                    <a:pt x="384685" y="69850"/>
                  </a:moveTo>
                  <a:cubicBezTo>
                    <a:pt x="386818" y="69850"/>
                    <a:pt x="386818" y="71993"/>
                    <a:pt x="386818" y="74136"/>
                  </a:cubicBezTo>
                  <a:cubicBezTo>
                    <a:pt x="386818" y="74136"/>
                    <a:pt x="384685" y="74136"/>
                    <a:pt x="384685" y="74136"/>
                  </a:cubicBezTo>
                  <a:cubicBezTo>
                    <a:pt x="361220" y="80566"/>
                    <a:pt x="344154" y="97711"/>
                    <a:pt x="324955" y="110570"/>
                  </a:cubicBezTo>
                  <a:cubicBezTo>
                    <a:pt x="324955" y="110570"/>
                    <a:pt x="322822" y="110570"/>
                    <a:pt x="322822" y="110570"/>
                  </a:cubicBezTo>
                  <a:cubicBezTo>
                    <a:pt x="322822" y="112713"/>
                    <a:pt x="322822" y="112713"/>
                    <a:pt x="322822" y="112713"/>
                  </a:cubicBezTo>
                  <a:cubicBezTo>
                    <a:pt x="320688" y="112713"/>
                    <a:pt x="318555" y="108427"/>
                    <a:pt x="320688" y="108427"/>
                  </a:cubicBezTo>
                  <a:cubicBezTo>
                    <a:pt x="339887" y="93425"/>
                    <a:pt x="359086" y="76279"/>
                    <a:pt x="382552" y="71993"/>
                  </a:cubicBezTo>
                  <a:cubicBezTo>
                    <a:pt x="382552" y="69850"/>
                    <a:pt x="382552" y="69850"/>
                    <a:pt x="384685" y="69850"/>
                  </a:cubicBezTo>
                  <a:close/>
                  <a:moveTo>
                    <a:pt x="360889" y="53975"/>
                  </a:moveTo>
                  <a:cubicBezTo>
                    <a:pt x="363005" y="53975"/>
                    <a:pt x="363005" y="56147"/>
                    <a:pt x="363005" y="58320"/>
                  </a:cubicBezTo>
                  <a:cubicBezTo>
                    <a:pt x="363005" y="58320"/>
                    <a:pt x="363005" y="58320"/>
                    <a:pt x="360889" y="58320"/>
                  </a:cubicBezTo>
                  <a:cubicBezTo>
                    <a:pt x="341839" y="69181"/>
                    <a:pt x="322789" y="82216"/>
                    <a:pt x="303739" y="95250"/>
                  </a:cubicBezTo>
                  <a:cubicBezTo>
                    <a:pt x="303739" y="95250"/>
                    <a:pt x="301622" y="95250"/>
                    <a:pt x="301622" y="95250"/>
                  </a:cubicBezTo>
                  <a:cubicBezTo>
                    <a:pt x="301622" y="95250"/>
                    <a:pt x="299505" y="93078"/>
                    <a:pt x="301622" y="90905"/>
                  </a:cubicBezTo>
                  <a:cubicBezTo>
                    <a:pt x="320672" y="80043"/>
                    <a:pt x="337605" y="67009"/>
                    <a:pt x="358772" y="56147"/>
                  </a:cubicBezTo>
                  <a:cubicBezTo>
                    <a:pt x="360889" y="53975"/>
                    <a:pt x="360889" y="53975"/>
                    <a:pt x="360889" y="53975"/>
                  </a:cubicBezTo>
                  <a:close/>
                  <a:moveTo>
                    <a:pt x="344379" y="46038"/>
                  </a:moveTo>
                  <a:cubicBezTo>
                    <a:pt x="346549" y="46038"/>
                    <a:pt x="348718" y="48186"/>
                    <a:pt x="346549" y="50334"/>
                  </a:cubicBezTo>
                  <a:cubicBezTo>
                    <a:pt x="327022" y="61073"/>
                    <a:pt x="307496" y="71812"/>
                    <a:pt x="287969" y="82551"/>
                  </a:cubicBezTo>
                  <a:cubicBezTo>
                    <a:pt x="287969" y="82551"/>
                    <a:pt x="287969" y="82551"/>
                    <a:pt x="285800" y="82551"/>
                  </a:cubicBezTo>
                  <a:cubicBezTo>
                    <a:pt x="285800" y="82551"/>
                    <a:pt x="285800" y="82551"/>
                    <a:pt x="283630" y="82551"/>
                  </a:cubicBezTo>
                  <a:cubicBezTo>
                    <a:pt x="283630" y="80403"/>
                    <a:pt x="283630" y="80403"/>
                    <a:pt x="285800" y="80403"/>
                  </a:cubicBezTo>
                  <a:cubicBezTo>
                    <a:pt x="303157" y="67516"/>
                    <a:pt x="322683" y="58925"/>
                    <a:pt x="342209" y="48186"/>
                  </a:cubicBezTo>
                  <a:cubicBezTo>
                    <a:pt x="342209" y="46038"/>
                    <a:pt x="342209" y="46038"/>
                    <a:pt x="344379" y="46038"/>
                  </a:cubicBezTo>
                  <a:close/>
                  <a:moveTo>
                    <a:pt x="315753" y="34925"/>
                  </a:moveTo>
                  <a:cubicBezTo>
                    <a:pt x="317901" y="34925"/>
                    <a:pt x="320049" y="34925"/>
                    <a:pt x="322197" y="34925"/>
                  </a:cubicBezTo>
                  <a:cubicBezTo>
                    <a:pt x="324344" y="34925"/>
                    <a:pt x="324344" y="34925"/>
                    <a:pt x="324344" y="34925"/>
                  </a:cubicBezTo>
                  <a:cubicBezTo>
                    <a:pt x="326492" y="34925"/>
                    <a:pt x="326492" y="34925"/>
                    <a:pt x="326492" y="37042"/>
                  </a:cubicBezTo>
                  <a:cubicBezTo>
                    <a:pt x="326492" y="37042"/>
                    <a:pt x="326492" y="39158"/>
                    <a:pt x="324344" y="39158"/>
                  </a:cubicBezTo>
                  <a:cubicBezTo>
                    <a:pt x="324344" y="39158"/>
                    <a:pt x="322197" y="39158"/>
                    <a:pt x="322197" y="39158"/>
                  </a:cubicBezTo>
                  <a:cubicBezTo>
                    <a:pt x="311458" y="41275"/>
                    <a:pt x="298571" y="47625"/>
                    <a:pt x="287832" y="53975"/>
                  </a:cubicBezTo>
                  <a:cubicBezTo>
                    <a:pt x="281389" y="58208"/>
                    <a:pt x="272797" y="64558"/>
                    <a:pt x="264206" y="68792"/>
                  </a:cubicBezTo>
                  <a:cubicBezTo>
                    <a:pt x="262058" y="70908"/>
                    <a:pt x="259911" y="70908"/>
                    <a:pt x="257763" y="73025"/>
                  </a:cubicBezTo>
                  <a:cubicBezTo>
                    <a:pt x="255615" y="73025"/>
                    <a:pt x="253467" y="68792"/>
                    <a:pt x="255615" y="68792"/>
                  </a:cubicBezTo>
                  <a:cubicBezTo>
                    <a:pt x="257763" y="68792"/>
                    <a:pt x="257763" y="66675"/>
                    <a:pt x="259911" y="66675"/>
                  </a:cubicBezTo>
                  <a:cubicBezTo>
                    <a:pt x="270650" y="60325"/>
                    <a:pt x="279241" y="53975"/>
                    <a:pt x="289980" y="47625"/>
                  </a:cubicBezTo>
                  <a:cubicBezTo>
                    <a:pt x="298571" y="43392"/>
                    <a:pt x="307162" y="39158"/>
                    <a:pt x="315753" y="34925"/>
                  </a:cubicBezTo>
                  <a:close/>
                  <a:moveTo>
                    <a:pt x="303678" y="25400"/>
                  </a:moveTo>
                  <a:cubicBezTo>
                    <a:pt x="305855" y="25400"/>
                    <a:pt x="305855" y="29810"/>
                    <a:pt x="303678" y="29810"/>
                  </a:cubicBezTo>
                  <a:cubicBezTo>
                    <a:pt x="284084" y="38629"/>
                    <a:pt x="264490" y="49654"/>
                    <a:pt x="244895" y="58473"/>
                  </a:cubicBezTo>
                  <a:cubicBezTo>
                    <a:pt x="240541" y="60678"/>
                    <a:pt x="238364" y="60678"/>
                    <a:pt x="236187" y="62883"/>
                  </a:cubicBezTo>
                  <a:cubicBezTo>
                    <a:pt x="234010" y="62883"/>
                    <a:pt x="234010" y="62883"/>
                    <a:pt x="234010" y="65088"/>
                  </a:cubicBezTo>
                  <a:cubicBezTo>
                    <a:pt x="231832" y="65088"/>
                    <a:pt x="231832" y="65088"/>
                    <a:pt x="231832" y="65088"/>
                  </a:cubicBezTo>
                  <a:cubicBezTo>
                    <a:pt x="229655" y="65088"/>
                    <a:pt x="229655" y="62883"/>
                    <a:pt x="229655" y="60678"/>
                  </a:cubicBezTo>
                  <a:cubicBezTo>
                    <a:pt x="229655" y="60678"/>
                    <a:pt x="231832" y="60678"/>
                    <a:pt x="231832" y="60678"/>
                  </a:cubicBezTo>
                  <a:cubicBezTo>
                    <a:pt x="234010" y="58473"/>
                    <a:pt x="236187" y="58473"/>
                    <a:pt x="238364" y="56268"/>
                  </a:cubicBezTo>
                  <a:cubicBezTo>
                    <a:pt x="257958" y="47449"/>
                    <a:pt x="277552" y="36424"/>
                    <a:pt x="297147" y="27605"/>
                  </a:cubicBezTo>
                  <a:cubicBezTo>
                    <a:pt x="299324" y="27605"/>
                    <a:pt x="301501" y="27605"/>
                    <a:pt x="303678" y="25400"/>
                  </a:cubicBezTo>
                  <a:close/>
                  <a:moveTo>
                    <a:pt x="87790" y="17463"/>
                  </a:moveTo>
                  <a:cubicBezTo>
                    <a:pt x="89955" y="17463"/>
                    <a:pt x="89955" y="17463"/>
                    <a:pt x="89955" y="17463"/>
                  </a:cubicBezTo>
                  <a:cubicBezTo>
                    <a:pt x="89955" y="19580"/>
                    <a:pt x="89955" y="19580"/>
                    <a:pt x="89955" y="19580"/>
                  </a:cubicBezTo>
                  <a:cubicBezTo>
                    <a:pt x="74802" y="30163"/>
                    <a:pt x="61813" y="40746"/>
                    <a:pt x="46660" y="49213"/>
                  </a:cubicBezTo>
                  <a:cubicBezTo>
                    <a:pt x="46660" y="49213"/>
                    <a:pt x="44495" y="49213"/>
                    <a:pt x="44495" y="49213"/>
                  </a:cubicBezTo>
                  <a:cubicBezTo>
                    <a:pt x="42330" y="49213"/>
                    <a:pt x="42330" y="47096"/>
                    <a:pt x="44495" y="44980"/>
                  </a:cubicBezTo>
                  <a:cubicBezTo>
                    <a:pt x="57484" y="38630"/>
                    <a:pt x="68308" y="28046"/>
                    <a:pt x="81296" y="19580"/>
                  </a:cubicBezTo>
                  <a:cubicBezTo>
                    <a:pt x="83461" y="19580"/>
                    <a:pt x="85626" y="17463"/>
                    <a:pt x="87790" y="17463"/>
                  </a:cubicBezTo>
                  <a:close/>
                  <a:moveTo>
                    <a:pt x="272979" y="15875"/>
                  </a:moveTo>
                  <a:cubicBezTo>
                    <a:pt x="275129" y="15875"/>
                    <a:pt x="277280" y="20108"/>
                    <a:pt x="272979" y="20108"/>
                  </a:cubicBezTo>
                  <a:cubicBezTo>
                    <a:pt x="272979" y="20108"/>
                    <a:pt x="270828" y="20108"/>
                    <a:pt x="270828" y="20108"/>
                  </a:cubicBezTo>
                  <a:cubicBezTo>
                    <a:pt x="251471" y="26458"/>
                    <a:pt x="234264" y="39158"/>
                    <a:pt x="219208" y="49742"/>
                  </a:cubicBezTo>
                  <a:cubicBezTo>
                    <a:pt x="217058" y="51858"/>
                    <a:pt x="217058" y="51858"/>
                    <a:pt x="214907" y="51858"/>
                  </a:cubicBezTo>
                  <a:cubicBezTo>
                    <a:pt x="214907" y="53975"/>
                    <a:pt x="214907" y="53975"/>
                    <a:pt x="212756" y="53975"/>
                  </a:cubicBezTo>
                  <a:cubicBezTo>
                    <a:pt x="212756" y="53975"/>
                    <a:pt x="210605" y="49742"/>
                    <a:pt x="212756" y="49742"/>
                  </a:cubicBezTo>
                  <a:cubicBezTo>
                    <a:pt x="212756" y="49742"/>
                    <a:pt x="212756" y="47625"/>
                    <a:pt x="214907" y="47625"/>
                  </a:cubicBezTo>
                  <a:cubicBezTo>
                    <a:pt x="229963" y="39158"/>
                    <a:pt x="245018" y="26458"/>
                    <a:pt x="262225" y="20108"/>
                  </a:cubicBezTo>
                  <a:cubicBezTo>
                    <a:pt x="266526" y="17992"/>
                    <a:pt x="268677" y="15875"/>
                    <a:pt x="272979" y="15875"/>
                  </a:cubicBezTo>
                  <a:close/>
                  <a:moveTo>
                    <a:pt x="119572" y="11113"/>
                  </a:moveTo>
                  <a:cubicBezTo>
                    <a:pt x="121705" y="11113"/>
                    <a:pt x="121705" y="13278"/>
                    <a:pt x="121705" y="13278"/>
                  </a:cubicBezTo>
                  <a:cubicBezTo>
                    <a:pt x="121705" y="15442"/>
                    <a:pt x="121705" y="15442"/>
                    <a:pt x="121705" y="15442"/>
                  </a:cubicBezTo>
                  <a:cubicBezTo>
                    <a:pt x="106773" y="26266"/>
                    <a:pt x="91840" y="34925"/>
                    <a:pt x="76908" y="43584"/>
                  </a:cubicBezTo>
                  <a:cubicBezTo>
                    <a:pt x="74774" y="45749"/>
                    <a:pt x="70508" y="50079"/>
                    <a:pt x="66242" y="52244"/>
                  </a:cubicBezTo>
                  <a:cubicBezTo>
                    <a:pt x="61975" y="54408"/>
                    <a:pt x="59842" y="56573"/>
                    <a:pt x="55575" y="58738"/>
                  </a:cubicBezTo>
                  <a:cubicBezTo>
                    <a:pt x="53442" y="58738"/>
                    <a:pt x="53442" y="56573"/>
                    <a:pt x="53442" y="54408"/>
                  </a:cubicBezTo>
                  <a:cubicBezTo>
                    <a:pt x="57709" y="52244"/>
                    <a:pt x="61975" y="50079"/>
                    <a:pt x="64108" y="47914"/>
                  </a:cubicBezTo>
                  <a:cubicBezTo>
                    <a:pt x="81174" y="37090"/>
                    <a:pt x="98240" y="26266"/>
                    <a:pt x="115306" y="15442"/>
                  </a:cubicBezTo>
                  <a:cubicBezTo>
                    <a:pt x="117439" y="13278"/>
                    <a:pt x="117439" y="13278"/>
                    <a:pt x="119572" y="11113"/>
                  </a:cubicBezTo>
                  <a:close/>
                  <a:moveTo>
                    <a:pt x="240932" y="9525"/>
                  </a:moveTo>
                  <a:cubicBezTo>
                    <a:pt x="243122" y="9525"/>
                    <a:pt x="247501" y="9525"/>
                    <a:pt x="249691" y="9525"/>
                  </a:cubicBezTo>
                  <a:cubicBezTo>
                    <a:pt x="251880" y="9525"/>
                    <a:pt x="251880" y="9525"/>
                    <a:pt x="251880" y="11642"/>
                  </a:cubicBezTo>
                  <a:cubicBezTo>
                    <a:pt x="251880" y="11642"/>
                    <a:pt x="251880" y="11642"/>
                    <a:pt x="249691" y="13758"/>
                  </a:cubicBezTo>
                  <a:cubicBezTo>
                    <a:pt x="247501" y="13758"/>
                    <a:pt x="243122" y="13758"/>
                    <a:pt x="240932" y="15875"/>
                  </a:cubicBezTo>
                  <a:cubicBezTo>
                    <a:pt x="223415" y="20108"/>
                    <a:pt x="208087" y="32808"/>
                    <a:pt x="192760" y="41275"/>
                  </a:cubicBezTo>
                  <a:cubicBezTo>
                    <a:pt x="190570" y="41275"/>
                    <a:pt x="190570" y="41275"/>
                    <a:pt x="190570" y="41275"/>
                  </a:cubicBezTo>
                  <a:cubicBezTo>
                    <a:pt x="190570" y="41275"/>
                    <a:pt x="188380" y="39158"/>
                    <a:pt x="190570" y="39158"/>
                  </a:cubicBezTo>
                  <a:cubicBezTo>
                    <a:pt x="203708" y="30692"/>
                    <a:pt x="216846" y="20108"/>
                    <a:pt x="232173" y="13758"/>
                  </a:cubicBezTo>
                  <a:cubicBezTo>
                    <a:pt x="234363" y="11642"/>
                    <a:pt x="238742" y="11642"/>
                    <a:pt x="240932" y="9525"/>
                  </a:cubicBezTo>
                  <a:close/>
                  <a:moveTo>
                    <a:pt x="152291" y="3175"/>
                  </a:moveTo>
                  <a:cubicBezTo>
                    <a:pt x="152291" y="3175"/>
                    <a:pt x="154461" y="3175"/>
                    <a:pt x="154461" y="3175"/>
                  </a:cubicBezTo>
                  <a:cubicBezTo>
                    <a:pt x="156630" y="3175"/>
                    <a:pt x="156630" y="7353"/>
                    <a:pt x="154461" y="7353"/>
                  </a:cubicBezTo>
                  <a:cubicBezTo>
                    <a:pt x="152291" y="9441"/>
                    <a:pt x="147952" y="11530"/>
                    <a:pt x="145782" y="11530"/>
                  </a:cubicBezTo>
                  <a:cubicBezTo>
                    <a:pt x="130595" y="19886"/>
                    <a:pt x="115408" y="28241"/>
                    <a:pt x="102390" y="38685"/>
                  </a:cubicBezTo>
                  <a:cubicBezTo>
                    <a:pt x="98051" y="38685"/>
                    <a:pt x="95881" y="40774"/>
                    <a:pt x="93712" y="42863"/>
                  </a:cubicBezTo>
                  <a:cubicBezTo>
                    <a:pt x="91542" y="42863"/>
                    <a:pt x="91542" y="40774"/>
                    <a:pt x="91542" y="40774"/>
                  </a:cubicBezTo>
                  <a:cubicBezTo>
                    <a:pt x="91542" y="38685"/>
                    <a:pt x="91542" y="38685"/>
                    <a:pt x="91542" y="38685"/>
                  </a:cubicBezTo>
                  <a:cubicBezTo>
                    <a:pt x="106729" y="30330"/>
                    <a:pt x="119747" y="21974"/>
                    <a:pt x="134934" y="13619"/>
                  </a:cubicBezTo>
                  <a:cubicBezTo>
                    <a:pt x="139273" y="11530"/>
                    <a:pt x="141443" y="9441"/>
                    <a:pt x="143613" y="7353"/>
                  </a:cubicBezTo>
                  <a:cubicBezTo>
                    <a:pt x="147952" y="7353"/>
                    <a:pt x="150121" y="5264"/>
                    <a:pt x="152291" y="3175"/>
                  </a:cubicBezTo>
                  <a:close/>
                  <a:moveTo>
                    <a:pt x="219035" y="0"/>
                  </a:moveTo>
                  <a:cubicBezTo>
                    <a:pt x="221170" y="0"/>
                    <a:pt x="223305" y="4410"/>
                    <a:pt x="221170" y="4410"/>
                  </a:cubicBezTo>
                  <a:cubicBezTo>
                    <a:pt x="216900" y="4410"/>
                    <a:pt x="214766" y="6615"/>
                    <a:pt x="212631" y="6615"/>
                  </a:cubicBezTo>
                  <a:cubicBezTo>
                    <a:pt x="208361" y="8819"/>
                    <a:pt x="206226" y="8819"/>
                    <a:pt x="204091" y="11024"/>
                  </a:cubicBezTo>
                  <a:cubicBezTo>
                    <a:pt x="199821" y="13229"/>
                    <a:pt x="193416" y="17639"/>
                    <a:pt x="189146" y="19844"/>
                  </a:cubicBezTo>
                  <a:cubicBezTo>
                    <a:pt x="182742" y="26459"/>
                    <a:pt x="176337" y="30868"/>
                    <a:pt x="167797" y="37483"/>
                  </a:cubicBezTo>
                  <a:cubicBezTo>
                    <a:pt x="167797" y="37483"/>
                    <a:pt x="165662" y="39688"/>
                    <a:pt x="163527" y="39688"/>
                  </a:cubicBezTo>
                  <a:cubicBezTo>
                    <a:pt x="161392" y="39688"/>
                    <a:pt x="161392" y="37483"/>
                    <a:pt x="161392" y="35278"/>
                  </a:cubicBezTo>
                  <a:cubicBezTo>
                    <a:pt x="172067" y="28663"/>
                    <a:pt x="182742" y="17639"/>
                    <a:pt x="195551" y="11024"/>
                  </a:cubicBezTo>
                  <a:cubicBezTo>
                    <a:pt x="197686" y="8819"/>
                    <a:pt x="199821" y="8819"/>
                    <a:pt x="201956" y="6615"/>
                  </a:cubicBezTo>
                  <a:cubicBezTo>
                    <a:pt x="208361" y="4410"/>
                    <a:pt x="212631" y="2205"/>
                    <a:pt x="219035" y="0"/>
                  </a:cubicBezTo>
                  <a:close/>
                  <a:moveTo>
                    <a:pt x="197328" y="0"/>
                  </a:moveTo>
                  <a:cubicBezTo>
                    <a:pt x="199493" y="0"/>
                    <a:pt x="199493" y="4384"/>
                    <a:pt x="197328" y="4384"/>
                  </a:cubicBezTo>
                  <a:cubicBezTo>
                    <a:pt x="195164" y="4384"/>
                    <a:pt x="195164" y="6577"/>
                    <a:pt x="192999" y="6577"/>
                  </a:cubicBezTo>
                  <a:cubicBezTo>
                    <a:pt x="190834" y="8769"/>
                    <a:pt x="186505" y="8769"/>
                    <a:pt x="184340" y="10961"/>
                  </a:cubicBezTo>
                  <a:cubicBezTo>
                    <a:pt x="171351" y="17538"/>
                    <a:pt x="158362" y="26307"/>
                    <a:pt x="147538" y="35076"/>
                  </a:cubicBezTo>
                  <a:cubicBezTo>
                    <a:pt x="145374" y="37269"/>
                    <a:pt x="143209" y="37269"/>
                    <a:pt x="143209" y="39461"/>
                  </a:cubicBezTo>
                  <a:cubicBezTo>
                    <a:pt x="141044" y="39461"/>
                    <a:pt x="138879" y="41653"/>
                    <a:pt x="136714" y="43846"/>
                  </a:cubicBezTo>
                  <a:cubicBezTo>
                    <a:pt x="134550" y="43846"/>
                    <a:pt x="134550" y="46038"/>
                    <a:pt x="132385" y="46038"/>
                  </a:cubicBezTo>
                  <a:cubicBezTo>
                    <a:pt x="132385" y="46038"/>
                    <a:pt x="132385" y="46038"/>
                    <a:pt x="130220" y="46038"/>
                  </a:cubicBezTo>
                  <a:cubicBezTo>
                    <a:pt x="130220" y="46038"/>
                    <a:pt x="128055" y="46038"/>
                    <a:pt x="130220" y="43846"/>
                  </a:cubicBezTo>
                  <a:cubicBezTo>
                    <a:pt x="130220" y="43846"/>
                    <a:pt x="130220" y="41653"/>
                    <a:pt x="130220" y="41653"/>
                  </a:cubicBezTo>
                  <a:cubicBezTo>
                    <a:pt x="132385" y="41653"/>
                    <a:pt x="132385" y="39461"/>
                    <a:pt x="134550" y="39461"/>
                  </a:cubicBezTo>
                  <a:cubicBezTo>
                    <a:pt x="136714" y="37269"/>
                    <a:pt x="138879" y="37269"/>
                    <a:pt x="141044" y="35076"/>
                  </a:cubicBezTo>
                  <a:cubicBezTo>
                    <a:pt x="151868" y="26307"/>
                    <a:pt x="162692" y="17538"/>
                    <a:pt x="175681" y="10961"/>
                  </a:cubicBezTo>
                  <a:cubicBezTo>
                    <a:pt x="177845" y="8769"/>
                    <a:pt x="180010" y="8769"/>
                    <a:pt x="182175" y="6577"/>
                  </a:cubicBezTo>
                  <a:cubicBezTo>
                    <a:pt x="188669" y="4384"/>
                    <a:pt x="192999" y="2192"/>
                    <a:pt x="197328" y="0"/>
                  </a:cubicBezTo>
                  <a:close/>
                </a:path>
              </a:pathLst>
            </a:custGeom>
            <a:grpFill/>
            <a:ln>
              <a:solidFill>
                <a:schemeClr val="accent4"/>
              </a:solidFill>
            </a:ln>
          </p:spPr>
          <p:txBody>
            <a:bodyPr vert="horz" wrap="square" lIns="91440" tIns="45720" rIns="91440" bIns="45720" numCol="1" anchor="t" anchorCtr="0" compatLnSpc="1">
              <a:noAutofit/>
            </a:bodyPr>
            <a:lstStyle/>
            <a:p>
              <a:endParaRPr lang="zh-CN" altLang="en-US"/>
            </a:p>
          </p:txBody>
        </p:sp>
        <p:sp>
          <p:nvSpPr>
            <p:cNvPr id="272" name="Freeform 91"/>
            <p:cNvSpPr>
              <a:spLocks noEditPoints="1"/>
            </p:cNvSpPr>
            <p:nvPr/>
          </p:nvSpPr>
          <p:spPr bwMode="auto">
            <a:xfrm>
              <a:off x="5343844" y="3639344"/>
              <a:ext cx="314325" cy="57150"/>
            </a:xfrm>
            <a:custGeom>
              <a:avLst/>
              <a:gdLst>
                <a:gd name="T0" fmla="*/ 70 w 146"/>
                <a:gd name="T1" fmla="*/ 9 h 26"/>
                <a:gd name="T2" fmla="*/ 83 w 146"/>
                <a:gd name="T3" fmla="*/ 9 h 26"/>
                <a:gd name="T4" fmla="*/ 87 w 146"/>
                <a:gd name="T5" fmla="*/ 7 h 26"/>
                <a:gd name="T6" fmla="*/ 74 w 146"/>
                <a:gd name="T7" fmla="*/ 7 h 26"/>
                <a:gd name="T8" fmla="*/ 109 w 146"/>
                <a:gd name="T9" fmla="*/ 6 h 26"/>
                <a:gd name="T10" fmla="*/ 94 w 146"/>
                <a:gd name="T11" fmla="*/ 8 h 26"/>
                <a:gd name="T12" fmla="*/ 91 w 146"/>
                <a:gd name="T13" fmla="*/ 8 h 26"/>
                <a:gd name="T14" fmla="*/ 95 w 146"/>
                <a:gd name="T15" fmla="*/ 9 h 26"/>
                <a:gd name="T16" fmla="*/ 102 w 146"/>
                <a:gd name="T17" fmla="*/ 7 h 26"/>
                <a:gd name="T18" fmla="*/ 106 w 146"/>
                <a:gd name="T19" fmla="*/ 8 h 26"/>
                <a:gd name="T20" fmla="*/ 29 w 146"/>
                <a:gd name="T21" fmla="*/ 2 h 26"/>
                <a:gd name="T22" fmla="*/ 7 w 146"/>
                <a:gd name="T23" fmla="*/ 3 h 26"/>
                <a:gd name="T24" fmla="*/ 6 w 146"/>
                <a:gd name="T25" fmla="*/ 5 h 26"/>
                <a:gd name="T26" fmla="*/ 3 w 146"/>
                <a:gd name="T27" fmla="*/ 5 h 26"/>
                <a:gd name="T28" fmla="*/ 3 w 146"/>
                <a:gd name="T29" fmla="*/ 5 h 26"/>
                <a:gd name="T30" fmla="*/ 3 w 146"/>
                <a:gd name="T31" fmla="*/ 3 h 26"/>
                <a:gd name="T32" fmla="*/ 0 w 146"/>
                <a:gd name="T33" fmla="*/ 5 h 26"/>
                <a:gd name="T34" fmla="*/ 1 w 146"/>
                <a:gd name="T35" fmla="*/ 6 h 26"/>
                <a:gd name="T36" fmla="*/ 7 w 146"/>
                <a:gd name="T37" fmla="*/ 8 h 26"/>
                <a:gd name="T38" fmla="*/ 18 w 146"/>
                <a:gd name="T39" fmla="*/ 8 h 26"/>
                <a:gd name="T40" fmla="*/ 27 w 146"/>
                <a:gd name="T41" fmla="*/ 4 h 26"/>
                <a:gd name="T42" fmla="*/ 24 w 146"/>
                <a:gd name="T43" fmla="*/ 8 h 26"/>
                <a:gd name="T44" fmla="*/ 33 w 146"/>
                <a:gd name="T45" fmla="*/ 8 h 26"/>
                <a:gd name="T46" fmla="*/ 41 w 146"/>
                <a:gd name="T47" fmla="*/ 8 h 26"/>
                <a:gd name="T48" fmla="*/ 46 w 146"/>
                <a:gd name="T49" fmla="*/ 5 h 26"/>
                <a:gd name="T50" fmla="*/ 45 w 146"/>
                <a:gd name="T51" fmla="*/ 8 h 26"/>
                <a:gd name="T52" fmla="*/ 61 w 146"/>
                <a:gd name="T53" fmla="*/ 5 h 26"/>
                <a:gd name="T54" fmla="*/ 61 w 146"/>
                <a:gd name="T55" fmla="*/ 7 h 26"/>
                <a:gd name="T56" fmla="*/ 66 w 146"/>
                <a:gd name="T57" fmla="*/ 9 h 26"/>
                <a:gd name="T58" fmla="*/ 69 w 146"/>
                <a:gd name="T59" fmla="*/ 7 h 26"/>
                <a:gd name="T60" fmla="*/ 74 w 146"/>
                <a:gd name="T61" fmla="*/ 4 h 26"/>
                <a:gd name="T62" fmla="*/ 62 w 146"/>
                <a:gd name="T63" fmla="*/ 5 h 26"/>
                <a:gd name="T64" fmla="*/ 42 w 146"/>
                <a:gd name="T65" fmla="*/ 4 h 26"/>
                <a:gd name="T66" fmla="*/ 29 w 146"/>
                <a:gd name="T67" fmla="*/ 2 h 26"/>
                <a:gd name="T68" fmla="*/ 133 w 146"/>
                <a:gd name="T69" fmla="*/ 0 h 26"/>
                <a:gd name="T70" fmla="*/ 101 w 146"/>
                <a:gd name="T71" fmla="*/ 3 h 26"/>
                <a:gd name="T72" fmla="*/ 77 w 146"/>
                <a:gd name="T73" fmla="*/ 4 h 26"/>
                <a:gd name="T74" fmla="*/ 75 w 146"/>
                <a:gd name="T75" fmla="*/ 6 h 26"/>
                <a:gd name="T76" fmla="*/ 104 w 146"/>
                <a:gd name="T77" fmla="*/ 5 h 26"/>
                <a:gd name="T78" fmla="*/ 113 w 146"/>
                <a:gd name="T79" fmla="*/ 5 h 26"/>
                <a:gd name="T80" fmla="*/ 115 w 146"/>
                <a:gd name="T81" fmla="*/ 5 h 26"/>
                <a:gd name="T82" fmla="*/ 135 w 146"/>
                <a:gd name="T83" fmla="*/ 2 h 26"/>
                <a:gd name="T84" fmla="*/ 127 w 146"/>
                <a:gd name="T85" fmla="*/ 4 h 26"/>
                <a:gd name="T86" fmla="*/ 114 w 146"/>
                <a:gd name="T87" fmla="*/ 6 h 26"/>
                <a:gd name="T88" fmla="*/ 117 w 146"/>
                <a:gd name="T89" fmla="*/ 7 h 26"/>
                <a:gd name="T90" fmla="*/ 124 w 146"/>
                <a:gd name="T91" fmla="*/ 5 h 26"/>
                <a:gd name="T92" fmla="*/ 141 w 146"/>
                <a:gd name="T93" fmla="*/ 4 h 26"/>
                <a:gd name="T94" fmla="*/ 132 w 146"/>
                <a:gd name="T95" fmla="*/ 13 h 26"/>
                <a:gd name="T96" fmla="*/ 116 w 146"/>
                <a:gd name="T97" fmla="*/ 25 h 26"/>
                <a:gd name="T98" fmla="*/ 118 w 146"/>
                <a:gd name="T99" fmla="*/ 26 h 26"/>
                <a:gd name="T100" fmla="*/ 118 w 146"/>
                <a:gd name="T101" fmla="*/ 26 h 26"/>
                <a:gd name="T102" fmla="*/ 131 w 146"/>
                <a:gd name="T103" fmla="*/ 16 h 26"/>
                <a:gd name="T104" fmla="*/ 146 w 146"/>
                <a:gd name="T105" fmla="*/ 2 h 26"/>
                <a:gd name="T106" fmla="*/ 139 w 146"/>
                <a:gd name="T10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 h="26">
                  <a:moveTo>
                    <a:pt x="74" y="7"/>
                  </a:moveTo>
                  <a:cubicBezTo>
                    <a:pt x="73" y="7"/>
                    <a:pt x="72" y="8"/>
                    <a:pt x="70" y="9"/>
                  </a:cubicBezTo>
                  <a:cubicBezTo>
                    <a:pt x="71" y="9"/>
                    <a:pt x="71" y="9"/>
                    <a:pt x="71" y="9"/>
                  </a:cubicBezTo>
                  <a:cubicBezTo>
                    <a:pt x="75" y="9"/>
                    <a:pt x="79" y="9"/>
                    <a:pt x="83" y="9"/>
                  </a:cubicBezTo>
                  <a:cubicBezTo>
                    <a:pt x="84" y="8"/>
                    <a:pt x="85" y="8"/>
                    <a:pt x="86" y="7"/>
                  </a:cubicBezTo>
                  <a:cubicBezTo>
                    <a:pt x="86" y="7"/>
                    <a:pt x="87" y="7"/>
                    <a:pt x="87" y="7"/>
                  </a:cubicBezTo>
                  <a:cubicBezTo>
                    <a:pt x="86" y="7"/>
                    <a:pt x="84" y="7"/>
                    <a:pt x="82" y="7"/>
                  </a:cubicBezTo>
                  <a:cubicBezTo>
                    <a:pt x="80" y="7"/>
                    <a:pt x="77" y="7"/>
                    <a:pt x="74" y="7"/>
                  </a:cubicBezTo>
                  <a:moveTo>
                    <a:pt x="110" y="6"/>
                  </a:moveTo>
                  <a:cubicBezTo>
                    <a:pt x="110" y="6"/>
                    <a:pt x="109" y="6"/>
                    <a:pt x="109" y="6"/>
                  </a:cubicBezTo>
                  <a:cubicBezTo>
                    <a:pt x="104" y="6"/>
                    <a:pt x="99" y="7"/>
                    <a:pt x="94" y="7"/>
                  </a:cubicBezTo>
                  <a:cubicBezTo>
                    <a:pt x="95" y="7"/>
                    <a:pt x="94" y="8"/>
                    <a:pt x="94" y="8"/>
                  </a:cubicBezTo>
                  <a:cubicBezTo>
                    <a:pt x="94" y="8"/>
                    <a:pt x="93" y="8"/>
                    <a:pt x="93" y="8"/>
                  </a:cubicBezTo>
                  <a:cubicBezTo>
                    <a:pt x="93" y="8"/>
                    <a:pt x="92" y="8"/>
                    <a:pt x="91" y="8"/>
                  </a:cubicBezTo>
                  <a:cubicBezTo>
                    <a:pt x="90" y="8"/>
                    <a:pt x="89" y="8"/>
                    <a:pt x="88" y="9"/>
                  </a:cubicBezTo>
                  <a:cubicBezTo>
                    <a:pt x="90" y="9"/>
                    <a:pt x="93" y="9"/>
                    <a:pt x="95" y="9"/>
                  </a:cubicBezTo>
                  <a:cubicBezTo>
                    <a:pt x="97" y="8"/>
                    <a:pt x="100" y="7"/>
                    <a:pt x="102" y="7"/>
                  </a:cubicBezTo>
                  <a:cubicBezTo>
                    <a:pt x="102" y="7"/>
                    <a:pt x="102" y="7"/>
                    <a:pt x="102" y="7"/>
                  </a:cubicBezTo>
                  <a:cubicBezTo>
                    <a:pt x="103" y="7"/>
                    <a:pt x="103" y="8"/>
                    <a:pt x="103" y="8"/>
                  </a:cubicBezTo>
                  <a:cubicBezTo>
                    <a:pt x="104" y="8"/>
                    <a:pt x="105" y="8"/>
                    <a:pt x="106" y="8"/>
                  </a:cubicBezTo>
                  <a:cubicBezTo>
                    <a:pt x="107" y="7"/>
                    <a:pt x="109" y="7"/>
                    <a:pt x="110" y="6"/>
                  </a:cubicBezTo>
                  <a:moveTo>
                    <a:pt x="29" y="2"/>
                  </a:moveTo>
                  <a:cubicBezTo>
                    <a:pt x="23" y="2"/>
                    <a:pt x="18" y="3"/>
                    <a:pt x="12" y="4"/>
                  </a:cubicBezTo>
                  <a:cubicBezTo>
                    <a:pt x="11" y="3"/>
                    <a:pt x="9" y="3"/>
                    <a:pt x="7" y="3"/>
                  </a:cubicBezTo>
                  <a:cubicBezTo>
                    <a:pt x="7" y="3"/>
                    <a:pt x="7" y="3"/>
                    <a:pt x="7" y="3"/>
                  </a:cubicBezTo>
                  <a:cubicBezTo>
                    <a:pt x="6" y="3"/>
                    <a:pt x="5" y="4"/>
                    <a:pt x="6" y="5"/>
                  </a:cubicBezTo>
                  <a:cubicBezTo>
                    <a:pt x="5" y="5"/>
                    <a:pt x="4" y="5"/>
                    <a:pt x="3" y="5"/>
                  </a:cubicBezTo>
                  <a:cubicBezTo>
                    <a:pt x="3" y="5"/>
                    <a:pt x="3" y="5"/>
                    <a:pt x="3" y="5"/>
                  </a:cubicBezTo>
                  <a:cubicBezTo>
                    <a:pt x="3" y="5"/>
                    <a:pt x="3" y="5"/>
                    <a:pt x="2" y="5"/>
                  </a:cubicBezTo>
                  <a:cubicBezTo>
                    <a:pt x="3" y="5"/>
                    <a:pt x="3" y="5"/>
                    <a:pt x="3" y="5"/>
                  </a:cubicBezTo>
                  <a:cubicBezTo>
                    <a:pt x="3" y="4"/>
                    <a:pt x="3" y="4"/>
                    <a:pt x="4" y="4"/>
                  </a:cubicBezTo>
                  <a:cubicBezTo>
                    <a:pt x="4" y="4"/>
                    <a:pt x="3" y="3"/>
                    <a:pt x="3" y="3"/>
                  </a:cubicBezTo>
                  <a:cubicBezTo>
                    <a:pt x="3" y="3"/>
                    <a:pt x="2" y="3"/>
                    <a:pt x="2" y="3"/>
                  </a:cubicBezTo>
                  <a:cubicBezTo>
                    <a:pt x="1" y="4"/>
                    <a:pt x="0" y="4"/>
                    <a:pt x="0" y="5"/>
                  </a:cubicBezTo>
                  <a:cubicBezTo>
                    <a:pt x="0" y="5"/>
                    <a:pt x="0" y="6"/>
                    <a:pt x="0" y="6"/>
                  </a:cubicBezTo>
                  <a:cubicBezTo>
                    <a:pt x="0" y="6"/>
                    <a:pt x="0" y="6"/>
                    <a:pt x="1" y="6"/>
                  </a:cubicBezTo>
                  <a:cubicBezTo>
                    <a:pt x="2" y="7"/>
                    <a:pt x="4" y="8"/>
                    <a:pt x="6" y="8"/>
                  </a:cubicBezTo>
                  <a:cubicBezTo>
                    <a:pt x="7" y="8"/>
                    <a:pt x="7" y="8"/>
                    <a:pt x="7" y="8"/>
                  </a:cubicBezTo>
                  <a:cubicBezTo>
                    <a:pt x="10" y="8"/>
                    <a:pt x="12" y="8"/>
                    <a:pt x="15" y="8"/>
                  </a:cubicBezTo>
                  <a:cubicBezTo>
                    <a:pt x="16" y="8"/>
                    <a:pt x="17" y="8"/>
                    <a:pt x="18" y="8"/>
                  </a:cubicBezTo>
                  <a:cubicBezTo>
                    <a:pt x="21" y="7"/>
                    <a:pt x="24" y="6"/>
                    <a:pt x="27" y="5"/>
                  </a:cubicBezTo>
                  <a:cubicBezTo>
                    <a:pt x="27" y="5"/>
                    <a:pt x="27" y="4"/>
                    <a:pt x="27" y="4"/>
                  </a:cubicBezTo>
                  <a:cubicBezTo>
                    <a:pt x="28" y="4"/>
                    <a:pt x="28" y="6"/>
                    <a:pt x="27" y="6"/>
                  </a:cubicBezTo>
                  <a:cubicBezTo>
                    <a:pt x="26" y="7"/>
                    <a:pt x="25" y="7"/>
                    <a:pt x="24" y="8"/>
                  </a:cubicBezTo>
                  <a:cubicBezTo>
                    <a:pt x="24" y="8"/>
                    <a:pt x="24" y="8"/>
                    <a:pt x="24" y="8"/>
                  </a:cubicBezTo>
                  <a:cubicBezTo>
                    <a:pt x="27" y="8"/>
                    <a:pt x="30" y="8"/>
                    <a:pt x="33" y="8"/>
                  </a:cubicBezTo>
                  <a:cubicBezTo>
                    <a:pt x="34" y="8"/>
                    <a:pt x="34" y="8"/>
                    <a:pt x="35" y="8"/>
                  </a:cubicBezTo>
                  <a:cubicBezTo>
                    <a:pt x="37" y="8"/>
                    <a:pt x="39" y="8"/>
                    <a:pt x="41" y="8"/>
                  </a:cubicBezTo>
                  <a:cubicBezTo>
                    <a:pt x="42" y="7"/>
                    <a:pt x="44" y="6"/>
                    <a:pt x="45" y="5"/>
                  </a:cubicBezTo>
                  <a:cubicBezTo>
                    <a:pt x="46" y="5"/>
                    <a:pt x="46" y="5"/>
                    <a:pt x="46" y="5"/>
                  </a:cubicBezTo>
                  <a:cubicBezTo>
                    <a:pt x="47" y="5"/>
                    <a:pt x="47" y="6"/>
                    <a:pt x="46" y="7"/>
                  </a:cubicBezTo>
                  <a:cubicBezTo>
                    <a:pt x="46" y="7"/>
                    <a:pt x="45" y="7"/>
                    <a:pt x="45" y="8"/>
                  </a:cubicBezTo>
                  <a:cubicBezTo>
                    <a:pt x="48" y="8"/>
                    <a:pt x="50" y="8"/>
                    <a:pt x="53" y="8"/>
                  </a:cubicBezTo>
                  <a:cubicBezTo>
                    <a:pt x="56" y="7"/>
                    <a:pt x="58" y="5"/>
                    <a:pt x="61" y="5"/>
                  </a:cubicBezTo>
                  <a:cubicBezTo>
                    <a:pt x="61" y="5"/>
                    <a:pt x="61" y="5"/>
                    <a:pt x="62" y="5"/>
                  </a:cubicBezTo>
                  <a:cubicBezTo>
                    <a:pt x="63" y="5"/>
                    <a:pt x="63" y="7"/>
                    <a:pt x="61" y="7"/>
                  </a:cubicBezTo>
                  <a:cubicBezTo>
                    <a:pt x="60" y="7"/>
                    <a:pt x="58" y="8"/>
                    <a:pt x="57" y="8"/>
                  </a:cubicBezTo>
                  <a:cubicBezTo>
                    <a:pt x="60" y="8"/>
                    <a:pt x="63" y="8"/>
                    <a:pt x="66" y="9"/>
                  </a:cubicBezTo>
                  <a:cubicBezTo>
                    <a:pt x="67" y="8"/>
                    <a:pt x="69" y="7"/>
                    <a:pt x="70" y="7"/>
                  </a:cubicBezTo>
                  <a:cubicBezTo>
                    <a:pt x="70" y="7"/>
                    <a:pt x="69" y="7"/>
                    <a:pt x="69" y="7"/>
                  </a:cubicBezTo>
                  <a:cubicBezTo>
                    <a:pt x="69" y="7"/>
                    <a:pt x="70" y="7"/>
                    <a:pt x="70" y="7"/>
                  </a:cubicBezTo>
                  <a:cubicBezTo>
                    <a:pt x="71" y="6"/>
                    <a:pt x="73" y="5"/>
                    <a:pt x="74" y="4"/>
                  </a:cubicBezTo>
                  <a:cubicBezTo>
                    <a:pt x="71" y="5"/>
                    <a:pt x="67" y="5"/>
                    <a:pt x="63" y="5"/>
                  </a:cubicBezTo>
                  <a:cubicBezTo>
                    <a:pt x="63" y="5"/>
                    <a:pt x="62" y="5"/>
                    <a:pt x="62" y="5"/>
                  </a:cubicBezTo>
                  <a:cubicBezTo>
                    <a:pt x="55" y="5"/>
                    <a:pt x="49" y="4"/>
                    <a:pt x="42" y="4"/>
                  </a:cubicBezTo>
                  <a:cubicBezTo>
                    <a:pt x="42" y="4"/>
                    <a:pt x="42" y="4"/>
                    <a:pt x="42" y="4"/>
                  </a:cubicBezTo>
                  <a:cubicBezTo>
                    <a:pt x="42" y="4"/>
                    <a:pt x="42" y="3"/>
                    <a:pt x="41" y="3"/>
                  </a:cubicBezTo>
                  <a:cubicBezTo>
                    <a:pt x="37" y="3"/>
                    <a:pt x="33" y="2"/>
                    <a:pt x="29" y="2"/>
                  </a:cubicBezTo>
                  <a:moveTo>
                    <a:pt x="139" y="0"/>
                  </a:moveTo>
                  <a:cubicBezTo>
                    <a:pt x="137" y="0"/>
                    <a:pt x="135" y="0"/>
                    <a:pt x="133" y="0"/>
                  </a:cubicBezTo>
                  <a:cubicBezTo>
                    <a:pt x="128" y="1"/>
                    <a:pt x="124" y="2"/>
                    <a:pt x="119" y="3"/>
                  </a:cubicBezTo>
                  <a:cubicBezTo>
                    <a:pt x="113" y="3"/>
                    <a:pt x="107" y="3"/>
                    <a:pt x="101" y="3"/>
                  </a:cubicBezTo>
                  <a:cubicBezTo>
                    <a:pt x="94" y="4"/>
                    <a:pt x="88" y="4"/>
                    <a:pt x="81" y="4"/>
                  </a:cubicBezTo>
                  <a:cubicBezTo>
                    <a:pt x="80" y="4"/>
                    <a:pt x="78" y="4"/>
                    <a:pt x="77" y="4"/>
                  </a:cubicBezTo>
                  <a:cubicBezTo>
                    <a:pt x="77" y="5"/>
                    <a:pt x="77" y="5"/>
                    <a:pt x="76" y="6"/>
                  </a:cubicBezTo>
                  <a:cubicBezTo>
                    <a:pt x="76" y="6"/>
                    <a:pt x="75" y="6"/>
                    <a:pt x="75" y="6"/>
                  </a:cubicBezTo>
                  <a:cubicBezTo>
                    <a:pt x="78" y="6"/>
                    <a:pt x="81" y="6"/>
                    <a:pt x="84" y="6"/>
                  </a:cubicBezTo>
                  <a:cubicBezTo>
                    <a:pt x="91" y="6"/>
                    <a:pt x="97" y="5"/>
                    <a:pt x="104" y="5"/>
                  </a:cubicBezTo>
                  <a:cubicBezTo>
                    <a:pt x="107" y="5"/>
                    <a:pt x="110" y="5"/>
                    <a:pt x="112" y="5"/>
                  </a:cubicBezTo>
                  <a:cubicBezTo>
                    <a:pt x="113" y="5"/>
                    <a:pt x="113" y="5"/>
                    <a:pt x="113" y="5"/>
                  </a:cubicBezTo>
                  <a:cubicBezTo>
                    <a:pt x="114" y="5"/>
                    <a:pt x="114" y="4"/>
                    <a:pt x="114" y="4"/>
                  </a:cubicBezTo>
                  <a:cubicBezTo>
                    <a:pt x="114" y="4"/>
                    <a:pt x="114" y="5"/>
                    <a:pt x="115" y="5"/>
                  </a:cubicBezTo>
                  <a:cubicBezTo>
                    <a:pt x="117" y="5"/>
                    <a:pt x="119" y="5"/>
                    <a:pt x="121" y="4"/>
                  </a:cubicBezTo>
                  <a:cubicBezTo>
                    <a:pt x="126" y="4"/>
                    <a:pt x="130" y="3"/>
                    <a:pt x="135" y="2"/>
                  </a:cubicBezTo>
                  <a:cubicBezTo>
                    <a:pt x="136" y="2"/>
                    <a:pt x="136" y="2"/>
                    <a:pt x="137" y="2"/>
                  </a:cubicBezTo>
                  <a:cubicBezTo>
                    <a:pt x="134" y="3"/>
                    <a:pt x="130" y="3"/>
                    <a:pt x="127" y="4"/>
                  </a:cubicBezTo>
                  <a:cubicBezTo>
                    <a:pt x="123" y="5"/>
                    <a:pt x="119" y="5"/>
                    <a:pt x="115" y="6"/>
                  </a:cubicBezTo>
                  <a:cubicBezTo>
                    <a:pt x="115" y="6"/>
                    <a:pt x="114" y="6"/>
                    <a:pt x="114" y="6"/>
                  </a:cubicBezTo>
                  <a:cubicBezTo>
                    <a:pt x="113" y="7"/>
                    <a:pt x="112" y="7"/>
                    <a:pt x="111" y="8"/>
                  </a:cubicBezTo>
                  <a:cubicBezTo>
                    <a:pt x="113" y="8"/>
                    <a:pt x="115" y="8"/>
                    <a:pt x="117" y="7"/>
                  </a:cubicBezTo>
                  <a:cubicBezTo>
                    <a:pt x="118" y="7"/>
                    <a:pt x="119" y="6"/>
                    <a:pt x="120" y="6"/>
                  </a:cubicBezTo>
                  <a:cubicBezTo>
                    <a:pt x="121" y="5"/>
                    <a:pt x="123" y="5"/>
                    <a:pt x="124" y="5"/>
                  </a:cubicBezTo>
                  <a:cubicBezTo>
                    <a:pt x="125" y="5"/>
                    <a:pt x="126" y="5"/>
                    <a:pt x="127" y="6"/>
                  </a:cubicBezTo>
                  <a:cubicBezTo>
                    <a:pt x="132" y="5"/>
                    <a:pt x="136" y="4"/>
                    <a:pt x="141" y="4"/>
                  </a:cubicBezTo>
                  <a:cubicBezTo>
                    <a:pt x="139" y="7"/>
                    <a:pt x="136" y="9"/>
                    <a:pt x="134" y="12"/>
                  </a:cubicBezTo>
                  <a:cubicBezTo>
                    <a:pt x="133" y="12"/>
                    <a:pt x="132" y="12"/>
                    <a:pt x="132" y="13"/>
                  </a:cubicBezTo>
                  <a:cubicBezTo>
                    <a:pt x="131" y="13"/>
                    <a:pt x="130" y="14"/>
                    <a:pt x="129" y="15"/>
                  </a:cubicBezTo>
                  <a:cubicBezTo>
                    <a:pt x="124" y="18"/>
                    <a:pt x="120" y="21"/>
                    <a:pt x="116" y="25"/>
                  </a:cubicBezTo>
                  <a:cubicBezTo>
                    <a:pt x="116" y="25"/>
                    <a:pt x="116" y="26"/>
                    <a:pt x="117" y="26"/>
                  </a:cubicBezTo>
                  <a:cubicBezTo>
                    <a:pt x="117" y="26"/>
                    <a:pt x="117" y="26"/>
                    <a:pt x="118" y="26"/>
                  </a:cubicBezTo>
                  <a:cubicBezTo>
                    <a:pt x="118" y="26"/>
                    <a:pt x="118" y="26"/>
                    <a:pt x="118" y="26"/>
                  </a:cubicBezTo>
                  <a:cubicBezTo>
                    <a:pt x="118" y="26"/>
                    <a:pt x="118" y="26"/>
                    <a:pt x="118" y="26"/>
                  </a:cubicBezTo>
                  <a:cubicBezTo>
                    <a:pt x="118" y="26"/>
                    <a:pt x="118" y="26"/>
                    <a:pt x="118" y="26"/>
                  </a:cubicBezTo>
                  <a:cubicBezTo>
                    <a:pt x="123" y="23"/>
                    <a:pt x="127" y="19"/>
                    <a:pt x="131" y="16"/>
                  </a:cubicBezTo>
                  <a:cubicBezTo>
                    <a:pt x="132" y="15"/>
                    <a:pt x="134" y="14"/>
                    <a:pt x="135" y="13"/>
                  </a:cubicBezTo>
                  <a:cubicBezTo>
                    <a:pt x="139" y="10"/>
                    <a:pt x="143" y="7"/>
                    <a:pt x="146" y="2"/>
                  </a:cubicBezTo>
                  <a:cubicBezTo>
                    <a:pt x="146" y="2"/>
                    <a:pt x="146" y="1"/>
                    <a:pt x="145" y="1"/>
                  </a:cubicBezTo>
                  <a:cubicBezTo>
                    <a:pt x="143" y="0"/>
                    <a:pt x="141" y="0"/>
                    <a:pt x="139" y="0"/>
                  </a:cubicBezTo>
                </a:path>
              </a:pathLst>
            </a:custGeom>
            <a:grpFill/>
            <a:ln>
              <a:solidFill>
                <a:schemeClr val="accent4"/>
              </a:solidFill>
            </a:ln>
          </p:spPr>
          <p:txBody>
            <a:bodyPr vert="horz" wrap="square" lIns="91440" tIns="45720" rIns="91440" bIns="45720" numCol="1" anchor="t" anchorCtr="0" compatLnSpc="1"/>
            <a:lstStyle/>
            <a:p>
              <a:endParaRPr lang="zh-CN" altLang="en-US"/>
            </a:p>
          </p:txBody>
        </p:sp>
      </p:grpSp>
      <p:grpSp>
        <p:nvGrpSpPr>
          <p:cNvPr id="9" name="组合 278"/>
          <p:cNvGrpSpPr/>
          <p:nvPr/>
        </p:nvGrpSpPr>
        <p:grpSpPr>
          <a:xfrm>
            <a:off x="6372200" y="3427917"/>
            <a:ext cx="2501739" cy="727086"/>
            <a:chOff x="8275276" y="2152368"/>
            <a:chExt cx="3335652" cy="969148"/>
          </a:xfrm>
        </p:grpSpPr>
        <p:sp>
          <p:nvSpPr>
            <p:cNvPr id="280" name="矩形 279"/>
            <p:cNvSpPr/>
            <p:nvPr/>
          </p:nvSpPr>
          <p:spPr>
            <a:xfrm>
              <a:off x="8275276" y="2152368"/>
              <a:ext cx="1340537" cy="451266"/>
            </a:xfrm>
            <a:prstGeom prst="rect">
              <a:avLst/>
            </a:prstGeom>
          </p:spPr>
          <p:txBody>
            <a:bodyPr wrap="none">
              <a:spAutoFit/>
            </a:bodyPr>
            <a:lstStyle/>
            <a:p>
              <a:pPr algn="ctr"/>
              <a:r>
                <a:rPr lang="zh-CN" altLang="en-US" sz="1600" dirty="0">
                  <a:solidFill>
                    <a:schemeClr val="accent2"/>
                  </a:solidFill>
                  <a:latin typeface="微软雅黑" panose="020B0503020204020204" pitchFamily="34" charset="-122"/>
                  <a:ea typeface="微软雅黑" panose="020B0503020204020204" pitchFamily="34" charset="-122"/>
                </a:rPr>
                <a:t>添加标题</a:t>
              </a:r>
            </a:p>
          </p:txBody>
        </p:sp>
        <p:sp>
          <p:nvSpPr>
            <p:cNvPr id="281" name="矩形 280"/>
            <p:cNvSpPr/>
            <p:nvPr/>
          </p:nvSpPr>
          <p:spPr>
            <a:xfrm>
              <a:off x="8291428" y="2552476"/>
              <a:ext cx="3319500" cy="56904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10" name="组合 281"/>
          <p:cNvGrpSpPr/>
          <p:nvPr/>
        </p:nvGrpSpPr>
        <p:grpSpPr>
          <a:xfrm>
            <a:off x="3779912" y="2950401"/>
            <a:ext cx="2515347" cy="727086"/>
            <a:chOff x="8257130" y="2152368"/>
            <a:chExt cx="3353796" cy="969148"/>
          </a:xfrm>
        </p:grpSpPr>
        <p:sp>
          <p:nvSpPr>
            <p:cNvPr id="283" name="矩形 282"/>
            <p:cNvSpPr/>
            <p:nvPr/>
          </p:nvSpPr>
          <p:spPr>
            <a:xfrm>
              <a:off x="8257130" y="2152368"/>
              <a:ext cx="1340537" cy="451266"/>
            </a:xfrm>
            <a:prstGeom prst="rect">
              <a:avLst/>
            </a:prstGeom>
          </p:spPr>
          <p:txBody>
            <a:bodyPr wrap="none">
              <a:spAutoFit/>
            </a:bodyPr>
            <a:lstStyle/>
            <a:p>
              <a:pPr algn="ctr"/>
              <a:r>
                <a:rPr lang="zh-CN" altLang="en-US" sz="1600" dirty="0">
                  <a:solidFill>
                    <a:schemeClr val="accent4"/>
                  </a:solidFill>
                  <a:latin typeface="微软雅黑" panose="020B0503020204020204" pitchFamily="34" charset="-122"/>
                  <a:ea typeface="微软雅黑" panose="020B0503020204020204" pitchFamily="34" charset="-122"/>
                </a:rPr>
                <a:t>添加标题</a:t>
              </a:r>
            </a:p>
          </p:txBody>
        </p:sp>
        <p:sp>
          <p:nvSpPr>
            <p:cNvPr id="284" name="矩形 283"/>
            <p:cNvSpPr/>
            <p:nvPr/>
          </p:nvSpPr>
          <p:spPr>
            <a:xfrm>
              <a:off x="8291426" y="2552476"/>
              <a:ext cx="3319500" cy="569040"/>
            </a:xfrm>
            <a:prstGeom prst="rect">
              <a:avLst/>
            </a:prstGeom>
          </p:spPr>
          <p:txBody>
            <a:bodyPr wrap="square">
              <a:spAutoFit/>
            </a:body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grpSp>
        <p:nvGrpSpPr>
          <p:cNvPr id="11" name="组合 284"/>
          <p:cNvGrpSpPr/>
          <p:nvPr/>
        </p:nvGrpSpPr>
        <p:grpSpPr>
          <a:xfrm>
            <a:off x="1151620" y="2464533"/>
            <a:ext cx="2489625" cy="764211"/>
            <a:chOff x="8291427" y="2152368"/>
            <a:chExt cx="3319500" cy="1018633"/>
          </a:xfrm>
        </p:grpSpPr>
        <p:sp>
          <p:nvSpPr>
            <p:cNvPr id="286" name="矩形 285"/>
            <p:cNvSpPr/>
            <p:nvPr/>
          </p:nvSpPr>
          <p:spPr>
            <a:xfrm>
              <a:off x="8291427" y="2152368"/>
              <a:ext cx="1340537" cy="451266"/>
            </a:xfrm>
            <a:prstGeom prst="rect">
              <a:avLst/>
            </a:prstGeom>
          </p:spPr>
          <p:txBody>
            <a:bodyPr wrap="none">
              <a:spAutoFit/>
            </a:bodyPr>
            <a:lstStyle/>
            <a:p>
              <a:pPr algn="ctr"/>
              <a:r>
                <a:rPr lang="zh-CN" altLang="en-US" sz="1600" dirty="0">
                  <a:solidFill>
                    <a:schemeClr val="accent1"/>
                  </a:solidFill>
                  <a:latin typeface="微软雅黑" panose="020B0503020204020204" pitchFamily="34" charset="-122"/>
                  <a:ea typeface="微软雅黑" panose="020B0503020204020204" pitchFamily="34" charset="-122"/>
                </a:rPr>
                <a:t>添加标题</a:t>
              </a:r>
            </a:p>
          </p:txBody>
        </p:sp>
        <p:sp>
          <p:nvSpPr>
            <p:cNvPr id="287" name="矩形 286"/>
            <p:cNvSpPr/>
            <p:nvPr/>
          </p:nvSpPr>
          <p:spPr>
            <a:xfrm>
              <a:off x="8291427" y="2552475"/>
              <a:ext cx="3319500" cy="618526"/>
            </a:xfrm>
            <a:prstGeom prst="rect">
              <a:avLst/>
            </a:prstGeom>
          </p:spPr>
          <p:txBody>
            <a:bodyPr wrap="square">
              <a:spAutoFit/>
            </a:bodyPr>
            <a:lstStyle/>
            <a:p>
              <a:pPr>
                <a:lnSpc>
                  <a:spcPct val="130000"/>
                </a:lnSpc>
                <a:spcBef>
                  <a:spcPct val="0"/>
                </a:spcBef>
                <a:buNone/>
              </a:pPr>
              <a:r>
                <a:rPr lang="zh-CN" altLang="en-US" sz="10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7"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2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700"/>
                            </p:stCondLst>
                            <p:childTnLst>
                              <p:par>
                                <p:cTn id="23" presetID="17"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3200"/>
                            </p:stCondLst>
                            <p:childTnLst>
                              <p:par>
                                <p:cTn id="28" presetID="17"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strVal val="#ppt_h"/>
                                          </p:val>
                                        </p:tav>
                                        <p:tav tm="100000">
                                          <p:val>
                                            <p:strVal val="#ppt_h"/>
                                          </p:val>
                                        </p:tav>
                                      </p:tavLst>
                                    </p:anim>
                                  </p:childTnLst>
                                </p:cTn>
                              </p:par>
                            </p:childTnLst>
                          </p:cTn>
                        </p:par>
                        <p:par>
                          <p:cTn id="32" fill="hold">
                            <p:stCondLst>
                              <p:cond delay="3700"/>
                            </p:stCondLst>
                            <p:childTnLst>
                              <p:par>
                                <p:cTn id="33" presetID="17" presetClass="entr" presetSubtype="1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1835621" y="915422"/>
            <a:ext cx="1565672" cy="2155697"/>
            <a:chOff x="1558" y="1280"/>
            <a:chExt cx="1315" cy="1810"/>
          </a:xfrm>
          <a:solidFill>
            <a:srgbClr val="4A67AA"/>
          </a:solidFill>
        </p:grpSpPr>
        <p:sp>
          <p:nvSpPr>
            <p:cNvPr id="3"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 name="文本框 29"/>
          <p:cNvSpPr txBox="1"/>
          <p:nvPr/>
        </p:nvSpPr>
        <p:spPr>
          <a:xfrm>
            <a:off x="3779912" y="1456420"/>
            <a:ext cx="2824943" cy="1662506"/>
          </a:xfrm>
          <a:prstGeom prst="rect">
            <a:avLst/>
          </a:prstGeom>
          <a:noFill/>
        </p:spPr>
        <p:txBody>
          <a:bodyPr wrap="square" lIns="68580" tIns="34290" rIns="68580" bIns="34290" rtlCol="0">
            <a:spAutoFit/>
          </a:bodyPr>
          <a:lstStyle/>
          <a:p>
            <a:r>
              <a:rPr lang="en-US" altLang="zh-CN" sz="10400">
                <a:ln>
                  <a:solidFill>
                    <a:srgbClr val="4A67AA"/>
                  </a:solidFill>
                </a:ln>
                <a:blipFill>
                  <a:blip r:embed="rId2"/>
                  <a:stretch>
                    <a:fillRect/>
                  </a:stretch>
                </a:blipFill>
                <a:latin typeface="Impact" panose="020B0806030902050204" pitchFamily="34" charset="0"/>
              </a:rPr>
              <a:t>20XX</a:t>
            </a:r>
            <a:endParaRPr lang="zh-CN" altLang="en-US" sz="10400" dirty="0">
              <a:ln>
                <a:solidFill>
                  <a:srgbClr val="4A67AA"/>
                </a:solidFill>
              </a:ln>
              <a:blipFill>
                <a:blip r:embed="rId2"/>
                <a:stretch>
                  <a:fillRect/>
                </a:stretch>
              </a:blipFill>
              <a:latin typeface="Impact" panose="020B0806030902050204" pitchFamily="34" charset="0"/>
            </a:endParaRPr>
          </a:p>
        </p:txBody>
      </p:sp>
      <p:sp>
        <p:nvSpPr>
          <p:cNvPr id="17" name="Freeform 21"/>
          <p:cNvSpPr/>
          <p:nvPr/>
        </p:nvSpPr>
        <p:spPr bwMode="auto">
          <a:xfrm>
            <a:off x="2093987" y="3023311"/>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grpSp>
        <p:nvGrpSpPr>
          <p:cNvPr id="18" name="Group 4"/>
          <p:cNvGrpSpPr>
            <a:grpSpLocks noChangeAspect="1"/>
          </p:cNvGrpSpPr>
          <p:nvPr/>
        </p:nvGrpSpPr>
        <p:grpSpPr bwMode="auto">
          <a:xfrm>
            <a:off x="3599892" y="520316"/>
            <a:ext cx="901870" cy="1053896"/>
            <a:chOff x="3082" y="1214"/>
            <a:chExt cx="1623" cy="1896"/>
          </a:xfrm>
          <a:solidFill>
            <a:schemeClr val="accent1"/>
          </a:solidFill>
        </p:grpSpPr>
        <p:grpSp>
          <p:nvGrpSpPr>
            <p:cNvPr id="19" name="Group 205"/>
            <p:cNvGrpSpPr/>
            <p:nvPr/>
          </p:nvGrpSpPr>
          <p:grpSpPr bwMode="auto">
            <a:xfrm>
              <a:off x="3082" y="1214"/>
              <a:ext cx="1623" cy="1603"/>
              <a:chOff x="3082" y="1214"/>
              <a:chExt cx="1623" cy="1603"/>
            </a:xfrm>
            <a:grpFill/>
          </p:grpSpPr>
          <p:sp>
            <p:nvSpPr>
              <p:cNvPr id="267" name="Freeform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8" name="Freeform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9" name="Freeform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0" name="Freeform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1" name="Freeform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2" name="Freeform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3" name="Freeform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4" name="Freeform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5" name="Freeform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6" name="Freeform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7" name="Freeform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8" name="Freeform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9" name="Freeform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0" name="Freeform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1" name="Freeform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2" name="Freeform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3" name="Freeform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4" name="Freeform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5" name="Freeform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6" name="Freeform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7" name="Freeform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8" name="Freeform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9" name="Freeform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0" name="Freeform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1" name="Freeform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2" name="Freeform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3" name="Freeform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4" name="Freeform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5" name="Freeform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6" name="Freeform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7" name="Freeform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8" name="Freeform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9" name="Freeform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0" name="Freeform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1" name="Freeform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2" name="Freeform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3" name="Freeform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4" name="Freeform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5" name="Freeform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6" name="Freeform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7" name="Freeform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8" name="Freeform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9" name="Freeform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0" name="Freeform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1" name="Freeform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2" name="Freeform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3" name="Freeform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4" name="Freeform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5" name="Freeform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6" name="Freeform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7" name="Freeform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8" name="Freeform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9" name="Freeform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0" name="Freeform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1" name="Freeform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2" name="Freeform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3" name="Freeform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4" name="Freeform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5" name="Freeform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6" name="Freeform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7" name="Freeform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8" name="Freeform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9" name="Freeform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0" name="Freeform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1" name="Freeform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2" name="Freeform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3" name="Freeform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4" name="Freeform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5" name="Freeform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6" name="Freeform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7" name="Freeform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8" name="Freeform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9"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0" name="Freeform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1" name="Freeform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2" name="Freeform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3" name="Freeform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4" name="Freeform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5" name="Freeform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6" name="Freeform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7" name="Freeform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8" name="Freeform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9" name="Freeform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0" name="Freeform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1" name="Freeform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2" name="Freeform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3"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4" name="Freeform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5" name="Freeform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6" name="Freeform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7" name="Freeform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8" name="Freeform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9" name="Freeform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0" name="Freeform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1" name="Freeform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2" name="Freeform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3" name="Freeform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4" name="Freeform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5" name="Freeform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6" name="Freeform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7" name="Freeform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8" name="Freeform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9" name="Freeform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0" name="Freeform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1" name="Freeform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2" name="Freeform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3" name="Freeform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4" name="Freeform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5" name="Freeform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6" name="Freeform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7" name="Freeform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8" name="Freeform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9" name="Freeform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0" name="Freeform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1" name="Freeform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2" name="Freeform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3" name="Freeform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4" name="Freeform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5" name="Freeform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6" name="Freeform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7" name="Freeform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8"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9" name="Freeform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0" name="Freeform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1" name="Freeform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2" name="Freeform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3" name="Freeform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4" name="Freeform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5" name="Freeform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6" name="Freeform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7" name="Freeform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8" name="Freeform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9" name="Freeform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0" name="Freeform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1" name="Freeform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2" name="Freeform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3" name="Freeform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4" name="Freeform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5" name="Freeform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6" name="Freeform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7" name="Freeform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8" name="Freeform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9" name="Freeform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0" name="Freeform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1" name="Freeform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2" name="Freeform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3" name="Freeform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4" name="Freeform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5" name="Freeform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6" name="Freeform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7"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8" name="Freeform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9" name="Freeform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0" name="Freeform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1" name="Freeform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2" name="Freeform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3" name="Freeform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4" name="Freeform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5" name="Freeform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6" name="Freeform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7" name="Freeform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8" name="Freeform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9" name="Freeform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0" name="Freeform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1" name="Freeform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2" name="Freeform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3" name="Freeform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4" name="Freeform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5" name="Freeform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6" name="Freeform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7" name="Freeform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8" name="Freeform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9" name="Freeform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0" name="Freeform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1" name="Freeform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2" name="Freeform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3" name="Freeform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4" name="Freeform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5" name="Freeform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6" name="Freeform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7" name="Freeform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8" name="Freeform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9" name="Freeform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0" name="Freeform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1" name="Freeform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2" name="Freeform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3" name="Freeform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4" name="Freeform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5" name="Freeform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6" name="Freeform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7" name="Freeform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8" name="Freeform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9" name="Freeform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0" name="Freeform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1" name="Freeform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2" name="Freeform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3" name="Freeform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4" name="Freeform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5" name="Freeform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6" name="Freeform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grpSp>
          <p:nvGrpSpPr>
            <p:cNvPr id="20" name="Group 406"/>
            <p:cNvGrpSpPr/>
            <p:nvPr/>
          </p:nvGrpSpPr>
          <p:grpSpPr bwMode="auto">
            <a:xfrm>
              <a:off x="3112" y="1551"/>
              <a:ext cx="1462" cy="1559"/>
              <a:chOff x="3112" y="1551"/>
              <a:chExt cx="1462" cy="1559"/>
            </a:xfrm>
            <a:grpFill/>
          </p:grpSpPr>
          <p:sp>
            <p:nvSpPr>
              <p:cNvPr id="67" name="Freeform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8" name="Freeform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9" name="Freeform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0" name="Freeform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1" name="Freeform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2" name="Freeform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3" name="Freeform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4" name="Freeform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5" name="Freeform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6" name="Freeform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7" name="Freeform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8" name="Freeform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79" name="Freeform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0" name="Freeform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1" name="Freeform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2" name="Freeform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3" name="Freeform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4" name="Freeform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5" name="Freeform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6" name="Freeform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7" name="Freeform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8" name="Freeform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89"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0" name="Freeform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1" name="Freeform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2" name="Freeform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3" name="Freeform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4" name="Freeform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5" name="Freeform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6" name="Freeform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7" name="Freeform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8" name="Freeform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99"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0" name="Freeform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1" name="Freeform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2" name="Freeform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3" name="Freeform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4" name="Freeform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5" name="Freeform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6" name="Freeform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7" name="Freeform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8" name="Freeform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09" name="Freeform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0" name="Freeform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1" name="Freeform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2" name="Freeform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3" name="Freeform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4" name="Freeform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5" name="Freeform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6" name="Freeform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7" name="Freeform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8" name="Freeform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19"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0" name="Freeform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1" name="Freeform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2" name="Freeform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3" name="Freeform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4" name="Freeform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5"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6" name="Freeform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7" name="Freeform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8" name="Freeform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29" name="Freeform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0" name="Freeform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1" name="Freeform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2" name="Freeform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3" name="Freeform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4" name="Freeform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5" name="Freeform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6" name="Freeform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7" name="Freeform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8" name="Freeform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39" name="Freeform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0" name="Freeform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1" name="Freeform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2" name="Freeform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3" name="Freeform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4" name="Freeform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5" name="Freeform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6" name="Freeform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7" name="Freeform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8" name="Freeform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49" name="Freeform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0" name="Freeform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1" name="Freeform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2" name="Freeform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3" name="Freeform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4" name="Freeform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5" name="Freeform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6" name="Freeform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7" name="Freeform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8"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59"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0" name="Freeform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1"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2" name="Freeform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3" name="Freeform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4"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5" name="Freeform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6" name="Freeform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7"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8" name="Freeform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69" name="Freeform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0" name="Freeform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1" name="Freeform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2" name="Freeform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3" name="Freeform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4" name="Freeform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5" name="Freeform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6" name="Freeform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7" name="Freeform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8" name="Freeform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79" name="Freeform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0" name="Freeform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1" name="Freeform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2" name="Freeform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3" name="Freeform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4" name="Freeform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5" name="Freeform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6" name="Freeform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7" name="Freeform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8" name="Freeform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89" name="Freeform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0" name="Freeform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1" name="Freeform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2" name="Freeform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3" name="Freeform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4" name="Freeform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5" name="Freeform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6" name="Freeform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7"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8" name="Freeform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199" name="Freeform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0" name="Freeform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1" name="Freeform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2" name="Freeform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3" name="Freeform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4" name="Freeform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5" name="Freeform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6" name="Freeform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7" name="Freeform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8" name="Freeform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09" name="Freeform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0" name="Freeform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1" name="Freeform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2" name="Freeform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3" name="Freeform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4" name="Freeform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5" name="Freeform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6" name="Freeform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7" name="Freeform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8" name="Freeform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19" name="Freeform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0" name="Freeform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1" name="Freeform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2" name="Freeform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3" name="Freeform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4" name="Freeform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5" name="Freeform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6" name="Freeform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7" name="Freeform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8" name="Freeform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9"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0"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1" name="Freeform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2" name="Freeform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3" name="Freeform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4" name="Freeform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5" name="Freeform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6" name="Freeform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7" name="Freeform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8" name="Freeform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9" name="Freeform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0" name="Freeform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1" name="Freeform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2"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3" name="Freeform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4" name="Freeform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5" name="Freeform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6" name="Freeform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7" name="Freeform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8" name="Freeform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9" name="Freeform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0" name="Freeform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1" name="Freeform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2"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3" name="Freeform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4" name="Freeform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5" name="Freeform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6" name="Freeform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7" name="Freeform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8" name="Freeform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9" name="Freeform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0" name="Freeform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1" name="Freeform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2" name="Freeform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3" name="Freeform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4" name="Freeform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5" name="Freeform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6" name="Freeform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21" name="Freeform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2" name="Freeform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3" name="Freeform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4" name="Freeform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5" name="Freeform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6" name="Freeform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7" name="Freeform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8" name="Freeform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29" name="Freeform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0" name="Freeform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1" name="Freeform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2" name="Freeform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3" name="Freeform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4" name="Freeform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5" name="Freeform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6"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7" name="Freeform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8" name="Freeform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39" name="Freeform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0" name="Freeform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1" name="Freeform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2" name="Freeform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3" name="Freeform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4" name="Freeform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5" name="Freeform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6" name="Freeform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7" name="Freeform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8" name="Freeform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49" name="Freeform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0" name="Freeform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1" name="Freeform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2" name="Freeform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3" name="Freeform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4" name="Freeform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5" name="Freeform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6" name="Freeform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7" name="Freeform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8" name="Freeform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59" name="Freeform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0" name="Freeform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1" name="Freeform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2" name="Freeform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3" name="Freeform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4" name="Freeform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5" name="Freeform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sp>
          <p:nvSpPr>
            <p:cNvPr id="66" name="Freeform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卡通简体" panose="03000509000000000000" pitchFamily="65" charset="-122"/>
                <a:ea typeface="方正卡通简体" panose="03000509000000000000" pitchFamily="65" charset="-122"/>
                <a:sym typeface="方正卡通简体" panose="03000509000000000000" pitchFamily="65" charset="-122"/>
              </a:endParaRPr>
            </a:p>
          </p:txBody>
        </p:sp>
      </p:grpSp>
      <p:sp>
        <p:nvSpPr>
          <p:cNvPr id="467" name="文本框 1"/>
          <p:cNvSpPr txBox="1"/>
          <p:nvPr/>
        </p:nvSpPr>
        <p:spPr>
          <a:xfrm>
            <a:off x="2841658" y="3400489"/>
            <a:ext cx="4423006" cy="646331"/>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zh-CN" altLang="en-US" b="0" dirty="0">
                <a:solidFill>
                  <a:schemeClr val="accent2"/>
                </a:solidFill>
                <a:latin typeface="微软雅黑" panose="020B0503020204020204" pitchFamily="34" charset="-122"/>
                <a:ea typeface="微软雅黑" panose="020B0503020204020204" pitchFamily="34" charset="-122"/>
              </a:rPr>
              <a:t>演讲完毕    </a:t>
            </a:r>
            <a:r>
              <a:rPr lang="zh-CN" altLang="en-US" b="0" dirty="0">
                <a:latin typeface="微软雅黑" panose="020B0503020204020204" pitchFamily="34" charset="-122"/>
                <a:ea typeface="微软雅黑" panose="020B0503020204020204" pitchFamily="34" charset="-122"/>
              </a:rPr>
              <a:t>谢谢观看</a:t>
            </a:r>
          </a:p>
        </p:txBody>
      </p:sp>
      <p:sp>
        <p:nvSpPr>
          <p:cNvPr id="469" name="文本框 14"/>
          <p:cNvSpPr txBox="1"/>
          <p:nvPr/>
        </p:nvSpPr>
        <p:spPr>
          <a:xfrm>
            <a:off x="3424932" y="4154832"/>
            <a:ext cx="3060340" cy="253916"/>
          </a:xfrm>
          <a:prstGeom prst="rect">
            <a:avLst/>
          </a:prstGeom>
          <a:noFill/>
        </p:spPr>
        <p:txBody>
          <a:bodyPr wrap="square" rtlCol="0">
            <a:spAutoFit/>
          </a:bodyPr>
          <a:lstStyle/>
          <a:p>
            <a:pPr algn="ct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适用于总结计划</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教育教学</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融资宣讲</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述职报告等</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000"/>
                            </p:stCondLst>
                            <p:childTnLst>
                              <p:par>
                                <p:cTn id="21" presetID="26" presetClass="emph" presetSubtype="0" repeatCount="2000" fill="hold" nodeType="afterEffect">
                                  <p:stCondLst>
                                    <p:cond delay="0"/>
                                  </p:stCondLst>
                                  <p:childTnLst>
                                    <p:animEffect transition="out" filter="fade">
                                      <p:cBhvr>
                                        <p:cTn id="22" dur="500" tmFilter="0, 0; .2, .5; .8, .5; 1, 0"/>
                                        <p:tgtEl>
                                          <p:spTgt spid="18"/>
                                        </p:tgtEl>
                                      </p:cBhvr>
                                    </p:animEffect>
                                    <p:animScale>
                                      <p:cBhvr>
                                        <p:cTn id="23" dur="250" autoRev="1" fill="hold"/>
                                        <p:tgtEl>
                                          <p:spTgt spid="18"/>
                                        </p:tgtEl>
                                      </p:cBhvr>
                                      <p:by x="105000" y="105000"/>
                                    </p:animScale>
                                  </p:childTnLst>
                                </p:cTn>
                              </p:par>
                              <p:par>
                                <p:cTn id="24" presetID="12" presetClass="entr" presetSubtype="4" fill="hold" grpId="0" nodeType="withEffect">
                                  <p:stCondLst>
                                    <p:cond delay="300"/>
                                  </p:stCondLst>
                                  <p:iterate type="wd">
                                    <p:tmPct val="10000"/>
                                  </p:iterate>
                                  <p:childTnLst>
                                    <p:set>
                                      <p:cBhvr>
                                        <p:cTn id="25" dur="1" fill="hold">
                                          <p:stCondLst>
                                            <p:cond delay="0"/>
                                          </p:stCondLst>
                                        </p:cTn>
                                        <p:tgtEl>
                                          <p:spTgt spid="467"/>
                                        </p:tgtEl>
                                        <p:attrNameLst>
                                          <p:attrName>style.visibility</p:attrName>
                                        </p:attrNameLst>
                                      </p:cBhvr>
                                      <p:to>
                                        <p:strVal val="visible"/>
                                      </p:to>
                                    </p:set>
                                    <p:animEffect transition="in" filter="slide(fromBottom)">
                                      <p:cBhvr>
                                        <p:cTn id="26" dur="500"/>
                                        <p:tgtEl>
                                          <p:spTgt spid="467"/>
                                        </p:tgtEl>
                                      </p:cBhvr>
                                    </p:animEffect>
                                  </p:childTnLst>
                                </p:cTn>
                              </p:par>
                            </p:childTnLst>
                          </p:cTn>
                        </p:par>
                        <p:par>
                          <p:cTn id="27" fill="hold">
                            <p:stCondLst>
                              <p:cond delay="2949"/>
                            </p:stCondLst>
                            <p:childTnLst>
                              <p:par>
                                <p:cTn id="28" presetID="42" presetClass="entr" presetSubtype="0" fill="hold" grpId="0" nodeType="afterEffect">
                                  <p:stCondLst>
                                    <p:cond delay="0"/>
                                  </p:stCondLst>
                                  <p:childTnLst>
                                    <p:set>
                                      <p:cBhvr>
                                        <p:cTn id="29" dur="1" fill="hold">
                                          <p:stCondLst>
                                            <p:cond delay="0"/>
                                          </p:stCondLst>
                                        </p:cTn>
                                        <p:tgtEl>
                                          <p:spTgt spid="469"/>
                                        </p:tgtEl>
                                        <p:attrNameLst>
                                          <p:attrName>style.visibility</p:attrName>
                                        </p:attrNameLst>
                                      </p:cBhvr>
                                      <p:to>
                                        <p:strVal val="visible"/>
                                      </p:to>
                                    </p:set>
                                    <p:animEffect transition="in" filter="fade">
                                      <p:cBhvr>
                                        <p:cTn id="30" dur="1000"/>
                                        <p:tgtEl>
                                          <p:spTgt spid="469"/>
                                        </p:tgtEl>
                                      </p:cBhvr>
                                    </p:animEffect>
                                    <p:anim calcmode="lin" valueType="num">
                                      <p:cBhvr>
                                        <p:cTn id="31" dur="1000" fill="hold"/>
                                        <p:tgtEl>
                                          <p:spTgt spid="469"/>
                                        </p:tgtEl>
                                        <p:attrNameLst>
                                          <p:attrName>ppt_x</p:attrName>
                                        </p:attrNameLst>
                                      </p:cBhvr>
                                      <p:tavLst>
                                        <p:tav tm="0">
                                          <p:val>
                                            <p:strVal val="#ppt_x"/>
                                          </p:val>
                                        </p:tav>
                                        <p:tav tm="100000">
                                          <p:val>
                                            <p:strVal val="#ppt_x"/>
                                          </p:val>
                                        </p:tav>
                                      </p:tavLst>
                                    </p:anim>
                                    <p:anim calcmode="lin" valueType="num">
                                      <p:cBhvr>
                                        <p:cTn id="32" dur="1000" fill="hold"/>
                                        <p:tgtEl>
                                          <p:spTgt spid="4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467" grpId="0"/>
      <p:bldP spid="4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3887924" y="289469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29" name="文本框 25"/>
          <p:cNvSpPr txBox="1"/>
          <p:nvPr/>
        </p:nvSpPr>
        <p:spPr>
          <a:xfrm>
            <a:off x="3843496" y="2426640"/>
            <a:ext cx="2600712" cy="438582"/>
          </a:xfrm>
          <a:prstGeom prst="rect">
            <a:avLst/>
          </a:prstGeom>
          <a:noFill/>
        </p:spPr>
        <p:txBody>
          <a:bodyPr wrap="none" lIns="68580" tIns="34290" rIns="68580" bIns="34290" rtlCol="0">
            <a:spAutoFit/>
          </a:bodyPr>
          <a:lstStyle/>
          <a:p>
            <a:r>
              <a:rPr lang="zh-CN" altLang="en-US" sz="2400" dirty="0">
                <a:solidFill>
                  <a:schemeClr val="accent4"/>
                </a:solidFill>
                <a:latin typeface="微软雅黑" panose="020B0503020204020204" pitchFamily="34" charset="-122"/>
                <a:ea typeface="微软雅黑" panose="020B0503020204020204" pitchFamily="34" charset="-122"/>
              </a:rPr>
              <a:t>单击此处添加标题</a:t>
            </a:r>
          </a:p>
        </p:txBody>
      </p:sp>
      <p:sp>
        <p:nvSpPr>
          <p:cNvPr id="30" name="矩形 29"/>
          <p:cNvSpPr/>
          <p:nvPr/>
        </p:nvSpPr>
        <p:spPr>
          <a:xfrm>
            <a:off x="3887924" y="2030596"/>
            <a:ext cx="1368152" cy="369332"/>
          </a:xfrm>
          <a:prstGeom prst="rect">
            <a:avLst/>
          </a:prstGeom>
          <a:solidFill>
            <a:schemeClr val="accent4"/>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ONE</a:t>
            </a:r>
            <a:endParaRPr lang="zh-CN" altLang="en-US" dirty="0">
              <a:solidFill>
                <a:schemeClr val="bg1"/>
              </a:solidFill>
            </a:endParaRPr>
          </a:p>
        </p:txBody>
      </p:sp>
      <p:grpSp>
        <p:nvGrpSpPr>
          <p:cNvPr id="31" name="Group 4"/>
          <p:cNvGrpSpPr>
            <a:grpSpLocks noChangeAspect="1"/>
          </p:cNvGrpSpPr>
          <p:nvPr/>
        </p:nvGrpSpPr>
        <p:grpSpPr bwMode="auto">
          <a:xfrm>
            <a:off x="2015716" y="1276400"/>
            <a:ext cx="1565672" cy="2155697"/>
            <a:chOff x="1558" y="1280"/>
            <a:chExt cx="1315" cy="1810"/>
          </a:xfrm>
          <a:solidFill>
            <a:srgbClr val="4A67AA"/>
          </a:solidFill>
        </p:grpSpPr>
        <p:sp>
          <p:nvSpPr>
            <p:cNvPr id="32" name="Freeform 5"/>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8"/>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0"/>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1"/>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3"/>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4"/>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5"/>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6"/>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5" name="Freeform 21"/>
          <p:cNvSpPr/>
          <p:nvPr/>
        </p:nvSpPr>
        <p:spPr bwMode="auto">
          <a:xfrm>
            <a:off x="2051720" y="3400636"/>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4A67AA"/>
          </a:solidFill>
          <a:ln>
            <a:noFill/>
          </a:ln>
        </p:spPr>
        <p:txBody>
          <a:bodyPr vert="horz" wrap="square" lIns="68580" tIns="34290" rIns="68580" bIns="34290" numCol="1" anchor="t" anchorCtr="0" compatLnSpc="1"/>
          <a:lstStyle/>
          <a:p>
            <a:endParaRPr lang="zh-CN" altLang="en-US"/>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Bottom)">
                                      <p:cBhvr>
                                        <p:cTn id="7" dur="500"/>
                                        <p:tgtEl>
                                          <p:spTgt spid="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9"/>
                                        </p:tgtEl>
                                        <p:attrNameLst>
                                          <p:attrName>ppt_y</p:attrName>
                                        </p:attrNameLst>
                                      </p:cBhvr>
                                      <p:tavLst>
                                        <p:tav tm="0">
                                          <p:val>
                                            <p:strVal val="#ppt_y"/>
                                          </p:val>
                                        </p:tav>
                                        <p:tav tm="100000">
                                          <p:val>
                                            <p:strVal val="#ppt_y"/>
                                          </p:val>
                                        </p:tav>
                                      </p:tavLst>
                                    </p:anim>
                                    <p:anim calcmode="lin" valueType="num">
                                      <p:cBhvr>
                                        <p:cTn id="1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276"/>
          <p:cNvSpPr/>
          <p:nvPr/>
        </p:nvSpPr>
        <p:spPr bwMode="auto">
          <a:xfrm>
            <a:off x="4435557" y="2075775"/>
            <a:ext cx="218445" cy="388381"/>
          </a:xfrm>
          <a:custGeom>
            <a:avLst/>
            <a:gdLst>
              <a:gd name="T0" fmla="*/ 3 w 25"/>
              <a:gd name="T1" fmla="*/ 33 h 41"/>
              <a:gd name="T2" fmla="*/ 25 w 25"/>
              <a:gd name="T3" fmla="*/ 2 h 41"/>
              <a:gd name="T4" fmla="*/ 22 w 25"/>
              <a:gd name="T5" fmla="*/ 1 h 41"/>
              <a:gd name="T6" fmla="*/ 16 w 25"/>
              <a:gd name="T7" fmla="*/ 38 h 41"/>
              <a:gd name="T8" fmla="*/ 18 w 25"/>
              <a:gd name="T9" fmla="*/ 39 h 41"/>
              <a:gd name="T10" fmla="*/ 25 w 25"/>
              <a:gd name="T11" fmla="*/ 3 h 41"/>
              <a:gd name="T12" fmla="*/ 22 w 25"/>
              <a:gd name="T13" fmla="*/ 2 h 41"/>
              <a:gd name="T14" fmla="*/ 2 w 25"/>
              <a:gd name="T15" fmla="*/ 31 h 41"/>
              <a:gd name="T16" fmla="*/ 3 w 25"/>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1">
                <a:moveTo>
                  <a:pt x="3" y="33"/>
                </a:moveTo>
                <a:cubicBezTo>
                  <a:pt x="15" y="27"/>
                  <a:pt x="24" y="15"/>
                  <a:pt x="25" y="2"/>
                </a:cubicBezTo>
                <a:cubicBezTo>
                  <a:pt x="25" y="1"/>
                  <a:pt x="23" y="0"/>
                  <a:pt x="22" y="1"/>
                </a:cubicBezTo>
                <a:cubicBezTo>
                  <a:pt x="17" y="13"/>
                  <a:pt x="21" y="26"/>
                  <a:pt x="16" y="38"/>
                </a:cubicBezTo>
                <a:cubicBezTo>
                  <a:pt x="15" y="40"/>
                  <a:pt x="17" y="41"/>
                  <a:pt x="18" y="39"/>
                </a:cubicBezTo>
                <a:cubicBezTo>
                  <a:pt x="24" y="28"/>
                  <a:pt x="19" y="14"/>
                  <a:pt x="25" y="3"/>
                </a:cubicBezTo>
                <a:cubicBezTo>
                  <a:pt x="24" y="2"/>
                  <a:pt x="23" y="2"/>
                  <a:pt x="22" y="2"/>
                </a:cubicBezTo>
                <a:cubicBezTo>
                  <a:pt x="21" y="15"/>
                  <a:pt x="13" y="25"/>
                  <a:pt x="2" y="31"/>
                </a:cubicBezTo>
                <a:cubicBezTo>
                  <a:pt x="0" y="32"/>
                  <a:pt x="2" y="34"/>
                  <a:pt x="3" y="33"/>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sp>
        <p:nvSpPr>
          <p:cNvPr id="12" name="Freeform 1277"/>
          <p:cNvSpPr/>
          <p:nvPr/>
        </p:nvSpPr>
        <p:spPr bwMode="auto">
          <a:xfrm>
            <a:off x="3824655" y="3030866"/>
            <a:ext cx="247552" cy="322159"/>
          </a:xfrm>
          <a:custGeom>
            <a:avLst/>
            <a:gdLst>
              <a:gd name="T0" fmla="*/ 6 w 25"/>
              <a:gd name="T1" fmla="*/ 9 h 30"/>
              <a:gd name="T2" fmla="*/ 8 w 25"/>
              <a:gd name="T3" fmla="*/ 6 h 30"/>
              <a:gd name="T4" fmla="*/ 8 w 25"/>
              <a:gd name="T5" fmla="*/ 10 h 30"/>
              <a:gd name="T6" fmla="*/ 3 w 25"/>
              <a:gd name="T7" fmla="*/ 16 h 30"/>
              <a:gd name="T8" fmla="*/ 3 w 25"/>
              <a:gd name="T9" fmla="*/ 25 h 30"/>
              <a:gd name="T10" fmla="*/ 23 w 25"/>
              <a:gd name="T11" fmla="*/ 25 h 30"/>
              <a:gd name="T12" fmla="*/ 24 w 25"/>
              <a:gd name="T13" fmla="*/ 22 h 30"/>
              <a:gd name="T14" fmla="*/ 12 w 25"/>
              <a:gd name="T15" fmla="*/ 24 h 30"/>
              <a:gd name="T16" fmla="*/ 5 w 25"/>
              <a:gd name="T17" fmla="*/ 24 h 30"/>
              <a:gd name="T18" fmla="*/ 8 w 25"/>
              <a:gd name="T19" fmla="*/ 14 h 30"/>
              <a:gd name="T20" fmla="*/ 11 w 25"/>
              <a:gd name="T21" fmla="*/ 4 h 30"/>
              <a:gd name="T22" fmla="*/ 3 w 25"/>
              <a:gd name="T23" fmla="*/ 8 h 30"/>
              <a:gd name="T24" fmla="*/ 6 w 25"/>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0">
                <a:moveTo>
                  <a:pt x="6" y="9"/>
                </a:moveTo>
                <a:cubicBezTo>
                  <a:pt x="6" y="8"/>
                  <a:pt x="7" y="7"/>
                  <a:pt x="8" y="6"/>
                </a:cubicBezTo>
                <a:cubicBezTo>
                  <a:pt x="10" y="4"/>
                  <a:pt x="8" y="10"/>
                  <a:pt x="8" y="10"/>
                </a:cubicBezTo>
                <a:cubicBezTo>
                  <a:pt x="7" y="12"/>
                  <a:pt x="5" y="14"/>
                  <a:pt x="3" y="16"/>
                </a:cubicBezTo>
                <a:cubicBezTo>
                  <a:pt x="2" y="19"/>
                  <a:pt x="0" y="23"/>
                  <a:pt x="3" y="25"/>
                </a:cubicBezTo>
                <a:cubicBezTo>
                  <a:pt x="8" y="30"/>
                  <a:pt x="17" y="24"/>
                  <a:pt x="23" y="25"/>
                </a:cubicBezTo>
                <a:cubicBezTo>
                  <a:pt x="25" y="25"/>
                  <a:pt x="25" y="23"/>
                  <a:pt x="24" y="22"/>
                </a:cubicBezTo>
                <a:cubicBezTo>
                  <a:pt x="20" y="22"/>
                  <a:pt x="16" y="23"/>
                  <a:pt x="12" y="24"/>
                </a:cubicBezTo>
                <a:cubicBezTo>
                  <a:pt x="10" y="25"/>
                  <a:pt x="7" y="25"/>
                  <a:pt x="5" y="24"/>
                </a:cubicBezTo>
                <a:cubicBezTo>
                  <a:pt x="2" y="22"/>
                  <a:pt x="7" y="16"/>
                  <a:pt x="8" y="14"/>
                </a:cubicBezTo>
                <a:cubicBezTo>
                  <a:pt x="10" y="12"/>
                  <a:pt x="13" y="7"/>
                  <a:pt x="11" y="4"/>
                </a:cubicBezTo>
                <a:cubicBezTo>
                  <a:pt x="8" y="0"/>
                  <a:pt x="4" y="6"/>
                  <a:pt x="3" y="8"/>
                </a:cubicBezTo>
                <a:cubicBezTo>
                  <a:pt x="3" y="9"/>
                  <a:pt x="5" y="11"/>
                  <a:pt x="6" y="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schemeClr val="accent4"/>
              </a:solidFill>
            </a:endParaRPr>
          </a:p>
        </p:txBody>
      </p:sp>
      <p:sp>
        <p:nvSpPr>
          <p:cNvPr id="13" name="Freeform 1278"/>
          <p:cNvSpPr/>
          <p:nvPr/>
        </p:nvSpPr>
        <p:spPr bwMode="auto">
          <a:xfrm>
            <a:off x="4069017" y="3541208"/>
            <a:ext cx="270280" cy="436428"/>
          </a:xfrm>
          <a:custGeom>
            <a:avLst/>
            <a:gdLst>
              <a:gd name="T0" fmla="*/ 3 w 31"/>
              <a:gd name="T1" fmla="*/ 13 h 46"/>
              <a:gd name="T2" fmla="*/ 8 w 31"/>
              <a:gd name="T3" fmla="*/ 20 h 46"/>
              <a:gd name="T4" fmla="*/ 8 w 31"/>
              <a:gd name="T5" fmla="*/ 22 h 46"/>
              <a:gd name="T6" fmla="*/ 22 w 31"/>
              <a:gd name="T7" fmla="*/ 37 h 46"/>
              <a:gd name="T8" fmla="*/ 3 w 31"/>
              <a:gd name="T9" fmla="*/ 43 h 46"/>
              <a:gd name="T10" fmla="*/ 4 w 31"/>
              <a:gd name="T11" fmla="*/ 45 h 46"/>
              <a:gd name="T12" fmla="*/ 27 w 31"/>
              <a:gd name="T13" fmla="*/ 35 h 46"/>
              <a:gd name="T14" fmla="*/ 9 w 31"/>
              <a:gd name="T15" fmla="*/ 20 h 46"/>
              <a:gd name="T16" fmla="*/ 9 w 31"/>
              <a:gd name="T17" fmla="*/ 22 h 46"/>
              <a:gd name="T18" fmla="*/ 2 w 31"/>
              <a:gd name="T19" fmla="*/ 11 h 46"/>
              <a:gd name="T20" fmla="*/ 3 w 31"/>
              <a:gd name="T21"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6">
                <a:moveTo>
                  <a:pt x="3" y="13"/>
                </a:moveTo>
                <a:cubicBezTo>
                  <a:pt x="11" y="5"/>
                  <a:pt x="17" y="18"/>
                  <a:pt x="8" y="20"/>
                </a:cubicBezTo>
                <a:cubicBezTo>
                  <a:pt x="7" y="20"/>
                  <a:pt x="7" y="22"/>
                  <a:pt x="8" y="22"/>
                </a:cubicBezTo>
                <a:cubicBezTo>
                  <a:pt x="13" y="24"/>
                  <a:pt x="31" y="30"/>
                  <a:pt x="22" y="37"/>
                </a:cubicBezTo>
                <a:cubicBezTo>
                  <a:pt x="17" y="41"/>
                  <a:pt x="9" y="41"/>
                  <a:pt x="3" y="43"/>
                </a:cubicBezTo>
                <a:cubicBezTo>
                  <a:pt x="2" y="43"/>
                  <a:pt x="3" y="46"/>
                  <a:pt x="4" y="45"/>
                </a:cubicBezTo>
                <a:cubicBezTo>
                  <a:pt x="10" y="43"/>
                  <a:pt x="24" y="43"/>
                  <a:pt x="27" y="35"/>
                </a:cubicBezTo>
                <a:cubicBezTo>
                  <a:pt x="30" y="26"/>
                  <a:pt x="15" y="22"/>
                  <a:pt x="9" y="20"/>
                </a:cubicBezTo>
                <a:cubicBezTo>
                  <a:pt x="9" y="21"/>
                  <a:pt x="9" y="22"/>
                  <a:pt x="9" y="22"/>
                </a:cubicBezTo>
                <a:cubicBezTo>
                  <a:pt x="22" y="19"/>
                  <a:pt x="12" y="0"/>
                  <a:pt x="2" y="11"/>
                </a:cubicBezTo>
                <a:cubicBezTo>
                  <a:pt x="0" y="12"/>
                  <a:pt x="2" y="14"/>
                  <a:pt x="3" y="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p>
        </p:txBody>
      </p:sp>
      <p:grpSp>
        <p:nvGrpSpPr>
          <p:cNvPr id="2" name="组合 21"/>
          <p:cNvGrpSpPr/>
          <p:nvPr/>
        </p:nvGrpSpPr>
        <p:grpSpPr>
          <a:xfrm>
            <a:off x="970074" y="1681170"/>
            <a:ext cx="3291470" cy="2857013"/>
            <a:chOff x="1293431" y="2240868"/>
            <a:chExt cx="4388627" cy="3808175"/>
          </a:xfrm>
          <a:solidFill>
            <a:schemeClr val="accent2"/>
          </a:solidFill>
        </p:grpSpPr>
        <p:sp>
          <p:nvSpPr>
            <p:cNvPr id="3" name="Freeform 1268"/>
            <p:cNvSpPr/>
            <p:nvPr/>
          </p:nvSpPr>
          <p:spPr bwMode="auto">
            <a:xfrm>
              <a:off x="1293431" y="2766846"/>
              <a:ext cx="3559283" cy="3207480"/>
            </a:xfrm>
            <a:custGeom>
              <a:avLst/>
              <a:gdLst>
                <a:gd name="T0" fmla="*/ 4 w 305"/>
                <a:gd name="T1" fmla="*/ 237 h 239"/>
                <a:gd name="T2" fmla="*/ 4 w 305"/>
                <a:gd name="T3" fmla="*/ 210 h 239"/>
                <a:gd name="T4" fmla="*/ 3 w 305"/>
                <a:gd name="T5" fmla="*/ 177 h 239"/>
                <a:gd name="T6" fmla="*/ 4 w 305"/>
                <a:gd name="T7" fmla="*/ 142 h 239"/>
                <a:gd name="T8" fmla="*/ 5 w 305"/>
                <a:gd name="T9" fmla="*/ 110 h 239"/>
                <a:gd name="T10" fmla="*/ 69 w 305"/>
                <a:gd name="T11" fmla="*/ 13 h 239"/>
                <a:gd name="T12" fmla="*/ 166 w 305"/>
                <a:gd name="T13" fmla="*/ 6 h 239"/>
                <a:gd name="T14" fmla="*/ 233 w 305"/>
                <a:gd name="T15" fmla="*/ 5 h 239"/>
                <a:gd name="T16" fmla="*/ 303 w 305"/>
                <a:gd name="T17" fmla="*/ 8 h 239"/>
                <a:gd name="T18" fmla="*/ 303 w 305"/>
                <a:gd name="T19" fmla="*/ 5 h 239"/>
                <a:gd name="T20" fmla="*/ 233 w 305"/>
                <a:gd name="T21" fmla="*/ 2 h 239"/>
                <a:gd name="T22" fmla="*/ 161 w 305"/>
                <a:gd name="T23" fmla="*/ 3 h 239"/>
                <a:gd name="T24" fmla="*/ 63 w 305"/>
                <a:gd name="T25" fmla="*/ 12 h 239"/>
                <a:gd name="T26" fmla="*/ 4 w 305"/>
                <a:gd name="T27" fmla="*/ 90 h 239"/>
                <a:gd name="T28" fmla="*/ 3 w 305"/>
                <a:gd name="T29" fmla="*/ 125 h 239"/>
                <a:gd name="T30" fmla="*/ 1 w 305"/>
                <a:gd name="T31" fmla="*/ 161 h 239"/>
                <a:gd name="T32" fmla="*/ 1 w 305"/>
                <a:gd name="T33" fmla="*/ 200 h 239"/>
                <a:gd name="T34" fmla="*/ 2 w 305"/>
                <a:gd name="T35" fmla="*/ 237 h 239"/>
                <a:gd name="T36" fmla="*/ 4 w 305"/>
                <a:gd name="T37" fmla="*/ 23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5" h="239">
                  <a:moveTo>
                    <a:pt x="4" y="237"/>
                  </a:moveTo>
                  <a:cubicBezTo>
                    <a:pt x="6" y="228"/>
                    <a:pt x="6" y="219"/>
                    <a:pt x="4" y="210"/>
                  </a:cubicBezTo>
                  <a:cubicBezTo>
                    <a:pt x="3" y="199"/>
                    <a:pt x="3" y="188"/>
                    <a:pt x="3" y="177"/>
                  </a:cubicBezTo>
                  <a:cubicBezTo>
                    <a:pt x="3" y="166"/>
                    <a:pt x="3" y="154"/>
                    <a:pt x="4" y="142"/>
                  </a:cubicBezTo>
                  <a:cubicBezTo>
                    <a:pt x="4" y="131"/>
                    <a:pt x="6" y="121"/>
                    <a:pt x="5" y="110"/>
                  </a:cubicBezTo>
                  <a:cubicBezTo>
                    <a:pt x="4" y="68"/>
                    <a:pt x="29" y="26"/>
                    <a:pt x="69" y="13"/>
                  </a:cubicBezTo>
                  <a:cubicBezTo>
                    <a:pt x="100" y="2"/>
                    <a:pt x="134" y="5"/>
                    <a:pt x="166" y="6"/>
                  </a:cubicBezTo>
                  <a:cubicBezTo>
                    <a:pt x="189" y="6"/>
                    <a:pt x="211" y="5"/>
                    <a:pt x="233" y="5"/>
                  </a:cubicBezTo>
                  <a:cubicBezTo>
                    <a:pt x="256" y="5"/>
                    <a:pt x="280" y="9"/>
                    <a:pt x="303" y="8"/>
                  </a:cubicBezTo>
                  <a:cubicBezTo>
                    <a:pt x="305" y="8"/>
                    <a:pt x="305" y="5"/>
                    <a:pt x="303" y="5"/>
                  </a:cubicBezTo>
                  <a:cubicBezTo>
                    <a:pt x="280" y="6"/>
                    <a:pt x="256" y="3"/>
                    <a:pt x="233" y="2"/>
                  </a:cubicBezTo>
                  <a:cubicBezTo>
                    <a:pt x="209" y="2"/>
                    <a:pt x="185" y="4"/>
                    <a:pt x="161" y="3"/>
                  </a:cubicBezTo>
                  <a:cubicBezTo>
                    <a:pt x="129" y="3"/>
                    <a:pt x="95" y="0"/>
                    <a:pt x="63" y="12"/>
                  </a:cubicBezTo>
                  <a:cubicBezTo>
                    <a:pt x="29" y="24"/>
                    <a:pt x="11" y="56"/>
                    <a:pt x="4" y="90"/>
                  </a:cubicBezTo>
                  <a:cubicBezTo>
                    <a:pt x="2" y="102"/>
                    <a:pt x="4" y="114"/>
                    <a:pt x="3" y="125"/>
                  </a:cubicBezTo>
                  <a:cubicBezTo>
                    <a:pt x="2" y="138"/>
                    <a:pt x="1" y="149"/>
                    <a:pt x="1" y="161"/>
                  </a:cubicBezTo>
                  <a:cubicBezTo>
                    <a:pt x="1" y="174"/>
                    <a:pt x="0" y="187"/>
                    <a:pt x="1" y="200"/>
                  </a:cubicBezTo>
                  <a:cubicBezTo>
                    <a:pt x="2" y="213"/>
                    <a:pt x="5" y="224"/>
                    <a:pt x="2" y="237"/>
                  </a:cubicBezTo>
                  <a:cubicBezTo>
                    <a:pt x="1" y="238"/>
                    <a:pt x="4" y="239"/>
                    <a:pt x="4" y="2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1269"/>
            <p:cNvSpPr/>
            <p:nvPr/>
          </p:nvSpPr>
          <p:spPr bwMode="auto">
            <a:xfrm>
              <a:off x="2107967" y="2240868"/>
              <a:ext cx="3574091" cy="3808175"/>
            </a:xfrm>
            <a:custGeom>
              <a:avLst/>
              <a:gdLst>
                <a:gd name="T0" fmla="*/ 237 w 306"/>
                <a:gd name="T1" fmla="*/ 43 h 284"/>
                <a:gd name="T2" fmla="*/ 239 w 306"/>
                <a:gd name="T3" fmla="*/ 22 h 284"/>
                <a:gd name="T4" fmla="*/ 239 w 306"/>
                <a:gd name="T5" fmla="*/ 3 h 284"/>
                <a:gd name="T6" fmla="*/ 262 w 306"/>
                <a:gd name="T7" fmla="*/ 21 h 284"/>
                <a:gd name="T8" fmla="*/ 284 w 306"/>
                <a:gd name="T9" fmla="*/ 40 h 284"/>
                <a:gd name="T10" fmla="*/ 299 w 306"/>
                <a:gd name="T11" fmla="*/ 64 h 284"/>
                <a:gd name="T12" fmla="*/ 280 w 306"/>
                <a:gd name="T13" fmla="*/ 85 h 284"/>
                <a:gd name="T14" fmla="*/ 258 w 306"/>
                <a:gd name="T15" fmla="*/ 105 h 284"/>
                <a:gd name="T16" fmla="*/ 241 w 306"/>
                <a:gd name="T17" fmla="*/ 123 h 284"/>
                <a:gd name="T18" fmla="*/ 243 w 306"/>
                <a:gd name="T19" fmla="*/ 124 h 284"/>
                <a:gd name="T20" fmla="*/ 239 w 306"/>
                <a:gd name="T21" fmla="*/ 96 h 284"/>
                <a:gd name="T22" fmla="*/ 238 w 306"/>
                <a:gd name="T23" fmla="*/ 95 h 284"/>
                <a:gd name="T24" fmla="*/ 208 w 306"/>
                <a:gd name="T25" fmla="*/ 96 h 284"/>
                <a:gd name="T26" fmla="*/ 180 w 306"/>
                <a:gd name="T27" fmla="*/ 100 h 284"/>
                <a:gd name="T28" fmla="*/ 146 w 306"/>
                <a:gd name="T29" fmla="*/ 101 h 284"/>
                <a:gd name="T30" fmla="*/ 116 w 306"/>
                <a:gd name="T31" fmla="*/ 101 h 284"/>
                <a:gd name="T32" fmla="*/ 42 w 306"/>
                <a:gd name="T33" fmla="*/ 102 h 284"/>
                <a:gd name="T34" fmla="*/ 3 w 306"/>
                <a:gd name="T35" fmla="*/ 161 h 284"/>
                <a:gd name="T36" fmla="*/ 4 w 306"/>
                <a:gd name="T37" fmla="*/ 220 h 284"/>
                <a:gd name="T38" fmla="*/ 3 w 306"/>
                <a:gd name="T39" fmla="*/ 249 h 284"/>
                <a:gd name="T40" fmla="*/ 0 w 306"/>
                <a:gd name="T41" fmla="*/ 282 h 284"/>
                <a:gd name="T42" fmla="*/ 2 w 306"/>
                <a:gd name="T43" fmla="*/ 283 h 284"/>
                <a:gd name="T44" fmla="*/ 4 w 306"/>
                <a:gd name="T45" fmla="*/ 283 h 284"/>
                <a:gd name="T46" fmla="*/ 3 w 306"/>
                <a:gd name="T47" fmla="*/ 280 h 284"/>
                <a:gd name="T48" fmla="*/ 5 w 306"/>
                <a:gd name="T49" fmla="*/ 257 h 284"/>
                <a:gd name="T50" fmla="*/ 6 w 306"/>
                <a:gd name="T51" fmla="*/ 227 h 284"/>
                <a:gd name="T52" fmla="*/ 5 w 306"/>
                <a:gd name="T53" fmla="*/ 168 h 284"/>
                <a:gd name="T54" fmla="*/ 22 w 306"/>
                <a:gd name="T55" fmla="*/ 115 h 284"/>
                <a:gd name="T56" fmla="*/ 60 w 306"/>
                <a:gd name="T57" fmla="*/ 102 h 284"/>
                <a:gd name="T58" fmla="*/ 96 w 306"/>
                <a:gd name="T59" fmla="*/ 103 h 284"/>
                <a:gd name="T60" fmla="*/ 142 w 306"/>
                <a:gd name="T61" fmla="*/ 103 h 284"/>
                <a:gd name="T62" fmla="*/ 172 w 306"/>
                <a:gd name="T63" fmla="*/ 104 h 284"/>
                <a:gd name="T64" fmla="*/ 200 w 306"/>
                <a:gd name="T65" fmla="*/ 99 h 284"/>
                <a:gd name="T66" fmla="*/ 231 w 306"/>
                <a:gd name="T67" fmla="*/ 98 h 284"/>
                <a:gd name="T68" fmla="*/ 239 w 306"/>
                <a:gd name="T69" fmla="*/ 109 h 284"/>
                <a:gd name="T70" fmla="*/ 241 w 306"/>
                <a:gd name="T71" fmla="*/ 124 h 284"/>
                <a:gd name="T72" fmla="*/ 243 w 306"/>
                <a:gd name="T73" fmla="*/ 125 h 284"/>
                <a:gd name="T74" fmla="*/ 260 w 306"/>
                <a:gd name="T75" fmla="*/ 107 h 284"/>
                <a:gd name="T76" fmla="*/ 282 w 306"/>
                <a:gd name="T77" fmla="*/ 86 h 284"/>
                <a:gd name="T78" fmla="*/ 304 w 306"/>
                <a:gd name="T79" fmla="*/ 57 h 284"/>
                <a:gd name="T80" fmla="*/ 297 w 306"/>
                <a:gd name="T81" fmla="*/ 47 h 284"/>
                <a:gd name="T82" fmla="*/ 275 w 306"/>
                <a:gd name="T83" fmla="*/ 29 h 284"/>
                <a:gd name="T84" fmla="*/ 254 w 306"/>
                <a:gd name="T85" fmla="*/ 10 h 284"/>
                <a:gd name="T86" fmla="*/ 237 w 306"/>
                <a:gd name="T87" fmla="*/ 0 h 284"/>
                <a:gd name="T88" fmla="*/ 235 w 306"/>
                <a:gd name="T89" fmla="*/ 1 h 284"/>
                <a:gd name="T90" fmla="*/ 235 w 306"/>
                <a:gd name="T91" fmla="*/ 13 h 284"/>
                <a:gd name="T92" fmla="*/ 235 w 306"/>
                <a:gd name="T93" fmla="*/ 42 h 284"/>
                <a:gd name="T94" fmla="*/ 237 w 306"/>
                <a:gd name="T95" fmla="*/ 43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 h="284">
                  <a:moveTo>
                    <a:pt x="237" y="43"/>
                  </a:moveTo>
                  <a:cubicBezTo>
                    <a:pt x="238" y="36"/>
                    <a:pt x="239" y="29"/>
                    <a:pt x="239" y="22"/>
                  </a:cubicBezTo>
                  <a:cubicBezTo>
                    <a:pt x="239" y="19"/>
                    <a:pt x="235" y="2"/>
                    <a:pt x="239" y="3"/>
                  </a:cubicBezTo>
                  <a:cubicBezTo>
                    <a:pt x="246" y="4"/>
                    <a:pt x="256" y="16"/>
                    <a:pt x="262" y="21"/>
                  </a:cubicBezTo>
                  <a:cubicBezTo>
                    <a:pt x="269" y="28"/>
                    <a:pt x="277" y="34"/>
                    <a:pt x="284" y="40"/>
                  </a:cubicBezTo>
                  <a:cubicBezTo>
                    <a:pt x="291" y="47"/>
                    <a:pt x="306" y="52"/>
                    <a:pt x="299" y="64"/>
                  </a:cubicBezTo>
                  <a:cubicBezTo>
                    <a:pt x="294" y="72"/>
                    <a:pt x="286" y="78"/>
                    <a:pt x="280" y="85"/>
                  </a:cubicBezTo>
                  <a:cubicBezTo>
                    <a:pt x="273" y="92"/>
                    <a:pt x="265" y="98"/>
                    <a:pt x="258" y="105"/>
                  </a:cubicBezTo>
                  <a:cubicBezTo>
                    <a:pt x="252" y="111"/>
                    <a:pt x="247" y="118"/>
                    <a:pt x="241" y="123"/>
                  </a:cubicBezTo>
                  <a:cubicBezTo>
                    <a:pt x="242" y="124"/>
                    <a:pt x="242" y="124"/>
                    <a:pt x="243" y="124"/>
                  </a:cubicBezTo>
                  <a:cubicBezTo>
                    <a:pt x="243" y="115"/>
                    <a:pt x="241" y="105"/>
                    <a:pt x="239" y="96"/>
                  </a:cubicBezTo>
                  <a:cubicBezTo>
                    <a:pt x="239" y="95"/>
                    <a:pt x="238" y="95"/>
                    <a:pt x="238" y="95"/>
                  </a:cubicBezTo>
                  <a:cubicBezTo>
                    <a:pt x="228" y="95"/>
                    <a:pt x="218" y="95"/>
                    <a:pt x="208" y="96"/>
                  </a:cubicBezTo>
                  <a:cubicBezTo>
                    <a:pt x="198" y="96"/>
                    <a:pt x="189" y="99"/>
                    <a:pt x="180" y="100"/>
                  </a:cubicBezTo>
                  <a:cubicBezTo>
                    <a:pt x="168" y="102"/>
                    <a:pt x="157" y="101"/>
                    <a:pt x="146" y="101"/>
                  </a:cubicBezTo>
                  <a:cubicBezTo>
                    <a:pt x="136" y="100"/>
                    <a:pt x="126" y="101"/>
                    <a:pt x="116" y="101"/>
                  </a:cubicBezTo>
                  <a:cubicBezTo>
                    <a:pt x="91" y="101"/>
                    <a:pt x="66" y="96"/>
                    <a:pt x="42" y="102"/>
                  </a:cubicBezTo>
                  <a:cubicBezTo>
                    <a:pt x="13" y="109"/>
                    <a:pt x="5" y="135"/>
                    <a:pt x="3" y="161"/>
                  </a:cubicBezTo>
                  <a:cubicBezTo>
                    <a:pt x="1" y="181"/>
                    <a:pt x="3" y="200"/>
                    <a:pt x="4" y="220"/>
                  </a:cubicBezTo>
                  <a:cubicBezTo>
                    <a:pt x="4" y="230"/>
                    <a:pt x="3" y="240"/>
                    <a:pt x="3" y="249"/>
                  </a:cubicBezTo>
                  <a:cubicBezTo>
                    <a:pt x="2" y="260"/>
                    <a:pt x="0" y="271"/>
                    <a:pt x="0" y="282"/>
                  </a:cubicBezTo>
                  <a:cubicBezTo>
                    <a:pt x="1" y="283"/>
                    <a:pt x="1" y="284"/>
                    <a:pt x="2" y="283"/>
                  </a:cubicBezTo>
                  <a:cubicBezTo>
                    <a:pt x="3" y="283"/>
                    <a:pt x="3" y="283"/>
                    <a:pt x="4" y="283"/>
                  </a:cubicBezTo>
                  <a:cubicBezTo>
                    <a:pt x="5" y="282"/>
                    <a:pt x="5" y="280"/>
                    <a:pt x="3" y="280"/>
                  </a:cubicBezTo>
                  <a:cubicBezTo>
                    <a:pt x="3" y="280"/>
                    <a:pt x="4" y="259"/>
                    <a:pt x="5" y="257"/>
                  </a:cubicBezTo>
                  <a:cubicBezTo>
                    <a:pt x="6" y="247"/>
                    <a:pt x="6" y="237"/>
                    <a:pt x="6" y="227"/>
                  </a:cubicBezTo>
                  <a:cubicBezTo>
                    <a:pt x="7" y="208"/>
                    <a:pt x="4" y="188"/>
                    <a:pt x="5" y="168"/>
                  </a:cubicBezTo>
                  <a:cubicBezTo>
                    <a:pt x="5" y="150"/>
                    <a:pt x="8" y="129"/>
                    <a:pt x="22" y="115"/>
                  </a:cubicBezTo>
                  <a:cubicBezTo>
                    <a:pt x="32" y="105"/>
                    <a:pt x="47" y="102"/>
                    <a:pt x="60" y="102"/>
                  </a:cubicBezTo>
                  <a:cubicBezTo>
                    <a:pt x="72" y="101"/>
                    <a:pt x="85" y="102"/>
                    <a:pt x="96" y="103"/>
                  </a:cubicBezTo>
                  <a:cubicBezTo>
                    <a:pt x="112" y="104"/>
                    <a:pt x="127" y="104"/>
                    <a:pt x="142" y="103"/>
                  </a:cubicBezTo>
                  <a:cubicBezTo>
                    <a:pt x="152" y="103"/>
                    <a:pt x="162" y="104"/>
                    <a:pt x="172" y="104"/>
                  </a:cubicBezTo>
                  <a:cubicBezTo>
                    <a:pt x="182" y="103"/>
                    <a:pt x="191" y="101"/>
                    <a:pt x="200" y="99"/>
                  </a:cubicBezTo>
                  <a:cubicBezTo>
                    <a:pt x="211" y="97"/>
                    <a:pt x="221" y="100"/>
                    <a:pt x="231" y="98"/>
                  </a:cubicBezTo>
                  <a:cubicBezTo>
                    <a:pt x="239" y="97"/>
                    <a:pt x="238" y="103"/>
                    <a:pt x="239" y="109"/>
                  </a:cubicBezTo>
                  <a:cubicBezTo>
                    <a:pt x="240" y="114"/>
                    <a:pt x="241" y="119"/>
                    <a:pt x="241" y="124"/>
                  </a:cubicBezTo>
                  <a:cubicBezTo>
                    <a:pt x="241" y="125"/>
                    <a:pt x="242" y="126"/>
                    <a:pt x="243" y="125"/>
                  </a:cubicBezTo>
                  <a:cubicBezTo>
                    <a:pt x="249" y="120"/>
                    <a:pt x="254" y="113"/>
                    <a:pt x="260" y="107"/>
                  </a:cubicBezTo>
                  <a:cubicBezTo>
                    <a:pt x="267" y="100"/>
                    <a:pt x="274" y="93"/>
                    <a:pt x="282" y="86"/>
                  </a:cubicBezTo>
                  <a:cubicBezTo>
                    <a:pt x="287" y="81"/>
                    <a:pt x="306" y="67"/>
                    <a:pt x="304" y="57"/>
                  </a:cubicBezTo>
                  <a:cubicBezTo>
                    <a:pt x="303" y="52"/>
                    <a:pt x="301" y="49"/>
                    <a:pt x="297" y="47"/>
                  </a:cubicBezTo>
                  <a:cubicBezTo>
                    <a:pt x="289" y="41"/>
                    <a:pt x="282" y="35"/>
                    <a:pt x="275" y="29"/>
                  </a:cubicBezTo>
                  <a:cubicBezTo>
                    <a:pt x="268" y="22"/>
                    <a:pt x="261" y="17"/>
                    <a:pt x="254" y="10"/>
                  </a:cubicBezTo>
                  <a:cubicBezTo>
                    <a:pt x="249" y="6"/>
                    <a:pt x="244" y="1"/>
                    <a:pt x="237" y="0"/>
                  </a:cubicBezTo>
                  <a:cubicBezTo>
                    <a:pt x="236" y="0"/>
                    <a:pt x="236" y="0"/>
                    <a:pt x="235" y="1"/>
                  </a:cubicBezTo>
                  <a:cubicBezTo>
                    <a:pt x="234" y="5"/>
                    <a:pt x="235" y="9"/>
                    <a:pt x="235" y="13"/>
                  </a:cubicBezTo>
                  <a:cubicBezTo>
                    <a:pt x="237" y="23"/>
                    <a:pt x="237" y="32"/>
                    <a:pt x="235" y="42"/>
                  </a:cubicBezTo>
                  <a:cubicBezTo>
                    <a:pt x="234" y="44"/>
                    <a:pt x="237" y="44"/>
                    <a:pt x="23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1270"/>
            <p:cNvSpPr/>
            <p:nvPr/>
          </p:nvSpPr>
          <p:spPr bwMode="auto">
            <a:xfrm>
              <a:off x="2799089" y="3615547"/>
              <a:ext cx="2043748" cy="2396133"/>
            </a:xfrm>
            <a:custGeom>
              <a:avLst/>
              <a:gdLst>
                <a:gd name="T0" fmla="*/ 12 w 175"/>
                <a:gd name="T1" fmla="*/ 179 h 180"/>
                <a:gd name="T2" fmla="*/ 27 w 175"/>
                <a:gd name="T3" fmla="*/ 66 h 180"/>
                <a:gd name="T4" fmla="*/ 78 w 175"/>
                <a:gd name="T5" fmla="*/ 49 h 180"/>
                <a:gd name="T6" fmla="*/ 92 w 175"/>
                <a:gd name="T7" fmla="*/ 48 h 180"/>
                <a:gd name="T8" fmla="*/ 93 w 175"/>
                <a:gd name="T9" fmla="*/ 62 h 180"/>
                <a:gd name="T10" fmla="*/ 79 w 175"/>
                <a:gd name="T11" fmla="*/ 88 h 180"/>
                <a:gd name="T12" fmla="*/ 80 w 175"/>
                <a:gd name="T13" fmla="*/ 90 h 180"/>
                <a:gd name="T14" fmla="*/ 93 w 175"/>
                <a:gd name="T15" fmla="*/ 86 h 180"/>
                <a:gd name="T16" fmla="*/ 121 w 175"/>
                <a:gd name="T17" fmla="*/ 72 h 180"/>
                <a:gd name="T18" fmla="*/ 156 w 175"/>
                <a:gd name="T19" fmla="*/ 57 h 180"/>
                <a:gd name="T20" fmla="*/ 174 w 175"/>
                <a:gd name="T21" fmla="*/ 49 h 180"/>
                <a:gd name="T22" fmla="*/ 174 w 175"/>
                <a:gd name="T23" fmla="*/ 47 h 180"/>
                <a:gd name="T24" fmla="*/ 155 w 175"/>
                <a:gd name="T25" fmla="*/ 30 h 180"/>
                <a:gd name="T26" fmla="*/ 122 w 175"/>
                <a:gd name="T27" fmla="*/ 1 h 180"/>
                <a:gd name="T28" fmla="*/ 121 w 175"/>
                <a:gd name="T29" fmla="*/ 3 h 180"/>
                <a:gd name="T30" fmla="*/ 164 w 175"/>
                <a:gd name="T31" fmla="*/ 40 h 180"/>
                <a:gd name="T32" fmla="*/ 167 w 175"/>
                <a:gd name="T33" fmla="*/ 50 h 180"/>
                <a:gd name="T34" fmla="*/ 155 w 175"/>
                <a:gd name="T35" fmla="*/ 55 h 180"/>
                <a:gd name="T36" fmla="*/ 130 w 175"/>
                <a:gd name="T37" fmla="*/ 65 h 180"/>
                <a:gd name="T38" fmla="*/ 105 w 175"/>
                <a:gd name="T39" fmla="*/ 76 h 180"/>
                <a:gd name="T40" fmla="*/ 86 w 175"/>
                <a:gd name="T41" fmla="*/ 87 h 180"/>
                <a:gd name="T42" fmla="*/ 87 w 175"/>
                <a:gd name="T43" fmla="*/ 78 h 180"/>
                <a:gd name="T44" fmla="*/ 94 w 175"/>
                <a:gd name="T45" fmla="*/ 67 h 180"/>
                <a:gd name="T46" fmla="*/ 100 w 175"/>
                <a:gd name="T47" fmla="*/ 47 h 180"/>
                <a:gd name="T48" fmla="*/ 99 w 175"/>
                <a:gd name="T49" fmla="*/ 46 h 180"/>
                <a:gd name="T50" fmla="*/ 83 w 175"/>
                <a:gd name="T51" fmla="*/ 46 h 180"/>
                <a:gd name="T52" fmla="*/ 54 w 175"/>
                <a:gd name="T53" fmla="*/ 49 h 180"/>
                <a:gd name="T54" fmla="*/ 19 w 175"/>
                <a:gd name="T55" fmla="*/ 72 h 180"/>
                <a:gd name="T56" fmla="*/ 9 w 175"/>
                <a:gd name="T57" fmla="*/ 117 h 180"/>
                <a:gd name="T58" fmla="*/ 10 w 175"/>
                <a:gd name="T59" fmla="*/ 179 h 180"/>
                <a:gd name="T60" fmla="*/ 12 w 175"/>
                <a:gd name="T61"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5" h="180">
                  <a:moveTo>
                    <a:pt x="12" y="179"/>
                  </a:moveTo>
                  <a:cubicBezTo>
                    <a:pt x="16" y="142"/>
                    <a:pt x="0" y="97"/>
                    <a:pt x="27" y="66"/>
                  </a:cubicBezTo>
                  <a:cubicBezTo>
                    <a:pt x="41" y="50"/>
                    <a:pt x="59" y="52"/>
                    <a:pt x="78" y="49"/>
                  </a:cubicBezTo>
                  <a:cubicBezTo>
                    <a:pt x="83" y="49"/>
                    <a:pt x="87" y="48"/>
                    <a:pt x="92" y="48"/>
                  </a:cubicBezTo>
                  <a:cubicBezTo>
                    <a:pt x="101" y="47"/>
                    <a:pt x="95" y="58"/>
                    <a:pt x="93" y="62"/>
                  </a:cubicBezTo>
                  <a:cubicBezTo>
                    <a:pt x="89" y="71"/>
                    <a:pt x="83" y="79"/>
                    <a:pt x="79" y="88"/>
                  </a:cubicBezTo>
                  <a:cubicBezTo>
                    <a:pt x="79" y="88"/>
                    <a:pt x="79" y="90"/>
                    <a:pt x="80" y="90"/>
                  </a:cubicBezTo>
                  <a:cubicBezTo>
                    <a:pt x="85" y="91"/>
                    <a:pt x="89" y="89"/>
                    <a:pt x="93" y="86"/>
                  </a:cubicBezTo>
                  <a:cubicBezTo>
                    <a:pt x="103" y="81"/>
                    <a:pt x="111" y="76"/>
                    <a:pt x="121" y="72"/>
                  </a:cubicBezTo>
                  <a:cubicBezTo>
                    <a:pt x="132" y="67"/>
                    <a:pt x="144" y="62"/>
                    <a:pt x="156" y="57"/>
                  </a:cubicBezTo>
                  <a:cubicBezTo>
                    <a:pt x="162" y="55"/>
                    <a:pt x="169" y="53"/>
                    <a:pt x="174" y="49"/>
                  </a:cubicBezTo>
                  <a:cubicBezTo>
                    <a:pt x="174" y="48"/>
                    <a:pt x="175" y="47"/>
                    <a:pt x="174" y="47"/>
                  </a:cubicBezTo>
                  <a:cubicBezTo>
                    <a:pt x="169" y="40"/>
                    <a:pt x="162" y="35"/>
                    <a:pt x="155" y="30"/>
                  </a:cubicBezTo>
                  <a:cubicBezTo>
                    <a:pt x="143" y="21"/>
                    <a:pt x="133" y="10"/>
                    <a:pt x="122" y="1"/>
                  </a:cubicBezTo>
                  <a:cubicBezTo>
                    <a:pt x="121" y="0"/>
                    <a:pt x="119" y="2"/>
                    <a:pt x="121" y="3"/>
                  </a:cubicBezTo>
                  <a:cubicBezTo>
                    <a:pt x="135" y="15"/>
                    <a:pt x="149" y="28"/>
                    <a:pt x="164" y="40"/>
                  </a:cubicBezTo>
                  <a:cubicBezTo>
                    <a:pt x="167" y="42"/>
                    <a:pt x="173" y="47"/>
                    <a:pt x="167" y="50"/>
                  </a:cubicBezTo>
                  <a:cubicBezTo>
                    <a:pt x="164" y="52"/>
                    <a:pt x="159" y="54"/>
                    <a:pt x="155" y="55"/>
                  </a:cubicBezTo>
                  <a:cubicBezTo>
                    <a:pt x="147" y="58"/>
                    <a:pt x="139" y="62"/>
                    <a:pt x="130" y="65"/>
                  </a:cubicBezTo>
                  <a:cubicBezTo>
                    <a:pt x="122" y="69"/>
                    <a:pt x="114" y="72"/>
                    <a:pt x="105" y="76"/>
                  </a:cubicBezTo>
                  <a:cubicBezTo>
                    <a:pt x="99" y="80"/>
                    <a:pt x="93" y="85"/>
                    <a:pt x="86" y="87"/>
                  </a:cubicBezTo>
                  <a:cubicBezTo>
                    <a:pt x="79" y="89"/>
                    <a:pt x="87" y="79"/>
                    <a:pt x="87" y="78"/>
                  </a:cubicBezTo>
                  <a:cubicBezTo>
                    <a:pt x="90" y="74"/>
                    <a:pt x="92" y="70"/>
                    <a:pt x="94" y="67"/>
                  </a:cubicBezTo>
                  <a:cubicBezTo>
                    <a:pt x="97" y="60"/>
                    <a:pt x="99" y="54"/>
                    <a:pt x="100" y="47"/>
                  </a:cubicBezTo>
                  <a:cubicBezTo>
                    <a:pt x="100" y="47"/>
                    <a:pt x="99" y="46"/>
                    <a:pt x="99" y="46"/>
                  </a:cubicBezTo>
                  <a:cubicBezTo>
                    <a:pt x="93" y="44"/>
                    <a:pt x="88" y="45"/>
                    <a:pt x="83" y="46"/>
                  </a:cubicBezTo>
                  <a:cubicBezTo>
                    <a:pt x="73" y="47"/>
                    <a:pt x="64" y="47"/>
                    <a:pt x="54" y="49"/>
                  </a:cubicBezTo>
                  <a:cubicBezTo>
                    <a:pt x="40" y="51"/>
                    <a:pt x="28" y="60"/>
                    <a:pt x="19" y="72"/>
                  </a:cubicBezTo>
                  <a:cubicBezTo>
                    <a:pt x="9" y="85"/>
                    <a:pt x="8" y="101"/>
                    <a:pt x="9" y="117"/>
                  </a:cubicBezTo>
                  <a:cubicBezTo>
                    <a:pt x="10" y="138"/>
                    <a:pt x="12" y="158"/>
                    <a:pt x="10" y="179"/>
                  </a:cubicBezTo>
                  <a:cubicBezTo>
                    <a:pt x="9" y="180"/>
                    <a:pt x="12" y="180"/>
                    <a:pt x="12" y="17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1271"/>
            <p:cNvSpPr/>
            <p:nvPr/>
          </p:nvSpPr>
          <p:spPr bwMode="auto">
            <a:xfrm>
              <a:off x="3613628" y="4458646"/>
              <a:ext cx="1382242" cy="1526354"/>
            </a:xfrm>
            <a:custGeom>
              <a:avLst/>
              <a:gdLst>
                <a:gd name="T0" fmla="*/ 5 w 126"/>
                <a:gd name="T1" fmla="*/ 119 h 121"/>
                <a:gd name="T2" fmla="*/ 15 w 126"/>
                <a:gd name="T3" fmla="*/ 72 h 121"/>
                <a:gd name="T4" fmla="*/ 35 w 126"/>
                <a:gd name="T5" fmla="*/ 63 h 121"/>
                <a:gd name="T6" fmla="*/ 48 w 126"/>
                <a:gd name="T7" fmla="*/ 62 h 121"/>
                <a:gd name="T8" fmla="*/ 53 w 126"/>
                <a:gd name="T9" fmla="*/ 72 h 121"/>
                <a:gd name="T10" fmla="*/ 58 w 126"/>
                <a:gd name="T11" fmla="*/ 87 h 121"/>
                <a:gd name="T12" fmla="*/ 75 w 126"/>
                <a:gd name="T13" fmla="*/ 79 h 121"/>
                <a:gd name="T14" fmla="*/ 109 w 126"/>
                <a:gd name="T15" fmla="*/ 53 h 121"/>
                <a:gd name="T16" fmla="*/ 124 w 126"/>
                <a:gd name="T17" fmla="*/ 40 h 121"/>
                <a:gd name="T18" fmla="*/ 111 w 126"/>
                <a:gd name="T19" fmla="*/ 23 h 121"/>
                <a:gd name="T20" fmla="*/ 78 w 126"/>
                <a:gd name="T21" fmla="*/ 1 h 121"/>
                <a:gd name="T22" fmla="*/ 77 w 126"/>
                <a:gd name="T23" fmla="*/ 3 h 121"/>
                <a:gd name="T24" fmla="*/ 105 w 126"/>
                <a:gd name="T25" fmla="*/ 22 h 121"/>
                <a:gd name="T26" fmla="*/ 120 w 126"/>
                <a:gd name="T27" fmla="*/ 35 h 121"/>
                <a:gd name="T28" fmla="*/ 107 w 126"/>
                <a:gd name="T29" fmla="*/ 51 h 121"/>
                <a:gd name="T30" fmla="*/ 78 w 126"/>
                <a:gd name="T31" fmla="*/ 73 h 121"/>
                <a:gd name="T32" fmla="*/ 65 w 126"/>
                <a:gd name="T33" fmla="*/ 83 h 121"/>
                <a:gd name="T34" fmla="*/ 57 w 126"/>
                <a:gd name="T35" fmla="*/ 67 h 121"/>
                <a:gd name="T36" fmla="*/ 25 w 126"/>
                <a:gd name="T37" fmla="*/ 64 h 121"/>
                <a:gd name="T38" fmla="*/ 4 w 126"/>
                <a:gd name="T39" fmla="*/ 81 h 121"/>
                <a:gd name="T40" fmla="*/ 2 w 126"/>
                <a:gd name="T41" fmla="*/ 119 h 121"/>
                <a:gd name="T42" fmla="*/ 5 w 126"/>
                <a:gd name="T43" fmla="*/ 11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21">
                  <a:moveTo>
                    <a:pt x="5" y="119"/>
                  </a:moveTo>
                  <a:cubicBezTo>
                    <a:pt x="5" y="103"/>
                    <a:pt x="1" y="83"/>
                    <a:pt x="15" y="72"/>
                  </a:cubicBezTo>
                  <a:cubicBezTo>
                    <a:pt x="21" y="67"/>
                    <a:pt x="28" y="65"/>
                    <a:pt x="35" y="63"/>
                  </a:cubicBezTo>
                  <a:cubicBezTo>
                    <a:pt x="39" y="62"/>
                    <a:pt x="43" y="62"/>
                    <a:pt x="48" y="62"/>
                  </a:cubicBezTo>
                  <a:cubicBezTo>
                    <a:pt x="58" y="61"/>
                    <a:pt x="54" y="68"/>
                    <a:pt x="53" y="72"/>
                  </a:cubicBezTo>
                  <a:cubicBezTo>
                    <a:pt x="52" y="77"/>
                    <a:pt x="53" y="85"/>
                    <a:pt x="58" y="87"/>
                  </a:cubicBezTo>
                  <a:cubicBezTo>
                    <a:pt x="64" y="88"/>
                    <a:pt x="71" y="82"/>
                    <a:pt x="75" y="79"/>
                  </a:cubicBezTo>
                  <a:cubicBezTo>
                    <a:pt x="86" y="70"/>
                    <a:pt x="96" y="59"/>
                    <a:pt x="109" y="53"/>
                  </a:cubicBezTo>
                  <a:cubicBezTo>
                    <a:pt x="113" y="51"/>
                    <a:pt x="124" y="47"/>
                    <a:pt x="124" y="40"/>
                  </a:cubicBezTo>
                  <a:cubicBezTo>
                    <a:pt x="124" y="32"/>
                    <a:pt x="116" y="27"/>
                    <a:pt x="111" y="23"/>
                  </a:cubicBezTo>
                  <a:cubicBezTo>
                    <a:pt x="100" y="15"/>
                    <a:pt x="89" y="7"/>
                    <a:pt x="78" y="1"/>
                  </a:cubicBezTo>
                  <a:cubicBezTo>
                    <a:pt x="77" y="0"/>
                    <a:pt x="75" y="2"/>
                    <a:pt x="77" y="3"/>
                  </a:cubicBezTo>
                  <a:cubicBezTo>
                    <a:pt x="87" y="8"/>
                    <a:pt x="96" y="15"/>
                    <a:pt x="105" y="22"/>
                  </a:cubicBezTo>
                  <a:cubicBezTo>
                    <a:pt x="111" y="25"/>
                    <a:pt x="116" y="30"/>
                    <a:pt x="120" y="35"/>
                  </a:cubicBezTo>
                  <a:cubicBezTo>
                    <a:pt x="126" y="43"/>
                    <a:pt x="112" y="48"/>
                    <a:pt x="107" y="51"/>
                  </a:cubicBezTo>
                  <a:cubicBezTo>
                    <a:pt x="96" y="56"/>
                    <a:pt x="88" y="64"/>
                    <a:pt x="78" y="73"/>
                  </a:cubicBezTo>
                  <a:cubicBezTo>
                    <a:pt x="74" y="76"/>
                    <a:pt x="70" y="80"/>
                    <a:pt x="65" y="83"/>
                  </a:cubicBezTo>
                  <a:cubicBezTo>
                    <a:pt x="55" y="89"/>
                    <a:pt x="56" y="73"/>
                    <a:pt x="57" y="67"/>
                  </a:cubicBezTo>
                  <a:cubicBezTo>
                    <a:pt x="60" y="52"/>
                    <a:pt x="31" y="61"/>
                    <a:pt x="25" y="64"/>
                  </a:cubicBezTo>
                  <a:cubicBezTo>
                    <a:pt x="17" y="67"/>
                    <a:pt x="8" y="72"/>
                    <a:pt x="4" y="81"/>
                  </a:cubicBezTo>
                  <a:cubicBezTo>
                    <a:pt x="0" y="93"/>
                    <a:pt x="2" y="107"/>
                    <a:pt x="2" y="119"/>
                  </a:cubicBezTo>
                  <a:cubicBezTo>
                    <a:pt x="2" y="121"/>
                    <a:pt x="5" y="121"/>
                    <a:pt x="5" y="119"/>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1272"/>
            <p:cNvSpPr/>
            <p:nvPr/>
          </p:nvSpPr>
          <p:spPr bwMode="auto">
            <a:xfrm>
              <a:off x="1352670" y="5910284"/>
              <a:ext cx="2354755" cy="122750"/>
            </a:xfrm>
            <a:custGeom>
              <a:avLst/>
              <a:gdLst>
                <a:gd name="T0" fmla="*/ 2 w 202"/>
                <a:gd name="T1" fmla="*/ 7 h 10"/>
                <a:gd name="T2" fmla="*/ 46 w 202"/>
                <a:gd name="T3" fmla="*/ 8 h 10"/>
                <a:gd name="T4" fmla="*/ 97 w 202"/>
                <a:gd name="T5" fmla="*/ 7 h 10"/>
                <a:gd name="T6" fmla="*/ 200 w 202"/>
                <a:gd name="T7" fmla="*/ 2 h 10"/>
                <a:gd name="T8" fmla="*/ 200 w 202"/>
                <a:gd name="T9" fmla="*/ 0 h 10"/>
                <a:gd name="T10" fmla="*/ 101 w 202"/>
                <a:gd name="T11" fmla="*/ 5 h 10"/>
                <a:gd name="T12" fmla="*/ 54 w 202"/>
                <a:gd name="T13" fmla="*/ 5 h 10"/>
                <a:gd name="T14" fmla="*/ 3 w 202"/>
                <a:gd name="T15" fmla="*/ 5 h 10"/>
                <a:gd name="T16" fmla="*/ 2 w 202"/>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10">
                  <a:moveTo>
                    <a:pt x="2" y="7"/>
                  </a:moveTo>
                  <a:cubicBezTo>
                    <a:pt x="17" y="10"/>
                    <a:pt x="31" y="8"/>
                    <a:pt x="46" y="8"/>
                  </a:cubicBezTo>
                  <a:cubicBezTo>
                    <a:pt x="63" y="7"/>
                    <a:pt x="80" y="6"/>
                    <a:pt x="97" y="7"/>
                  </a:cubicBezTo>
                  <a:cubicBezTo>
                    <a:pt x="132" y="9"/>
                    <a:pt x="166" y="2"/>
                    <a:pt x="200" y="2"/>
                  </a:cubicBezTo>
                  <a:cubicBezTo>
                    <a:pt x="202" y="2"/>
                    <a:pt x="202" y="0"/>
                    <a:pt x="200" y="0"/>
                  </a:cubicBezTo>
                  <a:cubicBezTo>
                    <a:pt x="167" y="0"/>
                    <a:pt x="134" y="7"/>
                    <a:pt x="101" y="5"/>
                  </a:cubicBezTo>
                  <a:cubicBezTo>
                    <a:pt x="85" y="4"/>
                    <a:pt x="70" y="4"/>
                    <a:pt x="54" y="5"/>
                  </a:cubicBezTo>
                  <a:cubicBezTo>
                    <a:pt x="36" y="5"/>
                    <a:pt x="19" y="8"/>
                    <a:pt x="3" y="5"/>
                  </a:cubicBezTo>
                  <a:cubicBezTo>
                    <a:pt x="1" y="5"/>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273"/>
            <p:cNvSpPr/>
            <p:nvPr/>
          </p:nvSpPr>
          <p:spPr bwMode="auto">
            <a:xfrm>
              <a:off x="1643927" y="5365919"/>
              <a:ext cx="232021" cy="389596"/>
            </a:xfrm>
            <a:custGeom>
              <a:avLst/>
              <a:gdLst>
                <a:gd name="T0" fmla="*/ 3 w 20"/>
                <a:gd name="T1" fmla="*/ 18 h 31"/>
                <a:gd name="T2" fmla="*/ 1 w 20"/>
                <a:gd name="T3" fmla="*/ 29 h 31"/>
                <a:gd name="T4" fmla="*/ 3 w 20"/>
                <a:gd name="T5" fmla="*/ 29 h 31"/>
                <a:gd name="T6" fmla="*/ 9 w 20"/>
                <a:gd name="T7" fmla="*/ 2 h 31"/>
                <a:gd name="T8" fmla="*/ 7 w 20"/>
                <a:gd name="T9" fmla="*/ 3 h 31"/>
                <a:gd name="T10" fmla="*/ 14 w 20"/>
                <a:gd name="T11" fmla="*/ 15 h 31"/>
                <a:gd name="T12" fmla="*/ 18 w 20"/>
                <a:gd name="T13" fmla="*/ 27 h 31"/>
                <a:gd name="T14" fmla="*/ 20 w 20"/>
                <a:gd name="T15" fmla="*/ 26 h 31"/>
                <a:gd name="T16" fmla="*/ 6 w 20"/>
                <a:gd name="T17" fmla="*/ 17 h 31"/>
                <a:gd name="T18" fmla="*/ 6 w 20"/>
                <a:gd name="T19" fmla="*/ 20 h 31"/>
                <a:gd name="T20" fmla="*/ 18 w 20"/>
                <a:gd name="T21" fmla="*/ 26 h 31"/>
                <a:gd name="T22" fmla="*/ 20 w 20"/>
                <a:gd name="T23" fmla="*/ 25 h 31"/>
                <a:gd name="T24" fmla="*/ 9 w 20"/>
                <a:gd name="T25" fmla="*/ 0 h 31"/>
                <a:gd name="T26" fmla="*/ 7 w 20"/>
                <a:gd name="T27" fmla="*/ 1 h 31"/>
                <a:gd name="T28" fmla="*/ 1 w 20"/>
                <a:gd name="T29" fmla="*/ 29 h 31"/>
                <a:gd name="T30" fmla="*/ 3 w 20"/>
                <a:gd name="T31" fmla="*/ 29 h 31"/>
                <a:gd name="T32" fmla="*/ 6 w 20"/>
                <a:gd name="T33" fmla="*/ 18 h 31"/>
                <a:gd name="T34" fmla="*/ 3 w 20"/>
                <a:gd name="T35"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3" y="18"/>
                  </a:moveTo>
                  <a:cubicBezTo>
                    <a:pt x="3" y="22"/>
                    <a:pt x="2" y="25"/>
                    <a:pt x="1" y="29"/>
                  </a:cubicBezTo>
                  <a:cubicBezTo>
                    <a:pt x="0" y="30"/>
                    <a:pt x="3" y="31"/>
                    <a:pt x="3" y="29"/>
                  </a:cubicBezTo>
                  <a:cubicBezTo>
                    <a:pt x="6" y="20"/>
                    <a:pt x="7" y="11"/>
                    <a:pt x="9" y="2"/>
                  </a:cubicBezTo>
                  <a:cubicBezTo>
                    <a:pt x="9" y="2"/>
                    <a:pt x="8" y="3"/>
                    <a:pt x="7" y="3"/>
                  </a:cubicBezTo>
                  <a:cubicBezTo>
                    <a:pt x="12" y="5"/>
                    <a:pt x="13" y="11"/>
                    <a:pt x="14" y="15"/>
                  </a:cubicBezTo>
                  <a:cubicBezTo>
                    <a:pt x="15" y="19"/>
                    <a:pt x="15" y="23"/>
                    <a:pt x="18" y="27"/>
                  </a:cubicBezTo>
                  <a:cubicBezTo>
                    <a:pt x="18" y="28"/>
                    <a:pt x="20" y="27"/>
                    <a:pt x="20" y="26"/>
                  </a:cubicBezTo>
                  <a:cubicBezTo>
                    <a:pt x="18" y="18"/>
                    <a:pt x="13" y="19"/>
                    <a:pt x="6" y="17"/>
                  </a:cubicBezTo>
                  <a:cubicBezTo>
                    <a:pt x="5" y="17"/>
                    <a:pt x="4" y="19"/>
                    <a:pt x="6" y="20"/>
                  </a:cubicBezTo>
                  <a:cubicBezTo>
                    <a:pt x="11" y="21"/>
                    <a:pt x="15" y="20"/>
                    <a:pt x="18" y="26"/>
                  </a:cubicBezTo>
                  <a:cubicBezTo>
                    <a:pt x="18" y="26"/>
                    <a:pt x="19" y="26"/>
                    <a:pt x="20" y="25"/>
                  </a:cubicBezTo>
                  <a:cubicBezTo>
                    <a:pt x="16" y="18"/>
                    <a:pt x="17" y="4"/>
                    <a:pt x="9" y="0"/>
                  </a:cubicBezTo>
                  <a:cubicBezTo>
                    <a:pt x="8" y="0"/>
                    <a:pt x="7" y="0"/>
                    <a:pt x="7" y="1"/>
                  </a:cubicBezTo>
                  <a:cubicBezTo>
                    <a:pt x="4" y="10"/>
                    <a:pt x="4" y="20"/>
                    <a:pt x="1" y="29"/>
                  </a:cubicBezTo>
                  <a:cubicBezTo>
                    <a:pt x="2" y="29"/>
                    <a:pt x="3" y="29"/>
                    <a:pt x="3" y="29"/>
                  </a:cubicBezTo>
                  <a:cubicBezTo>
                    <a:pt x="4" y="26"/>
                    <a:pt x="6" y="22"/>
                    <a:pt x="6" y="18"/>
                  </a:cubicBezTo>
                  <a:cubicBezTo>
                    <a:pt x="6" y="17"/>
                    <a:pt x="3" y="17"/>
                    <a:pt x="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274"/>
            <p:cNvSpPr/>
            <p:nvPr/>
          </p:nvSpPr>
          <p:spPr bwMode="auto">
            <a:xfrm>
              <a:off x="2399227" y="5339233"/>
              <a:ext cx="306069" cy="378922"/>
            </a:xfrm>
            <a:custGeom>
              <a:avLst/>
              <a:gdLst>
                <a:gd name="T0" fmla="*/ 1 w 26"/>
                <a:gd name="T1" fmla="*/ 18 h 30"/>
                <a:gd name="T2" fmla="*/ 3 w 26"/>
                <a:gd name="T3" fmla="*/ 27 h 30"/>
                <a:gd name="T4" fmla="*/ 6 w 26"/>
                <a:gd name="T5" fmla="*/ 26 h 30"/>
                <a:gd name="T6" fmla="*/ 5 w 26"/>
                <a:gd name="T7" fmla="*/ 4 h 30"/>
                <a:gd name="T8" fmla="*/ 9 w 26"/>
                <a:gd name="T9" fmla="*/ 4 h 30"/>
                <a:gd name="T10" fmla="*/ 6 w 26"/>
                <a:gd name="T11" fmla="*/ 10 h 30"/>
                <a:gd name="T12" fmla="*/ 6 w 26"/>
                <a:gd name="T13" fmla="*/ 12 h 30"/>
                <a:gd name="T14" fmla="*/ 19 w 26"/>
                <a:gd name="T15" fmla="*/ 19 h 30"/>
                <a:gd name="T16" fmla="*/ 3 w 26"/>
                <a:gd name="T17" fmla="*/ 24 h 30"/>
                <a:gd name="T18" fmla="*/ 2 w 26"/>
                <a:gd name="T19" fmla="*/ 25 h 30"/>
                <a:gd name="T20" fmla="*/ 21 w 26"/>
                <a:gd name="T21" fmla="*/ 22 h 30"/>
                <a:gd name="T22" fmla="*/ 7 w 26"/>
                <a:gd name="T23" fmla="*/ 10 h 30"/>
                <a:gd name="T24" fmla="*/ 7 w 26"/>
                <a:gd name="T25" fmla="*/ 12 h 30"/>
                <a:gd name="T26" fmla="*/ 12 w 26"/>
                <a:gd name="T27" fmla="*/ 4 h 30"/>
                <a:gd name="T28" fmla="*/ 6 w 26"/>
                <a:gd name="T29" fmla="*/ 0 h 30"/>
                <a:gd name="T30" fmla="*/ 0 w 26"/>
                <a:gd name="T31" fmla="*/ 8 h 30"/>
                <a:gd name="T32" fmla="*/ 3 w 26"/>
                <a:gd name="T33" fmla="*/ 27 h 30"/>
                <a:gd name="T34" fmla="*/ 5 w 26"/>
                <a:gd name="T35" fmla="*/ 25 h 30"/>
                <a:gd name="T36" fmla="*/ 4 w 26"/>
                <a:gd name="T37" fmla="*/ 17 h 30"/>
                <a:gd name="T38" fmla="*/ 1 w 26"/>
                <a:gd name="T39"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30">
                  <a:moveTo>
                    <a:pt x="1" y="18"/>
                  </a:moveTo>
                  <a:cubicBezTo>
                    <a:pt x="2" y="21"/>
                    <a:pt x="2" y="24"/>
                    <a:pt x="3" y="27"/>
                  </a:cubicBezTo>
                  <a:cubicBezTo>
                    <a:pt x="4" y="28"/>
                    <a:pt x="6" y="27"/>
                    <a:pt x="6" y="26"/>
                  </a:cubicBezTo>
                  <a:cubicBezTo>
                    <a:pt x="4" y="20"/>
                    <a:pt x="0" y="9"/>
                    <a:pt x="5" y="4"/>
                  </a:cubicBezTo>
                  <a:cubicBezTo>
                    <a:pt x="6" y="2"/>
                    <a:pt x="8" y="3"/>
                    <a:pt x="9" y="4"/>
                  </a:cubicBezTo>
                  <a:cubicBezTo>
                    <a:pt x="11" y="7"/>
                    <a:pt x="8" y="9"/>
                    <a:pt x="6" y="10"/>
                  </a:cubicBezTo>
                  <a:cubicBezTo>
                    <a:pt x="5" y="10"/>
                    <a:pt x="5" y="11"/>
                    <a:pt x="6" y="12"/>
                  </a:cubicBezTo>
                  <a:cubicBezTo>
                    <a:pt x="9" y="14"/>
                    <a:pt x="18" y="14"/>
                    <a:pt x="19" y="19"/>
                  </a:cubicBezTo>
                  <a:cubicBezTo>
                    <a:pt x="19" y="24"/>
                    <a:pt x="7" y="26"/>
                    <a:pt x="3" y="24"/>
                  </a:cubicBezTo>
                  <a:cubicBezTo>
                    <a:pt x="2" y="22"/>
                    <a:pt x="0" y="24"/>
                    <a:pt x="2" y="25"/>
                  </a:cubicBezTo>
                  <a:cubicBezTo>
                    <a:pt x="6" y="30"/>
                    <a:pt x="17" y="27"/>
                    <a:pt x="21" y="22"/>
                  </a:cubicBezTo>
                  <a:cubicBezTo>
                    <a:pt x="26" y="14"/>
                    <a:pt x="11" y="12"/>
                    <a:pt x="7" y="10"/>
                  </a:cubicBezTo>
                  <a:cubicBezTo>
                    <a:pt x="7" y="11"/>
                    <a:pt x="7" y="11"/>
                    <a:pt x="7" y="12"/>
                  </a:cubicBezTo>
                  <a:cubicBezTo>
                    <a:pt x="10" y="11"/>
                    <a:pt x="13" y="8"/>
                    <a:pt x="12" y="4"/>
                  </a:cubicBezTo>
                  <a:cubicBezTo>
                    <a:pt x="12" y="2"/>
                    <a:pt x="9" y="0"/>
                    <a:pt x="6" y="0"/>
                  </a:cubicBezTo>
                  <a:cubicBezTo>
                    <a:pt x="3" y="0"/>
                    <a:pt x="1" y="5"/>
                    <a:pt x="0" y="8"/>
                  </a:cubicBezTo>
                  <a:cubicBezTo>
                    <a:pt x="0" y="14"/>
                    <a:pt x="2" y="21"/>
                    <a:pt x="3" y="27"/>
                  </a:cubicBezTo>
                  <a:cubicBezTo>
                    <a:pt x="4" y="26"/>
                    <a:pt x="5" y="26"/>
                    <a:pt x="5" y="25"/>
                  </a:cubicBezTo>
                  <a:cubicBezTo>
                    <a:pt x="4" y="23"/>
                    <a:pt x="4" y="20"/>
                    <a:pt x="4" y="17"/>
                  </a:cubicBezTo>
                  <a:cubicBezTo>
                    <a:pt x="3" y="15"/>
                    <a:pt x="1" y="16"/>
                    <a:pt x="1" y="18"/>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75"/>
            <p:cNvSpPr/>
            <p:nvPr/>
          </p:nvSpPr>
          <p:spPr bwMode="auto">
            <a:xfrm>
              <a:off x="3065665" y="5291203"/>
              <a:ext cx="360373" cy="400269"/>
            </a:xfrm>
            <a:custGeom>
              <a:avLst/>
              <a:gdLst>
                <a:gd name="T0" fmla="*/ 19 w 31"/>
                <a:gd name="T1" fmla="*/ 6 h 32"/>
                <a:gd name="T2" fmla="*/ 2 w 31"/>
                <a:gd name="T3" fmla="*/ 21 h 32"/>
                <a:gd name="T4" fmla="*/ 30 w 31"/>
                <a:gd name="T5" fmla="*/ 26 h 32"/>
                <a:gd name="T6" fmla="*/ 28 w 31"/>
                <a:gd name="T7" fmla="*/ 24 h 32"/>
                <a:gd name="T8" fmla="*/ 7 w 31"/>
                <a:gd name="T9" fmla="*/ 24 h 32"/>
                <a:gd name="T10" fmla="*/ 17 w 31"/>
                <a:gd name="T11" fmla="*/ 9 h 32"/>
                <a:gd name="T12" fmla="*/ 19 w 31"/>
                <a:gd name="T13" fmla="*/ 6 h 32"/>
              </a:gdLst>
              <a:ahLst/>
              <a:cxnLst>
                <a:cxn ang="0">
                  <a:pos x="T0" y="T1"/>
                </a:cxn>
                <a:cxn ang="0">
                  <a:pos x="T2" y="T3"/>
                </a:cxn>
                <a:cxn ang="0">
                  <a:pos x="T4" y="T5"/>
                </a:cxn>
                <a:cxn ang="0">
                  <a:pos x="T6" y="T7"/>
                </a:cxn>
                <a:cxn ang="0">
                  <a:pos x="T8" y="T9"/>
                </a:cxn>
                <a:cxn ang="0">
                  <a:pos x="T10" y="T11"/>
                </a:cxn>
                <a:cxn ang="0">
                  <a:pos x="T12" y="T13"/>
                </a:cxn>
              </a:cxnLst>
              <a:rect l="0" t="0" r="r" b="b"/>
              <a:pathLst>
                <a:path w="31" h="32">
                  <a:moveTo>
                    <a:pt x="19" y="6"/>
                  </a:moveTo>
                  <a:cubicBezTo>
                    <a:pt x="10" y="0"/>
                    <a:pt x="0" y="14"/>
                    <a:pt x="2" y="21"/>
                  </a:cubicBezTo>
                  <a:cubicBezTo>
                    <a:pt x="5" y="32"/>
                    <a:pt x="23" y="31"/>
                    <a:pt x="30" y="26"/>
                  </a:cubicBezTo>
                  <a:cubicBezTo>
                    <a:pt x="31" y="25"/>
                    <a:pt x="29" y="23"/>
                    <a:pt x="28" y="24"/>
                  </a:cubicBezTo>
                  <a:cubicBezTo>
                    <a:pt x="22" y="28"/>
                    <a:pt x="12" y="28"/>
                    <a:pt x="7" y="24"/>
                  </a:cubicBezTo>
                  <a:cubicBezTo>
                    <a:pt x="0" y="18"/>
                    <a:pt x="10" y="3"/>
                    <a:pt x="17" y="9"/>
                  </a:cubicBezTo>
                  <a:cubicBezTo>
                    <a:pt x="19" y="10"/>
                    <a:pt x="20" y="7"/>
                    <a:pt x="19" y="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79"/>
            <p:cNvSpPr/>
            <p:nvPr/>
          </p:nvSpPr>
          <p:spPr bwMode="auto">
            <a:xfrm>
              <a:off x="1629119" y="3284527"/>
              <a:ext cx="528217" cy="490995"/>
            </a:xfrm>
            <a:custGeom>
              <a:avLst/>
              <a:gdLst>
                <a:gd name="T0" fmla="*/ 11 w 45"/>
                <a:gd name="T1" fmla="*/ 27 h 39"/>
                <a:gd name="T2" fmla="*/ 26 w 45"/>
                <a:gd name="T3" fmla="*/ 8 h 39"/>
                <a:gd name="T4" fmla="*/ 31 w 45"/>
                <a:gd name="T5" fmla="*/ 5 h 39"/>
                <a:gd name="T6" fmla="*/ 35 w 45"/>
                <a:gd name="T7" fmla="*/ 3 h 39"/>
                <a:gd name="T8" fmla="*/ 40 w 45"/>
                <a:gd name="T9" fmla="*/ 6 h 39"/>
                <a:gd name="T10" fmla="*/ 28 w 45"/>
                <a:gd name="T11" fmla="*/ 15 h 39"/>
                <a:gd name="T12" fmla="*/ 15 w 45"/>
                <a:gd name="T13" fmla="*/ 29 h 39"/>
                <a:gd name="T14" fmla="*/ 13 w 45"/>
                <a:gd name="T15" fmla="*/ 32 h 39"/>
                <a:gd name="T16" fmla="*/ 12 w 45"/>
                <a:gd name="T17" fmla="*/ 34 h 39"/>
                <a:gd name="T18" fmla="*/ 8 w 45"/>
                <a:gd name="T19" fmla="*/ 34 h 39"/>
                <a:gd name="T20" fmla="*/ 13 w 45"/>
                <a:gd name="T21" fmla="*/ 26 h 39"/>
                <a:gd name="T22" fmla="*/ 12 w 45"/>
                <a:gd name="T23" fmla="*/ 25 h 39"/>
                <a:gd name="T24" fmla="*/ 8 w 45"/>
                <a:gd name="T25" fmla="*/ 39 h 39"/>
                <a:gd name="T26" fmla="*/ 16 w 45"/>
                <a:gd name="T27" fmla="*/ 32 h 39"/>
                <a:gd name="T28" fmla="*/ 34 w 45"/>
                <a:gd name="T29" fmla="*/ 13 h 39"/>
                <a:gd name="T30" fmla="*/ 45 w 45"/>
                <a:gd name="T31" fmla="*/ 3 h 39"/>
                <a:gd name="T32" fmla="*/ 38 w 45"/>
                <a:gd name="T33" fmla="*/ 0 h 39"/>
                <a:gd name="T34" fmla="*/ 9 w 45"/>
                <a:gd name="T35" fmla="*/ 26 h 39"/>
                <a:gd name="T36" fmla="*/ 11 w 45"/>
                <a:gd name="T3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39">
                  <a:moveTo>
                    <a:pt x="11" y="27"/>
                  </a:moveTo>
                  <a:cubicBezTo>
                    <a:pt x="15" y="20"/>
                    <a:pt x="20" y="13"/>
                    <a:pt x="26" y="8"/>
                  </a:cubicBezTo>
                  <a:cubicBezTo>
                    <a:pt x="28" y="7"/>
                    <a:pt x="29" y="5"/>
                    <a:pt x="31" y="5"/>
                  </a:cubicBezTo>
                  <a:cubicBezTo>
                    <a:pt x="32" y="4"/>
                    <a:pt x="33" y="4"/>
                    <a:pt x="35" y="3"/>
                  </a:cubicBezTo>
                  <a:cubicBezTo>
                    <a:pt x="37" y="2"/>
                    <a:pt x="39" y="3"/>
                    <a:pt x="40" y="6"/>
                  </a:cubicBezTo>
                  <a:cubicBezTo>
                    <a:pt x="37" y="10"/>
                    <a:pt x="32" y="12"/>
                    <a:pt x="28" y="15"/>
                  </a:cubicBezTo>
                  <a:cubicBezTo>
                    <a:pt x="22" y="19"/>
                    <a:pt x="18" y="23"/>
                    <a:pt x="15" y="29"/>
                  </a:cubicBezTo>
                  <a:cubicBezTo>
                    <a:pt x="14" y="30"/>
                    <a:pt x="13" y="31"/>
                    <a:pt x="13" y="32"/>
                  </a:cubicBezTo>
                  <a:cubicBezTo>
                    <a:pt x="13" y="33"/>
                    <a:pt x="12" y="33"/>
                    <a:pt x="12" y="34"/>
                  </a:cubicBezTo>
                  <a:cubicBezTo>
                    <a:pt x="11" y="36"/>
                    <a:pt x="10" y="37"/>
                    <a:pt x="8" y="34"/>
                  </a:cubicBezTo>
                  <a:cubicBezTo>
                    <a:pt x="9" y="31"/>
                    <a:pt x="12" y="28"/>
                    <a:pt x="13" y="26"/>
                  </a:cubicBezTo>
                  <a:cubicBezTo>
                    <a:pt x="15" y="25"/>
                    <a:pt x="13" y="23"/>
                    <a:pt x="12" y="25"/>
                  </a:cubicBezTo>
                  <a:cubicBezTo>
                    <a:pt x="10" y="26"/>
                    <a:pt x="0" y="39"/>
                    <a:pt x="8" y="39"/>
                  </a:cubicBezTo>
                  <a:cubicBezTo>
                    <a:pt x="12" y="39"/>
                    <a:pt x="14" y="36"/>
                    <a:pt x="16" y="32"/>
                  </a:cubicBezTo>
                  <a:cubicBezTo>
                    <a:pt x="20" y="24"/>
                    <a:pt x="27" y="19"/>
                    <a:pt x="34" y="13"/>
                  </a:cubicBezTo>
                  <a:cubicBezTo>
                    <a:pt x="37" y="11"/>
                    <a:pt x="45" y="8"/>
                    <a:pt x="45" y="3"/>
                  </a:cubicBezTo>
                  <a:cubicBezTo>
                    <a:pt x="45" y="0"/>
                    <a:pt x="41" y="0"/>
                    <a:pt x="38" y="0"/>
                  </a:cubicBezTo>
                  <a:cubicBezTo>
                    <a:pt x="25" y="0"/>
                    <a:pt x="15" y="16"/>
                    <a:pt x="9" y="26"/>
                  </a:cubicBezTo>
                  <a:cubicBezTo>
                    <a:pt x="8" y="28"/>
                    <a:pt x="10" y="29"/>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280"/>
            <p:cNvSpPr/>
            <p:nvPr/>
          </p:nvSpPr>
          <p:spPr bwMode="auto">
            <a:xfrm>
              <a:off x="2364669" y="3764849"/>
              <a:ext cx="419612" cy="490995"/>
            </a:xfrm>
            <a:custGeom>
              <a:avLst/>
              <a:gdLst>
                <a:gd name="T0" fmla="*/ 6 w 36"/>
                <a:gd name="T1" fmla="*/ 29 h 39"/>
                <a:gd name="T2" fmla="*/ 17 w 36"/>
                <a:gd name="T3" fmla="*/ 12 h 39"/>
                <a:gd name="T4" fmla="*/ 27 w 36"/>
                <a:gd name="T5" fmla="*/ 7 h 39"/>
                <a:gd name="T6" fmla="*/ 32 w 36"/>
                <a:gd name="T7" fmla="*/ 10 h 39"/>
                <a:gd name="T8" fmla="*/ 27 w 36"/>
                <a:gd name="T9" fmla="*/ 14 h 39"/>
                <a:gd name="T10" fmla="*/ 13 w 36"/>
                <a:gd name="T11" fmla="*/ 22 h 39"/>
                <a:gd name="T12" fmla="*/ 9 w 36"/>
                <a:gd name="T13" fmla="*/ 29 h 39"/>
                <a:gd name="T14" fmla="*/ 4 w 36"/>
                <a:gd name="T15" fmla="*/ 33 h 39"/>
                <a:gd name="T16" fmla="*/ 6 w 36"/>
                <a:gd name="T17" fmla="*/ 27 h 39"/>
                <a:gd name="T18" fmla="*/ 4 w 36"/>
                <a:gd name="T19" fmla="*/ 26 h 39"/>
                <a:gd name="T20" fmla="*/ 2 w 36"/>
                <a:gd name="T21" fmla="*/ 36 h 39"/>
                <a:gd name="T22" fmla="*/ 10 w 36"/>
                <a:gd name="T23" fmla="*/ 33 h 39"/>
                <a:gd name="T24" fmla="*/ 16 w 36"/>
                <a:gd name="T25" fmla="*/ 22 h 39"/>
                <a:gd name="T26" fmla="*/ 25 w 36"/>
                <a:gd name="T27" fmla="*/ 18 h 39"/>
                <a:gd name="T28" fmla="*/ 35 w 36"/>
                <a:gd name="T29" fmla="*/ 9 h 39"/>
                <a:gd name="T30" fmla="*/ 35 w 36"/>
                <a:gd name="T31" fmla="*/ 7 h 39"/>
                <a:gd name="T32" fmla="*/ 3 w 36"/>
                <a:gd name="T33" fmla="*/ 29 h 39"/>
                <a:gd name="T34" fmla="*/ 6 w 36"/>
                <a:gd name="T35"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6" y="29"/>
                  </a:moveTo>
                  <a:cubicBezTo>
                    <a:pt x="8" y="23"/>
                    <a:pt x="12" y="17"/>
                    <a:pt x="17" y="12"/>
                  </a:cubicBezTo>
                  <a:cubicBezTo>
                    <a:pt x="20" y="9"/>
                    <a:pt x="23" y="8"/>
                    <a:pt x="27" y="7"/>
                  </a:cubicBezTo>
                  <a:cubicBezTo>
                    <a:pt x="27" y="7"/>
                    <a:pt x="33" y="8"/>
                    <a:pt x="32" y="10"/>
                  </a:cubicBezTo>
                  <a:cubicBezTo>
                    <a:pt x="31" y="12"/>
                    <a:pt x="29" y="13"/>
                    <a:pt x="27" y="14"/>
                  </a:cubicBezTo>
                  <a:cubicBezTo>
                    <a:pt x="22" y="17"/>
                    <a:pt x="17" y="18"/>
                    <a:pt x="13" y="22"/>
                  </a:cubicBezTo>
                  <a:cubicBezTo>
                    <a:pt x="11" y="24"/>
                    <a:pt x="10" y="26"/>
                    <a:pt x="9" y="29"/>
                  </a:cubicBezTo>
                  <a:cubicBezTo>
                    <a:pt x="8" y="31"/>
                    <a:pt x="4" y="37"/>
                    <a:pt x="4" y="33"/>
                  </a:cubicBezTo>
                  <a:cubicBezTo>
                    <a:pt x="4" y="31"/>
                    <a:pt x="5" y="29"/>
                    <a:pt x="6" y="27"/>
                  </a:cubicBezTo>
                  <a:cubicBezTo>
                    <a:pt x="7" y="26"/>
                    <a:pt x="5" y="25"/>
                    <a:pt x="4" y="26"/>
                  </a:cubicBezTo>
                  <a:cubicBezTo>
                    <a:pt x="2" y="28"/>
                    <a:pt x="0" y="34"/>
                    <a:pt x="2" y="36"/>
                  </a:cubicBezTo>
                  <a:cubicBezTo>
                    <a:pt x="5" y="39"/>
                    <a:pt x="9" y="35"/>
                    <a:pt x="10" y="33"/>
                  </a:cubicBezTo>
                  <a:cubicBezTo>
                    <a:pt x="13" y="29"/>
                    <a:pt x="12" y="25"/>
                    <a:pt x="16" y="22"/>
                  </a:cubicBezTo>
                  <a:cubicBezTo>
                    <a:pt x="19" y="20"/>
                    <a:pt x="22" y="19"/>
                    <a:pt x="25" y="18"/>
                  </a:cubicBezTo>
                  <a:cubicBezTo>
                    <a:pt x="29" y="16"/>
                    <a:pt x="34" y="14"/>
                    <a:pt x="35" y="9"/>
                  </a:cubicBezTo>
                  <a:cubicBezTo>
                    <a:pt x="36" y="8"/>
                    <a:pt x="35" y="7"/>
                    <a:pt x="35" y="7"/>
                  </a:cubicBezTo>
                  <a:cubicBezTo>
                    <a:pt x="20" y="0"/>
                    <a:pt x="7" y="16"/>
                    <a:pt x="3" y="29"/>
                  </a:cubicBezTo>
                  <a:cubicBezTo>
                    <a:pt x="3" y="30"/>
                    <a:pt x="5" y="31"/>
                    <a:pt x="6" y="2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81"/>
            <p:cNvSpPr/>
            <p:nvPr/>
          </p:nvSpPr>
          <p:spPr bwMode="auto">
            <a:xfrm>
              <a:off x="3065665" y="4544036"/>
              <a:ext cx="385054" cy="378922"/>
            </a:xfrm>
            <a:custGeom>
              <a:avLst/>
              <a:gdLst>
                <a:gd name="T0" fmla="*/ 5 w 33"/>
                <a:gd name="T1" fmla="*/ 21 h 30"/>
                <a:gd name="T2" fmla="*/ 16 w 33"/>
                <a:gd name="T3" fmla="*/ 6 h 30"/>
                <a:gd name="T4" fmla="*/ 26 w 33"/>
                <a:gd name="T5" fmla="*/ 3 h 30"/>
                <a:gd name="T6" fmla="*/ 29 w 33"/>
                <a:gd name="T7" fmla="*/ 5 h 30"/>
                <a:gd name="T8" fmla="*/ 25 w 33"/>
                <a:gd name="T9" fmla="*/ 8 h 30"/>
                <a:gd name="T10" fmla="*/ 12 w 33"/>
                <a:gd name="T11" fmla="*/ 18 h 30"/>
                <a:gd name="T12" fmla="*/ 6 w 33"/>
                <a:gd name="T13" fmla="*/ 26 h 30"/>
                <a:gd name="T14" fmla="*/ 3 w 33"/>
                <a:gd name="T15" fmla="*/ 25 h 30"/>
                <a:gd name="T16" fmla="*/ 6 w 33"/>
                <a:gd name="T17" fmla="*/ 21 h 30"/>
                <a:gd name="T18" fmla="*/ 5 w 33"/>
                <a:gd name="T19" fmla="*/ 18 h 30"/>
                <a:gd name="T20" fmla="*/ 0 w 33"/>
                <a:gd name="T21" fmla="*/ 26 h 30"/>
                <a:gd name="T22" fmla="*/ 4 w 33"/>
                <a:gd name="T23" fmla="*/ 30 h 30"/>
                <a:gd name="T24" fmla="*/ 13 w 33"/>
                <a:gd name="T25" fmla="*/ 21 h 30"/>
                <a:gd name="T26" fmla="*/ 27 w 33"/>
                <a:gd name="T27" fmla="*/ 10 h 30"/>
                <a:gd name="T28" fmla="*/ 32 w 33"/>
                <a:gd name="T29" fmla="*/ 3 h 30"/>
                <a:gd name="T30" fmla="*/ 25 w 33"/>
                <a:gd name="T31" fmla="*/ 1 h 30"/>
                <a:gd name="T32" fmla="*/ 3 w 33"/>
                <a:gd name="T33" fmla="*/ 19 h 30"/>
                <a:gd name="T34" fmla="*/ 5 w 33"/>
                <a:gd name="T3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30">
                  <a:moveTo>
                    <a:pt x="5" y="21"/>
                  </a:moveTo>
                  <a:cubicBezTo>
                    <a:pt x="8" y="15"/>
                    <a:pt x="11" y="10"/>
                    <a:pt x="16" y="6"/>
                  </a:cubicBezTo>
                  <a:cubicBezTo>
                    <a:pt x="19" y="4"/>
                    <a:pt x="23" y="3"/>
                    <a:pt x="26" y="3"/>
                  </a:cubicBezTo>
                  <a:cubicBezTo>
                    <a:pt x="27" y="3"/>
                    <a:pt x="30" y="3"/>
                    <a:pt x="29" y="5"/>
                  </a:cubicBezTo>
                  <a:cubicBezTo>
                    <a:pt x="28" y="6"/>
                    <a:pt x="26" y="7"/>
                    <a:pt x="25" y="8"/>
                  </a:cubicBezTo>
                  <a:cubicBezTo>
                    <a:pt x="20" y="11"/>
                    <a:pt x="16" y="14"/>
                    <a:pt x="12" y="18"/>
                  </a:cubicBezTo>
                  <a:cubicBezTo>
                    <a:pt x="10" y="21"/>
                    <a:pt x="8" y="24"/>
                    <a:pt x="6" y="26"/>
                  </a:cubicBezTo>
                  <a:cubicBezTo>
                    <a:pt x="5" y="27"/>
                    <a:pt x="2" y="28"/>
                    <a:pt x="3" y="25"/>
                  </a:cubicBezTo>
                  <a:cubicBezTo>
                    <a:pt x="3" y="23"/>
                    <a:pt x="5" y="22"/>
                    <a:pt x="6" y="21"/>
                  </a:cubicBezTo>
                  <a:cubicBezTo>
                    <a:pt x="8" y="20"/>
                    <a:pt x="6" y="17"/>
                    <a:pt x="5" y="18"/>
                  </a:cubicBezTo>
                  <a:cubicBezTo>
                    <a:pt x="3" y="20"/>
                    <a:pt x="0" y="23"/>
                    <a:pt x="0" y="26"/>
                  </a:cubicBezTo>
                  <a:cubicBezTo>
                    <a:pt x="0" y="28"/>
                    <a:pt x="2" y="30"/>
                    <a:pt x="4" y="30"/>
                  </a:cubicBezTo>
                  <a:cubicBezTo>
                    <a:pt x="8" y="29"/>
                    <a:pt x="11" y="24"/>
                    <a:pt x="13" y="21"/>
                  </a:cubicBezTo>
                  <a:cubicBezTo>
                    <a:pt x="17" y="16"/>
                    <a:pt x="22" y="13"/>
                    <a:pt x="27" y="10"/>
                  </a:cubicBezTo>
                  <a:cubicBezTo>
                    <a:pt x="29" y="9"/>
                    <a:pt x="33" y="6"/>
                    <a:pt x="32" y="3"/>
                  </a:cubicBezTo>
                  <a:cubicBezTo>
                    <a:pt x="32" y="0"/>
                    <a:pt x="27" y="0"/>
                    <a:pt x="25" y="1"/>
                  </a:cubicBezTo>
                  <a:cubicBezTo>
                    <a:pt x="14" y="1"/>
                    <a:pt x="7" y="10"/>
                    <a:pt x="3" y="19"/>
                  </a:cubicBezTo>
                  <a:cubicBezTo>
                    <a:pt x="2" y="21"/>
                    <a:pt x="4" y="22"/>
                    <a:pt x="5"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82"/>
            <p:cNvSpPr/>
            <p:nvPr/>
          </p:nvSpPr>
          <p:spPr bwMode="auto">
            <a:xfrm>
              <a:off x="2305430" y="4319887"/>
              <a:ext cx="118478" cy="112077"/>
            </a:xfrm>
            <a:custGeom>
              <a:avLst/>
              <a:gdLst>
                <a:gd name="T0" fmla="*/ 3 w 10"/>
                <a:gd name="T1" fmla="*/ 7 h 9"/>
                <a:gd name="T2" fmla="*/ 9 w 10"/>
                <a:gd name="T3" fmla="*/ 8 h 9"/>
                <a:gd name="T4" fmla="*/ 9 w 10"/>
                <a:gd name="T5" fmla="*/ 3 h 9"/>
                <a:gd name="T6" fmla="*/ 5 w 10"/>
                <a:gd name="T7" fmla="*/ 1 h 9"/>
                <a:gd name="T8" fmla="*/ 0 w 10"/>
                <a:gd name="T9" fmla="*/ 4 h 9"/>
                <a:gd name="T10" fmla="*/ 3 w 10"/>
                <a:gd name="T11" fmla="*/ 6 h 9"/>
                <a:gd name="T12" fmla="*/ 4 w 10"/>
                <a:gd name="T13" fmla="*/ 3 h 9"/>
                <a:gd name="T14" fmla="*/ 5 w 10"/>
                <a:gd name="T15" fmla="*/ 3 h 9"/>
                <a:gd name="T16" fmla="*/ 5 w 10"/>
                <a:gd name="T17" fmla="*/ 3 h 9"/>
                <a:gd name="T18" fmla="*/ 5 w 10"/>
                <a:gd name="T19" fmla="*/ 3 h 9"/>
                <a:gd name="T20" fmla="*/ 5 w 10"/>
                <a:gd name="T21" fmla="*/ 3 h 9"/>
                <a:gd name="T22" fmla="*/ 6 w 10"/>
                <a:gd name="T23" fmla="*/ 3 h 9"/>
                <a:gd name="T24" fmla="*/ 6 w 10"/>
                <a:gd name="T25" fmla="*/ 3 h 9"/>
                <a:gd name="T26" fmla="*/ 7 w 10"/>
                <a:gd name="T27" fmla="*/ 4 h 9"/>
                <a:gd name="T28" fmla="*/ 7 w 10"/>
                <a:gd name="T29" fmla="*/ 5 h 9"/>
                <a:gd name="T30" fmla="*/ 7 w 10"/>
                <a:gd name="T31" fmla="*/ 5 h 9"/>
                <a:gd name="T32" fmla="*/ 7 w 10"/>
                <a:gd name="T33" fmla="*/ 6 h 9"/>
                <a:gd name="T34" fmla="*/ 7 w 10"/>
                <a:gd name="T35" fmla="*/ 6 h 9"/>
                <a:gd name="T36" fmla="*/ 7 w 10"/>
                <a:gd name="T37" fmla="*/ 6 h 9"/>
                <a:gd name="T38" fmla="*/ 7 w 10"/>
                <a:gd name="T39" fmla="*/ 6 h 9"/>
                <a:gd name="T40" fmla="*/ 7 w 10"/>
                <a:gd name="T41" fmla="*/ 6 h 9"/>
                <a:gd name="T42" fmla="*/ 7 w 10"/>
                <a:gd name="T43" fmla="*/ 6 h 9"/>
                <a:gd name="T44" fmla="*/ 7 w 10"/>
                <a:gd name="T45" fmla="*/ 6 h 9"/>
                <a:gd name="T46" fmla="*/ 5 w 10"/>
                <a:gd name="T47" fmla="*/ 4 h 9"/>
                <a:gd name="T48" fmla="*/ 3 w 10"/>
                <a:gd name="T4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9">
                  <a:moveTo>
                    <a:pt x="3" y="7"/>
                  </a:moveTo>
                  <a:cubicBezTo>
                    <a:pt x="5" y="8"/>
                    <a:pt x="7" y="9"/>
                    <a:pt x="9" y="8"/>
                  </a:cubicBezTo>
                  <a:cubicBezTo>
                    <a:pt x="10" y="7"/>
                    <a:pt x="10" y="5"/>
                    <a:pt x="9" y="3"/>
                  </a:cubicBezTo>
                  <a:cubicBezTo>
                    <a:pt x="8" y="2"/>
                    <a:pt x="7" y="1"/>
                    <a:pt x="5" y="1"/>
                  </a:cubicBezTo>
                  <a:cubicBezTo>
                    <a:pt x="3" y="0"/>
                    <a:pt x="1" y="3"/>
                    <a:pt x="0" y="4"/>
                  </a:cubicBezTo>
                  <a:cubicBezTo>
                    <a:pt x="0" y="6"/>
                    <a:pt x="2" y="7"/>
                    <a:pt x="3" y="6"/>
                  </a:cubicBezTo>
                  <a:cubicBezTo>
                    <a:pt x="3" y="5"/>
                    <a:pt x="3" y="4"/>
                    <a:pt x="4" y="3"/>
                  </a:cubicBezTo>
                  <a:cubicBezTo>
                    <a:pt x="4" y="3"/>
                    <a:pt x="4" y="3"/>
                    <a:pt x="5" y="3"/>
                  </a:cubicBezTo>
                  <a:cubicBezTo>
                    <a:pt x="4" y="3"/>
                    <a:pt x="5" y="3"/>
                    <a:pt x="5" y="3"/>
                  </a:cubicBezTo>
                  <a:cubicBezTo>
                    <a:pt x="4" y="3"/>
                    <a:pt x="5" y="3"/>
                    <a:pt x="5" y="3"/>
                  </a:cubicBezTo>
                  <a:cubicBezTo>
                    <a:pt x="5" y="3"/>
                    <a:pt x="6" y="3"/>
                    <a:pt x="5" y="3"/>
                  </a:cubicBezTo>
                  <a:cubicBezTo>
                    <a:pt x="5" y="3"/>
                    <a:pt x="6" y="3"/>
                    <a:pt x="6" y="3"/>
                  </a:cubicBezTo>
                  <a:cubicBezTo>
                    <a:pt x="6" y="3"/>
                    <a:pt x="6" y="3"/>
                    <a:pt x="6" y="3"/>
                  </a:cubicBezTo>
                  <a:cubicBezTo>
                    <a:pt x="6" y="4"/>
                    <a:pt x="6" y="4"/>
                    <a:pt x="7" y="4"/>
                  </a:cubicBezTo>
                  <a:cubicBezTo>
                    <a:pt x="7" y="5"/>
                    <a:pt x="7" y="5"/>
                    <a:pt x="7" y="5"/>
                  </a:cubicBezTo>
                  <a:cubicBezTo>
                    <a:pt x="7" y="5"/>
                    <a:pt x="7" y="5"/>
                    <a:pt x="7" y="5"/>
                  </a:cubicBezTo>
                  <a:cubicBezTo>
                    <a:pt x="7" y="5"/>
                    <a:pt x="7" y="5"/>
                    <a:pt x="7" y="6"/>
                  </a:cubicBezTo>
                  <a:cubicBezTo>
                    <a:pt x="7" y="5"/>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6" y="5"/>
                    <a:pt x="5" y="5"/>
                    <a:pt x="5" y="4"/>
                  </a:cubicBezTo>
                  <a:cubicBezTo>
                    <a:pt x="3" y="4"/>
                    <a:pt x="2" y="6"/>
                    <a:pt x="3" y="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283"/>
            <p:cNvSpPr/>
            <p:nvPr/>
          </p:nvSpPr>
          <p:spPr bwMode="auto">
            <a:xfrm>
              <a:off x="1560007" y="3914282"/>
              <a:ext cx="143163" cy="101403"/>
            </a:xfrm>
            <a:custGeom>
              <a:avLst/>
              <a:gdLst>
                <a:gd name="T0" fmla="*/ 6 w 12"/>
                <a:gd name="T1" fmla="*/ 6 h 8"/>
                <a:gd name="T2" fmla="*/ 9 w 12"/>
                <a:gd name="T3" fmla="*/ 8 h 8"/>
                <a:gd name="T4" fmla="*/ 11 w 12"/>
                <a:gd name="T5" fmla="*/ 6 h 8"/>
                <a:gd name="T6" fmla="*/ 10 w 12"/>
                <a:gd name="T7" fmla="*/ 2 h 8"/>
                <a:gd name="T8" fmla="*/ 1 w 12"/>
                <a:gd name="T9" fmla="*/ 5 h 8"/>
                <a:gd name="T10" fmla="*/ 3 w 12"/>
                <a:gd name="T11" fmla="*/ 6 h 8"/>
                <a:gd name="T12" fmla="*/ 7 w 12"/>
                <a:gd name="T13" fmla="*/ 4 h 8"/>
                <a:gd name="T14" fmla="*/ 9 w 12"/>
                <a:gd name="T15" fmla="*/ 5 h 8"/>
                <a:gd name="T16" fmla="*/ 9 w 12"/>
                <a:gd name="T17" fmla="*/ 5 h 8"/>
                <a:gd name="T18" fmla="*/ 8 w 12"/>
                <a:gd name="T19" fmla="*/ 6 h 8"/>
                <a:gd name="T20" fmla="*/ 9 w 12"/>
                <a:gd name="T21" fmla="*/ 5 h 8"/>
                <a:gd name="T22" fmla="*/ 8 w 12"/>
                <a:gd name="T23" fmla="*/ 5 h 8"/>
                <a:gd name="T24" fmla="*/ 6 w 12"/>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6" y="6"/>
                  </a:moveTo>
                  <a:cubicBezTo>
                    <a:pt x="6" y="7"/>
                    <a:pt x="8" y="8"/>
                    <a:pt x="9" y="8"/>
                  </a:cubicBezTo>
                  <a:cubicBezTo>
                    <a:pt x="10" y="8"/>
                    <a:pt x="10" y="7"/>
                    <a:pt x="11" y="6"/>
                  </a:cubicBezTo>
                  <a:cubicBezTo>
                    <a:pt x="12" y="5"/>
                    <a:pt x="11" y="3"/>
                    <a:pt x="10" y="2"/>
                  </a:cubicBezTo>
                  <a:cubicBezTo>
                    <a:pt x="7" y="0"/>
                    <a:pt x="2" y="1"/>
                    <a:pt x="1" y="5"/>
                  </a:cubicBezTo>
                  <a:cubicBezTo>
                    <a:pt x="0" y="6"/>
                    <a:pt x="3" y="7"/>
                    <a:pt x="3" y="6"/>
                  </a:cubicBezTo>
                  <a:cubicBezTo>
                    <a:pt x="4" y="4"/>
                    <a:pt x="6" y="3"/>
                    <a:pt x="7" y="4"/>
                  </a:cubicBezTo>
                  <a:cubicBezTo>
                    <a:pt x="8" y="4"/>
                    <a:pt x="9" y="4"/>
                    <a:pt x="9" y="5"/>
                  </a:cubicBezTo>
                  <a:cubicBezTo>
                    <a:pt x="9" y="4"/>
                    <a:pt x="9" y="5"/>
                    <a:pt x="9" y="5"/>
                  </a:cubicBezTo>
                  <a:cubicBezTo>
                    <a:pt x="9" y="5"/>
                    <a:pt x="8" y="5"/>
                    <a:pt x="8" y="6"/>
                  </a:cubicBezTo>
                  <a:cubicBezTo>
                    <a:pt x="8" y="6"/>
                    <a:pt x="9" y="5"/>
                    <a:pt x="9" y="5"/>
                  </a:cubicBezTo>
                  <a:cubicBezTo>
                    <a:pt x="9" y="5"/>
                    <a:pt x="9" y="5"/>
                    <a:pt x="8" y="5"/>
                  </a:cubicBezTo>
                  <a:cubicBezTo>
                    <a:pt x="7" y="4"/>
                    <a:pt x="5" y="5"/>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84"/>
            <p:cNvSpPr/>
            <p:nvPr/>
          </p:nvSpPr>
          <p:spPr bwMode="auto">
            <a:xfrm>
              <a:off x="3006426" y="4997672"/>
              <a:ext cx="128351" cy="117412"/>
            </a:xfrm>
            <a:custGeom>
              <a:avLst/>
              <a:gdLst>
                <a:gd name="T0" fmla="*/ 2 w 11"/>
                <a:gd name="T1" fmla="*/ 5 h 9"/>
                <a:gd name="T2" fmla="*/ 8 w 11"/>
                <a:gd name="T3" fmla="*/ 9 h 9"/>
                <a:gd name="T4" fmla="*/ 11 w 11"/>
                <a:gd name="T5" fmla="*/ 4 h 9"/>
                <a:gd name="T6" fmla="*/ 6 w 11"/>
                <a:gd name="T7" fmla="*/ 0 h 9"/>
                <a:gd name="T8" fmla="*/ 1 w 11"/>
                <a:gd name="T9" fmla="*/ 5 h 9"/>
                <a:gd name="T10" fmla="*/ 3 w 11"/>
                <a:gd name="T11" fmla="*/ 6 h 9"/>
                <a:gd name="T12" fmla="*/ 8 w 11"/>
                <a:gd name="T13" fmla="*/ 4 h 9"/>
                <a:gd name="T14" fmla="*/ 7 w 11"/>
                <a:gd name="T15" fmla="*/ 6 h 9"/>
                <a:gd name="T16" fmla="*/ 5 w 11"/>
                <a:gd name="T17" fmla="*/ 4 h 9"/>
                <a:gd name="T18" fmla="*/ 2 w 11"/>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9">
                  <a:moveTo>
                    <a:pt x="2" y="5"/>
                  </a:moveTo>
                  <a:cubicBezTo>
                    <a:pt x="3" y="7"/>
                    <a:pt x="5" y="9"/>
                    <a:pt x="8" y="9"/>
                  </a:cubicBezTo>
                  <a:cubicBezTo>
                    <a:pt x="10" y="8"/>
                    <a:pt x="11" y="6"/>
                    <a:pt x="11" y="4"/>
                  </a:cubicBezTo>
                  <a:cubicBezTo>
                    <a:pt x="11" y="2"/>
                    <a:pt x="8" y="0"/>
                    <a:pt x="6" y="0"/>
                  </a:cubicBezTo>
                  <a:cubicBezTo>
                    <a:pt x="3" y="1"/>
                    <a:pt x="1" y="3"/>
                    <a:pt x="1" y="5"/>
                  </a:cubicBezTo>
                  <a:cubicBezTo>
                    <a:pt x="0" y="7"/>
                    <a:pt x="3" y="8"/>
                    <a:pt x="3" y="6"/>
                  </a:cubicBezTo>
                  <a:cubicBezTo>
                    <a:pt x="4" y="4"/>
                    <a:pt x="7" y="1"/>
                    <a:pt x="8" y="4"/>
                  </a:cubicBezTo>
                  <a:cubicBezTo>
                    <a:pt x="9" y="5"/>
                    <a:pt x="8" y="6"/>
                    <a:pt x="7" y="6"/>
                  </a:cubicBezTo>
                  <a:cubicBezTo>
                    <a:pt x="6" y="6"/>
                    <a:pt x="5" y="5"/>
                    <a:pt x="5" y="4"/>
                  </a:cubicBezTo>
                  <a:cubicBezTo>
                    <a:pt x="4" y="3"/>
                    <a:pt x="2" y="3"/>
                    <a:pt x="2" y="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 name="矩形 50"/>
          <p:cNvSpPr>
            <a:spLocks noChangeArrowheads="1"/>
          </p:cNvSpPr>
          <p:nvPr/>
        </p:nvSpPr>
        <p:spPr bwMode="auto">
          <a:xfrm>
            <a:off x="4872446" y="1752511"/>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2"/>
                </a:solidFill>
              </a:rPr>
              <a:t>添加标题</a:t>
            </a:r>
          </a:p>
        </p:txBody>
      </p:sp>
      <p:sp>
        <p:nvSpPr>
          <p:cNvPr id="21" name="矩形 17"/>
          <p:cNvSpPr>
            <a:spLocks noChangeArrowheads="1"/>
          </p:cNvSpPr>
          <p:nvPr/>
        </p:nvSpPr>
        <p:spPr bwMode="auto">
          <a:xfrm>
            <a:off x="4872445" y="2075775"/>
            <a:ext cx="3182942"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在此录入上述图片的分析说明，在此录入上述图片的综合分析说明，录入上述图片的说明。</a:t>
            </a:r>
          </a:p>
        </p:txBody>
      </p:sp>
      <p:sp>
        <p:nvSpPr>
          <p:cNvPr id="26" name="矩形 50"/>
          <p:cNvSpPr>
            <a:spLocks noChangeArrowheads="1"/>
          </p:cNvSpPr>
          <p:nvPr/>
        </p:nvSpPr>
        <p:spPr bwMode="auto">
          <a:xfrm>
            <a:off x="4305383" y="2680590"/>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4"/>
                </a:solidFill>
              </a:rPr>
              <a:t>添加标题</a:t>
            </a:r>
          </a:p>
        </p:txBody>
      </p:sp>
      <p:sp>
        <p:nvSpPr>
          <p:cNvPr id="27" name="矩形 17"/>
          <p:cNvSpPr>
            <a:spLocks noChangeArrowheads="1"/>
          </p:cNvSpPr>
          <p:nvPr/>
        </p:nvSpPr>
        <p:spPr bwMode="auto">
          <a:xfrm>
            <a:off x="4305382" y="3003854"/>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28" name="矩形 50"/>
          <p:cNvSpPr>
            <a:spLocks noChangeArrowheads="1"/>
          </p:cNvSpPr>
          <p:nvPr/>
        </p:nvSpPr>
        <p:spPr bwMode="auto">
          <a:xfrm>
            <a:off x="4575413" y="3574838"/>
            <a:ext cx="141202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200" dirty="0">
                <a:solidFill>
                  <a:schemeClr val="accent1"/>
                </a:solidFill>
              </a:rPr>
              <a:t>添加标题</a:t>
            </a:r>
          </a:p>
        </p:txBody>
      </p:sp>
      <p:sp>
        <p:nvSpPr>
          <p:cNvPr id="29" name="矩形 17"/>
          <p:cNvSpPr>
            <a:spLocks noChangeArrowheads="1"/>
          </p:cNvSpPr>
          <p:nvPr/>
        </p:nvSpPr>
        <p:spPr bwMode="auto">
          <a:xfrm>
            <a:off x="4575412" y="3898102"/>
            <a:ext cx="3371963" cy="40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在此录入上述图片的分析说明，在此录入上述图片的综合分析说明，在此录入上述图片的分析说明。</a:t>
            </a:r>
          </a:p>
        </p:txBody>
      </p:sp>
      <p:sp>
        <p:nvSpPr>
          <p:cNvPr id="31" name="矩形 47"/>
          <p:cNvSpPr>
            <a:spLocks noChangeArrowheads="1"/>
          </p:cNvSpPr>
          <p:nvPr/>
        </p:nvSpPr>
        <p:spPr bwMode="auto">
          <a:xfrm>
            <a:off x="1177454" y="926861"/>
            <a:ext cx="6789092" cy="40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在此录入上述图表的综合描述说明，在此录入上述图表的综合描述说明。在此录入上述图表的描述说明，在此录入上述图表的描述说明，在此录入上述图表的综合描述说明，在此录入上述图表的综合描述说明。</a:t>
            </a: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750"/>
                                        <p:tgtEl>
                                          <p:spTgt spid="2"/>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par>
                          <p:cTn id="12" fill="hold">
                            <p:stCondLst>
                              <p:cond delay="1500"/>
                            </p:stCondLst>
                            <p:childTnLst>
                              <p:par>
                                <p:cTn id="13" presetID="49" presetClass="entr" presetSubtype="0" decel="10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 calcmode="lin" valueType="num">
                                      <p:cBhvr>
                                        <p:cTn id="17" dur="500" fill="hold"/>
                                        <p:tgtEl>
                                          <p:spTgt spid="11"/>
                                        </p:tgtEl>
                                        <p:attrNameLst>
                                          <p:attrName>style.rotation</p:attrName>
                                        </p:attrNameLst>
                                      </p:cBhvr>
                                      <p:tavLst>
                                        <p:tav tm="0">
                                          <p:val>
                                            <p:fltVal val="360"/>
                                          </p:val>
                                        </p:tav>
                                        <p:tav tm="100000">
                                          <p:val>
                                            <p:fltVal val="0"/>
                                          </p:val>
                                        </p:tav>
                                      </p:tavLst>
                                    </p:anim>
                                    <p:animEffect transition="in" filter="fade">
                                      <p:cBhvr>
                                        <p:cTn id="18" dur="500"/>
                                        <p:tgtEl>
                                          <p:spTgt spid="11"/>
                                        </p:tgtEl>
                                      </p:cBhvr>
                                    </p:animEffect>
                                  </p:childTnLst>
                                </p:cTn>
                              </p:par>
                            </p:childTnLst>
                          </p:cTn>
                        </p:par>
                        <p:par>
                          <p:cTn id="19" fill="hold">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par>
                          <p:cTn id="26" fill="hold">
                            <p:stCondLst>
                              <p:cond delay="25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childTnLst>
                          </p:cTn>
                        </p:par>
                        <p:par>
                          <p:cTn id="40" fill="hold">
                            <p:stCondLst>
                              <p:cond delay="3500"/>
                            </p:stCondLst>
                            <p:childTnLst>
                              <p:par>
                                <p:cTn id="41" presetID="49" presetClass="entr" presetSubtype="0" decel="10000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 calcmode="lin" valueType="num">
                                      <p:cBhvr>
                                        <p:cTn id="45" dur="500" fill="hold"/>
                                        <p:tgtEl>
                                          <p:spTgt spid="13"/>
                                        </p:tgtEl>
                                        <p:attrNameLst>
                                          <p:attrName>style.rotation</p:attrName>
                                        </p:attrNameLst>
                                      </p:cBhvr>
                                      <p:tavLst>
                                        <p:tav tm="0">
                                          <p:val>
                                            <p:fltVal val="360"/>
                                          </p:val>
                                        </p:tav>
                                        <p:tav tm="100000">
                                          <p:val>
                                            <p:fltVal val="0"/>
                                          </p:val>
                                        </p:tav>
                                      </p:tavLst>
                                    </p:anim>
                                    <p:animEffect transition="in" filter="fade">
                                      <p:cBhvr>
                                        <p:cTn id="46" dur="500"/>
                                        <p:tgtEl>
                                          <p:spTgt spid="13"/>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randombar(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0" grpId="0"/>
      <p:bldP spid="21" grpId="0"/>
      <p:bldP spid="26" grpId="0"/>
      <p:bldP spid="27" grpId="0"/>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900113" y="1419664"/>
            <a:ext cx="2030412" cy="703335"/>
            <a:chOff x="783626" y="3401046"/>
            <a:chExt cx="2030981" cy="703228"/>
          </a:xfrm>
        </p:grpSpPr>
        <p:sp>
          <p:nvSpPr>
            <p:cNvPr id="18" name="Rectangle 16"/>
            <p:cNvSpPr/>
            <p:nvPr/>
          </p:nvSpPr>
          <p:spPr>
            <a:xfrm>
              <a:off x="783626" y="3651911"/>
              <a:ext cx="2030981" cy="452363"/>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1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4" name="组合 1"/>
          <p:cNvGrpSpPr/>
          <p:nvPr/>
        </p:nvGrpSpPr>
        <p:grpSpPr bwMode="auto">
          <a:xfrm>
            <a:off x="3236913" y="1632454"/>
            <a:ext cx="1160462" cy="1716618"/>
            <a:chOff x="3510498" y="1715525"/>
            <a:chExt cx="1161003" cy="1715296"/>
          </a:xfrm>
          <a:solidFill>
            <a:schemeClr val="accent4"/>
          </a:solidFill>
        </p:grpSpPr>
        <p:sp>
          <p:nvSpPr>
            <p:cNvPr id="25637" name="Freeform 167"/>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168"/>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 name="组合 2"/>
          <p:cNvGrpSpPr/>
          <p:nvPr/>
        </p:nvGrpSpPr>
        <p:grpSpPr bwMode="auto">
          <a:xfrm>
            <a:off x="4926014" y="1722970"/>
            <a:ext cx="636587" cy="1583226"/>
            <a:chOff x="4818930" y="1615605"/>
            <a:chExt cx="635784" cy="1582069"/>
          </a:xfrm>
          <a:solidFill>
            <a:schemeClr val="accent2"/>
          </a:solidFill>
        </p:grpSpPr>
        <p:sp>
          <p:nvSpPr>
            <p:cNvPr id="25635" name="Freeform 169"/>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170"/>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 name="TextBox 25"/>
          <p:cNvSpPr txBox="1"/>
          <p:nvPr/>
        </p:nvSpPr>
        <p:spPr>
          <a:xfrm>
            <a:off x="467544" y="123434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1</a:t>
            </a:r>
            <a:endParaRPr lang="zh-CN" altLang="en-US" sz="3600" dirty="0">
              <a:solidFill>
                <a:schemeClr val="accent4"/>
              </a:solidFill>
              <a:latin typeface="Cooper Std Black" pitchFamily="18" charset="0"/>
            </a:endParaRPr>
          </a:p>
        </p:txBody>
      </p:sp>
      <p:grpSp>
        <p:nvGrpSpPr>
          <p:cNvPr id="6" name="组合 1"/>
          <p:cNvGrpSpPr/>
          <p:nvPr/>
        </p:nvGrpSpPr>
        <p:grpSpPr bwMode="auto">
          <a:xfrm>
            <a:off x="900113" y="2212071"/>
            <a:ext cx="2030412" cy="703335"/>
            <a:chOff x="783626" y="3401046"/>
            <a:chExt cx="2030981" cy="703228"/>
          </a:xfrm>
        </p:grpSpPr>
        <p:sp>
          <p:nvSpPr>
            <p:cNvPr id="28" name="Rectangle 16"/>
            <p:cNvSpPr/>
            <p:nvPr/>
          </p:nvSpPr>
          <p:spPr>
            <a:xfrm>
              <a:off x="783626" y="3651911"/>
              <a:ext cx="2030981" cy="452363"/>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29"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0" name="TextBox 29"/>
          <p:cNvSpPr txBox="1"/>
          <p:nvPr/>
        </p:nvSpPr>
        <p:spPr>
          <a:xfrm>
            <a:off x="467544" y="202766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2</a:t>
            </a:r>
            <a:endParaRPr lang="zh-CN" altLang="en-US" sz="3600" dirty="0">
              <a:solidFill>
                <a:schemeClr val="accent4"/>
              </a:solidFill>
              <a:latin typeface="Cooper Std Black" pitchFamily="18" charset="0"/>
            </a:endParaRPr>
          </a:p>
        </p:txBody>
      </p:sp>
      <p:grpSp>
        <p:nvGrpSpPr>
          <p:cNvPr id="7" name="组合 1"/>
          <p:cNvGrpSpPr/>
          <p:nvPr/>
        </p:nvGrpSpPr>
        <p:grpSpPr bwMode="auto">
          <a:xfrm>
            <a:off x="900113" y="3006066"/>
            <a:ext cx="2030412" cy="703335"/>
            <a:chOff x="783626" y="3401046"/>
            <a:chExt cx="2030981" cy="703228"/>
          </a:xfrm>
        </p:grpSpPr>
        <p:sp>
          <p:nvSpPr>
            <p:cNvPr id="32" name="Rectangle 16"/>
            <p:cNvSpPr/>
            <p:nvPr/>
          </p:nvSpPr>
          <p:spPr>
            <a:xfrm>
              <a:off x="783626" y="3651911"/>
              <a:ext cx="2030981" cy="452363"/>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33"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4" name="TextBox 33"/>
          <p:cNvSpPr txBox="1"/>
          <p:nvPr/>
        </p:nvSpPr>
        <p:spPr>
          <a:xfrm>
            <a:off x="467544" y="2820994"/>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3</a:t>
            </a:r>
            <a:endParaRPr lang="zh-CN" altLang="en-US" sz="3600" dirty="0">
              <a:solidFill>
                <a:schemeClr val="accent4"/>
              </a:solidFill>
              <a:latin typeface="Cooper Std Black" pitchFamily="18" charset="0"/>
            </a:endParaRPr>
          </a:p>
        </p:txBody>
      </p:sp>
      <p:grpSp>
        <p:nvGrpSpPr>
          <p:cNvPr id="8" name="组合 1"/>
          <p:cNvGrpSpPr/>
          <p:nvPr/>
        </p:nvGrpSpPr>
        <p:grpSpPr bwMode="auto">
          <a:xfrm>
            <a:off x="900113" y="3798473"/>
            <a:ext cx="2030412" cy="677816"/>
            <a:chOff x="783626" y="3401046"/>
            <a:chExt cx="2030981" cy="677713"/>
          </a:xfrm>
        </p:grpSpPr>
        <p:sp>
          <p:nvSpPr>
            <p:cNvPr id="36" name="Rectangle 16"/>
            <p:cNvSpPr/>
            <p:nvPr/>
          </p:nvSpPr>
          <p:spPr>
            <a:xfrm>
              <a:off x="783626" y="3651912"/>
              <a:ext cx="2030981" cy="42684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37" name="Rectangle 17"/>
            <p:cNvSpPr/>
            <p:nvPr/>
          </p:nvSpPr>
          <p:spPr>
            <a:xfrm>
              <a:off x="1229232" y="3401046"/>
              <a:ext cx="749133"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38" name="TextBox 37"/>
          <p:cNvSpPr txBox="1"/>
          <p:nvPr/>
        </p:nvSpPr>
        <p:spPr>
          <a:xfrm>
            <a:off x="467544" y="3614319"/>
            <a:ext cx="432048" cy="646531"/>
          </a:xfrm>
          <a:prstGeom prst="rect">
            <a:avLst/>
          </a:prstGeom>
          <a:noFill/>
        </p:spPr>
        <p:txBody>
          <a:bodyPr>
            <a:spAutoFit/>
          </a:bodyPr>
          <a:lstStyle/>
          <a:p>
            <a:pPr>
              <a:defRPr/>
            </a:pPr>
            <a:r>
              <a:rPr lang="en-US" altLang="zh-CN" sz="3600" dirty="0">
                <a:solidFill>
                  <a:schemeClr val="accent4"/>
                </a:solidFill>
                <a:latin typeface="Cooper Std Black" pitchFamily="18" charset="0"/>
              </a:rPr>
              <a:t>4</a:t>
            </a:r>
            <a:endParaRPr lang="zh-CN" altLang="en-US" sz="3600" dirty="0">
              <a:solidFill>
                <a:schemeClr val="accent4"/>
              </a:solidFill>
              <a:latin typeface="Cooper Std Black" pitchFamily="18" charset="0"/>
            </a:endParaRPr>
          </a:p>
        </p:txBody>
      </p:sp>
      <p:grpSp>
        <p:nvGrpSpPr>
          <p:cNvPr id="9" name="组合 1"/>
          <p:cNvGrpSpPr/>
          <p:nvPr/>
        </p:nvGrpSpPr>
        <p:grpSpPr bwMode="auto">
          <a:xfrm>
            <a:off x="5964238" y="1419664"/>
            <a:ext cx="2032000" cy="677816"/>
            <a:chOff x="783626" y="3401047"/>
            <a:chExt cx="2030981" cy="677713"/>
          </a:xfrm>
        </p:grpSpPr>
        <p:sp>
          <p:nvSpPr>
            <p:cNvPr id="40" name="Rectangle 16"/>
            <p:cNvSpPr/>
            <p:nvPr/>
          </p:nvSpPr>
          <p:spPr>
            <a:xfrm>
              <a:off x="783626" y="3651913"/>
              <a:ext cx="2030981" cy="42684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41"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2" name="TextBox 41"/>
          <p:cNvSpPr txBox="1"/>
          <p:nvPr/>
        </p:nvSpPr>
        <p:spPr>
          <a:xfrm>
            <a:off x="8024775" y="123434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1</a:t>
            </a:r>
            <a:endParaRPr lang="zh-CN" altLang="en-US" sz="3600" dirty="0">
              <a:solidFill>
                <a:schemeClr val="accent2"/>
              </a:solidFill>
            </a:endParaRPr>
          </a:p>
        </p:txBody>
      </p:sp>
      <p:grpSp>
        <p:nvGrpSpPr>
          <p:cNvPr id="10" name="组合 1"/>
          <p:cNvGrpSpPr/>
          <p:nvPr/>
        </p:nvGrpSpPr>
        <p:grpSpPr bwMode="auto">
          <a:xfrm>
            <a:off x="5964238" y="2212071"/>
            <a:ext cx="2032000" cy="677816"/>
            <a:chOff x="783626" y="3401047"/>
            <a:chExt cx="2030981" cy="677713"/>
          </a:xfrm>
        </p:grpSpPr>
        <p:sp>
          <p:nvSpPr>
            <p:cNvPr id="44" name="Rectangle 16"/>
            <p:cNvSpPr/>
            <p:nvPr/>
          </p:nvSpPr>
          <p:spPr>
            <a:xfrm>
              <a:off x="783626" y="3651913"/>
              <a:ext cx="2030981" cy="42684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45"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46" name="TextBox 45"/>
          <p:cNvSpPr txBox="1"/>
          <p:nvPr/>
        </p:nvSpPr>
        <p:spPr>
          <a:xfrm>
            <a:off x="8024775" y="202766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2</a:t>
            </a:r>
            <a:endParaRPr lang="zh-CN" altLang="en-US" dirty="0">
              <a:solidFill>
                <a:schemeClr val="accent2"/>
              </a:solidFill>
            </a:endParaRPr>
          </a:p>
        </p:txBody>
      </p:sp>
      <p:grpSp>
        <p:nvGrpSpPr>
          <p:cNvPr id="11" name="组合 1"/>
          <p:cNvGrpSpPr/>
          <p:nvPr/>
        </p:nvGrpSpPr>
        <p:grpSpPr bwMode="auto">
          <a:xfrm>
            <a:off x="5964238" y="3006066"/>
            <a:ext cx="2032000" cy="677816"/>
            <a:chOff x="783626" y="3401047"/>
            <a:chExt cx="2030981" cy="677713"/>
          </a:xfrm>
        </p:grpSpPr>
        <p:sp>
          <p:nvSpPr>
            <p:cNvPr id="48" name="Rectangle 16"/>
            <p:cNvSpPr/>
            <p:nvPr/>
          </p:nvSpPr>
          <p:spPr>
            <a:xfrm>
              <a:off x="783626" y="3651913"/>
              <a:ext cx="2030981" cy="42684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49" name="Rectangle 17"/>
            <p:cNvSpPr/>
            <p:nvPr/>
          </p:nvSpPr>
          <p:spPr>
            <a:xfrm>
              <a:off x="1620800" y="3401047"/>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0" name="TextBox 49"/>
          <p:cNvSpPr txBox="1"/>
          <p:nvPr/>
        </p:nvSpPr>
        <p:spPr>
          <a:xfrm>
            <a:off x="8024775" y="2820994"/>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3</a:t>
            </a:r>
            <a:endParaRPr lang="zh-CN" altLang="en-US" sz="3600" dirty="0">
              <a:solidFill>
                <a:schemeClr val="accent2"/>
              </a:solidFill>
            </a:endParaRPr>
          </a:p>
        </p:txBody>
      </p:sp>
      <p:grpSp>
        <p:nvGrpSpPr>
          <p:cNvPr id="12" name="组合 1"/>
          <p:cNvGrpSpPr/>
          <p:nvPr/>
        </p:nvGrpSpPr>
        <p:grpSpPr bwMode="auto">
          <a:xfrm>
            <a:off x="5964238" y="3798473"/>
            <a:ext cx="2032000" cy="677816"/>
            <a:chOff x="783626" y="3401046"/>
            <a:chExt cx="2030981" cy="677713"/>
          </a:xfrm>
        </p:grpSpPr>
        <p:sp>
          <p:nvSpPr>
            <p:cNvPr id="52" name="Rectangle 16"/>
            <p:cNvSpPr/>
            <p:nvPr/>
          </p:nvSpPr>
          <p:spPr>
            <a:xfrm>
              <a:off x="783626" y="3651912"/>
              <a:ext cx="2030981" cy="426847"/>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spcBef>
                  <a:spcPct val="0"/>
                </a:spcBef>
                <a:buNone/>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a:t>
              </a:r>
            </a:p>
          </p:txBody>
        </p:sp>
        <p:sp>
          <p:nvSpPr>
            <p:cNvPr id="53" name="Rectangle 17"/>
            <p:cNvSpPr/>
            <p:nvPr/>
          </p:nvSpPr>
          <p:spPr>
            <a:xfrm>
              <a:off x="1620800" y="3401046"/>
              <a:ext cx="748547" cy="261570"/>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
        <p:nvSpPr>
          <p:cNvPr id="54" name="TextBox 53"/>
          <p:cNvSpPr txBox="1"/>
          <p:nvPr/>
        </p:nvSpPr>
        <p:spPr>
          <a:xfrm>
            <a:off x="8024775" y="3614319"/>
            <a:ext cx="432048" cy="646531"/>
          </a:xfrm>
          <a:prstGeom prst="rect">
            <a:avLst/>
          </a:prstGeom>
          <a:noFill/>
        </p:spPr>
        <p:txBody>
          <a:bodyPr>
            <a:spAutoFit/>
          </a:bodyPr>
          <a:lstStyle>
            <a:defPPr>
              <a:defRPr lang="zh-CN"/>
            </a:defPPr>
            <a:lvl1pPr>
              <a:defRPr sz="6000">
                <a:blipFill dpi="0" rotWithShape="1">
                  <a:blip r:embed="rId3"/>
                  <a:srcRect/>
                  <a:stretch>
                    <a:fillRect/>
                  </a:stretch>
                </a:blipFill>
                <a:latin typeface="Cooper Std Black" pitchFamily="18" charset="0"/>
              </a:defRPr>
            </a:lvl1pPr>
          </a:lstStyle>
          <a:p>
            <a:pPr>
              <a:defRPr/>
            </a:pPr>
            <a:r>
              <a:rPr lang="en-US" altLang="zh-CN" sz="3600" dirty="0">
                <a:solidFill>
                  <a:schemeClr val="accent2"/>
                </a:solidFill>
              </a:rPr>
              <a:t>4</a:t>
            </a:r>
            <a:endParaRPr lang="zh-CN" altLang="en-US" sz="3600" dirty="0">
              <a:solidFill>
                <a:schemeClr val="accent2"/>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18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nodeType="withEffect">
                                  <p:stCondLst>
                                    <p:cond delay="21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240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27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33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360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39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p:stCondLst>
                                    <p:cond delay="420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45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0" presetClass="entr" presetSubtype="0" fill="hold" grpId="0" nodeType="withEffect">
                                  <p:stCondLst>
                                    <p:cond delay="48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par>
                                <p:cTn id="53" presetID="10" presetClass="entr" presetSubtype="0" fill="hold" nodeType="withEffect">
                                  <p:stCondLst>
                                    <p:cond delay="510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grpId="0" nodeType="withEffect">
                                  <p:stCondLst>
                                    <p:cond delay="540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4" grpId="0"/>
      <p:bldP spid="38" grpId="0"/>
      <p:bldP spid="42" grpId="0"/>
      <p:bldP spid="46" grpId="0"/>
      <p:bldP spid="50"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chenying0907 4"/>
          <p:cNvGrpSpPr/>
          <p:nvPr>
            <p:custDataLst>
              <p:tags r:id="rId1"/>
            </p:custDataLst>
          </p:nvPr>
        </p:nvGrpSpPr>
        <p:grpSpPr>
          <a:xfrm>
            <a:off x="3882895" y="1456057"/>
            <a:ext cx="1032347" cy="1213467"/>
            <a:chOff x="3213101" y="3067051"/>
            <a:chExt cx="541337" cy="720725"/>
          </a:xfrm>
          <a:solidFill>
            <a:schemeClr val="accent1"/>
          </a:solidFill>
        </p:grpSpPr>
        <p:sp>
          <p:nvSpPr>
            <p:cNvPr id="6"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2"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3"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4"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5"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6"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7"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8"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9"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0"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1"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2"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3"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4"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5"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6"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7"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8"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39"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0"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1"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2"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3"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4"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5"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6"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7"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8"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49"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0"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1"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2"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3"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4"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5"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6"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7"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58"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3" name="PA_chenying0907 58"/>
          <p:cNvGrpSpPr/>
          <p:nvPr>
            <p:custDataLst>
              <p:tags r:id="rId2"/>
            </p:custDataLst>
          </p:nvPr>
        </p:nvGrpSpPr>
        <p:grpSpPr>
          <a:xfrm>
            <a:off x="1449116" y="1621365"/>
            <a:ext cx="1065845" cy="1031076"/>
            <a:chOff x="2033588" y="3044825"/>
            <a:chExt cx="771525" cy="746126"/>
          </a:xfrm>
          <a:solidFill>
            <a:schemeClr val="accent2"/>
          </a:solidFill>
        </p:grpSpPr>
        <p:sp>
          <p:nvSpPr>
            <p:cNvPr id="60" name="chenying0907 717"/>
            <p:cNvSpPr/>
            <p:nvPr/>
          </p:nvSpPr>
          <p:spPr bwMode="auto">
            <a:xfrm>
              <a:off x="2122488" y="3668713"/>
              <a:ext cx="20638" cy="30163"/>
            </a:xfrm>
            <a:custGeom>
              <a:avLst/>
              <a:gdLst/>
              <a:ahLst/>
              <a:cxnLst>
                <a:cxn ang="0">
                  <a:pos x="42" y="1"/>
                </a:cxn>
                <a:cxn ang="0">
                  <a:pos x="42" y="1"/>
                </a:cxn>
                <a:cxn ang="0">
                  <a:pos x="29" y="14"/>
                </a:cxn>
                <a:cxn ang="0">
                  <a:pos x="15" y="27"/>
                </a:cxn>
                <a:cxn ang="0">
                  <a:pos x="15" y="27"/>
                </a:cxn>
                <a:cxn ang="0">
                  <a:pos x="13" y="31"/>
                </a:cxn>
                <a:cxn ang="0">
                  <a:pos x="12" y="37"/>
                </a:cxn>
                <a:cxn ang="0">
                  <a:pos x="9" y="46"/>
                </a:cxn>
                <a:cxn ang="0">
                  <a:pos x="6" y="56"/>
                </a:cxn>
                <a:cxn ang="0">
                  <a:pos x="4" y="60"/>
                </a:cxn>
                <a:cxn ang="0">
                  <a:pos x="1" y="64"/>
                </a:cxn>
                <a:cxn ang="0">
                  <a:pos x="1" y="64"/>
                </a:cxn>
                <a:cxn ang="0">
                  <a:pos x="0" y="68"/>
                </a:cxn>
                <a:cxn ang="0">
                  <a:pos x="0" y="71"/>
                </a:cxn>
                <a:cxn ang="0">
                  <a:pos x="2" y="73"/>
                </a:cxn>
                <a:cxn ang="0">
                  <a:pos x="5" y="74"/>
                </a:cxn>
                <a:cxn ang="0">
                  <a:pos x="12" y="74"/>
                </a:cxn>
                <a:cxn ang="0">
                  <a:pos x="12" y="74"/>
                </a:cxn>
                <a:cxn ang="0">
                  <a:pos x="14" y="73"/>
                </a:cxn>
                <a:cxn ang="0">
                  <a:pos x="17" y="71"/>
                </a:cxn>
                <a:cxn ang="0">
                  <a:pos x="17" y="67"/>
                </a:cxn>
                <a:cxn ang="0">
                  <a:pos x="14" y="64"/>
                </a:cxn>
                <a:cxn ang="0">
                  <a:pos x="14" y="64"/>
                </a:cxn>
                <a:cxn ang="0">
                  <a:pos x="18" y="54"/>
                </a:cxn>
                <a:cxn ang="0">
                  <a:pos x="21" y="42"/>
                </a:cxn>
                <a:cxn ang="0">
                  <a:pos x="21" y="42"/>
                </a:cxn>
                <a:cxn ang="0">
                  <a:pos x="23" y="38"/>
                </a:cxn>
                <a:cxn ang="0">
                  <a:pos x="26" y="33"/>
                </a:cxn>
                <a:cxn ang="0">
                  <a:pos x="34" y="25"/>
                </a:cxn>
                <a:cxn ang="0">
                  <a:pos x="49" y="10"/>
                </a:cxn>
                <a:cxn ang="0">
                  <a:pos x="49" y="10"/>
                </a:cxn>
                <a:cxn ang="0">
                  <a:pos x="51" y="8"/>
                </a:cxn>
                <a:cxn ang="0">
                  <a:pos x="51" y="5"/>
                </a:cxn>
                <a:cxn ang="0">
                  <a:pos x="49" y="1"/>
                </a:cxn>
                <a:cxn ang="0">
                  <a:pos x="46" y="0"/>
                </a:cxn>
                <a:cxn ang="0">
                  <a:pos x="43" y="0"/>
                </a:cxn>
                <a:cxn ang="0">
                  <a:pos x="42" y="1"/>
                </a:cxn>
                <a:cxn ang="0">
                  <a:pos x="42" y="1"/>
                </a:cxn>
              </a:cxnLst>
              <a:rect l="0" t="0" r="r" b="b"/>
              <a:pathLst>
                <a:path w="51" h="74">
                  <a:moveTo>
                    <a:pt x="42" y="1"/>
                  </a:moveTo>
                  <a:lnTo>
                    <a:pt x="42" y="1"/>
                  </a:lnTo>
                  <a:lnTo>
                    <a:pt x="29" y="14"/>
                  </a:lnTo>
                  <a:lnTo>
                    <a:pt x="15" y="27"/>
                  </a:lnTo>
                  <a:lnTo>
                    <a:pt x="15" y="27"/>
                  </a:lnTo>
                  <a:lnTo>
                    <a:pt x="13" y="31"/>
                  </a:lnTo>
                  <a:lnTo>
                    <a:pt x="12" y="37"/>
                  </a:lnTo>
                  <a:lnTo>
                    <a:pt x="9" y="46"/>
                  </a:lnTo>
                  <a:lnTo>
                    <a:pt x="6" y="56"/>
                  </a:lnTo>
                  <a:lnTo>
                    <a:pt x="4" y="60"/>
                  </a:lnTo>
                  <a:lnTo>
                    <a:pt x="1" y="64"/>
                  </a:lnTo>
                  <a:lnTo>
                    <a:pt x="1" y="64"/>
                  </a:lnTo>
                  <a:lnTo>
                    <a:pt x="0" y="68"/>
                  </a:lnTo>
                  <a:lnTo>
                    <a:pt x="0" y="71"/>
                  </a:lnTo>
                  <a:lnTo>
                    <a:pt x="2" y="73"/>
                  </a:lnTo>
                  <a:lnTo>
                    <a:pt x="5" y="74"/>
                  </a:lnTo>
                  <a:lnTo>
                    <a:pt x="12" y="74"/>
                  </a:lnTo>
                  <a:lnTo>
                    <a:pt x="12" y="74"/>
                  </a:lnTo>
                  <a:lnTo>
                    <a:pt x="14" y="73"/>
                  </a:lnTo>
                  <a:lnTo>
                    <a:pt x="17" y="71"/>
                  </a:lnTo>
                  <a:lnTo>
                    <a:pt x="17" y="67"/>
                  </a:lnTo>
                  <a:lnTo>
                    <a:pt x="14" y="64"/>
                  </a:lnTo>
                  <a:lnTo>
                    <a:pt x="14" y="64"/>
                  </a:lnTo>
                  <a:lnTo>
                    <a:pt x="18" y="54"/>
                  </a:lnTo>
                  <a:lnTo>
                    <a:pt x="21" y="42"/>
                  </a:lnTo>
                  <a:lnTo>
                    <a:pt x="21" y="42"/>
                  </a:lnTo>
                  <a:lnTo>
                    <a:pt x="23" y="38"/>
                  </a:lnTo>
                  <a:lnTo>
                    <a:pt x="26" y="33"/>
                  </a:lnTo>
                  <a:lnTo>
                    <a:pt x="34" y="25"/>
                  </a:lnTo>
                  <a:lnTo>
                    <a:pt x="49" y="10"/>
                  </a:lnTo>
                  <a:lnTo>
                    <a:pt x="49" y="10"/>
                  </a:lnTo>
                  <a:lnTo>
                    <a:pt x="51" y="8"/>
                  </a:lnTo>
                  <a:lnTo>
                    <a:pt x="51" y="5"/>
                  </a:lnTo>
                  <a:lnTo>
                    <a:pt x="49" y="1"/>
                  </a:lnTo>
                  <a:lnTo>
                    <a:pt x="46" y="0"/>
                  </a:lnTo>
                  <a:lnTo>
                    <a:pt x="43"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1" name="chenying0907 718"/>
            <p:cNvSpPr/>
            <p:nvPr/>
          </p:nvSpPr>
          <p:spPr bwMode="auto">
            <a:xfrm>
              <a:off x="2143126" y="3673475"/>
              <a:ext cx="23813" cy="25400"/>
            </a:xfrm>
            <a:custGeom>
              <a:avLst/>
              <a:gdLst/>
              <a:ahLst/>
              <a:cxnLst>
                <a:cxn ang="0">
                  <a:pos x="50" y="0"/>
                </a:cxn>
                <a:cxn ang="0">
                  <a:pos x="50" y="0"/>
                </a:cxn>
                <a:cxn ang="0">
                  <a:pos x="34" y="10"/>
                </a:cxn>
                <a:cxn ang="0">
                  <a:pos x="24" y="17"/>
                </a:cxn>
                <a:cxn ang="0">
                  <a:pos x="15" y="25"/>
                </a:cxn>
                <a:cxn ang="0">
                  <a:pos x="7" y="32"/>
                </a:cxn>
                <a:cxn ang="0">
                  <a:pos x="2" y="42"/>
                </a:cxn>
                <a:cxn ang="0">
                  <a:pos x="0" y="45"/>
                </a:cxn>
                <a:cxn ang="0">
                  <a:pos x="0" y="51"/>
                </a:cxn>
                <a:cxn ang="0">
                  <a:pos x="0" y="55"/>
                </a:cxn>
                <a:cxn ang="0">
                  <a:pos x="3" y="60"/>
                </a:cxn>
                <a:cxn ang="0">
                  <a:pos x="3" y="60"/>
                </a:cxn>
                <a:cxn ang="0">
                  <a:pos x="4" y="61"/>
                </a:cxn>
                <a:cxn ang="0">
                  <a:pos x="6" y="62"/>
                </a:cxn>
                <a:cxn ang="0">
                  <a:pos x="11" y="61"/>
                </a:cxn>
                <a:cxn ang="0">
                  <a:pos x="14" y="59"/>
                </a:cxn>
                <a:cxn ang="0">
                  <a:pos x="14" y="56"/>
                </a:cxn>
                <a:cxn ang="0">
                  <a:pos x="12" y="53"/>
                </a:cxn>
                <a:cxn ang="0">
                  <a:pos x="12" y="53"/>
                </a:cxn>
                <a:cxn ang="0">
                  <a:pos x="11" y="51"/>
                </a:cxn>
                <a:cxn ang="0">
                  <a:pos x="12" y="47"/>
                </a:cxn>
                <a:cxn ang="0">
                  <a:pos x="14" y="43"/>
                </a:cxn>
                <a:cxn ang="0">
                  <a:pos x="17" y="39"/>
                </a:cxn>
                <a:cxn ang="0">
                  <a:pos x="24" y="32"/>
                </a:cxn>
                <a:cxn ang="0">
                  <a:pos x="29" y="27"/>
                </a:cxn>
                <a:cxn ang="0">
                  <a:pos x="29" y="27"/>
                </a:cxn>
                <a:cxn ang="0">
                  <a:pos x="42" y="18"/>
                </a:cxn>
                <a:cxn ang="0">
                  <a:pos x="57" y="10"/>
                </a:cxn>
                <a:cxn ang="0">
                  <a:pos x="57" y="10"/>
                </a:cxn>
                <a:cxn ang="0">
                  <a:pos x="58" y="9"/>
                </a:cxn>
                <a:cxn ang="0">
                  <a:pos x="59" y="6"/>
                </a:cxn>
                <a:cxn ang="0">
                  <a:pos x="58" y="2"/>
                </a:cxn>
                <a:cxn ang="0">
                  <a:pos x="55" y="0"/>
                </a:cxn>
                <a:cxn ang="0">
                  <a:pos x="53" y="0"/>
                </a:cxn>
                <a:cxn ang="0">
                  <a:pos x="50" y="0"/>
                </a:cxn>
                <a:cxn ang="0">
                  <a:pos x="50" y="0"/>
                </a:cxn>
              </a:cxnLst>
              <a:rect l="0" t="0" r="r" b="b"/>
              <a:pathLst>
                <a:path w="59" h="62">
                  <a:moveTo>
                    <a:pt x="50" y="0"/>
                  </a:moveTo>
                  <a:lnTo>
                    <a:pt x="50" y="0"/>
                  </a:lnTo>
                  <a:lnTo>
                    <a:pt x="34" y="10"/>
                  </a:lnTo>
                  <a:lnTo>
                    <a:pt x="24" y="17"/>
                  </a:lnTo>
                  <a:lnTo>
                    <a:pt x="15" y="25"/>
                  </a:lnTo>
                  <a:lnTo>
                    <a:pt x="7" y="32"/>
                  </a:lnTo>
                  <a:lnTo>
                    <a:pt x="2" y="42"/>
                  </a:lnTo>
                  <a:lnTo>
                    <a:pt x="0" y="45"/>
                  </a:lnTo>
                  <a:lnTo>
                    <a:pt x="0" y="51"/>
                  </a:lnTo>
                  <a:lnTo>
                    <a:pt x="0" y="55"/>
                  </a:lnTo>
                  <a:lnTo>
                    <a:pt x="3" y="60"/>
                  </a:lnTo>
                  <a:lnTo>
                    <a:pt x="3" y="60"/>
                  </a:lnTo>
                  <a:lnTo>
                    <a:pt x="4" y="61"/>
                  </a:lnTo>
                  <a:lnTo>
                    <a:pt x="6" y="62"/>
                  </a:lnTo>
                  <a:lnTo>
                    <a:pt x="11" y="61"/>
                  </a:lnTo>
                  <a:lnTo>
                    <a:pt x="14" y="59"/>
                  </a:lnTo>
                  <a:lnTo>
                    <a:pt x="14" y="56"/>
                  </a:lnTo>
                  <a:lnTo>
                    <a:pt x="12" y="53"/>
                  </a:lnTo>
                  <a:lnTo>
                    <a:pt x="12" y="53"/>
                  </a:lnTo>
                  <a:lnTo>
                    <a:pt x="11" y="51"/>
                  </a:lnTo>
                  <a:lnTo>
                    <a:pt x="12" y="47"/>
                  </a:lnTo>
                  <a:lnTo>
                    <a:pt x="14" y="43"/>
                  </a:lnTo>
                  <a:lnTo>
                    <a:pt x="17" y="39"/>
                  </a:lnTo>
                  <a:lnTo>
                    <a:pt x="24" y="32"/>
                  </a:lnTo>
                  <a:lnTo>
                    <a:pt x="29" y="27"/>
                  </a:lnTo>
                  <a:lnTo>
                    <a:pt x="29" y="27"/>
                  </a:lnTo>
                  <a:lnTo>
                    <a:pt x="42" y="18"/>
                  </a:lnTo>
                  <a:lnTo>
                    <a:pt x="57" y="10"/>
                  </a:lnTo>
                  <a:lnTo>
                    <a:pt x="57" y="10"/>
                  </a:lnTo>
                  <a:lnTo>
                    <a:pt x="58" y="9"/>
                  </a:lnTo>
                  <a:lnTo>
                    <a:pt x="59" y="6"/>
                  </a:lnTo>
                  <a:lnTo>
                    <a:pt x="58" y="2"/>
                  </a:lnTo>
                  <a:lnTo>
                    <a:pt x="55" y="0"/>
                  </a:lnTo>
                  <a:lnTo>
                    <a:pt x="53" y="0"/>
                  </a:lnTo>
                  <a:lnTo>
                    <a:pt x="50" y="0"/>
                  </a:lnTo>
                  <a:lnTo>
                    <a:pt x="50"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2" name="chenying0907 719"/>
            <p:cNvSpPr/>
            <p:nvPr/>
          </p:nvSpPr>
          <p:spPr bwMode="auto">
            <a:xfrm>
              <a:off x="2165351" y="3676650"/>
              <a:ext cx="20638" cy="23813"/>
            </a:xfrm>
            <a:custGeom>
              <a:avLst/>
              <a:gdLst/>
              <a:ahLst/>
              <a:cxnLst>
                <a:cxn ang="0">
                  <a:pos x="44" y="1"/>
                </a:cxn>
                <a:cxn ang="0">
                  <a:pos x="44" y="1"/>
                </a:cxn>
                <a:cxn ang="0">
                  <a:pos x="30" y="13"/>
                </a:cxn>
                <a:cxn ang="0">
                  <a:pos x="22" y="21"/>
                </a:cxn>
                <a:cxn ang="0">
                  <a:pos x="13" y="29"/>
                </a:cxn>
                <a:cxn ang="0">
                  <a:pos x="6" y="37"/>
                </a:cxn>
                <a:cxn ang="0">
                  <a:pos x="1" y="46"/>
                </a:cxn>
                <a:cxn ang="0">
                  <a:pos x="0" y="50"/>
                </a:cxn>
                <a:cxn ang="0">
                  <a:pos x="0" y="54"/>
                </a:cxn>
                <a:cxn ang="0">
                  <a:pos x="1" y="57"/>
                </a:cxn>
                <a:cxn ang="0">
                  <a:pos x="4" y="61"/>
                </a:cxn>
                <a:cxn ang="0">
                  <a:pos x="4" y="61"/>
                </a:cxn>
                <a:cxn ang="0">
                  <a:pos x="5" y="63"/>
                </a:cxn>
                <a:cxn ang="0">
                  <a:pos x="8" y="63"/>
                </a:cxn>
                <a:cxn ang="0">
                  <a:pos x="10" y="63"/>
                </a:cxn>
                <a:cxn ang="0">
                  <a:pos x="11" y="61"/>
                </a:cxn>
                <a:cxn ang="0">
                  <a:pos x="13" y="57"/>
                </a:cxn>
                <a:cxn ang="0">
                  <a:pos x="13" y="55"/>
                </a:cxn>
                <a:cxn ang="0">
                  <a:pos x="11" y="54"/>
                </a:cxn>
                <a:cxn ang="0">
                  <a:pos x="11" y="54"/>
                </a:cxn>
                <a:cxn ang="0">
                  <a:pos x="11" y="52"/>
                </a:cxn>
                <a:cxn ang="0">
                  <a:pos x="11" y="50"/>
                </a:cxn>
                <a:cxn ang="0">
                  <a:pos x="14" y="44"/>
                </a:cxn>
                <a:cxn ang="0">
                  <a:pos x="21" y="38"/>
                </a:cxn>
                <a:cxn ang="0">
                  <a:pos x="27" y="31"/>
                </a:cxn>
                <a:cxn ang="0">
                  <a:pos x="52" y="10"/>
                </a:cxn>
                <a:cxn ang="0">
                  <a:pos x="52" y="10"/>
                </a:cxn>
                <a:cxn ang="0">
                  <a:pos x="53" y="8"/>
                </a:cxn>
                <a:cxn ang="0">
                  <a:pos x="53" y="5"/>
                </a:cxn>
                <a:cxn ang="0">
                  <a:pos x="52" y="3"/>
                </a:cxn>
                <a:cxn ang="0">
                  <a:pos x="48" y="0"/>
                </a:cxn>
                <a:cxn ang="0">
                  <a:pos x="45" y="0"/>
                </a:cxn>
                <a:cxn ang="0">
                  <a:pos x="44" y="1"/>
                </a:cxn>
                <a:cxn ang="0">
                  <a:pos x="44" y="1"/>
                </a:cxn>
              </a:cxnLst>
              <a:rect l="0" t="0" r="r" b="b"/>
              <a:pathLst>
                <a:path w="53" h="63">
                  <a:moveTo>
                    <a:pt x="44" y="1"/>
                  </a:moveTo>
                  <a:lnTo>
                    <a:pt x="44" y="1"/>
                  </a:lnTo>
                  <a:lnTo>
                    <a:pt x="30" y="13"/>
                  </a:lnTo>
                  <a:lnTo>
                    <a:pt x="22" y="21"/>
                  </a:lnTo>
                  <a:lnTo>
                    <a:pt x="13" y="29"/>
                  </a:lnTo>
                  <a:lnTo>
                    <a:pt x="6" y="37"/>
                  </a:lnTo>
                  <a:lnTo>
                    <a:pt x="1" y="46"/>
                  </a:lnTo>
                  <a:lnTo>
                    <a:pt x="0" y="50"/>
                  </a:lnTo>
                  <a:lnTo>
                    <a:pt x="0" y="54"/>
                  </a:lnTo>
                  <a:lnTo>
                    <a:pt x="1" y="57"/>
                  </a:lnTo>
                  <a:lnTo>
                    <a:pt x="4" y="61"/>
                  </a:lnTo>
                  <a:lnTo>
                    <a:pt x="4" y="61"/>
                  </a:lnTo>
                  <a:lnTo>
                    <a:pt x="5" y="63"/>
                  </a:lnTo>
                  <a:lnTo>
                    <a:pt x="8" y="63"/>
                  </a:lnTo>
                  <a:lnTo>
                    <a:pt x="10" y="63"/>
                  </a:lnTo>
                  <a:lnTo>
                    <a:pt x="11" y="61"/>
                  </a:lnTo>
                  <a:lnTo>
                    <a:pt x="13" y="57"/>
                  </a:lnTo>
                  <a:lnTo>
                    <a:pt x="13" y="55"/>
                  </a:lnTo>
                  <a:lnTo>
                    <a:pt x="11" y="54"/>
                  </a:lnTo>
                  <a:lnTo>
                    <a:pt x="11" y="54"/>
                  </a:lnTo>
                  <a:lnTo>
                    <a:pt x="11" y="52"/>
                  </a:lnTo>
                  <a:lnTo>
                    <a:pt x="11" y="50"/>
                  </a:lnTo>
                  <a:lnTo>
                    <a:pt x="14" y="44"/>
                  </a:lnTo>
                  <a:lnTo>
                    <a:pt x="21" y="38"/>
                  </a:lnTo>
                  <a:lnTo>
                    <a:pt x="27" y="31"/>
                  </a:lnTo>
                  <a:lnTo>
                    <a:pt x="52" y="10"/>
                  </a:lnTo>
                  <a:lnTo>
                    <a:pt x="52" y="10"/>
                  </a:lnTo>
                  <a:lnTo>
                    <a:pt x="53" y="8"/>
                  </a:lnTo>
                  <a:lnTo>
                    <a:pt x="53" y="5"/>
                  </a:lnTo>
                  <a:lnTo>
                    <a:pt x="52" y="3"/>
                  </a:lnTo>
                  <a:lnTo>
                    <a:pt x="48" y="0"/>
                  </a:lnTo>
                  <a:lnTo>
                    <a:pt x="45" y="0"/>
                  </a:lnTo>
                  <a:lnTo>
                    <a:pt x="44" y="1"/>
                  </a:lnTo>
                  <a:lnTo>
                    <a:pt x="4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3" name="chenying0907 720"/>
            <p:cNvSpPr/>
            <p:nvPr/>
          </p:nvSpPr>
          <p:spPr bwMode="auto">
            <a:xfrm>
              <a:off x="2176463" y="3671888"/>
              <a:ext cx="34925" cy="33338"/>
            </a:xfrm>
            <a:custGeom>
              <a:avLst/>
              <a:gdLst/>
              <a:ahLst/>
              <a:cxnLst>
                <a:cxn ang="0">
                  <a:pos x="77" y="3"/>
                </a:cxn>
                <a:cxn ang="0">
                  <a:pos x="77" y="3"/>
                </a:cxn>
                <a:cxn ang="0">
                  <a:pos x="65" y="13"/>
                </a:cxn>
                <a:cxn ang="0">
                  <a:pos x="53" y="22"/>
                </a:cxn>
                <a:cxn ang="0">
                  <a:pos x="31" y="42"/>
                </a:cxn>
                <a:cxn ang="0">
                  <a:pos x="31" y="42"/>
                </a:cxn>
                <a:cxn ang="0">
                  <a:pos x="22" y="50"/>
                </a:cxn>
                <a:cxn ang="0">
                  <a:pos x="14" y="59"/>
                </a:cxn>
                <a:cxn ang="0">
                  <a:pos x="6" y="68"/>
                </a:cxn>
                <a:cxn ang="0">
                  <a:pos x="1" y="79"/>
                </a:cxn>
                <a:cxn ang="0">
                  <a:pos x="1" y="79"/>
                </a:cxn>
                <a:cxn ang="0">
                  <a:pos x="0" y="81"/>
                </a:cxn>
                <a:cxn ang="0">
                  <a:pos x="1" y="84"/>
                </a:cxn>
                <a:cxn ang="0">
                  <a:pos x="2" y="85"/>
                </a:cxn>
                <a:cxn ang="0">
                  <a:pos x="4" y="85"/>
                </a:cxn>
                <a:cxn ang="0">
                  <a:pos x="9" y="85"/>
                </a:cxn>
                <a:cxn ang="0">
                  <a:pos x="10" y="84"/>
                </a:cxn>
                <a:cxn ang="0">
                  <a:pos x="12" y="83"/>
                </a:cxn>
                <a:cxn ang="0">
                  <a:pos x="12" y="83"/>
                </a:cxn>
                <a:cxn ang="0">
                  <a:pos x="14" y="76"/>
                </a:cxn>
                <a:cxn ang="0">
                  <a:pos x="18" y="71"/>
                </a:cxn>
                <a:cxn ang="0">
                  <a:pos x="27" y="60"/>
                </a:cxn>
                <a:cxn ang="0">
                  <a:pos x="38" y="50"/>
                </a:cxn>
                <a:cxn ang="0">
                  <a:pos x="48" y="42"/>
                </a:cxn>
                <a:cxn ang="0">
                  <a:pos x="48" y="42"/>
                </a:cxn>
                <a:cxn ang="0">
                  <a:pos x="57" y="35"/>
                </a:cxn>
                <a:cxn ang="0">
                  <a:pos x="67" y="28"/>
                </a:cxn>
                <a:cxn ang="0">
                  <a:pos x="85" y="11"/>
                </a:cxn>
                <a:cxn ang="0">
                  <a:pos x="85" y="11"/>
                </a:cxn>
                <a:cxn ang="0">
                  <a:pos x="86" y="8"/>
                </a:cxn>
                <a:cxn ang="0">
                  <a:pos x="86" y="7"/>
                </a:cxn>
                <a:cxn ang="0">
                  <a:pos x="85" y="3"/>
                </a:cxn>
                <a:cxn ang="0">
                  <a:pos x="81" y="0"/>
                </a:cxn>
                <a:cxn ang="0">
                  <a:pos x="78" y="1"/>
                </a:cxn>
                <a:cxn ang="0">
                  <a:pos x="77" y="3"/>
                </a:cxn>
                <a:cxn ang="0">
                  <a:pos x="77" y="3"/>
                </a:cxn>
              </a:cxnLst>
              <a:rect l="0" t="0" r="r" b="b"/>
              <a:pathLst>
                <a:path w="86" h="85">
                  <a:moveTo>
                    <a:pt x="77" y="3"/>
                  </a:moveTo>
                  <a:lnTo>
                    <a:pt x="77" y="3"/>
                  </a:lnTo>
                  <a:lnTo>
                    <a:pt x="65" y="13"/>
                  </a:lnTo>
                  <a:lnTo>
                    <a:pt x="53" y="22"/>
                  </a:lnTo>
                  <a:lnTo>
                    <a:pt x="31" y="42"/>
                  </a:lnTo>
                  <a:lnTo>
                    <a:pt x="31" y="42"/>
                  </a:lnTo>
                  <a:lnTo>
                    <a:pt x="22" y="50"/>
                  </a:lnTo>
                  <a:lnTo>
                    <a:pt x="14" y="59"/>
                  </a:lnTo>
                  <a:lnTo>
                    <a:pt x="6" y="68"/>
                  </a:lnTo>
                  <a:lnTo>
                    <a:pt x="1" y="79"/>
                  </a:lnTo>
                  <a:lnTo>
                    <a:pt x="1" y="79"/>
                  </a:lnTo>
                  <a:lnTo>
                    <a:pt x="0" y="81"/>
                  </a:lnTo>
                  <a:lnTo>
                    <a:pt x="1" y="84"/>
                  </a:lnTo>
                  <a:lnTo>
                    <a:pt x="2" y="85"/>
                  </a:lnTo>
                  <a:lnTo>
                    <a:pt x="4" y="85"/>
                  </a:lnTo>
                  <a:lnTo>
                    <a:pt x="9" y="85"/>
                  </a:lnTo>
                  <a:lnTo>
                    <a:pt x="10" y="84"/>
                  </a:lnTo>
                  <a:lnTo>
                    <a:pt x="12" y="83"/>
                  </a:lnTo>
                  <a:lnTo>
                    <a:pt x="12" y="83"/>
                  </a:lnTo>
                  <a:lnTo>
                    <a:pt x="14" y="76"/>
                  </a:lnTo>
                  <a:lnTo>
                    <a:pt x="18" y="71"/>
                  </a:lnTo>
                  <a:lnTo>
                    <a:pt x="27" y="60"/>
                  </a:lnTo>
                  <a:lnTo>
                    <a:pt x="38" y="50"/>
                  </a:lnTo>
                  <a:lnTo>
                    <a:pt x="48" y="42"/>
                  </a:lnTo>
                  <a:lnTo>
                    <a:pt x="48" y="42"/>
                  </a:lnTo>
                  <a:lnTo>
                    <a:pt x="57" y="35"/>
                  </a:lnTo>
                  <a:lnTo>
                    <a:pt x="67" y="28"/>
                  </a:lnTo>
                  <a:lnTo>
                    <a:pt x="85" y="11"/>
                  </a:lnTo>
                  <a:lnTo>
                    <a:pt x="85" y="11"/>
                  </a:lnTo>
                  <a:lnTo>
                    <a:pt x="86" y="8"/>
                  </a:lnTo>
                  <a:lnTo>
                    <a:pt x="86" y="7"/>
                  </a:lnTo>
                  <a:lnTo>
                    <a:pt x="85" y="3"/>
                  </a:lnTo>
                  <a:lnTo>
                    <a:pt x="81"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4" name="chenying0907 721"/>
            <p:cNvSpPr/>
            <p:nvPr/>
          </p:nvSpPr>
          <p:spPr bwMode="auto">
            <a:xfrm>
              <a:off x="2200276" y="3676650"/>
              <a:ext cx="26988" cy="26988"/>
            </a:xfrm>
            <a:custGeom>
              <a:avLst/>
              <a:gdLst/>
              <a:ahLst/>
              <a:cxnLst>
                <a:cxn ang="0">
                  <a:pos x="59" y="1"/>
                </a:cxn>
                <a:cxn ang="0">
                  <a:pos x="59" y="1"/>
                </a:cxn>
                <a:cxn ang="0">
                  <a:pos x="51" y="9"/>
                </a:cxn>
                <a:cxn ang="0">
                  <a:pos x="42" y="16"/>
                </a:cxn>
                <a:cxn ang="0">
                  <a:pos x="25" y="27"/>
                </a:cxn>
                <a:cxn ang="0">
                  <a:pos x="17" y="34"/>
                </a:cxn>
                <a:cxn ang="0">
                  <a:pos x="11" y="42"/>
                </a:cxn>
                <a:cxn ang="0">
                  <a:pos x="4" y="51"/>
                </a:cxn>
                <a:cxn ang="0">
                  <a:pos x="0" y="61"/>
                </a:cxn>
                <a:cxn ang="0">
                  <a:pos x="0" y="61"/>
                </a:cxn>
                <a:cxn ang="0">
                  <a:pos x="0" y="64"/>
                </a:cxn>
                <a:cxn ang="0">
                  <a:pos x="2" y="67"/>
                </a:cxn>
                <a:cxn ang="0">
                  <a:pos x="4" y="68"/>
                </a:cxn>
                <a:cxn ang="0">
                  <a:pos x="7" y="69"/>
                </a:cxn>
                <a:cxn ang="0">
                  <a:pos x="12" y="69"/>
                </a:cxn>
                <a:cxn ang="0">
                  <a:pos x="12" y="69"/>
                </a:cxn>
                <a:cxn ang="0">
                  <a:pos x="15" y="68"/>
                </a:cxn>
                <a:cxn ang="0">
                  <a:pos x="16" y="67"/>
                </a:cxn>
                <a:cxn ang="0">
                  <a:pos x="17" y="64"/>
                </a:cxn>
                <a:cxn ang="0">
                  <a:pos x="17" y="60"/>
                </a:cxn>
                <a:cxn ang="0">
                  <a:pos x="15" y="57"/>
                </a:cxn>
                <a:cxn ang="0">
                  <a:pos x="15" y="57"/>
                </a:cxn>
                <a:cxn ang="0">
                  <a:pos x="19" y="50"/>
                </a:cxn>
                <a:cxn ang="0">
                  <a:pos x="24" y="43"/>
                </a:cxn>
                <a:cxn ang="0">
                  <a:pos x="30" y="37"/>
                </a:cxn>
                <a:cxn ang="0">
                  <a:pos x="38" y="31"/>
                </a:cxn>
                <a:cxn ang="0">
                  <a:pos x="54" y="21"/>
                </a:cxn>
                <a:cxn ang="0">
                  <a:pos x="61" y="16"/>
                </a:cxn>
                <a:cxn ang="0">
                  <a:pos x="67" y="10"/>
                </a:cxn>
                <a:cxn ang="0">
                  <a:pos x="67" y="10"/>
                </a:cxn>
                <a:cxn ang="0">
                  <a:pos x="68" y="8"/>
                </a:cxn>
                <a:cxn ang="0">
                  <a:pos x="70" y="5"/>
                </a:cxn>
                <a:cxn ang="0">
                  <a:pos x="67" y="3"/>
                </a:cxn>
                <a:cxn ang="0">
                  <a:pos x="63" y="0"/>
                </a:cxn>
                <a:cxn ang="0">
                  <a:pos x="62" y="0"/>
                </a:cxn>
                <a:cxn ang="0">
                  <a:pos x="59" y="1"/>
                </a:cxn>
                <a:cxn ang="0">
                  <a:pos x="59" y="1"/>
                </a:cxn>
              </a:cxnLst>
              <a:rect l="0" t="0" r="r" b="b"/>
              <a:pathLst>
                <a:path w="70" h="69">
                  <a:moveTo>
                    <a:pt x="59" y="1"/>
                  </a:moveTo>
                  <a:lnTo>
                    <a:pt x="59" y="1"/>
                  </a:lnTo>
                  <a:lnTo>
                    <a:pt x="51" y="9"/>
                  </a:lnTo>
                  <a:lnTo>
                    <a:pt x="42" y="16"/>
                  </a:lnTo>
                  <a:lnTo>
                    <a:pt x="25" y="27"/>
                  </a:lnTo>
                  <a:lnTo>
                    <a:pt x="17" y="34"/>
                  </a:lnTo>
                  <a:lnTo>
                    <a:pt x="11" y="42"/>
                  </a:lnTo>
                  <a:lnTo>
                    <a:pt x="4" y="51"/>
                  </a:lnTo>
                  <a:lnTo>
                    <a:pt x="0" y="61"/>
                  </a:lnTo>
                  <a:lnTo>
                    <a:pt x="0" y="61"/>
                  </a:lnTo>
                  <a:lnTo>
                    <a:pt x="0" y="64"/>
                  </a:lnTo>
                  <a:lnTo>
                    <a:pt x="2" y="67"/>
                  </a:lnTo>
                  <a:lnTo>
                    <a:pt x="4" y="68"/>
                  </a:lnTo>
                  <a:lnTo>
                    <a:pt x="7" y="69"/>
                  </a:lnTo>
                  <a:lnTo>
                    <a:pt x="12" y="69"/>
                  </a:lnTo>
                  <a:lnTo>
                    <a:pt x="12" y="69"/>
                  </a:lnTo>
                  <a:lnTo>
                    <a:pt x="15" y="68"/>
                  </a:lnTo>
                  <a:lnTo>
                    <a:pt x="16" y="67"/>
                  </a:lnTo>
                  <a:lnTo>
                    <a:pt x="17" y="64"/>
                  </a:lnTo>
                  <a:lnTo>
                    <a:pt x="17" y="60"/>
                  </a:lnTo>
                  <a:lnTo>
                    <a:pt x="15" y="57"/>
                  </a:lnTo>
                  <a:lnTo>
                    <a:pt x="15" y="57"/>
                  </a:lnTo>
                  <a:lnTo>
                    <a:pt x="19" y="50"/>
                  </a:lnTo>
                  <a:lnTo>
                    <a:pt x="24" y="43"/>
                  </a:lnTo>
                  <a:lnTo>
                    <a:pt x="30" y="37"/>
                  </a:lnTo>
                  <a:lnTo>
                    <a:pt x="38" y="31"/>
                  </a:lnTo>
                  <a:lnTo>
                    <a:pt x="54" y="21"/>
                  </a:lnTo>
                  <a:lnTo>
                    <a:pt x="61" y="16"/>
                  </a:lnTo>
                  <a:lnTo>
                    <a:pt x="67" y="10"/>
                  </a:lnTo>
                  <a:lnTo>
                    <a:pt x="67" y="10"/>
                  </a:lnTo>
                  <a:lnTo>
                    <a:pt x="68" y="8"/>
                  </a:lnTo>
                  <a:lnTo>
                    <a:pt x="70" y="5"/>
                  </a:lnTo>
                  <a:lnTo>
                    <a:pt x="67" y="3"/>
                  </a:lnTo>
                  <a:lnTo>
                    <a:pt x="63"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5" name="chenying0907 722"/>
            <p:cNvSpPr/>
            <p:nvPr/>
          </p:nvSpPr>
          <p:spPr bwMode="auto">
            <a:xfrm>
              <a:off x="2222501" y="3676650"/>
              <a:ext cx="25400" cy="31750"/>
            </a:xfrm>
            <a:custGeom>
              <a:avLst/>
              <a:gdLst/>
              <a:ahLst/>
              <a:cxnLst>
                <a:cxn ang="0">
                  <a:pos x="52" y="1"/>
                </a:cxn>
                <a:cxn ang="0">
                  <a:pos x="52" y="1"/>
                </a:cxn>
                <a:cxn ang="0">
                  <a:pos x="43" y="13"/>
                </a:cxn>
                <a:cxn ang="0">
                  <a:pos x="35" y="23"/>
                </a:cxn>
                <a:cxn ang="0">
                  <a:pos x="26" y="34"/>
                </a:cxn>
                <a:cxn ang="0">
                  <a:pos x="16" y="44"/>
                </a:cxn>
                <a:cxn ang="0">
                  <a:pos x="16" y="44"/>
                </a:cxn>
                <a:cxn ang="0">
                  <a:pos x="9" y="51"/>
                </a:cxn>
                <a:cxn ang="0">
                  <a:pos x="4" y="57"/>
                </a:cxn>
                <a:cxn ang="0">
                  <a:pos x="1" y="65"/>
                </a:cxn>
                <a:cxn ang="0">
                  <a:pos x="0" y="74"/>
                </a:cxn>
                <a:cxn ang="0">
                  <a:pos x="0" y="74"/>
                </a:cxn>
                <a:cxn ang="0">
                  <a:pos x="0" y="77"/>
                </a:cxn>
                <a:cxn ang="0">
                  <a:pos x="1" y="78"/>
                </a:cxn>
                <a:cxn ang="0">
                  <a:pos x="5" y="80"/>
                </a:cxn>
                <a:cxn ang="0">
                  <a:pos x="9" y="78"/>
                </a:cxn>
                <a:cxn ang="0">
                  <a:pos x="10" y="77"/>
                </a:cxn>
                <a:cxn ang="0">
                  <a:pos x="12" y="74"/>
                </a:cxn>
                <a:cxn ang="0">
                  <a:pos x="12" y="74"/>
                </a:cxn>
                <a:cxn ang="0">
                  <a:pos x="12" y="69"/>
                </a:cxn>
                <a:cxn ang="0">
                  <a:pos x="13" y="65"/>
                </a:cxn>
                <a:cxn ang="0">
                  <a:pos x="18" y="57"/>
                </a:cxn>
                <a:cxn ang="0">
                  <a:pos x="25" y="51"/>
                </a:cxn>
                <a:cxn ang="0">
                  <a:pos x="33" y="44"/>
                </a:cxn>
                <a:cxn ang="0">
                  <a:pos x="33" y="44"/>
                </a:cxn>
                <a:cxn ang="0">
                  <a:pos x="40" y="37"/>
                </a:cxn>
                <a:cxn ang="0">
                  <a:pos x="47" y="27"/>
                </a:cxn>
                <a:cxn ang="0">
                  <a:pos x="54" y="18"/>
                </a:cxn>
                <a:cxn ang="0">
                  <a:pos x="61" y="10"/>
                </a:cxn>
                <a:cxn ang="0">
                  <a:pos x="61" y="10"/>
                </a:cxn>
                <a:cxn ang="0">
                  <a:pos x="63" y="8"/>
                </a:cxn>
                <a:cxn ang="0">
                  <a:pos x="63" y="5"/>
                </a:cxn>
                <a:cxn ang="0">
                  <a:pos x="60" y="1"/>
                </a:cxn>
                <a:cxn ang="0">
                  <a:pos x="57" y="0"/>
                </a:cxn>
                <a:cxn ang="0">
                  <a:pos x="55" y="0"/>
                </a:cxn>
                <a:cxn ang="0">
                  <a:pos x="52" y="1"/>
                </a:cxn>
                <a:cxn ang="0">
                  <a:pos x="52" y="1"/>
                </a:cxn>
              </a:cxnLst>
              <a:rect l="0" t="0" r="r" b="b"/>
              <a:pathLst>
                <a:path w="63" h="80">
                  <a:moveTo>
                    <a:pt x="52" y="1"/>
                  </a:moveTo>
                  <a:lnTo>
                    <a:pt x="52" y="1"/>
                  </a:lnTo>
                  <a:lnTo>
                    <a:pt x="43" y="13"/>
                  </a:lnTo>
                  <a:lnTo>
                    <a:pt x="35" y="23"/>
                  </a:lnTo>
                  <a:lnTo>
                    <a:pt x="26" y="34"/>
                  </a:lnTo>
                  <a:lnTo>
                    <a:pt x="16" y="44"/>
                  </a:lnTo>
                  <a:lnTo>
                    <a:pt x="16" y="44"/>
                  </a:lnTo>
                  <a:lnTo>
                    <a:pt x="9" y="51"/>
                  </a:lnTo>
                  <a:lnTo>
                    <a:pt x="4" y="57"/>
                  </a:lnTo>
                  <a:lnTo>
                    <a:pt x="1" y="65"/>
                  </a:lnTo>
                  <a:lnTo>
                    <a:pt x="0" y="74"/>
                  </a:lnTo>
                  <a:lnTo>
                    <a:pt x="0" y="74"/>
                  </a:lnTo>
                  <a:lnTo>
                    <a:pt x="0" y="77"/>
                  </a:lnTo>
                  <a:lnTo>
                    <a:pt x="1" y="78"/>
                  </a:lnTo>
                  <a:lnTo>
                    <a:pt x="5" y="80"/>
                  </a:lnTo>
                  <a:lnTo>
                    <a:pt x="9" y="78"/>
                  </a:lnTo>
                  <a:lnTo>
                    <a:pt x="10" y="77"/>
                  </a:lnTo>
                  <a:lnTo>
                    <a:pt x="12" y="74"/>
                  </a:lnTo>
                  <a:lnTo>
                    <a:pt x="12" y="74"/>
                  </a:lnTo>
                  <a:lnTo>
                    <a:pt x="12" y="69"/>
                  </a:lnTo>
                  <a:lnTo>
                    <a:pt x="13" y="65"/>
                  </a:lnTo>
                  <a:lnTo>
                    <a:pt x="18" y="57"/>
                  </a:lnTo>
                  <a:lnTo>
                    <a:pt x="25" y="51"/>
                  </a:lnTo>
                  <a:lnTo>
                    <a:pt x="33" y="44"/>
                  </a:lnTo>
                  <a:lnTo>
                    <a:pt x="33" y="44"/>
                  </a:lnTo>
                  <a:lnTo>
                    <a:pt x="40" y="37"/>
                  </a:lnTo>
                  <a:lnTo>
                    <a:pt x="47" y="27"/>
                  </a:lnTo>
                  <a:lnTo>
                    <a:pt x="54" y="18"/>
                  </a:lnTo>
                  <a:lnTo>
                    <a:pt x="61" y="10"/>
                  </a:lnTo>
                  <a:lnTo>
                    <a:pt x="61" y="10"/>
                  </a:lnTo>
                  <a:lnTo>
                    <a:pt x="63" y="8"/>
                  </a:lnTo>
                  <a:lnTo>
                    <a:pt x="63" y="5"/>
                  </a:lnTo>
                  <a:lnTo>
                    <a:pt x="60" y="1"/>
                  </a:lnTo>
                  <a:lnTo>
                    <a:pt x="57" y="0"/>
                  </a:lnTo>
                  <a:lnTo>
                    <a:pt x="55" y="0"/>
                  </a:lnTo>
                  <a:lnTo>
                    <a:pt x="52" y="1"/>
                  </a:lnTo>
                  <a:lnTo>
                    <a:pt x="52"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6" name="chenying0907 723"/>
            <p:cNvSpPr/>
            <p:nvPr/>
          </p:nvSpPr>
          <p:spPr bwMode="auto">
            <a:xfrm>
              <a:off x="2238376" y="3681413"/>
              <a:ext cx="26988" cy="33338"/>
            </a:xfrm>
            <a:custGeom>
              <a:avLst/>
              <a:gdLst/>
              <a:ahLst/>
              <a:cxnLst>
                <a:cxn ang="0">
                  <a:pos x="59" y="1"/>
                </a:cxn>
                <a:cxn ang="0">
                  <a:pos x="59" y="1"/>
                </a:cxn>
                <a:cxn ang="0">
                  <a:pos x="42" y="18"/>
                </a:cxn>
                <a:cxn ang="0">
                  <a:pos x="26" y="36"/>
                </a:cxn>
                <a:cxn ang="0">
                  <a:pos x="18" y="45"/>
                </a:cxn>
                <a:cxn ang="0">
                  <a:pos x="12" y="56"/>
                </a:cxn>
                <a:cxn ang="0">
                  <a:pos x="5" y="66"/>
                </a:cxn>
                <a:cxn ang="0">
                  <a:pos x="1" y="78"/>
                </a:cxn>
                <a:cxn ang="0">
                  <a:pos x="1" y="78"/>
                </a:cxn>
                <a:cxn ang="0">
                  <a:pos x="0" y="81"/>
                </a:cxn>
                <a:cxn ang="0">
                  <a:pos x="1" y="82"/>
                </a:cxn>
                <a:cxn ang="0">
                  <a:pos x="3" y="83"/>
                </a:cxn>
                <a:cxn ang="0">
                  <a:pos x="4" y="85"/>
                </a:cxn>
                <a:cxn ang="0">
                  <a:pos x="9" y="85"/>
                </a:cxn>
                <a:cxn ang="0">
                  <a:pos x="11" y="83"/>
                </a:cxn>
                <a:cxn ang="0">
                  <a:pos x="12" y="81"/>
                </a:cxn>
                <a:cxn ang="0">
                  <a:pos x="12" y="81"/>
                </a:cxn>
                <a:cxn ang="0">
                  <a:pos x="17" y="70"/>
                </a:cxn>
                <a:cxn ang="0">
                  <a:pos x="22" y="61"/>
                </a:cxn>
                <a:cxn ang="0">
                  <a:pos x="29" y="51"/>
                </a:cxn>
                <a:cxn ang="0">
                  <a:pos x="35" y="43"/>
                </a:cxn>
                <a:cxn ang="0">
                  <a:pos x="51" y="26"/>
                </a:cxn>
                <a:cxn ang="0">
                  <a:pos x="68" y="9"/>
                </a:cxn>
                <a:cxn ang="0">
                  <a:pos x="68" y="9"/>
                </a:cxn>
                <a:cxn ang="0">
                  <a:pos x="69" y="8"/>
                </a:cxn>
                <a:cxn ang="0">
                  <a:pos x="69" y="5"/>
                </a:cxn>
                <a:cxn ang="0">
                  <a:pos x="67" y="1"/>
                </a:cxn>
                <a:cxn ang="0">
                  <a:pos x="64" y="0"/>
                </a:cxn>
                <a:cxn ang="0">
                  <a:pos x="62" y="0"/>
                </a:cxn>
                <a:cxn ang="0">
                  <a:pos x="59" y="1"/>
                </a:cxn>
                <a:cxn ang="0">
                  <a:pos x="59" y="1"/>
                </a:cxn>
              </a:cxnLst>
              <a:rect l="0" t="0" r="r" b="b"/>
              <a:pathLst>
                <a:path w="69" h="85">
                  <a:moveTo>
                    <a:pt x="59" y="1"/>
                  </a:moveTo>
                  <a:lnTo>
                    <a:pt x="59" y="1"/>
                  </a:lnTo>
                  <a:lnTo>
                    <a:pt x="42" y="18"/>
                  </a:lnTo>
                  <a:lnTo>
                    <a:pt x="26" y="36"/>
                  </a:lnTo>
                  <a:lnTo>
                    <a:pt x="18" y="45"/>
                  </a:lnTo>
                  <a:lnTo>
                    <a:pt x="12" y="56"/>
                  </a:lnTo>
                  <a:lnTo>
                    <a:pt x="5" y="66"/>
                  </a:lnTo>
                  <a:lnTo>
                    <a:pt x="1" y="78"/>
                  </a:lnTo>
                  <a:lnTo>
                    <a:pt x="1" y="78"/>
                  </a:lnTo>
                  <a:lnTo>
                    <a:pt x="0" y="81"/>
                  </a:lnTo>
                  <a:lnTo>
                    <a:pt x="1" y="82"/>
                  </a:lnTo>
                  <a:lnTo>
                    <a:pt x="3" y="83"/>
                  </a:lnTo>
                  <a:lnTo>
                    <a:pt x="4" y="85"/>
                  </a:lnTo>
                  <a:lnTo>
                    <a:pt x="9" y="85"/>
                  </a:lnTo>
                  <a:lnTo>
                    <a:pt x="11" y="83"/>
                  </a:lnTo>
                  <a:lnTo>
                    <a:pt x="12" y="81"/>
                  </a:lnTo>
                  <a:lnTo>
                    <a:pt x="12" y="81"/>
                  </a:lnTo>
                  <a:lnTo>
                    <a:pt x="17" y="70"/>
                  </a:lnTo>
                  <a:lnTo>
                    <a:pt x="22" y="61"/>
                  </a:lnTo>
                  <a:lnTo>
                    <a:pt x="29" y="51"/>
                  </a:lnTo>
                  <a:lnTo>
                    <a:pt x="35" y="43"/>
                  </a:lnTo>
                  <a:lnTo>
                    <a:pt x="51" y="26"/>
                  </a:lnTo>
                  <a:lnTo>
                    <a:pt x="68" y="9"/>
                  </a:lnTo>
                  <a:lnTo>
                    <a:pt x="68" y="9"/>
                  </a:lnTo>
                  <a:lnTo>
                    <a:pt x="69" y="8"/>
                  </a:lnTo>
                  <a:lnTo>
                    <a:pt x="69" y="5"/>
                  </a:lnTo>
                  <a:lnTo>
                    <a:pt x="67" y="1"/>
                  </a:lnTo>
                  <a:lnTo>
                    <a:pt x="64" y="0"/>
                  </a:lnTo>
                  <a:lnTo>
                    <a:pt x="62"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7" name="chenying0907 724"/>
            <p:cNvSpPr/>
            <p:nvPr/>
          </p:nvSpPr>
          <p:spPr bwMode="auto">
            <a:xfrm>
              <a:off x="2268538" y="3681413"/>
              <a:ext cx="28575" cy="33338"/>
            </a:xfrm>
            <a:custGeom>
              <a:avLst/>
              <a:gdLst/>
              <a:ahLst/>
              <a:cxnLst>
                <a:cxn ang="0">
                  <a:pos x="64" y="1"/>
                </a:cxn>
                <a:cxn ang="0">
                  <a:pos x="64" y="1"/>
                </a:cxn>
                <a:cxn ang="0">
                  <a:pos x="45" y="18"/>
                </a:cxn>
                <a:cxn ang="0">
                  <a:pos x="27" y="35"/>
                </a:cxn>
                <a:cxn ang="0">
                  <a:pos x="18" y="45"/>
                </a:cxn>
                <a:cxn ang="0">
                  <a:pos x="10" y="55"/>
                </a:cxn>
                <a:cxn ang="0">
                  <a:pos x="4" y="66"/>
                </a:cxn>
                <a:cxn ang="0">
                  <a:pos x="0" y="78"/>
                </a:cxn>
                <a:cxn ang="0">
                  <a:pos x="0" y="78"/>
                </a:cxn>
                <a:cxn ang="0">
                  <a:pos x="0" y="81"/>
                </a:cxn>
                <a:cxn ang="0">
                  <a:pos x="1" y="82"/>
                </a:cxn>
                <a:cxn ang="0">
                  <a:pos x="5" y="85"/>
                </a:cxn>
                <a:cxn ang="0">
                  <a:pos x="9" y="85"/>
                </a:cxn>
                <a:cxn ang="0">
                  <a:pos x="10" y="83"/>
                </a:cxn>
                <a:cxn ang="0">
                  <a:pos x="11" y="81"/>
                </a:cxn>
                <a:cxn ang="0">
                  <a:pos x="11" y="81"/>
                </a:cxn>
                <a:cxn ang="0">
                  <a:pos x="15" y="70"/>
                </a:cxn>
                <a:cxn ang="0">
                  <a:pos x="21" y="60"/>
                </a:cxn>
                <a:cxn ang="0">
                  <a:pos x="28" y="51"/>
                </a:cxn>
                <a:cxn ang="0">
                  <a:pos x="36" y="42"/>
                </a:cxn>
                <a:cxn ang="0">
                  <a:pos x="55" y="25"/>
                </a:cxn>
                <a:cxn ang="0">
                  <a:pos x="73" y="9"/>
                </a:cxn>
                <a:cxn ang="0">
                  <a:pos x="73" y="9"/>
                </a:cxn>
                <a:cxn ang="0">
                  <a:pos x="74" y="8"/>
                </a:cxn>
                <a:cxn ang="0">
                  <a:pos x="74" y="5"/>
                </a:cxn>
                <a:cxn ang="0">
                  <a:pos x="73" y="1"/>
                </a:cxn>
                <a:cxn ang="0">
                  <a:pos x="69" y="0"/>
                </a:cxn>
                <a:cxn ang="0">
                  <a:pos x="66" y="0"/>
                </a:cxn>
                <a:cxn ang="0">
                  <a:pos x="64" y="1"/>
                </a:cxn>
                <a:cxn ang="0">
                  <a:pos x="64" y="1"/>
                </a:cxn>
              </a:cxnLst>
              <a:rect l="0" t="0" r="r" b="b"/>
              <a:pathLst>
                <a:path w="74" h="85">
                  <a:moveTo>
                    <a:pt x="64" y="1"/>
                  </a:moveTo>
                  <a:lnTo>
                    <a:pt x="64" y="1"/>
                  </a:lnTo>
                  <a:lnTo>
                    <a:pt x="45" y="18"/>
                  </a:lnTo>
                  <a:lnTo>
                    <a:pt x="27" y="35"/>
                  </a:lnTo>
                  <a:lnTo>
                    <a:pt x="18" y="45"/>
                  </a:lnTo>
                  <a:lnTo>
                    <a:pt x="10" y="55"/>
                  </a:lnTo>
                  <a:lnTo>
                    <a:pt x="4" y="66"/>
                  </a:lnTo>
                  <a:lnTo>
                    <a:pt x="0" y="78"/>
                  </a:lnTo>
                  <a:lnTo>
                    <a:pt x="0" y="78"/>
                  </a:lnTo>
                  <a:lnTo>
                    <a:pt x="0" y="81"/>
                  </a:lnTo>
                  <a:lnTo>
                    <a:pt x="1" y="82"/>
                  </a:lnTo>
                  <a:lnTo>
                    <a:pt x="5" y="85"/>
                  </a:lnTo>
                  <a:lnTo>
                    <a:pt x="9" y="85"/>
                  </a:lnTo>
                  <a:lnTo>
                    <a:pt x="10" y="83"/>
                  </a:lnTo>
                  <a:lnTo>
                    <a:pt x="11" y="81"/>
                  </a:lnTo>
                  <a:lnTo>
                    <a:pt x="11" y="81"/>
                  </a:lnTo>
                  <a:lnTo>
                    <a:pt x="15" y="70"/>
                  </a:lnTo>
                  <a:lnTo>
                    <a:pt x="21" y="60"/>
                  </a:lnTo>
                  <a:lnTo>
                    <a:pt x="28" y="51"/>
                  </a:lnTo>
                  <a:lnTo>
                    <a:pt x="36" y="42"/>
                  </a:lnTo>
                  <a:lnTo>
                    <a:pt x="55" y="25"/>
                  </a:lnTo>
                  <a:lnTo>
                    <a:pt x="73" y="9"/>
                  </a:lnTo>
                  <a:lnTo>
                    <a:pt x="73" y="9"/>
                  </a:lnTo>
                  <a:lnTo>
                    <a:pt x="74" y="8"/>
                  </a:lnTo>
                  <a:lnTo>
                    <a:pt x="74" y="5"/>
                  </a:lnTo>
                  <a:lnTo>
                    <a:pt x="73" y="1"/>
                  </a:lnTo>
                  <a:lnTo>
                    <a:pt x="69" y="0"/>
                  </a:lnTo>
                  <a:lnTo>
                    <a:pt x="66" y="0"/>
                  </a:lnTo>
                  <a:lnTo>
                    <a:pt x="64" y="1"/>
                  </a:lnTo>
                  <a:lnTo>
                    <a:pt x="6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8" name="chenying0907 725"/>
            <p:cNvSpPr/>
            <p:nvPr/>
          </p:nvSpPr>
          <p:spPr bwMode="auto">
            <a:xfrm>
              <a:off x="2306638" y="3678238"/>
              <a:ext cx="33338" cy="31750"/>
            </a:xfrm>
            <a:custGeom>
              <a:avLst/>
              <a:gdLst/>
              <a:ahLst/>
              <a:cxnLst>
                <a:cxn ang="0">
                  <a:pos x="76" y="0"/>
                </a:cxn>
                <a:cxn ang="0">
                  <a:pos x="76" y="0"/>
                </a:cxn>
                <a:cxn ang="0">
                  <a:pos x="64" y="6"/>
                </a:cxn>
                <a:cxn ang="0">
                  <a:pos x="52" y="12"/>
                </a:cxn>
                <a:cxn ang="0">
                  <a:pos x="42" y="20"/>
                </a:cxn>
                <a:cxn ang="0">
                  <a:pos x="31" y="29"/>
                </a:cxn>
                <a:cxn ang="0">
                  <a:pos x="22" y="38"/>
                </a:cxn>
                <a:cxn ang="0">
                  <a:pos x="13" y="49"/>
                </a:cxn>
                <a:cxn ang="0">
                  <a:pos x="6" y="59"/>
                </a:cxn>
                <a:cxn ang="0">
                  <a:pos x="0" y="71"/>
                </a:cxn>
                <a:cxn ang="0">
                  <a:pos x="0" y="71"/>
                </a:cxn>
                <a:cxn ang="0">
                  <a:pos x="0" y="74"/>
                </a:cxn>
                <a:cxn ang="0">
                  <a:pos x="0" y="76"/>
                </a:cxn>
                <a:cxn ang="0">
                  <a:pos x="2" y="79"/>
                </a:cxn>
                <a:cxn ang="0">
                  <a:pos x="5" y="80"/>
                </a:cxn>
                <a:cxn ang="0">
                  <a:pos x="6" y="80"/>
                </a:cxn>
                <a:cxn ang="0">
                  <a:pos x="8" y="79"/>
                </a:cxn>
                <a:cxn ang="0">
                  <a:pos x="9" y="78"/>
                </a:cxn>
                <a:cxn ang="0">
                  <a:pos x="9" y="78"/>
                </a:cxn>
                <a:cxn ang="0">
                  <a:pos x="16" y="66"/>
                </a:cxn>
                <a:cxn ang="0">
                  <a:pos x="22" y="55"/>
                </a:cxn>
                <a:cxn ang="0">
                  <a:pos x="30" y="46"/>
                </a:cxn>
                <a:cxn ang="0">
                  <a:pos x="39" y="37"/>
                </a:cxn>
                <a:cxn ang="0">
                  <a:pos x="50" y="29"/>
                </a:cxn>
                <a:cxn ang="0">
                  <a:pos x="60" y="21"/>
                </a:cxn>
                <a:cxn ang="0">
                  <a:pos x="70" y="16"/>
                </a:cxn>
                <a:cxn ang="0">
                  <a:pos x="82" y="11"/>
                </a:cxn>
                <a:cxn ang="0">
                  <a:pos x="82" y="11"/>
                </a:cxn>
                <a:cxn ang="0">
                  <a:pos x="84" y="10"/>
                </a:cxn>
                <a:cxn ang="0">
                  <a:pos x="85" y="7"/>
                </a:cxn>
                <a:cxn ang="0">
                  <a:pos x="85" y="6"/>
                </a:cxn>
                <a:cxn ang="0">
                  <a:pos x="84" y="3"/>
                </a:cxn>
                <a:cxn ang="0">
                  <a:pos x="81" y="0"/>
                </a:cxn>
                <a:cxn ang="0">
                  <a:pos x="78" y="0"/>
                </a:cxn>
                <a:cxn ang="0">
                  <a:pos x="76" y="0"/>
                </a:cxn>
                <a:cxn ang="0">
                  <a:pos x="76" y="0"/>
                </a:cxn>
              </a:cxnLst>
              <a:rect l="0" t="0" r="r" b="b"/>
              <a:pathLst>
                <a:path w="85" h="80">
                  <a:moveTo>
                    <a:pt x="76" y="0"/>
                  </a:moveTo>
                  <a:lnTo>
                    <a:pt x="76" y="0"/>
                  </a:lnTo>
                  <a:lnTo>
                    <a:pt x="64" y="6"/>
                  </a:lnTo>
                  <a:lnTo>
                    <a:pt x="52" y="12"/>
                  </a:lnTo>
                  <a:lnTo>
                    <a:pt x="42" y="20"/>
                  </a:lnTo>
                  <a:lnTo>
                    <a:pt x="31" y="29"/>
                  </a:lnTo>
                  <a:lnTo>
                    <a:pt x="22" y="38"/>
                  </a:lnTo>
                  <a:lnTo>
                    <a:pt x="13" y="49"/>
                  </a:lnTo>
                  <a:lnTo>
                    <a:pt x="6" y="59"/>
                  </a:lnTo>
                  <a:lnTo>
                    <a:pt x="0" y="71"/>
                  </a:lnTo>
                  <a:lnTo>
                    <a:pt x="0" y="71"/>
                  </a:lnTo>
                  <a:lnTo>
                    <a:pt x="0" y="74"/>
                  </a:lnTo>
                  <a:lnTo>
                    <a:pt x="0" y="76"/>
                  </a:lnTo>
                  <a:lnTo>
                    <a:pt x="2" y="79"/>
                  </a:lnTo>
                  <a:lnTo>
                    <a:pt x="5" y="80"/>
                  </a:lnTo>
                  <a:lnTo>
                    <a:pt x="6" y="80"/>
                  </a:lnTo>
                  <a:lnTo>
                    <a:pt x="8" y="79"/>
                  </a:lnTo>
                  <a:lnTo>
                    <a:pt x="9" y="78"/>
                  </a:lnTo>
                  <a:lnTo>
                    <a:pt x="9" y="78"/>
                  </a:lnTo>
                  <a:lnTo>
                    <a:pt x="16" y="66"/>
                  </a:lnTo>
                  <a:lnTo>
                    <a:pt x="22" y="55"/>
                  </a:lnTo>
                  <a:lnTo>
                    <a:pt x="30" y="46"/>
                  </a:lnTo>
                  <a:lnTo>
                    <a:pt x="39" y="37"/>
                  </a:lnTo>
                  <a:lnTo>
                    <a:pt x="50" y="29"/>
                  </a:lnTo>
                  <a:lnTo>
                    <a:pt x="60" y="21"/>
                  </a:lnTo>
                  <a:lnTo>
                    <a:pt x="70" y="16"/>
                  </a:lnTo>
                  <a:lnTo>
                    <a:pt x="82" y="11"/>
                  </a:lnTo>
                  <a:lnTo>
                    <a:pt x="82" y="11"/>
                  </a:lnTo>
                  <a:lnTo>
                    <a:pt x="84" y="10"/>
                  </a:lnTo>
                  <a:lnTo>
                    <a:pt x="85" y="7"/>
                  </a:lnTo>
                  <a:lnTo>
                    <a:pt x="85" y="6"/>
                  </a:lnTo>
                  <a:lnTo>
                    <a:pt x="84" y="3"/>
                  </a:lnTo>
                  <a:lnTo>
                    <a:pt x="81" y="0"/>
                  </a:lnTo>
                  <a:lnTo>
                    <a:pt x="78" y="0"/>
                  </a:lnTo>
                  <a:lnTo>
                    <a:pt x="76" y="0"/>
                  </a:lnTo>
                  <a:lnTo>
                    <a:pt x="7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69" name="chenying0907 726"/>
            <p:cNvSpPr/>
            <p:nvPr/>
          </p:nvSpPr>
          <p:spPr bwMode="auto">
            <a:xfrm>
              <a:off x="2336801" y="3681413"/>
              <a:ext cx="23813" cy="28575"/>
            </a:xfrm>
            <a:custGeom>
              <a:avLst/>
              <a:gdLst/>
              <a:ahLst/>
              <a:cxnLst>
                <a:cxn ang="0">
                  <a:pos x="54" y="1"/>
                </a:cxn>
                <a:cxn ang="0">
                  <a:pos x="54" y="1"/>
                </a:cxn>
                <a:cxn ang="0">
                  <a:pos x="35" y="22"/>
                </a:cxn>
                <a:cxn ang="0">
                  <a:pos x="25" y="31"/>
                </a:cxn>
                <a:cxn ang="0">
                  <a:pos x="14" y="40"/>
                </a:cxn>
                <a:cxn ang="0">
                  <a:pos x="14" y="40"/>
                </a:cxn>
                <a:cxn ang="0">
                  <a:pos x="12" y="43"/>
                </a:cxn>
                <a:cxn ang="0">
                  <a:pos x="11" y="45"/>
                </a:cxn>
                <a:cxn ang="0">
                  <a:pos x="9" y="52"/>
                </a:cxn>
                <a:cxn ang="0">
                  <a:pos x="9" y="52"/>
                </a:cxn>
                <a:cxn ang="0">
                  <a:pos x="1" y="65"/>
                </a:cxn>
                <a:cxn ang="0">
                  <a:pos x="1" y="65"/>
                </a:cxn>
                <a:cxn ang="0">
                  <a:pos x="0" y="68"/>
                </a:cxn>
                <a:cxn ang="0">
                  <a:pos x="0" y="69"/>
                </a:cxn>
                <a:cxn ang="0">
                  <a:pos x="3" y="73"/>
                </a:cxn>
                <a:cxn ang="0">
                  <a:pos x="7" y="73"/>
                </a:cxn>
                <a:cxn ang="0">
                  <a:pos x="9" y="73"/>
                </a:cxn>
                <a:cxn ang="0">
                  <a:pos x="11" y="72"/>
                </a:cxn>
                <a:cxn ang="0">
                  <a:pos x="11" y="72"/>
                </a:cxn>
                <a:cxn ang="0">
                  <a:pos x="17" y="60"/>
                </a:cxn>
                <a:cxn ang="0">
                  <a:pos x="20" y="55"/>
                </a:cxn>
                <a:cxn ang="0">
                  <a:pos x="22" y="48"/>
                </a:cxn>
                <a:cxn ang="0">
                  <a:pos x="22" y="48"/>
                </a:cxn>
                <a:cxn ang="0">
                  <a:pos x="33" y="39"/>
                </a:cxn>
                <a:cxn ang="0">
                  <a:pos x="42" y="30"/>
                </a:cxn>
                <a:cxn ang="0">
                  <a:pos x="62" y="9"/>
                </a:cxn>
                <a:cxn ang="0">
                  <a:pos x="62" y="9"/>
                </a:cxn>
                <a:cxn ang="0">
                  <a:pos x="63" y="8"/>
                </a:cxn>
                <a:cxn ang="0">
                  <a:pos x="63" y="5"/>
                </a:cxn>
                <a:cxn ang="0">
                  <a:pos x="62" y="1"/>
                </a:cxn>
                <a:cxn ang="0">
                  <a:pos x="58" y="0"/>
                </a:cxn>
                <a:cxn ang="0">
                  <a:pos x="55" y="0"/>
                </a:cxn>
                <a:cxn ang="0">
                  <a:pos x="54" y="1"/>
                </a:cxn>
                <a:cxn ang="0">
                  <a:pos x="54" y="1"/>
                </a:cxn>
              </a:cxnLst>
              <a:rect l="0" t="0" r="r" b="b"/>
              <a:pathLst>
                <a:path w="63" h="73">
                  <a:moveTo>
                    <a:pt x="54" y="1"/>
                  </a:moveTo>
                  <a:lnTo>
                    <a:pt x="54" y="1"/>
                  </a:lnTo>
                  <a:lnTo>
                    <a:pt x="35" y="22"/>
                  </a:lnTo>
                  <a:lnTo>
                    <a:pt x="25" y="31"/>
                  </a:lnTo>
                  <a:lnTo>
                    <a:pt x="14" y="40"/>
                  </a:lnTo>
                  <a:lnTo>
                    <a:pt x="14" y="40"/>
                  </a:lnTo>
                  <a:lnTo>
                    <a:pt x="12" y="43"/>
                  </a:lnTo>
                  <a:lnTo>
                    <a:pt x="11" y="45"/>
                  </a:lnTo>
                  <a:lnTo>
                    <a:pt x="9" y="52"/>
                  </a:lnTo>
                  <a:lnTo>
                    <a:pt x="9" y="52"/>
                  </a:lnTo>
                  <a:lnTo>
                    <a:pt x="1" y="65"/>
                  </a:lnTo>
                  <a:lnTo>
                    <a:pt x="1" y="65"/>
                  </a:lnTo>
                  <a:lnTo>
                    <a:pt x="0" y="68"/>
                  </a:lnTo>
                  <a:lnTo>
                    <a:pt x="0" y="69"/>
                  </a:lnTo>
                  <a:lnTo>
                    <a:pt x="3" y="73"/>
                  </a:lnTo>
                  <a:lnTo>
                    <a:pt x="7" y="73"/>
                  </a:lnTo>
                  <a:lnTo>
                    <a:pt x="9" y="73"/>
                  </a:lnTo>
                  <a:lnTo>
                    <a:pt x="11" y="72"/>
                  </a:lnTo>
                  <a:lnTo>
                    <a:pt x="11" y="72"/>
                  </a:lnTo>
                  <a:lnTo>
                    <a:pt x="17" y="60"/>
                  </a:lnTo>
                  <a:lnTo>
                    <a:pt x="20" y="55"/>
                  </a:lnTo>
                  <a:lnTo>
                    <a:pt x="22" y="48"/>
                  </a:lnTo>
                  <a:lnTo>
                    <a:pt x="22" y="48"/>
                  </a:lnTo>
                  <a:lnTo>
                    <a:pt x="33" y="39"/>
                  </a:lnTo>
                  <a:lnTo>
                    <a:pt x="42" y="30"/>
                  </a:lnTo>
                  <a:lnTo>
                    <a:pt x="62" y="9"/>
                  </a:lnTo>
                  <a:lnTo>
                    <a:pt x="62" y="9"/>
                  </a:lnTo>
                  <a:lnTo>
                    <a:pt x="63" y="8"/>
                  </a:lnTo>
                  <a:lnTo>
                    <a:pt x="63" y="5"/>
                  </a:lnTo>
                  <a:lnTo>
                    <a:pt x="62" y="1"/>
                  </a:lnTo>
                  <a:lnTo>
                    <a:pt x="58" y="0"/>
                  </a:lnTo>
                  <a:lnTo>
                    <a:pt x="55"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0" name="chenying0907 727"/>
            <p:cNvSpPr/>
            <p:nvPr/>
          </p:nvSpPr>
          <p:spPr bwMode="auto">
            <a:xfrm>
              <a:off x="2366963" y="3676650"/>
              <a:ext cx="41275" cy="33338"/>
            </a:xfrm>
            <a:custGeom>
              <a:avLst/>
              <a:gdLst/>
              <a:ahLst/>
              <a:cxnLst>
                <a:cxn ang="0">
                  <a:pos x="94" y="1"/>
                </a:cxn>
                <a:cxn ang="0">
                  <a:pos x="94" y="1"/>
                </a:cxn>
                <a:cxn ang="0">
                  <a:pos x="82" y="8"/>
                </a:cxn>
                <a:cxn ang="0">
                  <a:pos x="69" y="13"/>
                </a:cxn>
                <a:cxn ang="0">
                  <a:pos x="56" y="20"/>
                </a:cxn>
                <a:cxn ang="0">
                  <a:pos x="46" y="27"/>
                </a:cxn>
                <a:cxn ang="0">
                  <a:pos x="46" y="27"/>
                </a:cxn>
                <a:cxn ang="0">
                  <a:pos x="34" y="39"/>
                </a:cxn>
                <a:cxn ang="0">
                  <a:pos x="23" y="51"/>
                </a:cxn>
                <a:cxn ang="0">
                  <a:pos x="13" y="64"/>
                </a:cxn>
                <a:cxn ang="0">
                  <a:pos x="1" y="76"/>
                </a:cxn>
                <a:cxn ang="0">
                  <a:pos x="1" y="76"/>
                </a:cxn>
                <a:cxn ang="0">
                  <a:pos x="0" y="78"/>
                </a:cxn>
                <a:cxn ang="0">
                  <a:pos x="0" y="80"/>
                </a:cxn>
                <a:cxn ang="0">
                  <a:pos x="2" y="84"/>
                </a:cxn>
                <a:cxn ang="0">
                  <a:pos x="5" y="86"/>
                </a:cxn>
                <a:cxn ang="0">
                  <a:pos x="8" y="85"/>
                </a:cxn>
                <a:cxn ang="0">
                  <a:pos x="10" y="84"/>
                </a:cxn>
                <a:cxn ang="0">
                  <a:pos x="10" y="84"/>
                </a:cxn>
                <a:cxn ang="0">
                  <a:pos x="29" y="64"/>
                </a:cxn>
                <a:cxn ang="0">
                  <a:pos x="46" y="43"/>
                </a:cxn>
                <a:cxn ang="0">
                  <a:pos x="46" y="43"/>
                </a:cxn>
                <a:cxn ang="0">
                  <a:pos x="51" y="38"/>
                </a:cxn>
                <a:cxn ang="0">
                  <a:pos x="57" y="33"/>
                </a:cxn>
                <a:cxn ang="0">
                  <a:pos x="72" y="25"/>
                </a:cxn>
                <a:cxn ang="0">
                  <a:pos x="86" y="18"/>
                </a:cxn>
                <a:cxn ang="0">
                  <a:pos x="101" y="10"/>
                </a:cxn>
                <a:cxn ang="0">
                  <a:pos x="101" y="10"/>
                </a:cxn>
                <a:cxn ang="0">
                  <a:pos x="102" y="9"/>
                </a:cxn>
                <a:cxn ang="0">
                  <a:pos x="103" y="6"/>
                </a:cxn>
                <a:cxn ang="0">
                  <a:pos x="102" y="3"/>
                </a:cxn>
                <a:cxn ang="0">
                  <a:pos x="99" y="0"/>
                </a:cxn>
                <a:cxn ang="0">
                  <a:pos x="97" y="0"/>
                </a:cxn>
                <a:cxn ang="0">
                  <a:pos x="94" y="1"/>
                </a:cxn>
                <a:cxn ang="0">
                  <a:pos x="94" y="1"/>
                </a:cxn>
              </a:cxnLst>
              <a:rect l="0" t="0" r="r" b="b"/>
              <a:pathLst>
                <a:path w="103" h="86">
                  <a:moveTo>
                    <a:pt x="94" y="1"/>
                  </a:moveTo>
                  <a:lnTo>
                    <a:pt x="94" y="1"/>
                  </a:lnTo>
                  <a:lnTo>
                    <a:pt x="82" y="8"/>
                  </a:lnTo>
                  <a:lnTo>
                    <a:pt x="69" y="13"/>
                  </a:lnTo>
                  <a:lnTo>
                    <a:pt x="56" y="20"/>
                  </a:lnTo>
                  <a:lnTo>
                    <a:pt x="46" y="27"/>
                  </a:lnTo>
                  <a:lnTo>
                    <a:pt x="46" y="27"/>
                  </a:lnTo>
                  <a:lnTo>
                    <a:pt x="34" y="39"/>
                  </a:lnTo>
                  <a:lnTo>
                    <a:pt x="23" y="51"/>
                  </a:lnTo>
                  <a:lnTo>
                    <a:pt x="13" y="64"/>
                  </a:lnTo>
                  <a:lnTo>
                    <a:pt x="1" y="76"/>
                  </a:lnTo>
                  <a:lnTo>
                    <a:pt x="1" y="76"/>
                  </a:lnTo>
                  <a:lnTo>
                    <a:pt x="0" y="78"/>
                  </a:lnTo>
                  <a:lnTo>
                    <a:pt x="0" y="80"/>
                  </a:lnTo>
                  <a:lnTo>
                    <a:pt x="2" y="84"/>
                  </a:lnTo>
                  <a:lnTo>
                    <a:pt x="5" y="86"/>
                  </a:lnTo>
                  <a:lnTo>
                    <a:pt x="8" y="85"/>
                  </a:lnTo>
                  <a:lnTo>
                    <a:pt x="10" y="84"/>
                  </a:lnTo>
                  <a:lnTo>
                    <a:pt x="10" y="84"/>
                  </a:lnTo>
                  <a:lnTo>
                    <a:pt x="29" y="64"/>
                  </a:lnTo>
                  <a:lnTo>
                    <a:pt x="46" y="43"/>
                  </a:lnTo>
                  <a:lnTo>
                    <a:pt x="46" y="43"/>
                  </a:lnTo>
                  <a:lnTo>
                    <a:pt x="51" y="38"/>
                  </a:lnTo>
                  <a:lnTo>
                    <a:pt x="57" y="33"/>
                  </a:lnTo>
                  <a:lnTo>
                    <a:pt x="72" y="25"/>
                  </a:lnTo>
                  <a:lnTo>
                    <a:pt x="86" y="18"/>
                  </a:lnTo>
                  <a:lnTo>
                    <a:pt x="101" y="10"/>
                  </a:lnTo>
                  <a:lnTo>
                    <a:pt x="101" y="10"/>
                  </a:lnTo>
                  <a:lnTo>
                    <a:pt x="102" y="9"/>
                  </a:lnTo>
                  <a:lnTo>
                    <a:pt x="103" y="6"/>
                  </a:lnTo>
                  <a:lnTo>
                    <a:pt x="102" y="3"/>
                  </a:lnTo>
                  <a:lnTo>
                    <a:pt x="99" y="0"/>
                  </a:lnTo>
                  <a:lnTo>
                    <a:pt x="97" y="0"/>
                  </a:lnTo>
                  <a:lnTo>
                    <a:pt x="94" y="1"/>
                  </a:lnTo>
                  <a:lnTo>
                    <a:pt x="94"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1" name="chenying0907 728"/>
            <p:cNvSpPr/>
            <p:nvPr/>
          </p:nvSpPr>
          <p:spPr bwMode="auto">
            <a:xfrm>
              <a:off x="2403476" y="3678238"/>
              <a:ext cx="36513" cy="30163"/>
            </a:xfrm>
            <a:custGeom>
              <a:avLst/>
              <a:gdLst/>
              <a:ahLst/>
              <a:cxnLst>
                <a:cxn ang="0">
                  <a:pos x="83" y="0"/>
                </a:cxn>
                <a:cxn ang="0">
                  <a:pos x="83" y="0"/>
                </a:cxn>
                <a:cxn ang="0">
                  <a:pos x="68" y="10"/>
                </a:cxn>
                <a:cxn ang="0">
                  <a:pos x="53" y="19"/>
                </a:cxn>
                <a:cxn ang="0">
                  <a:pos x="24" y="38"/>
                </a:cxn>
                <a:cxn ang="0">
                  <a:pos x="24" y="38"/>
                </a:cxn>
                <a:cxn ang="0">
                  <a:pos x="16" y="44"/>
                </a:cxn>
                <a:cxn ang="0">
                  <a:pos x="8" y="50"/>
                </a:cxn>
                <a:cxn ang="0">
                  <a:pos x="3" y="58"/>
                </a:cxn>
                <a:cxn ang="0">
                  <a:pos x="2" y="63"/>
                </a:cxn>
                <a:cxn ang="0">
                  <a:pos x="0" y="68"/>
                </a:cxn>
                <a:cxn ang="0">
                  <a:pos x="0" y="68"/>
                </a:cxn>
                <a:cxn ang="0">
                  <a:pos x="0" y="71"/>
                </a:cxn>
                <a:cxn ang="0">
                  <a:pos x="2" y="72"/>
                </a:cxn>
                <a:cxn ang="0">
                  <a:pos x="3" y="74"/>
                </a:cxn>
                <a:cxn ang="0">
                  <a:pos x="6" y="74"/>
                </a:cxn>
                <a:cxn ang="0">
                  <a:pos x="10" y="72"/>
                </a:cxn>
                <a:cxn ang="0">
                  <a:pos x="11" y="71"/>
                </a:cxn>
                <a:cxn ang="0">
                  <a:pos x="12" y="68"/>
                </a:cxn>
                <a:cxn ang="0">
                  <a:pos x="12" y="68"/>
                </a:cxn>
                <a:cxn ang="0">
                  <a:pos x="14" y="63"/>
                </a:cxn>
                <a:cxn ang="0">
                  <a:pos x="16" y="58"/>
                </a:cxn>
                <a:cxn ang="0">
                  <a:pos x="20" y="54"/>
                </a:cxn>
                <a:cxn ang="0">
                  <a:pos x="25" y="50"/>
                </a:cxn>
                <a:cxn ang="0">
                  <a:pos x="37" y="42"/>
                </a:cxn>
                <a:cxn ang="0">
                  <a:pos x="46" y="37"/>
                </a:cxn>
                <a:cxn ang="0">
                  <a:pos x="46" y="37"/>
                </a:cxn>
                <a:cxn ang="0">
                  <a:pos x="67" y="23"/>
                </a:cxn>
                <a:cxn ang="0">
                  <a:pos x="89" y="11"/>
                </a:cxn>
                <a:cxn ang="0">
                  <a:pos x="89" y="11"/>
                </a:cxn>
                <a:cxn ang="0">
                  <a:pos x="91" y="10"/>
                </a:cxn>
                <a:cxn ang="0">
                  <a:pos x="92" y="7"/>
                </a:cxn>
                <a:cxn ang="0">
                  <a:pos x="91" y="3"/>
                </a:cxn>
                <a:cxn ang="0">
                  <a:pos x="88" y="0"/>
                </a:cxn>
                <a:cxn ang="0">
                  <a:pos x="85" y="0"/>
                </a:cxn>
                <a:cxn ang="0">
                  <a:pos x="83" y="0"/>
                </a:cxn>
                <a:cxn ang="0">
                  <a:pos x="83" y="0"/>
                </a:cxn>
              </a:cxnLst>
              <a:rect l="0" t="0" r="r" b="b"/>
              <a:pathLst>
                <a:path w="92" h="74">
                  <a:moveTo>
                    <a:pt x="83" y="0"/>
                  </a:moveTo>
                  <a:lnTo>
                    <a:pt x="83" y="0"/>
                  </a:lnTo>
                  <a:lnTo>
                    <a:pt x="68" y="10"/>
                  </a:lnTo>
                  <a:lnTo>
                    <a:pt x="53" y="19"/>
                  </a:lnTo>
                  <a:lnTo>
                    <a:pt x="24" y="38"/>
                  </a:lnTo>
                  <a:lnTo>
                    <a:pt x="24" y="38"/>
                  </a:lnTo>
                  <a:lnTo>
                    <a:pt x="16" y="44"/>
                  </a:lnTo>
                  <a:lnTo>
                    <a:pt x="8" y="50"/>
                  </a:lnTo>
                  <a:lnTo>
                    <a:pt x="3" y="58"/>
                  </a:lnTo>
                  <a:lnTo>
                    <a:pt x="2" y="63"/>
                  </a:lnTo>
                  <a:lnTo>
                    <a:pt x="0" y="68"/>
                  </a:lnTo>
                  <a:lnTo>
                    <a:pt x="0" y="68"/>
                  </a:lnTo>
                  <a:lnTo>
                    <a:pt x="0" y="71"/>
                  </a:lnTo>
                  <a:lnTo>
                    <a:pt x="2" y="72"/>
                  </a:lnTo>
                  <a:lnTo>
                    <a:pt x="3" y="74"/>
                  </a:lnTo>
                  <a:lnTo>
                    <a:pt x="6" y="74"/>
                  </a:lnTo>
                  <a:lnTo>
                    <a:pt x="10" y="72"/>
                  </a:lnTo>
                  <a:lnTo>
                    <a:pt x="11" y="71"/>
                  </a:lnTo>
                  <a:lnTo>
                    <a:pt x="12" y="68"/>
                  </a:lnTo>
                  <a:lnTo>
                    <a:pt x="12" y="68"/>
                  </a:lnTo>
                  <a:lnTo>
                    <a:pt x="14" y="63"/>
                  </a:lnTo>
                  <a:lnTo>
                    <a:pt x="16" y="58"/>
                  </a:lnTo>
                  <a:lnTo>
                    <a:pt x="20" y="54"/>
                  </a:lnTo>
                  <a:lnTo>
                    <a:pt x="25" y="50"/>
                  </a:lnTo>
                  <a:lnTo>
                    <a:pt x="37" y="42"/>
                  </a:lnTo>
                  <a:lnTo>
                    <a:pt x="46" y="37"/>
                  </a:lnTo>
                  <a:lnTo>
                    <a:pt x="46" y="37"/>
                  </a:lnTo>
                  <a:lnTo>
                    <a:pt x="67" y="23"/>
                  </a:lnTo>
                  <a:lnTo>
                    <a:pt x="89" y="11"/>
                  </a:lnTo>
                  <a:lnTo>
                    <a:pt x="89" y="11"/>
                  </a:lnTo>
                  <a:lnTo>
                    <a:pt x="91" y="10"/>
                  </a:lnTo>
                  <a:lnTo>
                    <a:pt x="92" y="7"/>
                  </a:lnTo>
                  <a:lnTo>
                    <a:pt x="91" y="3"/>
                  </a:lnTo>
                  <a:lnTo>
                    <a:pt x="88" y="0"/>
                  </a:lnTo>
                  <a:lnTo>
                    <a:pt x="85" y="0"/>
                  </a:lnTo>
                  <a:lnTo>
                    <a:pt x="83" y="0"/>
                  </a:lnTo>
                  <a:lnTo>
                    <a:pt x="8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2" name="chenying0907 729"/>
            <p:cNvSpPr/>
            <p:nvPr/>
          </p:nvSpPr>
          <p:spPr bwMode="auto">
            <a:xfrm>
              <a:off x="2427288" y="3678238"/>
              <a:ext cx="33338" cy="34925"/>
            </a:xfrm>
            <a:custGeom>
              <a:avLst/>
              <a:gdLst/>
              <a:ahLst/>
              <a:cxnLst>
                <a:cxn ang="0">
                  <a:pos x="75" y="4"/>
                </a:cxn>
                <a:cxn ang="0">
                  <a:pos x="75" y="4"/>
                </a:cxn>
                <a:cxn ang="0">
                  <a:pos x="71" y="10"/>
                </a:cxn>
                <a:cxn ang="0">
                  <a:pos x="67" y="15"/>
                </a:cxn>
                <a:cxn ang="0">
                  <a:pos x="58" y="24"/>
                </a:cxn>
                <a:cxn ang="0">
                  <a:pos x="47" y="32"/>
                </a:cxn>
                <a:cxn ang="0">
                  <a:pos x="38" y="40"/>
                </a:cxn>
                <a:cxn ang="0">
                  <a:pos x="38" y="40"/>
                </a:cxn>
                <a:cxn ang="0">
                  <a:pos x="1" y="76"/>
                </a:cxn>
                <a:cxn ang="0">
                  <a:pos x="1" y="76"/>
                </a:cxn>
                <a:cxn ang="0">
                  <a:pos x="0" y="78"/>
                </a:cxn>
                <a:cxn ang="0">
                  <a:pos x="0" y="80"/>
                </a:cxn>
                <a:cxn ang="0">
                  <a:pos x="1" y="84"/>
                </a:cxn>
                <a:cxn ang="0">
                  <a:pos x="5" y="85"/>
                </a:cxn>
                <a:cxn ang="0">
                  <a:pos x="8" y="85"/>
                </a:cxn>
                <a:cxn ang="0">
                  <a:pos x="9" y="84"/>
                </a:cxn>
                <a:cxn ang="0">
                  <a:pos x="9" y="84"/>
                </a:cxn>
                <a:cxn ang="0">
                  <a:pos x="30" y="62"/>
                </a:cxn>
                <a:cxn ang="0">
                  <a:pos x="52" y="41"/>
                </a:cxn>
                <a:cxn ang="0">
                  <a:pos x="52" y="41"/>
                </a:cxn>
                <a:cxn ang="0">
                  <a:pos x="61" y="33"/>
                </a:cxn>
                <a:cxn ang="0">
                  <a:pos x="71" y="27"/>
                </a:cxn>
                <a:cxn ang="0">
                  <a:pos x="78" y="17"/>
                </a:cxn>
                <a:cxn ang="0">
                  <a:pos x="82" y="14"/>
                </a:cxn>
                <a:cxn ang="0">
                  <a:pos x="85" y="7"/>
                </a:cxn>
                <a:cxn ang="0">
                  <a:pos x="85" y="7"/>
                </a:cxn>
                <a:cxn ang="0">
                  <a:pos x="85" y="4"/>
                </a:cxn>
                <a:cxn ang="0">
                  <a:pos x="85" y="3"/>
                </a:cxn>
                <a:cxn ang="0">
                  <a:pos x="84" y="2"/>
                </a:cxn>
                <a:cxn ang="0">
                  <a:pos x="81" y="0"/>
                </a:cxn>
                <a:cxn ang="0">
                  <a:pos x="77" y="0"/>
                </a:cxn>
                <a:cxn ang="0">
                  <a:pos x="76" y="2"/>
                </a:cxn>
                <a:cxn ang="0">
                  <a:pos x="75" y="4"/>
                </a:cxn>
                <a:cxn ang="0">
                  <a:pos x="75" y="4"/>
                </a:cxn>
              </a:cxnLst>
              <a:rect l="0" t="0" r="r" b="b"/>
              <a:pathLst>
                <a:path w="85" h="85">
                  <a:moveTo>
                    <a:pt x="75" y="4"/>
                  </a:moveTo>
                  <a:lnTo>
                    <a:pt x="75" y="4"/>
                  </a:lnTo>
                  <a:lnTo>
                    <a:pt x="71" y="10"/>
                  </a:lnTo>
                  <a:lnTo>
                    <a:pt x="67" y="15"/>
                  </a:lnTo>
                  <a:lnTo>
                    <a:pt x="58" y="24"/>
                  </a:lnTo>
                  <a:lnTo>
                    <a:pt x="47" y="32"/>
                  </a:lnTo>
                  <a:lnTo>
                    <a:pt x="38" y="40"/>
                  </a:lnTo>
                  <a:lnTo>
                    <a:pt x="38" y="40"/>
                  </a:lnTo>
                  <a:lnTo>
                    <a:pt x="1" y="76"/>
                  </a:lnTo>
                  <a:lnTo>
                    <a:pt x="1" y="76"/>
                  </a:lnTo>
                  <a:lnTo>
                    <a:pt x="0" y="78"/>
                  </a:lnTo>
                  <a:lnTo>
                    <a:pt x="0" y="80"/>
                  </a:lnTo>
                  <a:lnTo>
                    <a:pt x="1" y="84"/>
                  </a:lnTo>
                  <a:lnTo>
                    <a:pt x="5" y="85"/>
                  </a:lnTo>
                  <a:lnTo>
                    <a:pt x="8" y="85"/>
                  </a:lnTo>
                  <a:lnTo>
                    <a:pt x="9" y="84"/>
                  </a:lnTo>
                  <a:lnTo>
                    <a:pt x="9" y="84"/>
                  </a:lnTo>
                  <a:lnTo>
                    <a:pt x="30" y="62"/>
                  </a:lnTo>
                  <a:lnTo>
                    <a:pt x="52" y="41"/>
                  </a:lnTo>
                  <a:lnTo>
                    <a:pt x="52" y="41"/>
                  </a:lnTo>
                  <a:lnTo>
                    <a:pt x="61" y="33"/>
                  </a:lnTo>
                  <a:lnTo>
                    <a:pt x="71" y="27"/>
                  </a:lnTo>
                  <a:lnTo>
                    <a:pt x="78" y="17"/>
                  </a:lnTo>
                  <a:lnTo>
                    <a:pt x="82" y="14"/>
                  </a:lnTo>
                  <a:lnTo>
                    <a:pt x="85" y="7"/>
                  </a:lnTo>
                  <a:lnTo>
                    <a:pt x="85" y="7"/>
                  </a:lnTo>
                  <a:lnTo>
                    <a:pt x="85" y="4"/>
                  </a:lnTo>
                  <a:lnTo>
                    <a:pt x="85" y="3"/>
                  </a:lnTo>
                  <a:lnTo>
                    <a:pt x="84" y="2"/>
                  </a:lnTo>
                  <a:lnTo>
                    <a:pt x="81" y="0"/>
                  </a:lnTo>
                  <a:lnTo>
                    <a:pt x="77" y="0"/>
                  </a:lnTo>
                  <a:lnTo>
                    <a:pt x="76" y="2"/>
                  </a:lnTo>
                  <a:lnTo>
                    <a:pt x="75" y="4"/>
                  </a:lnTo>
                  <a:lnTo>
                    <a:pt x="75"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3" name="chenying0907 730"/>
            <p:cNvSpPr/>
            <p:nvPr/>
          </p:nvSpPr>
          <p:spPr bwMode="auto">
            <a:xfrm>
              <a:off x="2451101" y="3686175"/>
              <a:ext cx="23813" cy="26988"/>
            </a:xfrm>
            <a:custGeom>
              <a:avLst/>
              <a:gdLst/>
              <a:ahLst/>
              <a:cxnLst>
                <a:cxn ang="0">
                  <a:pos x="47" y="2"/>
                </a:cxn>
                <a:cxn ang="0">
                  <a:pos x="47" y="2"/>
                </a:cxn>
                <a:cxn ang="0">
                  <a:pos x="34" y="15"/>
                </a:cxn>
                <a:cxn ang="0">
                  <a:pos x="21" y="29"/>
                </a:cxn>
                <a:cxn ang="0">
                  <a:pos x="10" y="44"/>
                </a:cxn>
                <a:cxn ang="0">
                  <a:pos x="0" y="59"/>
                </a:cxn>
                <a:cxn ang="0">
                  <a:pos x="0" y="59"/>
                </a:cxn>
                <a:cxn ang="0">
                  <a:pos x="0" y="62"/>
                </a:cxn>
                <a:cxn ang="0">
                  <a:pos x="0" y="65"/>
                </a:cxn>
                <a:cxn ang="0">
                  <a:pos x="2" y="67"/>
                </a:cxn>
                <a:cxn ang="0">
                  <a:pos x="6" y="68"/>
                </a:cxn>
                <a:cxn ang="0">
                  <a:pos x="9" y="67"/>
                </a:cxn>
                <a:cxn ang="0">
                  <a:pos x="10" y="66"/>
                </a:cxn>
                <a:cxn ang="0">
                  <a:pos x="10" y="66"/>
                </a:cxn>
                <a:cxn ang="0">
                  <a:pos x="19" y="50"/>
                </a:cxn>
                <a:cxn ang="0">
                  <a:pos x="30" y="36"/>
                </a:cxn>
                <a:cxn ang="0">
                  <a:pos x="42" y="23"/>
                </a:cxn>
                <a:cxn ang="0">
                  <a:pos x="55" y="10"/>
                </a:cxn>
                <a:cxn ang="0">
                  <a:pos x="55" y="10"/>
                </a:cxn>
                <a:cxn ang="0">
                  <a:pos x="56" y="8"/>
                </a:cxn>
                <a:cxn ang="0">
                  <a:pos x="56" y="6"/>
                </a:cxn>
                <a:cxn ang="0">
                  <a:pos x="55" y="2"/>
                </a:cxn>
                <a:cxn ang="0">
                  <a:pos x="51" y="0"/>
                </a:cxn>
                <a:cxn ang="0">
                  <a:pos x="48" y="0"/>
                </a:cxn>
                <a:cxn ang="0">
                  <a:pos x="47" y="2"/>
                </a:cxn>
                <a:cxn ang="0">
                  <a:pos x="47" y="2"/>
                </a:cxn>
              </a:cxnLst>
              <a:rect l="0" t="0" r="r" b="b"/>
              <a:pathLst>
                <a:path w="56" h="68">
                  <a:moveTo>
                    <a:pt x="47" y="2"/>
                  </a:moveTo>
                  <a:lnTo>
                    <a:pt x="47" y="2"/>
                  </a:lnTo>
                  <a:lnTo>
                    <a:pt x="34" y="15"/>
                  </a:lnTo>
                  <a:lnTo>
                    <a:pt x="21" y="29"/>
                  </a:lnTo>
                  <a:lnTo>
                    <a:pt x="10" y="44"/>
                  </a:lnTo>
                  <a:lnTo>
                    <a:pt x="0" y="59"/>
                  </a:lnTo>
                  <a:lnTo>
                    <a:pt x="0" y="59"/>
                  </a:lnTo>
                  <a:lnTo>
                    <a:pt x="0" y="62"/>
                  </a:lnTo>
                  <a:lnTo>
                    <a:pt x="0" y="65"/>
                  </a:lnTo>
                  <a:lnTo>
                    <a:pt x="2" y="67"/>
                  </a:lnTo>
                  <a:lnTo>
                    <a:pt x="6" y="68"/>
                  </a:lnTo>
                  <a:lnTo>
                    <a:pt x="9" y="67"/>
                  </a:lnTo>
                  <a:lnTo>
                    <a:pt x="10" y="66"/>
                  </a:lnTo>
                  <a:lnTo>
                    <a:pt x="10" y="66"/>
                  </a:lnTo>
                  <a:lnTo>
                    <a:pt x="19" y="50"/>
                  </a:lnTo>
                  <a:lnTo>
                    <a:pt x="30" y="36"/>
                  </a:lnTo>
                  <a:lnTo>
                    <a:pt x="42" y="23"/>
                  </a:lnTo>
                  <a:lnTo>
                    <a:pt x="55" y="10"/>
                  </a:lnTo>
                  <a:lnTo>
                    <a:pt x="55" y="10"/>
                  </a:lnTo>
                  <a:lnTo>
                    <a:pt x="56" y="8"/>
                  </a:lnTo>
                  <a:lnTo>
                    <a:pt x="56" y="6"/>
                  </a:lnTo>
                  <a:lnTo>
                    <a:pt x="55" y="2"/>
                  </a:lnTo>
                  <a:lnTo>
                    <a:pt x="51" y="0"/>
                  </a:lnTo>
                  <a:lnTo>
                    <a:pt x="48" y="0"/>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4" name="chenying0907 731"/>
            <p:cNvSpPr/>
            <p:nvPr/>
          </p:nvSpPr>
          <p:spPr bwMode="auto">
            <a:xfrm>
              <a:off x="2605088" y="3395663"/>
              <a:ext cx="23813" cy="26988"/>
            </a:xfrm>
            <a:custGeom>
              <a:avLst/>
              <a:gdLst/>
              <a:ahLst/>
              <a:cxnLst>
                <a:cxn ang="0">
                  <a:pos x="50" y="2"/>
                </a:cxn>
                <a:cxn ang="0">
                  <a:pos x="50" y="2"/>
                </a:cxn>
                <a:cxn ang="0">
                  <a:pos x="44" y="4"/>
                </a:cxn>
                <a:cxn ang="0">
                  <a:pos x="41" y="8"/>
                </a:cxn>
                <a:cxn ang="0">
                  <a:pos x="38" y="14"/>
                </a:cxn>
                <a:cxn ang="0">
                  <a:pos x="35" y="19"/>
                </a:cxn>
                <a:cxn ang="0">
                  <a:pos x="35" y="19"/>
                </a:cxn>
                <a:cxn ang="0">
                  <a:pos x="33" y="25"/>
                </a:cxn>
                <a:cxn ang="0">
                  <a:pos x="31" y="29"/>
                </a:cxn>
                <a:cxn ang="0">
                  <a:pos x="30" y="32"/>
                </a:cxn>
                <a:cxn ang="0">
                  <a:pos x="30" y="32"/>
                </a:cxn>
                <a:cxn ang="0">
                  <a:pos x="21" y="37"/>
                </a:cxn>
                <a:cxn ang="0">
                  <a:pos x="21" y="37"/>
                </a:cxn>
                <a:cxn ang="0">
                  <a:pos x="13" y="42"/>
                </a:cxn>
                <a:cxn ang="0">
                  <a:pos x="5" y="48"/>
                </a:cxn>
                <a:cxn ang="0">
                  <a:pos x="3" y="51"/>
                </a:cxn>
                <a:cxn ang="0">
                  <a:pos x="1" y="55"/>
                </a:cxn>
                <a:cxn ang="0">
                  <a:pos x="0" y="61"/>
                </a:cxn>
                <a:cxn ang="0">
                  <a:pos x="1" y="65"/>
                </a:cxn>
                <a:cxn ang="0">
                  <a:pos x="1" y="65"/>
                </a:cxn>
                <a:cxn ang="0">
                  <a:pos x="3" y="67"/>
                </a:cxn>
                <a:cxn ang="0">
                  <a:pos x="4" y="68"/>
                </a:cxn>
                <a:cxn ang="0">
                  <a:pos x="8" y="68"/>
                </a:cxn>
                <a:cxn ang="0">
                  <a:pos x="10" y="67"/>
                </a:cxn>
                <a:cxn ang="0">
                  <a:pos x="12" y="66"/>
                </a:cxn>
                <a:cxn ang="0">
                  <a:pos x="12" y="65"/>
                </a:cxn>
                <a:cxn ang="0">
                  <a:pos x="12" y="62"/>
                </a:cxn>
                <a:cxn ang="0">
                  <a:pos x="12" y="62"/>
                </a:cxn>
                <a:cxn ang="0">
                  <a:pos x="12" y="59"/>
                </a:cxn>
                <a:cxn ang="0">
                  <a:pos x="13" y="57"/>
                </a:cxn>
                <a:cxn ang="0">
                  <a:pos x="20" y="50"/>
                </a:cxn>
                <a:cxn ang="0">
                  <a:pos x="34" y="42"/>
                </a:cxn>
                <a:cxn ang="0">
                  <a:pos x="34" y="42"/>
                </a:cxn>
                <a:cxn ang="0">
                  <a:pos x="38" y="40"/>
                </a:cxn>
                <a:cxn ang="0">
                  <a:pos x="41" y="36"/>
                </a:cxn>
                <a:cxn ang="0">
                  <a:pos x="44" y="27"/>
                </a:cxn>
                <a:cxn ang="0">
                  <a:pos x="48" y="17"/>
                </a:cxn>
                <a:cxn ang="0">
                  <a:pos x="51" y="14"/>
                </a:cxn>
                <a:cxn ang="0">
                  <a:pos x="55" y="11"/>
                </a:cxn>
                <a:cxn ang="0">
                  <a:pos x="55" y="11"/>
                </a:cxn>
                <a:cxn ang="0">
                  <a:pos x="56" y="10"/>
                </a:cxn>
                <a:cxn ang="0">
                  <a:pos x="58" y="7"/>
                </a:cxn>
                <a:cxn ang="0">
                  <a:pos x="56" y="3"/>
                </a:cxn>
                <a:cxn ang="0">
                  <a:pos x="54" y="0"/>
                </a:cxn>
                <a:cxn ang="0">
                  <a:pos x="51" y="0"/>
                </a:cxn>
                <a:cxn ang="0">
                  <a:pos x="50" y="2"/>
                </a:cxn>
                <a:cxn ang="0">
                  <a:pos x="50" y="2"/>
                </a:cxn>
              </a:cxnLst>
              <a:rect l="0" t="0" r="r" b="b"/>
              <a:pathLst>
                <a:path w="58" h="68">
                  <a:moveTo>
                    <a:pt x="50" y="2"/>
                  </a:moveTo>
                  <a:lnTo>
                    <a:pt x="50" y="2"/>
                  </a:lnTo>
                  <a:lnTo>
                    <a:pt x="44" y="4"/>
                  </a:lnTo>
                  <a:lnTo>
                    <a:pt x="41" y="8"/>
                  </a:lnTo>
                  <a:lnTo>
                    <a:pt x="38" y="14"/>
                  </a:lnTo>
                  <a:lnTo>
                    <a:pt x="35" y="19"/>
                  </a:lnTo>
                  <a:lnTo>
                    <a:pt x="35" y="19"/>
                  </a:lnTo>
                  <a:lnTo>
                    <a:pt x="33" y="25"/>
                  </a:lnTo>
                  <a:lnTo>
                    <a:pt x="31" y="29"/>
                  </a:lnTo>
                  <a:lnTo>
                    <a:pt x="30" y="32"/>
                  </a:lnTo>
                  <a:lnTo>
                    <a:pt x="30" y="32"/>
                  </a:lnTo>
                  <a:lnTo>
                    <a:pt x="21" y="37"/>
                  </a:lnTo>
                  <a:lnTo>
                    <a:pt x="21" y="37"/>
                  </a:lnTo>
                  <a:lnTo>
                    <a:pt x="13" y="42"/>
                  </a:lnTo>
                  <a:lnTo>
                    <a:pt x="5" y="48"/>
                  </a:lnTo>
                  <a:lnTo>
                    <a:pt x="3" y="51"/>
                  </a:lnTo>
                  <a:lnTo>
                    <a:pt x="1" y="55"/>
                  </a:lnTo>
                  <a:lnTo>
                    <a:pt x="0" y="61"/>
                  </a:lnTo>
                  <a:lnTo>
                    <a:pt x="1" y="65"/>
                  </a:lnTo>
                  <a:lnTo>
                    <a:pt x="1" y="65"/>
                  </a:lnTo>
                  <a:lnTo>
                    <a:pt x="3" y="67"/>
                  </a:lnTo>
                  <a:lnTo>
                    <a:pt x="4" y="68"/>
                  </a:lnTo>
                  <a:lnTo>
                    <a:pt x="8" y="68"/>
                  </a:lnTo>
                  <a:lnTo>
                    <a:pt x="10" y="67"/>
                  </a:lnTo>
                  <a:lnTo>
                    <a:pt x="12" y="66"/>
                  </a:lnTo>
                  <a:lnTo>
                    <a:pt x="12" y="65"/>
                  </a:lnTo>
                  <a:lnTo>
                    <a:pt x="12" y="62"/>
                  </a:lnTo>
                  <a:lnTo>
                    <a:pt x="12" y="62"/>
                  </a:lnTo>
                  <a:lnTo>
                    <a:pt x="12" y="59"/>
                  </a:lnTo>
                  <a:lnTo>
                    <a:pt x="13" y="57"/>
                  </a:lnTo>
                  <a:lnTo>
                    <a:pt x="20" y="50"/>
                  </a:lnTo>
                  <a:lnTo>
                    <a:pt x="34" y="42"/>
                  </a:lnTo>
                  <a:lnTo>
                    <a:pt x="34" y="42"/>
                  </a:lnTo>
                  <a:lnTo>
                    <a:pt x="38" y="40"/>
                  </a:lnTo>
                  <a:lnTo>
                    <a:pt x="41" y="36"/>
                  </a:lnTo>
                  <a:lnTo>
                    <a:pt x="44" y="27"/>
                  </a:lnTo>
                  <a:lnTo>
                    <a:pt x="48" y="17"/>
                  </a:lnTo>
                  <a:lnTo>
                    <a:pt x="51" y="14"/>
                  </a:lnTo>
                  <a:lnTo>
                    <a:pt x="55" y="11"/>
                  </a:lnTo>
                  <a:lnTo>
                    <a:pt x="55" y="11"/>
                  </a:lnTo>
                  <a:lnTo>
                    <a:pt x="56" y="10"/>
                  </a:lnTo>
                  <a:lnTo>
                    <a:pt x="58" y="7"/>
                  </a:lnTo>
                  <a:lnTo>
                    <a:pt x="56" y="3"/>
                  </a:lnTo>
                  <a:lnTo>
                    <a:pt x="54" y="0"/>
                  </a:lnTo>
                  <a:lnTo>
                    <a:pt x="51" y="0"/>
                  </a:lnTo>
                  <a:lnTo>
                    <a:pt x="50" y="2"/>
                  </a:lnTo>
                  <a:lnTo>
                    <a:pt x="5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5" name="chenying0907 732"/>
            <p:cNvSpPr/>
            <p:nvPr/>
          </p:nvSpPr>
          <p:spPr bwMode="auto">
            <a:xfrm>
              <a:off x="2625726" y="3395663"/>
              <a:ext cx="25400" cy="28575"/>
            </a:xfrm>
            <a:custGeom>
              <a:avLst/>
              <a:gdLst/>
              <a:ahLst/>
              <a:cxnLst>
                <a:cxn ang="0">
                  <a:pos x="54" y="2"/>
                </a:cxn>
                <a:cxn ang="0">
                  <a:pos x="54" y="2"/>
                </a:cxn>
                <a:cxn ang="0">
                  <a:pos x="50" y="4"/>
                </a:cxn>
                <a:cxn ang="0">
                  <a:pos x="46" y="8"/>
                </a:cxn>
                <a:cxn ang="0">
                  <a:pos x="41" y="16"/>
                </a:cxn>
                <a:cxn ang="0">
                  <a:pos x="36" y="24"/>
                </a:cxn>
                <a:cxn ang="0">
                  <a:pos x="29" y="32"/>
                </a:cxn>
                <a:cxn ang="0">
                  <a:pos x="29" y="32"/>
                </a:cxn>
                <a:cxn ang="0">
                  <a:pos x="20" y="40"/>
                </a:cxn>
                <a:cxn ang="0">
                  <a:pos x="12" y="48"/>
                </a:cxn>
                <a:cxn ang="0">
                  <a:pos x="6" y="57"/>
                </a:cxn>
                <a:cxn ang="0">
                  <a:pos x="0" y="67"/>
                </a:cxn>
                <a:cxn ang="0">
                  <a:pos x="0" y="67"/>
                </a:cxn>
                <a:cxn ang="0">
                  <a:pos x="0" y="70"/>
                </a:cxn>
                <a:cxn ang="0">
                  <a:pos x="0" y="72"/>
                </a:cxn>
                <a:cxn ang="0">
                  <a:pos x="2" y="74"/>
                </a:cxn>
                <a:cxn ang="0">
                  <a:pos x="4" y="74"/>
                </a:cxn>
                <a:cxn ang="0">
                  <a:pos x="8" y="74"/>
                </a:cxn>
                <a:cxn ang="0">
                  <a:pos x="9" y="72"/>
                </a:cxn>
                <a:cxn ang="0">
                  <a:pos x="11" y="71"/>
                </a:cxn>
                <a:cxn ang="0">
                  <a:pos x="11" y="71"/>
                </a:cxn>
                <a:cxn ang="0">
                  <a:pos x="16" y="61"/>
                </a:cxn>
                <a:cxn ang="0">
                  <a:pos x="23" y="53"/>
                </a:cxn>
                <a:cxn ang="0">
                  <a:pos x="40" y="37"/>
                </a:cxn>
                <a:cxn ang="0">
                  <a:pos x="40" y="37"/>
                </a:cxn>
                <a:cxn ang="0">
                  <a:pos x="45" y="31"/>
                </a:cxn>
                <a:cxn ang="0">
                  <a:pos x="49" y="24"/>
                </a:cxn>
                <a:cxn ang="0">
                  <a:pos x="54" y="16"/>
                </a:cxn>
                <a:cxn ang="0">
                  <a:pos x="57" y="14"/>
                </a:cxn>
                <a:cxn ang="0">
                  <a:pos x="60" y="11"/>
                </a:cxn>
                <a:cxn ang="0">
                  <a:pos x="60" y="11"/>
                </a:cxn>
                <a:cxn ang="0">
                  <a:pos x="62" y="10"/>
                </a:cxn>
                <a:cxn ang="0">
                  <a:pos x="63" y="7"/>
                </a:cxn>
                <a:cxn ang="0">
                  <a:pos x="62" y="3"/>
                </a:cxn>
                <a:cxn ang="0">
                  <a:pos x="59" y="0"/>
                </a:cxn>
                <a:cxn ang="0">
                  <a:pos x="57" y="0"/>
                </a:cxn>
                <a:cxn ang="0">
                  <a:pos x="54" y="2"/>
                </a:cxn>
                <a:cxn ang="0">
                  <a:pos x="54" y="2"/>
                </a:cxn>
              </a:cxnLst>
              <a:rect l="0" t="0" r="r" b="b"/>
              <a:pathLst>
                <a:path w="63" h="74">
                  <a:moveTo>
                    <a:pt x="54" y="2"/>
                  </a:moveTo>
                  <a:lnTo>
                    <a:pt x="54" y="2"/>
                  </a:lnTo>
                  <a:lnTo>
                    <a:pt x="50" y="4"/>
                  </a:lnTo>
                  <a:lnTo>
                    <a:pt x="46" y="8"/>
                  </a:lnTo>
                  <a:lnTo>
                    <a:pt x="41" y="16"/>
                  </a:lnTo>
                  <a:lnTo>
                    <a:pt x="36" y="24"/>
                  </a:lnTo>
                  <a:lnTo>
                    <a:pt x="29" y="32"/>
                  </a:lnTo>
                  <a:lnTo>
                    <a:pt x="29" y="32"/>
                  </a:lnTo>
                  <a:lnTo>
                    <a:pt x="20" y="40"/>
                  </a:lnTo>
                  <a:lnTo>
                    <a:pt x="12" y="48"/>
                  </a:lnTo>
                  <a:lnTo>
                    <a:pt x="6" y="57"/>
                  </a:lnTo>
                  <a:lnTo>
                    <a:pt x="0" y="67"/>
                  </a:lnTo>
                  <a:lnTo>
                    <a:pt x="0" y="67"/>
                  </a:lnTo>
                  <a:lnTo>
                    <a:pt x="0" y="70"/>
                  </a:lnTo>
                  <a:lnTo>
                    <a:pt x="0" y="72"/>
                  </a:lnTo>
                  <a:lnTo>
                    <a:pt x="2" y="74"/>
                  </a:lnTo>
                  <a:lnTo>
                    <a:pt x="4" y="74"/>
                  </a:lnTo>
                  <a:lnTo>
                    <a:pt x="8" y="74"/>
                  </a:lnTo>
                  <a:lnTo>
                    <a:pt x="9" y="72"/>
                  </a:lnTo>
                  <a:lnTo>
                    <a:pt x="11" y="71"/>
                  </a:lnTo>
                  <a:lnTo>
                    <a:pt x="11" y="71"/>
                  </a:lnTo>
                  <a:lnTo>
                    <a:pt x="16" y="61"/>
                  </a:lnTo>
                  <a:lnTo>
                    <a:pt x="23" y="53"/>
                  </a:lnTo>
                  <a:lnTo>
                    <a:pt x="40" y="37"/>
                  </a:lnTo>
                  <a:lnTo>
                    <a:pt x="40" y="37"/>
                  </a:lnTo>
                  <a:lnTo>
                    <a:pt x="45" y="31"/>
                  </a:lnTo>
                  <a:lnTo>
                    <a:pt x="49" y="24"/>
                  </a:lnTo>
                  <a:lnTo>
                    <a:pt x="54" y="16"/>
                  </a:lnTo>
                  <a:lnTo>
                    <a:pt x="57" y="14"/>
                  </a:lnTo>
                  <a:lnTo>
                    <a:pt x="60" y="11"/>
                  </a:lnTo>
                  <a:lnTo>
                    <a:pt x="60" y="11"/>
                  </a:lnTo>
                  <a:lnTo>
                    <a:pt x="62" y="10"/>
                  </a:lnTo>
                  <a:lnTo>
                    <a:pt x="63" y="7"/>
                  </a:lnTo>
                  <a:lnTo>
                    <a:pt x="62" y="3"/>
                  </a:lnTo>
                  <a:lnTo>
                    <a:pt x="59" y="0"/>
                  </a:lnTo>
                  <a:lnTo>
                    <a:pt x="57" y="0"/>
                  </a:lnTo>
                  <a:lnTo>
                    <a:pt x="54" y="2"/>
                  </a:lnTo>
                  <a:lnTo>
                    <a:pt x="5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6" name="chenying0907 733"/>
            <p:cNvSpPr/>
            <p:nvPr/>
          </p:nvSpPr>
          <p:spPr bwMode="auto">
            <a:xfrm>
              <a:off x="2641601" y="3400425"/>
              <a:ext cx="30163" cy="23813"/>
            </a:xfrm>
            <a:custGeom>
              <a:avLst/>
              <a:gdLst/>
              <a:ahLst/>
              <a:cxnLst>
                <a:cxn ang="0">
                  <a:pos x="64" y="2"/>
                </a:cxn>
                <a:cxn ang="0">
                  <a:pos x="64" y="2"/>
                </a:cxn>
                <a:cxn ang="0">
                  <a:pos x="48" y="15"/>
                </a:cxn>
                <a:cxn ang="0">
                  <a:pos x="34" y="28"/>
                </a:cxn>
                <a:cxn ang="0">
                  <a:pos x="1" y="53"/>
                </a:cxn>
                <a:cxn ang="0">
                  <a:pos x="1" y="53"/>
                </a:cxn>
                <a:cxn ang="0">
                  <a:pos x="0" y="55"/>
                </a:cxn>
                <a:cxn ang="0">
                  <a:pos x="0" y="59"/>
                </a:cxn>
                <a:cxn ang="0">
                  <a:pos x="1" y="62"/>
                </a:cxn>
                <a:cxn ang="0">
                  <a:pos x="5" y="63"/>
                </a:cxn>
                <a:cxn ang="0">
                  <a:pos x="10" y="63"/>
                </a:cxn>
                <a:cxn ang="0">
                  <a:pos x="10" y="63"/>
                </a:cxn>
                <a:cxn ang="0">
                  <a:pos x="13" y="62"/>
                </a:cxn>
                <a:cxn ang="0">
                  <a:pos x="14" y="60"/>
                </a:cxn>
                <a:cxn ang="0">
                  <a:pos x="16" y="58"/>
                </a:cxn>
                <a:cxn ang="0">
                  <a:pos x="16" y="55"/>
                </a:cxn>
                <a:cxn ang="0">
                  <a:pos x="16" y="55"/>
                </a:cxn>
                <a:cxn ang="0">
                  <a:pos x="44" y="34"/>
                </a:cxn>
                <a:cxn ang="0">
                  <a:pos x="59" y="22"/>
                </a:cxn>
                <a:cxn ang="0">
                  <a:pos x="72" y="9"/>
                </a:cxn>
                <a:cxn ang="0">
                  <a:pos x="72" y="9"/>
                </a:cxn>
                <a:cxn ang="0">
                  <a:pos x="73" y="8"/>
                </a:cxn>
                <a:cxn ang="0">
                  <a:pos x="73" y="5"/>
                </a:cxn>
                <a:cxn ang="0">
                  <a:pos x="72" y="2"/>
                </a:cxn>
                <a:cxn ang="0">
                  <a:pos x="68" y="0"/>
                </a:cxn>
                <a:cxn ang="0">
                  <a:pos x="65" y="0"/>
                </a:cxn>
                <a:cxn ang="0">
                  <a:pos x="64" y="2"/>
                </a:cxn>
                <a:cxn ang="0">
                  <a:pos x="64" y="2"/>
                </a:cxn>
              </a:cxnLst>
              <a:rect l="0" t="0" r="r" b="b"/>
              <a:pathLst>
                <a:path w="73" h="63">
                  <a:moveTo>
                    <a:pt x="64" y="2"/>
                  </a:moveTo>
                  <a:lnTo>
                    <a:pt x="64" y="2"/>
                  </a:lnTo>
                  <a:lnTo>
                    <a:pt x="48" y="15"/>
                  </a:lnTo>
                  <a:lnTo>
                    <a:pt x="34" y="28"/>
                  </a:lnTo>
                  <a:lnTo>
                    <a:pt x="1" y="53"/>
                  </a:lnTo>
                  <a:lnTo>
                    <a:pt x="1" y="53"/>
                  </a:lnTo>
                  <a:lnTo>
                    <a:pt x="0" y="55"/>
                  </a:lnTo>
                  <a:lnTo>
                    <a:pt x="0" y="59"/>
                  </a:lnTo>
                  <a:lnTo>
                    <a:pt x="1" y="62"/>
                  </a:lnTo>
                  <a:lnTo>
                    <a:pt x="5" y="63"/>
                  </a:lnTo>
                  <a:lnTo>
                    <a:pt x="10" y="63"/>
                  </a:lnTo>
                  <a:lnTo>
                    <a:pt x="10" y="63"/>
                  </a:lnTo>
                  <a:lnTo>
                    <a:pt x="13" y="62"/>
                  </a:lnTo>
                  <a:lnTo>
                    <a:pt x="14" y="60"/>
                  </a:lnTo>
                  <a:lnTo>
                    <a:pt x="16" y="58"/>
                  </a:lnTo>
                  <a:lnTo>
                    <a:pt x="16" y="55"/>
                  </a:lnTo>
                  <a:lnTo>
                    <a:pt x="16" y="55"/>
                  </a:lnTo>
                  <a:lnTo>
                    <a:pt x="44" y="34"/>
                  </a:lnTo>
                  <a:lnTo>
                    <a:pt x="59" y="22"/>
                  </a:lnTo>
                  <a:lnTo>
                    <a:pt x="72" y="9"/>
                  </a:lnTo>
                  <a:lnTo>
                    <a:pt x="72" y="9"/>
                  </a:lnTo>
                  <a:lnTo>
                    <a:pt x="73" y="8"/>
                  </a:lnTo>
                  <a:lnTo>
                    <a:pt x="73" y="5"/>
                  </a:lnTo>
                  <a:lnTo>
                    <a:pt x="72" y="2"/>
                  </a:lnTo>
                  <a:lnTo>
                    <a:pt x="68" y="0"/>
                  </a:lnTo>
                  <a:lnTo>
                    <a:pt x="65" y="0"/>
                  </a:lnTo>
                  <a:lnTo>
                    <a:pt x="64" y="2"/>
                  </a:lnTo>
                  <a:lnTo>
                    <a:pt x="64"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7" name="chenying0907 734"/>
            <p:cNvSpPr/>
            <p:nvPr/>
          </p:nvSpPr>
          <p:spPr bwMode="auto">
            <a:xfrm>
              <a:off x="2660651" y="3402013"/>
              <a:ext cx="28575" cy="22225"/>
            </a:xfrm>
            <a:custGeom>
              <a:avLst/>
              <a:gdLst/>
              <a:ahLst/>
              <a:cxnLst>
                <a:cxn ang="0">
                  <a:pos x="66" y="2"/>
                </a:cxn>
                <a:cxn ang="0">
                  <a:pos x="66" y="2"/>
                </a:cxn>
                <a:cxn ang="0">
                  <a:pos x="58" y="8"/>
                </a:cxn>
                <a:cxn ang="0">
                  <a:pos x="50" y="15"/>
                </a:cxn>
                <a:cxn ang="0">
                  <a:pos x="34" y="25"/>
                </a:cxn>
                <a:cxn ang="0">
                  <a:pos x="17" y="36"/>
                </a:cxn>
                <a:cxn ang="0">
                  <a:pos x="9" y="41"/>
                </a:cxn>
                <a:cxn ang="0">
                  <a:pos x="3" y="48"/>
                </a:cxn>
                <a:cxn ang="0">
                  <a:pos x="3" y="48"/>
                </a:cxn>
                <a:cxn ang="0">
                  <a:pos x="0" y="50"/>
                </a:cxn>
                <a:cxn ang="0">
                  <a:pos x="0" y="51"/>
                </a:cxn>
                <a:cxn ang="0">
                  <a:pos x="3" y="55"/>
                </a:cxn>
                <a:cxn ang="0">
                  <a:pos x="6" y="58"/>
                </a:cxn>
                <a:cxn ang="0">
                  <a:pos x="8" y="57"/>
                </a:cxn>
                <a:cxn ang="0">
                  <a:pos x="11" y="55"/>
                </a:cxn>
                <a:cxn ang="0">
                  <a:pos x="11" y="55"/>
                </a:cxn>
                <a:cxn ang="0">
                  <a:pos x="17" y="50"/>
                </a:cxn>
                <a:cxn ang="0">
                  <a:pos x="25" y="44"/>
                </a:cxn>
                <a:cxn ang="0">
                  <a:pos x="42" y="33"/>
                </a:cxn>
                <a:cxn ang="0">
                  <a:pos x="58" y="23"/>
                </a:cxn>
                <a:cxn ang="0">
                  <a:pos x="66" y="16"/>
                </a:cxn>
                <a:cxn ang="0">
                  <a:pos x="74" y="11"/>
                </a:cxn>
                <a:cxn ang="0">
                  <a:pos x="74" y="11"/>
                </a:cxn>
                <a:cxn ang="0">
                  <a:pos x="75" y="8"/>
                </a:cxn>
                <a:cxn ang="0">
                  <a:pos x="75" y="6"/>
                </a:cxn>
                <a:cxn ang="0">
                  <a:pos x="74" y="3"/>
                </a:cxn>
                <a:cxn ang="0">
                  <a:pos x="70" y="0"/>
                </a:cxn>
                <a:cxn ang="0">
                  <a:pos x="67" y="0"/>
                </a:cxn>
                <a:cxn ang="0">
                  <a:pos x="66" y="2"/>
                </a:cxn>
                <a:cxn ang="0">
                  <a:pos x="66" y="2"/>
                </a:cxn>
              </a:cxnLst>
              <a:rect l="0" t="0" r="r" b="b"/>
              <a:pathLst>
                <a:path w="75" h="58">
                  <a:moveTo>
                    <a:pt x="66" y="2"/>
                  </a:moveTo>
                  <a:lnTo>
                    <a:pt x="66" y="2"/>
                  </a:lnTo>
                  <a:lnTo>
                    <a:pt x="58" y="8"/>
                  </a:lnTo>
                  <a:lnTo>
                    <a:pt x="50" y="15"/>
                  </a:lnTo>
                  <a:lnTo>
                    <a:pt x="34" y="25"/>
                  </a:lnTo>
                  <a:lnTo>
                    <a:pt x="17" y="36"/>
                  </a:lnTo>
                  <a:lnTo>
                    <a:pt x="9" y="41"/>
                  </a:lnTo>
                  <a:lnTo>
                    <a:pt x="3" y="48"/>
                  </a:lnTo>
                  <a:lnTo>
                    <a:pt x="3" y="48"/>
                  </a:lnTo>
                  <a:lnTo>
                    <a:pt x="0" y="50"/>
                  </a:lnTo>
                  <a:lnTo>
                    <a:pt x="0" y="51"/>
                  </a:lnTo>
                  <a:lnTo>
                    <a:pt x="3" y="55"/>
                  </a:lnTo>
                  <a:lnTo>
                    <a:pt x="6" y="58"/>
                  </a:lnTo>
                  <a:lnTo>
                    <a:pt x="8" y="57"/>
                  </a:lnTo>
                  <a:lnTo>
                    <a:pt x="11" y="55"/>
                  </a:lnTo>
                  <a:lnTo>
                    <a:pt x="11" y="55"/>
                  </a:lnTo>
                  <a:lnTo>
                    <a:pt x="17" y="50"/>
                  </a:lnTo>
                  <a:lnTo>
                    <a:pt x="25" y="44"/>
                  </a:lnTo>
                  <a:lnTo>
                    <a:pt x="42" y="33"/>
                  </a:lnTo>
                  <a:lnTo>
                    <a:pt x="58" y="23"/>
                  </a:lnTo>
                  <a:lnTo>
                    <a:pt x="66" y="16"/>
                  </a:lnTo>
                  <a:lnTo>
                    <a:pt x="74" y="11"/>
                  </a:lnTo>
                  <a:lnTo>
                    <a:pt x="74" y="11"/>
                  </a:lnTo>
                  <a:lnTo>
                    <a:pt x="75" y="8"/>
                  </a:lnTo>
                  <a:lnTo>
                    <a:pt x="75" y="6"/>
                  </a:lnTo>
                  <a:lnTo>
                    <a:pt x="74" y="3"/>
                  </a:lnTo>
                  <a:lnTo>
                    <a:pt x="70" y="0"/>
                  </a:lnTo>
                  <a:lnTo>
                    <a:pt x="67" y="0"/>
                  </a:lnTo>
                  <a:lnTo>
                    <a:pt x="66" y="2"/>
                  </a:lnTo>
                  <a:lnTo>
                    <a:pt x="6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8" name="chenying0907 735"/>
            <p:cNvSpPr/>
            <p:nvPr/>
          </p:nvSpPr>
          <p:spPr bwMode="auto">
            <a:xfrm>
              <a:off x="2682876" y="3405188"/>
              <a:ext cx="20638" cy="22225"/>
            </a:xfrm>
            <a:custGeom>
              <a:avLst/>
              <a:gdLst/>
              <a:ahLst/>
              <a:cxnLst>
                <a:cxn ang="0">
                  <a:pos x="40" y="4"/>
                </a:cxn>
                <a:cxn ang="0">
                  <a:pos x="40" y="4"/>
                </a:cxn>
                <a:cxn ang="0">
                  <a:pos x="36" y="10"/>
                </a:cxn>
                <a:cxn ang="0">
                  <a:pos x="33" y="17"/>
                </a:cxn>
                <a:cxn ang="0">
                  <a:pos x="26" y="22"/>
                </a:cxn>
                <a:cxn ang="0">
                  <a:pos x="21" y="26"/>
                </a:cxn>
                <a:cxn ang="0">
                  <a:pos x="9" y="37"/>
                </a:cxn>
                <a:cxn ang="0">
                  <a:pos x="4" y="42"/>
                </a:cxn>
                <a:cxn ang="0">
                  <a:pos x="0" y="50"/>
                </a:cxn>
                <a:cxn ang="0">
                  <a:pos x="0" y="50"/>
                </a:cxn>
                <a:cxn ang="0">
                  <a:pos x="0" y="51"/>
                </a:cxn>
                <a:cxn ang="0">
                  <a:pos x="0" y="54"/>
                </a:cxn>
                <a:cxn ang="0">
                  <a:pos x="1" y="55"/>
                </a:cxn>
                <a:cxn ang="0">
                  <a:pos x="4" y="56"/>
                </a:cxn>
                <a:cxn ang="0">
                  <a:pos x="8" y="55"/>
                </a:cxn>
                <a:cxn ang="0">
                  <a:pos x="9" y="54"/>
                </a:cxn>
                <a:cxn ang="0">
                  <a:pos x="10" y="52"/>
                </a:cxn>
                <a:cxn ang="0">
                  <a:pos x="10" y="52"/>
                </a:cxn>
                <a:cxn ang="0">
                  <a:pos x="14" y="46"/>
                </a:cxn>
                <a:cxn ang="0">
                  <a:pos x="19" y="41"/>
                </a:cxn>
                <a:cxn ang="0">
                  <a:pos x="33" y="33"/>
                </a:cxn>
                <a:cxn ang="0">
                  <a:pos x="33" y="33"/>
                </a:cxn>
                <a:cxn ang="0">
                  <a:pos x="38" y="26"/>
                </a:cxn>
                <a:cxn ang="0">
                  <a:pos x="43" y="21"/>
                </a:cxn>
                <a:cxn ang="0">
                  <a:pos x="48" y="14"/>
                </a:cxn>
                <a:cxn ang="0">
                  <a:pos x="51" y="7"/>
                </a:cxn>
                <a:cxn ang="0">
                  <a:pos x="51" y="7"/>
                </a:cxn>
                <a:cxn ang="0">
                  <a:pos x="51" y="4"/>
                </a:cxn>
                <a:cxn ang="0">
                  <a:pos x="51" y="3"/>
                </a:cxn>
                <a:cxn ang="0">
                  <a:pos x="47" y="0"/>
                </a:cxn>
                <a:cxn ang="0">
                  <a:pos x="43" y="0"/>
                </a:cxn>
                <a:cxn ang="0">
                  <a:pos x="40" y="1"/>
                </a:cxn>
                <a:cxn ang="0">
                  <a:pos x="40" y="4"/>
                </a:cxn>
                <a:cxn ang="0">
                  <a:pos x="40" y="4"/>
                </a:cxn>
              </a:cxnLst>
              <a:rect l="0" t="0" r="r" b="b"/>
              <a:pathLst>
                <a:path w="51" h="56">
                  <a:moveTo>
                    <a:pt x="40" y="4"/>
                  </a:moveTo>
                  <a:lnTo>
                    <a:pt x="40" y="4"/>
                  </a:lnTo>
                  <a:lnTo>
                    <a:pt x="36" y="10"/>
                  </a:lnTo>
                  <a:lnTo>
                    <a:pt x="33" y="17"/>
                  </a:lnTo>
                  <a:lnTo>
                    <a:pt x="26" y="22"/>
                  </a:lnTo>
                  <a:lnTo>
                    <a:pt x="21" y="26"/>
                  </a:lnTo>
                  <a:lnTo>
                    <a:pt x="9" y="37"/>
                  </a:lnTo>
                  <a:lnTo>
                    <a:pt x="4" y="42"/>
                  </a:lnTo>
                  <a:lnTo>
                    <a:pt x="0" y="50"/>
                  </a:lnTo>
                  <a:lnTo>
                    <a:pt x="0" y="50"/>
                  </a:lnTo>
                  <a:lnTo>
                    <a:pt x="0" y="51"/>
                  </a:lnTo>
                  <a:lnTo>
                    <a:pt x="0" y="54"/>
                  </a:lnTo>
                  <a:lnTo>
                    <a:pt x="1" y="55"/>
                  </a:lnTo>
                  <a:lnTo>
                    <a:pt x="4" y="56"/>
                  </a:lnTo>
                  <a:lnTo>
                    <a:pt x="8" y="55"/>
                  </a:lnTo>
                  <a:lnTo>
                    <a:pt x="9" y="54"/>
                  </a:lnTo>
                  <a:lnTo>
                    <a:pt x="10" y="52"/>
                  </a:lnTo>
                  <a:lnTo>
                    <a:pt x="10" y="52"/>
                  </a:lnTo>
                  <a:lnTo>
                    <a:pt x="14" y="46"/>
                  </a:lnTo>
                  <a:lnTo>
                    <a:pt x="19" y="41"/>
                  </a:lnTo>
                  <a:lnTo>
                    <a:pt x="33" y="33"/>
                  </a:lnTo>
                  <a:lnTo>
                    <a:pt x="33" y="33"/>
                  </a:lnTo>
                  <a:lnTo>
                    <a:pt x="38" y="26"/>
                  </a:lnTo>
                  <a:lnTo>
                    <a:pt x="43" y="21"/>
                  </a:lnTo>
                  <a:lnTo>
                    <a:pt x="48" y="14"/>
                  </a:lnTo>
                  <a:lnTo>
                    <a:pt x="51" y="7"/>
                  </a:lnTo>
                  <a:lnTo>
                    <a:pt x="51" y="7"/>
                  </a:lnTo>
                  <a:lnTo>
                    <a:pt x="51" y="4"/>
                  </a:lnTo>
                  <a:lnTo>
                    <a:pt x="51" y="3"/>
                  </a:lnTo>
                  <a:lnTo>
                    <a:pt x="47" y="0"/>
                  </a:lnTo>
                  <a:lnTo>
                    <a:pt x="43" y="0"/>
                  </a:lnTo>
                  <a:lnTo>
                    <a:pt x="40" y="1"/>
                  </a:lnTo>
                  <a:lnTo>
                    <a:pt x="40" y="4"/>
                  </a:lnTo>
                  <a:lnTo>
                    <a:pt x="4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79" name="chenying0907 736"/>
            <p:cNvSpPr/>
            <p:nvPr/>
          </p:nvSpPr>
          <p:spPr bwMode="auto">
            <a:xfrm>
              <a:off x="2700338" y="3406775"/>
              <a:ext cx="25400" cy="25400"/>
            </a:xfrm>
            <a:custGeom>
              <a:avLst/>
              <a:gdLst/>
              <a:ahLst/>
              <a:cxnLst>
                <a:cxn ang="0">
                  <a:pos x="53" y="0"/>
                </a:cxn>
                <a:cxn ang="0">
                  <a:pos x="53" y="0"/>
                </a:cxn>
                <a:cxn ang="0">
                  <a:pos x="45" y="5"/>
                </a:cxn>
                <a:cxn ang="0">
                  <a:pos x="39" y="12"/>
                </a:cxn>
                <a:cxn ang="0">
                  <a:pos x="28" y="26"/>
                </a:cxn>
                <a:cxn ang="0">
                  <a:pos x="17" y="41"/>
                </a:cxn>
                <a:cxn ang="0">
                  <a:pos x="10" y="47"/>
                </a:cxn>
                <a:cxn ang="0">
                  <a:pos x="2" y="53"/>
                </a:cxn>
                <a:cxn ang="0">
                  <a:pos x="2" y="53"/>
                </a:cxn>
                <a:cxn ang="0">
                  <a:pos x="1" y="54"/>
                </a:cxn>
                <a:cxn ang="0">
                  <a:pos x="0" y="55"/>
                </a:cxn>
                <a:cxn ang="0">
                  <a:pos x="0" y="59"/>
                </a:cxn>
                <a:cxn ang="0">
                  <a:pos x="4" y="63"/>
                </a:cxn>
                <a:cxn ang="0">
                  <a:pos x="6" y="63"/>
                </a:cxn>
                <a:cxn ang="0">
                  <a:pos x="7" y="62"/>
                </a:cxn>
                <a:cxn ang="0">
                  <a:pos x="7" y="62"/>
                </a:cxn>
                <a:cxn ang="0">
                  <a:pos x="15" y="56"/>
                </a:cxn>
                <a:cxn ang="0">
                  <a:pos x="22" y="50"/>
                </a:cxn>
                <a:cxn ang="0">
                  <a:pos x="34" y="37"/>
                </a:cxn>
                <a:cxn ang="0">
                  <a:pos x="45" y="22"/>
                </a:cxn>
                <a:cxn ang="0">
                  <a:pos x="52" y="16"/>
                </a:cxn>
                <a:cxn ang="0">
                  <a:pos x="60" y="11"/>
                </a:cxn>
                <a:cxn ang="0">
                  <a:pos x="60" y="11"/>
                </a:cxn>
                <a:cxn ang="0">
                  <a:pos x="61" y="9"/>
                </a:cxn>
                <a:cxn ang="0">
                  <a:pos x="62" y="7"/>
                </a:cxn>
                <a:cxn ang="0">
                  <a:pos x="61" y="3"/>
                </a:cxn>
                <a:cxn ang="0">
                  <a:pos x="59" y="0"/>
                </a:cxn>
                <a:cxn ang="0">
                  <a:pos x="56" y="0"/>
                </a:cxn>
                <a:cxn ang="0">
                  <a:pos x="53" y="0"/>
                </a:cxn>
                <a:cxn ang="0">
                  <a:pos x="53" y="0"/>
                </a:cxn>
              </a:cxnLst>
              <a:rect l="0" t="0" r="r" b="b"/>
              <a:pathLst>
                <a:path w="62" h="63">
                  <a:moveTo>
                    <a:pt x="53" y="0"/>
                  </a:moveTo>
                  <a:lnTo>
                    <a:pt x="53" y="0"/>
                  </a:lnTo>
                  <a:lnTo>
                    <a:pt x="45" y="5"/>
                  </a:lnTo>
                  <a:lnTo>
                    <a:pt x="39" y="12"/>
                  </a:lnTo>
                  <a:lnTo>
                    <a:pt x="28" y="26"/>
                  </a:lnTo>
                  <a:lnTo>
                    <a:pt x="17" y="41"/>
                  </a:lnTo>
                  <a:lnTo>
                    <a:pt x="10" y="47"/>
                  </a:lnTo>
                  <a:lnTo>
                    <a:pt x="2" y="53"/>
                  </a:lnTo>
                  <a:lnTo>
                    <a:pt x="2" y="53"/>
                  </a:lnTo>
                  <a:lnTo>
                    <a:pt x="1" y="54"/>
                  </a:lnTo>
                  <a:lnTo>
                    <a:pt x="0" y="55"/>
                  </a:lnTo>
                  <a:lnTo>
                    <a:pt x="0" y="59"/>
                  </a:lnTo>
                  <a:lnTo>
                    <a:pt x="4" y="63"/>
                  </a:lnTo>
                  <a:lnTo>
                    <a:pt x="6" y="63"/>
                  </a:lnTo>
                  <a:lnTo>
                    <a:pt x="7" y="62"/>
                  </a:lnTo>
                  <a:lnTo>
                    <a:pt x="7" y="62"/>
                  </a:lnTo>
                  <a:lnTo>
                    <a:pt x="15" y="56"/>
                  </a:lnTo>
                  <a:lnTo>
                    <a:pt x="22" y="50"/>
                  </a:lnTo>
                  <a:lnTo>
                    <a:pt x="34" y="37"/>
                  </a:lnTo>
                  <a:lnTo>
                    <a:pt x="45" y="22"/>
                  </a:lnTo>
                  <a:lnTo>
                    <a:pt x="52" y="16"/>
                  </a:lnTo>
                  <a:lnTo>
                    <a:pt x="60" y="11"/>
                  </a:lnTo>
                  <a:lnTo>
                    <a:pt x="60" y="11"/>
                  </a:lnTo>
                  <a:lnTo>
                    <a:pt x="61" y="9"/>
                  </a:lnTo>
                  <a:lnTo>
                    <a:pt x="62" y="7"/>
                  </a:lnTo>
                  <a:lnTo>
                    <a:pt x="61" y="3"/>
                  </a:lnTo>
                  <a:lnTo>
                    <a:pt x="59" y="0"/>
                  </a:lnTo>
                  <a:lnTo>
                    <a:pt x="56" y="0"/>
                  </a:lnTo>
                  <a:lnTo>
                    <a:pt x="53" y="0"/>
                  </a:lnTo>
                  <a:lnTo>
                    <a:pt x="5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0" name="chenying0907 737"/>
            <p:cNvSpPr/>
            <p:nvPr/>
          </p:nvSpPr>
          <p:spPr bwMode="auto">
            <a:xfrm>
              <a:off x="2089151" y="3714750"/>
              <a:ext cx="15875" cy="26988"/>
            </a:xfrm>
            <a:custGeom>
              <a:avLst/>
              <a:gdLst/>
              <a:ahLst/>
              <a:cxnLst>
                <a:cxn ang="0">
                  <a:pos x="29" y="4"/>
                </a:cxn>
                <a:cxn ang="0">
                  <a:pos x="29" y="4"/>
                </a:cxn>
                <a:cxn ang="0">
                  <a:pos x="24" y="18"/>
                </a:cxn>
                <a:cxn ang="0">
                  <a:pos x="17" y="33"/>
                </a:cxn>
                <a:cxn ang="0">
                  <a:pos x="10" y="46"/>
                </a:cxn>
                <a:cxn ang="0">
                  <a:pos x="2" y="59"/>
                </a:cxn>
                <a:cxn ang="0">
                  <a:pos x="2" y="59"/>
                </a:cxn>
                <a:cxn ang="0">
                  <a:pos x="0" y="61"/>
                </a:cxn>
                <a:cxn ang="0">
                  <a:pos x="0" y="64"/>
                </a:cxn>
                <a:cxn ang="0">
                  <a:pos x="3" y="67"/>
                </a:cxn>
                <a:cxn ang="0">
                  <a:pos x="8" y="68"/>
                </a:cxn>
                <a:cxn ang="0">
                  <a:pos x="10" y="67"/>
                </a:cxn>
                <a:cxn ang="0">
                  <a:pos x="11" y="65"/>
                </a:cxn>
                <a:cxn ang="0">
                  <a:pos x="11" y="65"/>
                </a:cxn>
                <a:cxn ang="0">
                  <a:pos x="20" y="51"/>
                </a:cxn>
                <a:cxn ang="0">
                  <a:pos x="28" y="37"/>
                </a:cxn>
                <a:cxn ang="0">
                  <a:pos x="34" y="22"/>
                </a:cxn>
                <a:cxn ang="0">
                  <a:pos x="41" y="7"/>
                </a:cxn>
                <a:cxn ang="0">
                  <a:pos x="41" y="7"/>
                </a:cxn>
                <a:cxn ang="0">
                  <a:pos x="41" y="4"/>
                </a:cxn>
                <a:cxn ang="0">
                  <a:pos x="40" y="3"/>
                </a:cxn>
                <a:cxn ang="0">
                  <a:pos x="37" y="0"/>
                </a:cxn>
                <a:cxn ang="0">
                  <a:pos x="33" y="0"/>
                </a:cxn>
                <a:cxn ang="0">
                  <a:pos x="31" y="1"/>
                </a:cxn>
                <a:cxn ang="0">
                  <a:pos x="29" y="4"/>
                </a:cxn>
                <a:cxn ang="0">
                  <a:pos x="29" y="4"/>
                </a:cxn>
              </a:cxnLst>
              <a:rect l="0" t="0" r="r" b="b"/>
              <a:pathLst>
                <a:path w="41" h="68">
                  <a:moveTo>
                    <a:pt x="29" y="4"/>
                  </a:moveTo>
                  <a:lnTo>
                    <a:pt x="29" y="4"/>
                  </a:lnTo>
                  <a:lnTo>
                    <a:pt x="24" y="18"/>
                  </a:lnTo>
                  <a:lnTo>
                    <a:pt x="17" y="33"/>
                  </a:lnTo>
                  <a:lnTo>
                    <a:pt x="10" y="46"/>
                  </a:lnTo>
                  <a:lnTo>
                    <a:pt x="2" y="59"/>
                  </a:lnTo>
                  <a:lnTo>
                    <a:pt x="2" y="59"/>
                  </a:lnTo>
                  <a:lnTo>
                    <a:pt x="0" y="61"/>
                  </a:lnTo>
                  <a:lnTo>
                    <a:pt x="0" y="64"/>
                  </a:lnTo>
                  <a:lnTo>
                    <a:pt x="3" y="67"/>
                  </a:lnTo>
                  <a:lnTo>
                    <a:pt x="8" y="68"/>
                  </a:lnTo>
                  <a:lnTo>
                    <a:pt x="10" y="67"/>
                  </a:lnTo>
                  <a:lnTo>
                    <a:pt x="11" y="65"/>
                  </a:lnTo>
                  <a:lnTo>
                    <a:pt x="11" y="65"/>
                  </a:lnTo>
                  <a:lnTo>
                    <a:pt x="20" y="51"/>
                  </a:lnTo>
                  <a:lnTo>
                    <a:pt x="28" y="37"/>
                  </a:lnTo>
                  <a:lnTo>
                    <a:pt x="34" y="22"/>
                  </a:lnTo>
                  <a:lnTo>
                    <a:pt x="41" y="7"/>
                  </a:lnTo>
                  <a:lnTo>
                    <a:pt x="41" y="7"/>
                  </a:lnTo>
                  <a:lnTo>
                    <a:pt x="41" y="4"/>
                  </a:lnTo>
                  <a:lnTo>
                    <a:pt x="40" y="3"/>
                  </a:lnTo>
                  <a:lnTo>
                    <a:pt x="37" y="0"/>
                  </a:lnTo>
                  <a:lnTo>
                    <a:pt x="33" y="0"/>
                  </a:lnTo>
                  <a:lnTo>
                    <a:pt x="31" y="1"/>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1" name="chenying0907 738"/>
            <p:cNvSpPr/>
            <p:nvPr/>
          </p:nvSpPr>
          <p:spPr bwMode="auto">
            <a:xfrm>
              <a:off x="2122488" y="3719513"/>
              <a:ext cx="23813" cy="36513"/>
            </a:xfrm>
            <a:custGeom>
              <a:avLst/>
              <a:gdLst/>
              <a:ahLst/>
              <a:cxnLst>
                <a:cxn ang="0">
                  <a:pos x="46" y="2"/>
                </a:cxn>
                <a:cxn ang="0">
                  <a:pos x="46" y="2"/>
                </a:cxn>
                <a:cxn ang="0">
                  <a:pos x="40" y="14"/>
                </a:cxn>
                <a:cxn ang="0">
                  <a:pos x="32" y="25"/>
                </a:cxn>
                <a:cxn ang="0">
                  <a:pos x="25" y="34"/>
                </a:cxn>
                <a:cxn ang="0">
                  <a:pos x="15" y="43"/>
                </a:cxn>
                <a:cxn ang="0">
                  <a:pos x="15" y="43"/>
                </a:cxn>
                <a:cxn ang="0">
                  <a:pos x="9" y="52"/>
                </a:cxn>
                <a:cxn ang="0">
                  <a:pos x="4" y="63"/>
                </a:cxn>
                <a:cxn ang="0">
                  <a:pos x="1" y="73"/>
                </a:cxn>
                <a:cxn ang="0">
                  <a:pos x="0" y="85"/>
                </a:cxn>
                <a:cxn ang="0">
                  <a:pos x="0" y="85"/>
                </a:cxn>
                <a:cxn ang="0">
                  <a:pos x="0" y="86"/>
                </a:cxn>
                <a:cxn ang="0">
                  <a:pos x="1" y="89"/>
                </a:cxn>
                <a:cxn ang="0">
                  <a:pos x="2" y="90"/>
                </a:cxn>
                <a:cxn ang="0">
                  <a:pos x="5" y="90"/>
                </a:cxn>
                <a:cxn ang="0">
                  <a:pos x="9" y="89"/>
                </a:cxn>
                <a:cxn ang="0">
                  <a:pos x="10" y="86"/>
                </a:cxn>
                <a:cxn ang="0">
                  <a:pos x="12" y="85"/>
                </a:cxn>
                <a:cxn ang="0">
                  <a:pos x="12" y="85"/>
                </a:cxn>
                <a:cxn ang="0">
                  <a:pos x="13" y="73"/>
                </a:cxn>
                <a:cxn ang="0">
                  <a:pos x="18" y="63"/>
                </a:cxn>
                <a:cxn ang="0">
                  <a:pos x="23" y="53"/>
                </a:cxn>
                <a:cxn ang="0">
                  <a:pos x="30" y="44"/>
                </a:cxn>
                <a:cxn ang="0">
                  <a:pos x="46" y="26"/>
                </a:cxn>
                <a:cxn ang="0">
                  <a:pos x="51" y="17"/>
                </a:cxn>
                <a:cxn ang="0">
                  <a:pos x="56" y="6"/>
                </a:cxn>
                <a:cxn ang="0">
                  <a:pos x="56" y="6"/>
                </a:cxn>
                <a:cxn ang="0">
                  <a:pos x="57" y="4"/>
                </a:cxn>
                <a:cxn ang="0">
                  <a:pos x="56" y="1"/>
                </a:cxn>
                <a:cxn ang="0">
                  <a:pos x="55" y="0"/>
                </a:cxn>
                <a:cxn ang="0">
                  <a:pos x="53" y="0"/>
                </a:cxn>
                <a:cxn ang="0">
                  <a:pos x="48" y="0"/>
                </a:cxn>
                <a:cxn ang="0">
                  <a:pos x="47" y="1"/>
                </a:cxn>
                <a:cxn ang="0">
                  <a:pos x="46" y="2"/>
                </a:cxn>
                <a:cxn ang="0">
                  <a:pos x="46" y="2"/>
                </a:cxn>
              </a:cxnLst>
              <a:rect l="0" t="0" r="r" b="b"/>
              <a:pathLst>
                <a:path w="57" h="90">
                  <a:moveTo>
                    <a:pt x="46" y="2"/>
                  </a:moveTo>
                  <a:lnTo>
                    <a:pt x="46" y="2"/>
                  </a:lnTo>
                  <a:lnTo>
                    <a:pt x="40" y="14"/>
                  </a:lnTo>
                  <a:lnTo>
                    <a:pt x="32" y="25"/>
                  </a:lnTo>
                  <a:lnTo>
                    <a:pt x="25" y="34"/>
                  </a:lnTo>
                  <a:lnTo>
                    <a:pt x="15" y="43"/>
                  </a:lnTo>
                  <a:lnTo>
                    <a:pt x="15" y="43"/>
                  </a:lnTo>
                  <a:lnTo>
                    <a:pt x="9" y="52"/>
                  </a:lnTo>
                  <a:lnTo>
                    <a:pt x="4" y="63"/>
                  </a:lnTo>
                  <a:lnTo>
                    <a:pt x="1" y="73"/>
                  </a:lnTo>
                  <a:lnTo>
                    <a:pt x="0" y="85"/>
                  </a:lnTo>
                  <a:lnTo>
                    <a:pt x="0" y="85"/>
                  </a:lnTo>
                  <a:lnTo>
                    <a:pt x="0" y="86"/>
                  </a:lnTo>
                  <a:lnTo>
                    <a:pt x="1" y="89"/>
                  </a:lnTo>
                  <a:lnTo>
                    <a:pt x="2" y="90"/>
                  </a:lnTo>
                  <a:lnTo>
                    <a:pt x="5" y="90"/>
                  </a:lnTo>
                  <a:lnTo>
                    <a:pt x="9" y="89"/>
                  </a:lnTo>
                  <a:lnTo>
                    <a:pt x="10" y="86"/>
                  </a:lnTo>
                  <a:lnTo>
                    <a:pt x="12" y="85"/>
                  </a:lnTo>
                  <a:lnTo>
                    <a:pt x="12" y="85"/>
                  </a:lnTo>
                  <a:lnTo>
                    <a:pt x="13" y="73"/>
                  </a:lnTo>
                  <a:lnTo>
                    <a:pt x="18" y="63"/>
                  </a:lnTo>
                  <a:lnTo>
                    <a:pt x="23" y="53"/>
                  </a:lnTo>
                  <a:lnTo>
                    <a:pt x="30" y="44"/>
                  </a:lnTo>
                  <a:lnTo>
                    <a:pt x="46" y="26"/>
                  </a:lnTo>
                  <a:lnTo>
                    <a:pt x="51" y="17"/>
                  </a:lnTo>
                  <a:lnTo>
                    <a:pt x="56" y="6"/>
                  </a:lnTo>
                  <a:lnTo>
                    <a:pt x="56" y="6"/>
                  </a:lnTo>
                  <a:lnTo>
                    <a:pt x="57" y="4"/>
                  </a:lnTo>
                  <a:lnTo>
                    <a:pt x="56" y="1"/>
                  </a:lnTo>
                  <a:lnTo>
                    <a:pt x="55" y="0"/>
                  </a:lnTo>
                  <a:lnTo>
                    <a:pt x="53" y="0"/>
                  </a:lnTo>
                  <a:lnTo>
                    <a:pt x="48" y="0"/>
                  </a:lnTo>
                  <a:lnTo>
                    <a:pt x="47" y="1"/>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2" name="chenying0907 739"/>
            <p:cNvSpPr/>
            <p:nvPr/>
          </p:nvSpPr>
          <p:spPr bwMode="auto">
            <a:xfrm>
              <a:off x="2163763" y="3733800"/>
              <a:ext cx="17463" cy="34925"/>
            </a:xfrm>
            <a:custGeom>
              <a:avLst/>
              <a:gdLst/>
              <a:ahLst/>
              <a:cxnLst>
                <a:cxn ang="0">
                  <a:pos x="35" y="5"/>
                </a:cxn>
                <a:cxn ang="0">
                  <a:pos x="35" y="5"/>
                </a:cxn>
                <a:cxn ang="0">
                  <a:pos x="32" y="9"/>
                </a:cxn>
                <a:cxn ang="0">
                  <a:pos x="29" y="13"/>
                </a:cxn>
                <a:cxn ang="0">
                  <a:pos x="22" y="19"/>
                </a:cxn>
                <a:cxn ang="0">
                  <a:pos x="22" y="19"/>
                </a:cxn>
                <a:cxn ang="0">
                  <a:pos x="17" y="26"/>
                </a:cxn>
                <a:cxn ang="0">
                  <a:pos x="13" y="34"/>
                </a:cxn>
                <a:cxn ang="0">
                  <a:pos x="13" y="34"/>
                </a:cxn>
                <a:cxn ang="0">
                  <a:pos x="5" y="59"/>
                </a:cxn>
                <a:cxn ang="0">
                  <a:pos x="2" y="72"/>
                </a:cxn>
                <a:cxn ang="0">
                  <a:pos x="0" y="85"/>
                </a:cxn>
                <a:cxn ang="0">
                  <a:pos x="0" y="85"/>
                </a:cxn>
                <a:cxn ang="0">
                  <a:pos x="1" y="87"/>
                </a:cxn>
                <a:cxn ang="0">
                  <a:pos x="1" y="89"/>
                </a:cxn>
                <a:cxn ang="0">
                  <a:pos x="4" y="90"/>
                </a:cxn>
                <a:cxn ang="0">
                  <a:pos x="5" y="90"/>
                </a:cxn>
                <a:cxn ang="0">
                  <a:pos x="9" y="89"/>
                </a:cxn>
                <a:cxn ang="0">
                  <a:pos x="12" y="87"/>
                </a:cxn>
                <a:cxn ang="0">
                  <a:pos x="12" y="85"/>
                </a:cxn>
                <a:cxn ang="0">
                  <a:pos x="12" y="85"/>
                </a:cxn>
                <a:cxn ang="0">
                  <a:pos x="13" y="72"/>
                </a:cxn>
                <a:cxn ang="0">
                  <a:pos x="17" y="59"/>
                </a:cxn>
                <a:cxn ang="0">
                  <a:pos x="21" y="46"/>
                </a:cxn>
                <a:cxn ang="0">
                  <a:pos x="26" y="34"/>
                </a:cxn>
                <a:cxn ang="0">
                  <a:pos x="26" y="34"/>
                </a:cxn>
                <a:cxn ang="0">
                  <a:pos x="29" y="30"/>
                </a:cxn>
                <a:cxn ang="0">
                  <a:pos x="31" y="26"/>
                </a:cxn>
                <a:cxn ang="0">
                  <a:pos x="38" y="19"/>
                </a:cxn>
                <a:cxn ang="0">
                  <a:pos x="43" y="13"/>
                </a:cxn>
                <a:cxn ang="0">
                  <a:pos x="44" y="9"/>
                </a:cxn>
                <a:cxn ang="0">
                  <a:pos x="46" y="5"/>
                </a:cxn>
                <a:cxn ang="0">
                  <a:pos x="46" y="5"/>
                </a:cxn>
                <a:cxn ang="0">
                  <a:pos x="46" y="2"/>
                </a:cxn>
                <a:cxn ang="0">
                  <a:pos x="44" y="1"/>
                </a:cxn>
                <a:cxn ang="0">
                  <a:pos x="43" y="0"/>
                </a:cxn>
                <a:cxn ang="0">
                  <a:pos x="40" y="0"/>
                </a:cxn>
                <a:cxn ang="0">
                  <a:pos x="36" y="1"/>
                </a:cxn>
                <a:cxn ang="0">
                  <a:pos x="35" y="2"/>
                </a:cxn>
                <a:cxn ang="0">
                  <a:pos x="35" y="5"/>
                </a:cxn>
                <a:cxn ang="0">
                  <a:pos x="35" y="5"/>
                </a:cxn>
              </a:cxnLst>
              <a:rect l="0" t="0" r="r" b="b"/>
              <a:pathLst>
                <a:path w="46" h="90">
                  <a:moveTo>
                    <a:pt x="35" y="5"/>
                  </a:moveTo>
                  <a:lnTo>
                    <a:pt x="35" y="5"/>
                  </a:lnTo>
                  <a:lnTo>
                    <a:pt x="32" y="9"/>
                  </a:lnTo>
                  <a:lnTo>
                    <a:pt x="29" y="13"/>
                  </a:lnTo>
                  <a:lnTo>
                    <a:pt x="22" y="19"/>
                  </a:lnTo>
                  <a:lnTo>
                    <a:pt x="22" y="19"/>
                  </a:lnTo>
                  <a:lnTo>
                    <a:pt x="17" y="26"/>
                  </a:lnTo>
                  <a:lnTo>
                    <a:pt x="13" y="34"/>
                  </a:lnTo>
                  <a:lnTo>
                    <a:pt x="13" y="34"/>
                  </a:lnTo>
                  <a:lnTo>
                    <a:pt x="5" y="59"/>
                  </a:lnTo>
                  <a:lnTo>
                    <a:pt x="2" y="72"/>
                  </a:lnTo>
                  <a:lnTo>
                    <a:pt x="0" y="85"/>
                  </a:lnTo>
                  <a:lnTo>
                    <a:pt x="0" y="85"/>
                  </a:lnTo>
                  <a:lnTo>
                    <a:pt x="1" y="87"/>
                  </a:lnTo>
                  <a:lnTo>
                    <a:pt x="1" y="89"/>
                  </a:lnTo>
                  <a:lnTo>
                    <a:pt x="4" y="90"/>
                  </a:lnTo>
                  <a:lnTo>
                    <a:pt x="5" y="90"/>
                  </a:lnTo>
                  <a:lnTo>
                    <a:pt x="9" y="89"/>
                  </a:lnTo>
                  <a:lnTo>
                    <a:pt x="12" y="87"/>
                  </a:lnTo>
                  <a:lnTo>
                    <a:pt x="12" y="85"/>
                  </a:lnTo>
                  <a:lnTo>
                    <a:pt x="12" y="85"/>
                  </a:lnTo>
                  <a:lnTo>
                    <a:pt x="13" y="72"/>
                  </a:lnTo>
                  <a:lnTo>
                    <a:pt x="17" y="59"/>
                  </a:lnTo>
                  <a:lnTo>
                    <a:pt x="21" y="46"/>
                  </a:lnTo>
                  <a:lnTo>
                    <a:pt x="26" y="34"/>
                  </a:lnTo>
                  <a:lnTo>
                    <a:pt x="26" y="34"/>
                  </a:lnTo>
                  <a:lnTo>
                    <a:pt x="29" y="30"/>
                  </a:lnTo>
                  <a:lnTo>
                    <a:pt x="31" y="26"/>
                  </a:lnTo>
                  <a:lnTo>
                    <a:pt x="38" y="19"/>
                  </a:lnTo>
                  <a:lnTo>
                    <a:pt x="43" y="13"/>
                  </a:lnTo>
                  <a:lnTo>
                    <a:pt x="44" y="9"/>
                  </a:lnTo>
                  <a:lnTo>
                    <a:pt x="46" y="5"/>
                  </a:lnTo>
                  <a:lnTo>
                    <a:pt x="46" y="5"/>
                  </a:lnTo>
                  <a:lnTo>
                    <a:pt x="46" y="2"/>
                  </a:lnTo>
                  <a:lnTo>
                    <a:pt x="44" y="1"/>
                  </a:lnTo>
                  <a:lnTo>
                    <a:pt x="43" y="0"/>
                  </a:lnTo>
                  <a:lnTo>
                    <a:pt x="40" y="0"/>
                  </a:lnTo>
                  <a:lnTo>
                    <a:pt x="36" y="1"/>
                  </a:lnTo>
                  <a:lnTo>
                    <a:pt x="35" y="2"/>
                  </a:lnTo>
                  <a:lnTo>
                    <a:pt x="35" y="5"/>
                  </a:lnTo>
                  <a:lnTo>
                    <a:pt x="35"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3" name="chenying0907 740"/>
            <p:cNvSpPr/>
            <p:nvPr/>
          </p:nvSpPr>
          <p:spPr bwMode="auto">
            <a:xfrm>
              <a:off x="2205038" y="3741738"/>
              <a:ext cx="22225" cy="31750"/>
            </a:xfrm>
            <a:custGeom>
              <a:avLst/>
              <a:gdLst/>
              <a:ahLst/>
              <a:cxnLst>
                <a:cxn ang="0">
                  <a:pos x="46" y="3"/>
                </a:cxn>
                <a:cxn ang="0">
                  <a:pos x="46" y="3"/>
                </a:cxn>
                <a:cxn ang="0">
                  <a:pos x="41" y="9"/>
                </a:cxn>
                <a:cxn ang="0">
                  <a:pos x="34" y="14"/>
                </a:cxn>
                <a:cxn ang="0">
                  <a:pos x="28" y="20"/>
                </a:cxn>
                <a:cxn ang="0">
                  <a:pos x="25" y="24"/>
                </a:cxn>
                <a:cxn ang="0">
                  <a:pos x="24" y="26"/>
                </a:cxn>
                <a:cxn ang="0">
                  <a:pos x="24" y="26"/>
                </a:cxn>
                <a:cxn ang="0">
                  <a:pos x="20" y="38"/>
                </a:cxn>
                <a:cxn ang="0">
                  <a:pos x="15" y="50"/>
                </a:cxn>
                <a:cxn ang="0">
                  <a:pos x="9" y="60"/>
                </a:cxn>
                <a:cxn ang="0">
                  <a:pos x="1" y="69"/>
                </a:cxn>
                <a:cxn ang="0">
                  <a:pos x="1" y="69"/>
                </a:cxn>
                <a:cxn ang="0">
                  <a:pos x="0" y="72"/>
                </a:cxn>
                <a:cxn ang="0">
                  <a:pos x="0" y="75"/>
                </a:cxn>
                <a:cxn ang="0">
                  <a:pos x="1" y="78"/>
                </a:cxn>
                <a:cxn ang="0">
                  <a:pos x="5" y="80"/>
                </a:cxn>
                <a:cxn ang="0">
                  <a:pos x="8" y="80"/>
                </a:cxn>
                <a:cxn ang="0">
                  <a:pos x="9" y="78"/>
                </a:cxn>
                <a:cxn ang="0">
                  <a:pos x="9" y="78"/>
                </a:cxn>
                <a:cxn ang="0">
                  <a:pos x="16" y="69"/>
                </a:cxn>
                <a:cxn ang="0">
                  <a:pos x="21" y="61"/>
                </a:cxn>
                <a:cxn ang="0">
                  <a:pos x="26" y="52"/>
                </a:cxn>
                <a:cxn ang="0">
                  <a:pos x="30" y="43"/>
                </a:cxn>
                <a:cxn ang="0">
                  <a:pos x="30" y="43"/>
                </a:cxn>
                <a:cxn ang="0">
                  <a:pos x="33" y="37"/>
                </a:cxn>
                <a:cxn ang="0">
                  <a:pos x="35" y="31"/>
                </a:cxn>
                <a:cxn ang="0">
                  <a:pos x="39" y="26"/>
                </a:cxn>
                <a:cxn ang="0">
                  <a:pos x="45" y="22"/>
                </a:cxn>
                <a:cxn ang="0">
                  <a:pos x="45" y="22"/>
                </a:cxn>
                <a:cxn ang="0">
                  <a:pos x="51" y="16"/>
                </a:cxn>
                <a:cxn ang="0">
                  <a:pos x="56" y="8"/>
                </a:cxn>
                <a:cxn ang="0">
                  <a:pos x="56" y="8"/>
                </a:cxn>
                <a:cxn ang="0">
                  <a:pos x="58" y="7"/>
                </a:cxn>
                <a:cxn ang="0">
                  <a:pos x="56" y="4"/>
                </a:cxn>
                <a:cxn ang="0">
                  <a:pos x="54" y="0"/>
                </a:cxn>
                <a:cxn ang="0">
                  <a:pos x="50" y="0"/>
                </a:cxn>
                <a:cxn ang="0">
                  <a:pos x="49" y="1"/>
                </a:cxn>
                <a:cxn ang="0">
                  <a:pos x="46" y="3"/>
                </a:cxn>
                <a:cxn ang="0">
                  <a:pos x="46" y="3"/>
                </a:cxn>
              </a:cxnLst>
              <a:rect l="0" t="0" r="r" b="b"/>
              <a:pathLst>
                <a:path w="58" h="80">
                  <a:moveTo>
                    <a:pt x="46" y="3"/>
                  </a:moveTo>
                  <a:lnTo>
                    <a:pt x="46" y="3"/>
                  </a:lnTo>
                  <a:lnTo>
                    <a:pt x="41" y="9"/>
                  </a:lnTo>
                  <a:lnTo>
                    <a:pt x="34" y="14"/>
                  </a:lnTo>
                  <a:lnTo>
                    <a:pt x="28" y="20"/>
                  </a:lnTo>
                  <a:lnTo>
                    <a:pt x="25" y="24"/>
                  </a:lnTo>
                  <a:lnTo>
                    <a:pt x="24" y="26"/>
                  </a:lnTo>
                  <a:lnTo>
                    <a:pt x="24" y="26"/>
                  </a:lnTo>
                  <a:lnTo>
                    <a:pt x="20" y="38"/>
                  </a:lnTo>
                  <a:lnTo>
                    <a:pt x="15" y="50"/>
                  </a:lnTo>
                  <a:lnTo>
                    <a:pt x="9" y="60"/>
                  </a:lnTo>
                  <a:lnTo>
                    <a:pt x="1" y="69"/>
                  </a:lnTo>
                  <a:lnTo>
                    <a:pt x="1" y="69"/>
                  </a:lnTo>
                  <a:lnTo>
                    <a:pt x="0" y="72"/>
                  </a:lnTo>
                  <a:lnTo>
                    <a:pt x="0" y="75"/>
                  </a:lnTo>
                  <a:lnTo>
                    <a:pt x="1" y="78"/>
                  </a:lnTo>
                  <a:lnTo>
                    <a:pt x="5" y="80"/>
                  </a:lnTo>
                  <a:lnTo>
                    <a:pt x="8" y="80"/>
                  </a:lnTo>
                  <a:lnTo>
                    <a:pt x="9" y="78"/>
                  </a:lnTo>
                  <a:lnTo>
                    <a:pt x="9" y="78"/>
                  </a:lnTo>
                  <a:lnTo>
                    <a:pt x="16" y="69"/>
                  </a:lnTo>
                  <a:lnTo>
                    <a:pt x="21" y="61"/>
                  </a:lnTo>
                  <a:lnTo>
                    <a:pt x="26" y="52"/>
                  </a:lnTo>
                  <a:lnTo>
                    <a:pt x="30" y="43"/>
                  </a:lnTo>
                  <a:lnTo>
                    <a:pt x="30" y="43"/>
                  </a:lnTo>
                  <a:lnTo>
                    <a:pt x="33" y="37"/>
                  </a:lnTo>
                  <a:lnTo>
                    <a:pt x="35" y="31"/>
                  </a:lnTo>
                  <a:lnTo>
                    <a:pt x="39" y="26"/>
                  </a:lnTo>
                  <a:lnTo>
                    <a:pt x="45" y="22"/>
                  </a:lnTo>
                  <a:lnTo>
                    <a:pt x="45" y="22"/>
                  </a:lnTo>
                  <a:lnTo>
                    <a:pt x="51" y="16"/>
                  </a:lnTo>
                  <a:lnTo>
                    <a:pt x="56" y="8"/>
                  </a:lnTo>
                  <a:lnTo>
                    <a:pt x="56" y="8"/>
                  </a:lnTo>
                  <a:lnTo>
                    <a:pt x="58" y="7"/>
                  </a:lnTo>
                  <a:lnTo>
                    <a:pt x="56" y="4"/>
                  </a:lnTo>
                  <a:lnTo>
                    <a:pt x="54" y="0"/>
                  </a:lnTo>
                  <a:lnTo>
                    <a:pt x="50" y="0"/>
                  </a:lnTo>
                  <a:lnTo>
                    <a:pt x="49" y="1"/>
                  </a:lnTo>
                  <a:lnTo>
                    <a:pt x="46" y="3"/>
                  </a:lnTo>
                  <a:lnTo>
                    <a:pt x="4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4" name="chenying0907 741"/>
            <p:cNvSpPr/>
            <p:nvPr/>
          </p:nvSpPr>
          <p:spPr bwMode="auto">
            <a:xfrm>
              <a:off x="2247901" y="3740150"/>
              <a:ext cx="17463" cy="31750"/>
            </a:xfrm>
            <a:custGeom>
              <a:avLst/>
              <a:gdLst/>
              <a:ahLst/>
              <a:cxnLst>
                <a:cxn ang="0">
                  <a:pos x="35" y="3"/>
                </a:cxn>
                <a:cxn ang="0">
                  <a:pos x="35" y="3"/>
                </a:cxn>
                <a:cxn ang="0">
                  <a:pos x="28" y="10"/>
                </a:cxn>
                <a:cxn ang="0">
                  <a:pos x="23" y="19"/>
                </a:cxn>
                <a:cxn ang="0">
                  <a:pos x="13" y="36"/>
                </a:cxn>
                <a:cxn ang="0">
                  <a:pos x="5" y="54"/>
                </a:cxn>
                <a:cxn ang="0">
                  <a:pos x="0" y="74"/>
                </a:cxn>
                <a:cxn ang="0">
                  <a:pos x="0" y="74"/>
                </a:cxn>
                <a:cxn ang="0">
                  <a:pos x="0" y="76"/>
                </a:cxn>
                <a:cxn ang="0">
                  <a:pos x="1" y="78"/>
                </a:cxn>
                <a:cxn ang="0">
                  <a:pos x="4" y="80"/>
                </a:cxn>
                <a:cxn ang="0">
                  <a:pos x="8" y="80"/>
                </a:cxn>
                <a:cxn ang="0">
                  <a:pos x="10" y="79"/>
                </a:cxn>
                <a:cxn ang="0">
                  <a:pos x="10" y="76"/>
                </a:cxn>
                <a:cxn ang="0">
                  <a:pos x="10" y="76"/>
                </a:cxn>
                <a:cxn ang="0">
                  <a:pos x="17" y="59"/>
                </a:cxn>
                <a:cxn ang="0">
                  <a:pos x="23" y="41"/>
                </a:cxn>
                <a:cxn ang="0">
                  <a:pos x="32" y="25"/>
                </a:cxn>
                <a:cxn ang="0">
                  <a:pos x="38" y="17"/>
                </a:cxn>
                <a:cxn ang="0">
                  <a:pos x="44" y="11"/>
                </a:cxn>
                <a:cxn ang="0">
                  <a:pos x="44" y="11"/>
                </a:cxn>
                <a:cxn ang="0">
                  <a:pos x="45" y="8"/>
                </a:cxn>
                <a:cxn ang="0">
                  <a:pos x="45" y="7"/>
                </a:cxn>
                <a:cxn ang="0">
                  <a:pos x="43" y="3"/>
                </a:cxn>
                <a:cxn ang="0">
                  <a:pos x="39" y="0"/>
                </a:cxn>
                <a:cxn ang="0">
                  <a:pos x="38" y="2"/>
                </a:cxn>
                <a:cxn ang="0">
                  <a:pos x="35" y="3"/>
                </a:cxn>
                <a:cxn ang="0">
                  <a:pos x="35" y="3"/>
                </a:cxn>
              </a:cxnLst>
              <a:rect l="0" t="0" r="r" b="b"/>
              <a:pathLst>
                <a:path w="45" h="80">
                  <a:moveTo>
                    <a:pt x="35" y="3"/>
                  </a:moveTo>
                  <a:lnTo>
                    <a:pt x="35" y="3"/>
                  </a:lnTo>
                  <a:lnTo>
                    <a:pt x="28" y="10"/>
                  </a:lnTo>
                  <a:lnTo>
                    <a:pt x="23" y="19"/>
                  </a:lnTo>
                  <a:lnTo>
                    <a:pt x="13" y="36"/>
                  </a:lnTo>
                  <a:lnTo>
                    <a:pt x="5" y="54"/>
                  </a:lnTo>
                  <a:lnTo>
                    <a:pt x="0" y="74"/>
                  </a:lnTo>
                  <a:lnTo>
                    <a:pt x="0" y="74"/>
                  </a:lnTo>
                  <a:lnTo>
                    <a:pt x="0" y="76"/>
                  </a:lnTo>
                  <a:lnTo>
                    <a:pt x="1" y="78"/>
                  </a:lnTo>
                  <a:lnTo>
                    <a:pt x="4" y="80"/>
                  </a:lnTo>
                  <a:lnTo>
                    <a:pt x="8" y="80"/>
                  </a:lnTo>
                  <a:lnTo>
                    <a:pt x="10" y="79"/>
                  </a:lnTo>
                  <a:lnTo>
                    <a:pt x="10" y="76"/>
                  </a:lnTo>
                  <a:lnTo>
                    <a:pt x="10" y="76"/>
                  </a:lnTo>
                  <a:lnTo>
                    <a:pt x="17" y="59"/>
                  </a:lnTo>
                  <a:lnTo>
                    <a:pt x="23" y="41"/>
                  </a:lnTo>
                  <a:lnTo>
                    <a:pt x="32" y="25"/>
                  </a:lnTo>
                  <a:lnTo>
                    <a:pt x="38" y="17"/>
                  </a:lnTo>
                  <a:lnTo>
                    <a:pt x="44" y="11"/>
                  </a:lnTo>
                  <a:lnTo>
                    <a:pt x="44" y="11"/>
                  </a:lnTo>
                  <a:lnTo>
                    <a:pt x="45" y="8"/>
                  </a:lnTo>
                  <a:lnTo>
                    <a:pt x="45" y="7"/>
                  </a:lnTo>
                  <a:lnTo>
                    <a:pt x="43" y="3"/>
                  </a:lnTo>
                  <a:lnTo>
                    <a:pt x="39" y="0"/>
                  </a:lnTo>
                  <a:lnTo>
                    <a:pt x="38" y="2"/>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5" name="chenying0907 742"/>
            <p:cNvSpPr/>
            <p:nvPr/>
          </p:nvSpPr>
          <p:spPr bwMode="auto">
            <a:xfrm>
              <a:off x="2289176" y="3736975"/>
              <a:ext cx="15875" cy="31750"/>
            </a:xfrm>
            <a:custGeom>
              <a:avLst/>
              <a:gdLst/>
              <a:ahLst/>
              <a:cxnLst>
                <a:cxn ang="0">
                  <a:pos x="27" y="4"/>
                </a:cxn>
                <a:cxn ang="0">
                  <a:pos x="27" y="4"/>
                </a:cxn>
                <a:cxn ang="0">
                  <a:pos x="22" y="22"/>
                </a:cxn>
                <a:cxn ang="0">
                  <a:pos x="16" y="38"/>
                </a:cxn>
                <a:cxn ang="0">
                  <a:pos x="0" y="72"/>
                </a:cxn>
                <a:cxn ang="0">
                  <a:pos x="0" y="72"/>
                </a:cxn>
                <a:cxn ang="0">
                  <a:pos x="0" y="73"/>
                </a:cxn>
                <a:cxn ang="0">
                  <a:pos x="0" y="76"/>
                </a:cxn>
                <a:cxn ang="0">
                  <a:pos x="3" y="80"/>
                </a:cxn>
                <a:cxn ang="0">
                  <a:pos x="7" y="80"/>
                </a:cxn>
                <a:cxn ang="0">
                  <a:pos x="8" y="79"/>
                </a:cxn>
                <a:cxn ang="0">
                  <a:pos x="10" y="77"/>
                </a:cxn>
                <a:cxn ang="0">
                  <a:pos x="10" y="77"/>
                </a:cxn>
                <a:cxn ang="0">
                  <a:pos x="26" y="43"/>
                </a:cxn>
                <a:cxn ang="0">
                  <a:pos x="33" y="25"/>
                </a:cxn>
                <a:cxn ang="0">
                  <a:pos x="39" y="8"/>
                </a:cxn>
                <a:cxn ang="0">
                  <a:pos x="39" y="8"/>
                </a:cxn>
                <a:cxn ang="0">
                  <a:pos x="39" y="5"/>
                </a:cxn>
                <a:cxn ang="0">
                  <a:pos x="38" y="3"/>
                </a:cxn>
                <a:cxn ang="0">
                  <a:pos x="35" y="0"/>
                </a:cxn>
                <a:cxn ang="0">
                  <a:pos x="31" y="2"/>
                </a:cxn>
                <a:cxn ang="0">
                  <a:pos x="29" y="3"/>
                </a:cxn>
                <a:cxn ang="0">
                  <a:pos x="27" y="4"/>
                </a:cxn>
                <a:cxn ang="0">
                  <a:pos x="27" y="4"/>
                </a:cxn>
              </a:cxnLst>
              <a:rect l="0" t="0" r="r" b="b"/>
              <a:pathLst>
                <a:path w="39" h="80">
                  <a:moveTo>
                    <a:pt x="27" y="4"/>
                  </a:moveTo>
                  <a:lnTo>
                    <a:pt x="27" y="4"/>
                  </a:lnTo>
                  <a:lnTo>
                    <a:pt x="22" y="22"/>
                  </a:lnTo>
                  <a:lnTo>
                    <a:pt x="16" y="38"/>
                  </a:lnTo>
                  <a:lnTo>
                    <a:pt x="0" y="72"/>
                  </a:lnTo>
                  <a:lnTo>
                    <a:pt x="0" y="72"/>
                  </a:lnTo>
                  <a:lnTo>
                    <a:pt x="0" y="73"/>
                  </a:lnTo>
                  <a:lnTo>
                    <a:pt x="0" y="76"/>
                  </a:lnTo>
                  <a:lnTo>
                    <a:pt x="3" y="80"/>
                  </a:lnTo>
                  <a:lnTo>
                    <a:pt x="7" y="80"/>
                  </a:lnTo>
                  <a:lnTo>
                    <a:pt x="8" y="79"/>
                  </a:lnTo>
                  <a:lnTo>
                    <a:pt x="10" y="77"/>
                  </a:lnTo>
                  <a:lnTo>
                    <a:pt x="10" y="77"/>
                  </a:lnTo>
                  <a:lnTo>
                    <a:pt x="26" y="43"/>
                  </a:lnTo>
                  <a:lnTo>
                    <a:pt x="33" y="25"/>
                  </a:lnTo>
                  <a:lnTo>
                    <a:pt x="39" y="8"/>
                  </a:lnTo>
                  <a:lnTo>
                    <a:pt x="39" y="8"/>
                  </a:lnTo>
                  <a:lnTo>
                    <a:pt x="39" y="5"/>
                  </a:lnTo>
                  <a:lnTo>
                    <a:pt x="38" y="3"/>
                  </a:lnTo>
                  <a:lnTo>
                    <a:pt x="35" y="0"/>
                  </a:lnTo>
                  <a:lnTo>
                    <a:pt x="31" y="2"/>
                  </a:lnTo>
                  <a:lnTo>
                    <a:pt x="29" y="3"/>
                  </a:lnTo>
                  <a:lnTo>
                    <a:pt x="27" y="4"/>
                  </a:lnTo>
                  <a:lnTo>
                    <a:pt x="2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6" name="chenying0907 743"/>
            <p:cNvSpPr/>
            <p:nvPr/>
          </p:nvSpPr>
          <p:spPr bwMode="auto">
            <a:xfrm>
              <a:off x="2327276" y="3744913"/>
              <a:ext cx="20638" cy="31750"/>
            </a:xfrm>
            <a:custGeom>
              <a:avLst/>
              <a:gdLst/>
              <a:ahLst/>
              <a:cxnLst>
                <a:cxn ang="0">
                  <a:pos x="42" y="2"/>
                </a:cxn>
                <a:cxn ang="0">
                  <a:pos x="42" y="2"/>
                </a:cxn>
                <a:cxn ang="0">
                  <a:pos x="36" y="7"/>
                </a:cxn>
                <a:cxn ang="0">
                  <a:pos x="33" y="12"/>
                </a:cxn>
                <a:cxn ang="0">
                  <a:pos x="26" y="26"/>
                </a:cxn>
                <a:cxn ang="0">
                  <a:pos x="26" y="26"/>
                </a:cxn>
                <a:cxn ang="0">
                  <a:pos x="23" y="30"/>
                </a:cxn>
                <a:cxn ang="0">
                  <a:pos x="21" y="34"/>
                </a:cxn>
                <a:cxn ang="0">
                  <a:pos x="18" y="38"/>
                </a:cxn>
                <a:cxn ang="0">
                  <a:pos x="14" y="42"/>
                </a:cxn>
                <a:cxn ang="0">
                  <a:pos x="14" y="42"/>
                </a:cxn>
                <a:cxn ang="0">
                  <a:pos x="0" y="72"/>
                </a:cxn>
                <a:cxn ang="0">
                  <a:pos x="0" y="72"/>
                </a:cxn>
                <a:cxn ang="0">
                  <a:pos x="0" y="75"/>
                </a:cxn>
                <a:cxn ang="0">
                  <a:pos x="0" y="76"/>
                </a:cxn>
                <a:cxn ang="0">
                  <a:pos x="2" y="80"/>
                </a:cxn>
                <a:cxn ang="0">
                  <a:pos x="6" y="80"/>
                </a:cxn>
                <a:cxn ang="0">
                  <a:pos x="9" y="80"/>
                </a:cxn>
                <a:cxn ang="0">
                  <a:pos x="10" y="77"/>
                </a:cxn>
                <a:cxn ang="0">
                  <a:pos x="10" y="77"/>
                </a:cxn>
                <a:cxn ang="0">
                  <a:pos x="19" y="58"/>
                </a:cxn>
                <a:cxn ang="0">
                  <a:pos x="25" y="49"/>
                </a:cxn>
                <a:cxn ang="0">
                  <a:pos x="31" y="39"/>
                </a:cxn>
                <a:cxn ang="0">
                  <a:pos x="31" y="39"/>
                </a:cxn>
                <a:cxn ang="0">
                  <a:pos x="35" y="33"/>
                </a:cxn>
                <a:cxn ang="0">
                  <a:pos x="39" y="25"/>
                </a:cxn>
                <a:cxn ang="0">
                  <a:pos x="43" y="17"/>
                </a:cxn>
                <a:cxn ang="0">
                  <a:pos x="44" y="13"/>
                </a:cxn>
                <a:cxn ang="0">
                  <a:pos x="48" y="11"/>
                </a:cxn>
                <a:cxn ang="0">
                  <a:pos x="48" y="11"/>
                </a:cxn>
                <a:cxn ang="0">
                  <a:pos x="50" y="9"/>
                </a:cxn>
                <a:cxn ang="0">
                  <a:pos x="51" y="7"/>
                </a:cxn>
                <a:cxn ang="0">
                  <a:pos x="50" y="3"/>
                </a:cxn>
                <a:cxn ang="0">
                  <a:pos x="47" y="0"/>
                </a:cxn>
                <a:cxn ang="0">
                  <a:pos x="44" y="0"/>
                </a:cxn>
                <a:cxn ang="0">
                  <a:pos x="42" y="2"/>
                </a:cxn>
                <a:cxn ang="0">
                  <a:pos x="42" y="2"/>
                </a:cxn>
              </a:cxnLst>
              <a:rect l="0" t="0" r="r" b="b"/>
              <a:pathLst>
                <a:path w="51" h="80">
                  <a:moveTo>
                    <a:pt x="42" y="2"/>
                  </a:moveTo>
                  <a:lnTo>
                    <a:pt x="42" y="2"/>
                  </a:lnTo>
                  <a:lnTo>
                    <a:pt x="36" y="7"/>
                  </a:lnTo>
                  <a:lnTo>
                    <a:pt x="33" y="12"/>
                  </a:lnTo>
                  <a:lnTo>
                    <a:pt x="26" y="26"/>
                  </a:lnTo>
                  <a:lnTo>
                    <a:pt x="26" y="26"/>
                  </a:lnTo>
                  <a:lnTo>
                    <a:pt x="23" y="30"/>
                  </a:lnTo>
                  <a:lnTo>
                    <a:pt x="21" y="34"/>
                  </a:lnTo>
                  <a:lnTo>
                    <a:pt x="18" y="38"/>
                  </a:lnTo>
                  <a:lnTo>
                    <a:pt x="14" y="42"/>
                  </a:lnTo>
                  <a:lnTo>
                    <a:pt x="14" y="42"/>
                  </a:lnTo>
                  <a:lnTo>
                    <a:pt x="0" y="72"/>
                  </a:lnTo>
                  <a:lnTo>
                    <a:pt x="0" y="72"/>
                  </a:lnTo>
                  <a:lnTo>
                    <a:pt x="0" y="75"/>
                  </a:lnTo>
                  <a:lnTo>
                    <a:pt x="0" y="76"/>
                  </a:lnTo>
                  <a:lnTo>
                    <a:pt x="2" y="80"/>
                  </a:lnTo>
                  <a:lnTo>
                    <a:pt x="6" y="80"/>
                  </a:lnTo>
                  <a:lnTo>
                    <a:pt x="9" y="80"/>
                  </a:lnTo>
                  <a:lnTo>
                    <a:pt x="10" y="77"/>
                  </a:lnTo>
                  <a:lnTo>
                    <a:pt x="10" y="77"/>
                  </a:lnTo>
                  <a:lnTo>
                    <a:pt x="19" y="58"/>
                  </a:lnTo>
                  <a:lnTo>
                    <a:pt x="25" y="49"/>
                  </a:lnTo>
                  <a:lnTo>
                    <a:pt x="31" y="39"/>
                  </a:lnTo>
                  <a:lnTo>
                    <a:pt x="31" y="39"/>
                  </a:lnTo>
                  <a:lnTo>
                    <a:pt x="35" y="33"/>
                  </a:lnTo>
                  <a:lnTo>
                    <a:pt x="39" y="25"/>
                  </a:lnTo>
                  <a:lnTo>
                    <a:pt x="43" y="17"/>
                  </a:lnTo>
                  <a:lnTo>
                    <a:pt x="44" y="13"/>
                  </a:lnTo>
                  <a:lnTo>
                    <a:pt x="48" y="11"/>
                  </a:lnTo>
                  <a:lnTo>
                    <a:pt x="48" y="11"/>
                  </a:lnTo>
                  <a:lnTo>
                    <a:pt x="50" y="9"/>
                  </a:lnTo>
                  <a:lnTo>
                    <a:pt x="51" y="7"/>
                  </a:lnTo>
                  <a:lnTo>
                    <a:pt x="50" y="3"/>
                  </a:lnTo>
                  <a:lnTo>
                    <a:pt x="47" y="0"/>
                  </a:lnTo>
                  <a:lnTo>
                    <a:pt x="44" y="0"/>
                  </a:lnTo>
                  <a:lnTo>
                    <a:pt x="42" y="2"/>
                  </a:lnTo>
                  <a:lnTo>
                    <a:pt x="42"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7" name="chenying0907 744"/>
            <p:cNvSpPr/>
            <p:nvPr/>
          </p:nvSpPr>
          <p:spPr bwMode="auto">
            <a:xfrm>
              <a:off x="2365376" y="3740150"/>
              <a:ext cx="25400" cy="33338"/>
            </a:xfrm>
            <a:custGeom>
              <a:avLst/>
              <a:gdLst/>
              <a:ahLst/>
              <a:cxnLst>
                <a:cxn ang="0">
                  <a:pos x="52" y="3"/>
                </a:cxn>
                <a:cxn ang="0">
                  <a:pos x="52" y="3"/>
                </a:cxn>
                <a:cxn ang="0">
                  <a:pos x="38" y="21"/>
                </a:cxn>
                <a:cxn ang="0">
                  <a:pos x="23" y="40"/>
                </a:cxn>
                <a:cxn ang="0">
                  <a:pos x="23" y="40"/>
                </a:cxn>
                <a:cxn ang="0">
                  <a:pos x="19" y="50"/>
                </a:cxn>
                <a:cxn ang="0">
                  <a:pos x="15" y="59"/>
                </a:cxn>
                <a:cxn ang="0">
                  <a:pos x="10" y="68"/>
                </a:cxn>
                <a:cxn ang="0">
                  <a:pos x="6" y="72"/>
                </a:cxn>
                <a:cxn ang="0">
                  <a:pos x="2" y="76"/>
                </a:cxn>
                <a:cxn ang="0">
                  <a:pos x="2" y="76"/>
                </a:cxn>
                <a:cxn ang="0">
                  <a:pos x="1" y="78"/>
                </a:cxn>
                <a:cxn ang="0">
                  <a:pos x="0" y="80"/>
                </a:cxn>
                <a:cxn ang="0">
                  <a:pos x="1" y="84"/>
                </a:cxn>
                <a:cxn ang="0">
                  <a:pos x="4" y="87"/>
                </a:cxn>
                <a:cxn ang="0">
                  <a:pos x="6" y="87"/>
                </a:cxn>
                <a:cxn ang="0">
                  <a:pos x="7" y="85"/>
                </a:cxn>
                <a:cxn ang="0">
                  <a:pos x="7" y="85"/>
                </a:cxn>
                <a:cxn ang="0">
                  <a:pos x="15" y="80"/>
                </a:cxn>
                <a:cxn ang="0">
                  <a:pos x="21" y="74"/>
                </a:cxn>
                <a:cxn ang="0">
                  <a:pos x="24" y="66"/>
                </a:cxn>
                <a:cxn ang="0">
                  <a:pos x="27" y="58"/>
                </a:cxn>
                <a:cxn ang="0">
                  <a:pos x="27" y="58"/>
                </a:cxn>
                <a:cxn ang="0">
                  <a:pos x="30" y="51"/>
                </a:cxn>
                <a:cxn ang="0">
                  <a:pos x="32" y="45"/>
                </a:cxn>
                <a:cxn ang="0">
                  <a:pos x="41" y="33"/>
                </a:cxn>
                <a:cxn ang="0">
                  <a:pos x="51" y="21"/>
                </a:cxn>
                <a:cxn ang="0">
                  <a:pos x="61" y="11"/>
                </a:cxn>
                <a:cxn ang="0">
                  <a:pos x="61" y="11"/>
                </a:cxn>
                <a:cxn ang="0">
                  <a:pos x="62" y="8"/>
                </a:cxn>
                <a:cxn ang="0">
                  <a:pos x="62" y="7"/>
                </a:cxn>
                <a:cxn ang="0">
                  <a:pos x="60" y="3"/>
                </a:cxn>
                <a:cxn ang="0">
                  <a:pos x="57" y="0"/>
                </a:cxn>
                <a:cxn ang="0">
                  <a:pos x="55" y="2"/>
                </a:cxn>
                <a:cxn ang="0">
                  <a:pos x="52" y="3"/>
                </a:cxn>
                <a:cxn ang="0">
                  <a:pos x="52" y="3"/>
                </a:cxn>
              </a:cxnLst>
              <a:rect l="0" t="0" r="r" b="b"/>
              <a:pathLst>
                <a:path w="62" h="87">
                  <a:moveTo>
                    <a:pt x="52" y="3"/>
                  </a:moveTo>
                  <a:lnTo>
                    <a:pt x="52" y="3"/>
                  </a:lnTo>
                  <a:lnTo>
                    <a:pt x="38" y="21"/>
                  </a:lnTo>
                  <a:lnTo>
                    <a:pt x="23" y="40"/>
                  </a:lnTo>
                  <a:lnTo>
                    <a:pt x="23" y="40"/>
                  </a:lnTo>
                  <a:lnTo>
                    <a:pt x="19" y="50"/>
                  </a:lnTo>
                  <a:lnTo>
                    <a:pt x="15" y="59"/>
                  </a:lnTo>
                  <a:lnTo>
                    <a:pt x="10" y="68"/>
                  </a:lnTo>
                  <a:lnTo>
                    <a:pt x="6" y="72"/>
                  </a:lnTo>
                  <a:lnTo>
                    <a:pt x="2" y="76"/>
                  </a:lnTo>
                  <a:lnTo>
                    <a:pt x="2" y="76"/>
                  </a:lnTo>
                  <a:lnTo>
                    <a:pt x="1" y="78"/>
                  </a:lnTo>
                  <a:lnTo>
                    <a:pt x="0" y="80"/>
                  </a:lnTo>
                  <a:lnTo>
                    <a:pt x="1" y="84"/>
                  </a:lnTo>
                  <a:lnTo>
                    <a:pt x="4" y="87"/>
                  </a:lnTo>
                  <a:lnTo>
                    <a:pt x="6" y="87"/>
                  </a:lnTo>
                  <a:lnTo>
                    <a:pt x="7" y="85"/>
                  </a:lnTo>
                  <a:lnTo>
                    <a:pt x="7" y="85"/>
                  </a:lnTo>
                  <a:lnTo>
                    <a:pt x="15" y="80"/>
                  </a:lnTo>
                  <a:lnTo>
                    <a:pt x="21" y="74"/>
                  </a:lnTo>
                  <a:lnTo>
                    <a:pt x="24" y="66"/>
                  </a:lnTo>
                  <a:lnTo>
                    <a:pt x="27" y="58"/>
                  </a:lnTo>
                  <a:lnTo>
                    <a:pt x="27" y="58"/>
                  </a:lnTo>
                  <a:lnTo>
                    <a:pt x="30" y="51"/>
                  </a:lnTo>
                  <a:lnTo>
                    <a:pt x="32" y="45"/>
                  </a:lnTo>
                  <a:lnTo>
                    <a:pt x="41" y="33"/>
                  </a:lnTo>
                  <a:lnTo>
                    <a:pt x="51" y="21"/>
                  </a:lnTo>
                  <a:lnTo>
                    <a:pt x="61" y="11"/>
                  </a:lnTo>
                  <a:lnTo>
                    <a:pt x="61" y="11"/>
                  </a:lnTo>
                  <a:lnTo>
                    <a:pt x="62" y="8"/>
                  </a:lnTo>
                  <a:lnTo>
                    <a:pt x="62" y="7"/>
                  </a:lnTo>
                  <a:lnTo>
                    <a:pt x="60" y="3"/>
                  </a:lnTo>
                  <a:lnTo>
                    <a:pt x="57" y="0"/>
                  </a:lnTo>
                  <a:lnTo>
                    <a:pt x="55" y="2"/>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8" name="chenying0907 745"/>
            <p:cNvSpPr/>
            <p:nvPr/>
          </p:nvSpPr>
          <p:spPr bwMode="auto">
            <a:xfrm>
              <a:off x="2408238" y="3744913"/>
              <a:ext cx="26988" cy="33338"/>
            </a:xfrm>
            <a:custGeom>
              <a:avLst/>
              <a:gdLst/>
              <a:ahLst/>
              <a:cxnLst>
                <a:cxn ang="0">
                  <a:pos x="58" y="3"/>
                </a:cxn>
                <a:cxn ang="0">
                  <a:pos x="58" y="3"/>
                </a:cxn>
                <a:cxn ang="0">
                  <a:pos x="50" y="12"/>
                </a:cxn>
                <a:cxn ang="0">
                  <a:pos x="42" y="21"/>
                </a:cxn>
                <a:cxn ang="0">
                  <a:pos x="42" y="21"/>
                </a:cxn>
                <a:cxn ang="0">
                  <a:pos x="32" y="29"/>
                </a:cxn>
                <a:cxn ang="0">
                  <a:pos x="28" y="33"/>
                </a:cxn>
                <a:cxn ang="0">
                  <a:pos x="24" y="37"/>
                </a:cxn>
                <a:cxn ang="0">
                  <a:pos x="24" y="37"/>
                </a:cxn>
                <a:cxn ang="0">
                  <a:pos x="11" y="58"/>
                </a:cxn>
                <a:cxn ang="0">
                  <a:pos x="5" y="68"/>
                </a:cxn>
                <a:cxn ang="0">
                  <a:pos x="0" y="79"/>
                </a:cxn>
                <a:cxn ang="0">
                  <a:pos x="0" y="79"/>
                </a:cxn>
                <a:cxn ang="0">
                  <a:pos x="0" y="81"/>
                </a:cxn>
                <a:cxn ang="0">
                  <a:pos x="0" y="83"/>
                </a:cxn>
                <a:cxn ang="0">
                  <a:pos x="2" y="85"/>
                </a:cxn>
                <a:cxn ang="0">
                  <a:pos x="4" y="85"/>
                </a:cxn>
                <a:cxn ang="0">
                  <a:pos x="8" y="85"/>
                </a:cxn>
                <a:cxn ang="0">
                  <a:pos x="9" y="84"/>
                </a:cxn>
                <a:cxn ang="0">
                  <a:pos x="11" y="81"/>
                </a:cxn>
                <a:cxn ang="0">
                  <a:pos x="11" y="81"/>
                </a:cxn>
                <a:cxn ang="0">
                  <a:pos x="16" y="71"/>
                </a:cxn>
                <a:cxn ang="0">
                  <a:pos x="21" y="60"/>
                </a:cxn>
                <a:cxn ang="0">
                  <a:pos x="28" y="50"/>
                </a:cxn>
                <a:cxn ang="0">
                  <a:pos x="36" y="41"/>
                </a:cxn>
                <a:cxn ang="0">
                  <a:pos x="36" y="41"/>
                </a:cxn>
                <a:cxn ang="0">
                  <a:pos x="53" y="26"/>
                </a:cxn>
                <a:cxn ang="0">
                  <a:pos x="60" y="19"/>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85">
                  <a:moveTo>
                    <a:pt x="58" y="3"/>
                  </a:moveTo>
                  <a:lnTo>
                    <a:pt x="58" y="3"/>
                  </a:lnTo>
                  <a:lnTo>
                    <a:pt x="50" y="12"/>
                  </a:lnTo>
                  <a:lnTo>
                    <a:pt x="42" y="21"/>
                  </a:lnTo>
                  <a:lnTo>
                    <a:pt x="42" y="21"/>
                  </a:lnTo>
                  <a:lnTo>
                    <a:pt x="32" y="29"/>
                  </a:lnTo>
                  <a:lnTo>
                    <a:pt x="28" y="33"/>
                  </a:lnTo>
                  <a:lnTo>
                    <a:pt x="24" y="37"/>
                  </a:lnTo>
                  <a:lnTo>
                    <a:pt x="24" y="37"/>
                  </a:lnTo>
                  <a:lnTo>
                    <a:pt x="11" y="58"/>
                  </a:lnTo>
                  <a:lnTo>
                    <a:pt x="5" y="68"/>
                  </a:lnTo>
                  <a:lnTo>
                    <a:pt x="0" y="79"/>
                  </a:lnTo>
                  <a:lnTo>
                    <a:pt x="0" y="79"/>
                  </a:lnTo>
                  <a:lnTo>
                    <a:pt x="0" y="81"/>
                  </a:lnTo>
                  <a:lnTo>
                    <a:pt x="0" y="83"/>
                  </a:lnTo>
                  <a:lnTo>
                    <a:pt x="2" y="85"/>
                  </a:lnTo>
                  <a:lnTo>
                    <a:pt x="4" y="85"/>
                  </a:lnTo>
                  <a:lnTo>
                    <a:pt x="8" y="85"/>
                  </a:lnTo>
                  <a:lnTo>
                    <a:pt x="9" y="84"/>
                  </a:lnTo>
                  <a:lnTo>
                    <a:pt x="11" y="81"/>
                  </a:lnTo>
                  <a:lnTo>
                    <a:pt x="11" y="81"/>
                  </a:lnTo>
                  <a:lnTo>
                    <a:pt x="16" y="71"/>
                  </a:lnTo>
                  <a:lnTo>
                    <a:pt x="21" y="60"/>
                  </a:lnTo>
                  <a:lnTo>
                    <a:pt x="28" y="50"/>
                  </a:lnTo>
                  <a:lnTo>
                    <a:pt x="36" y="41"/>
                  </a:lnTo>
                  <a:lnTo>
                    <a:pt x="36" y="41"/>
                  </a:lnTo>
                  <a:lnTo>
                    <a:pt x="53" y="26"/>
                  </a:lnTo>
                  <a:lnTo>
                    <a:pt x="60" y="19"/>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89" name="chenying0907 746"/>
            <p:cNvSpPr/>
            <p:nvPr/>
          </p:nvSpPr>
          <p:spPr bwMode="auto">
            <a:xfrm>
              <a:off x="2449513" y="3744913"/>
              <a:ext cx="15875" cy="28575"/>
            </a:xfrm>
            <a:custGeom>
              <a:avLst/>
              <a:gdLst/>
              <a:ahLst/>
              <a:cxnLst>
                <a:cxn ang="0">
                  <a:pos x="29" y="4"/>
                </a:cxn>
                <a:cxn ang="0">
                  <a:pos x="29" y="4"/>
                </a:cxn>
                <a:cxn ang="0">
                  <a:pos x="26" y="13"/>
                </a:cxn>
                <a:cxn ang="0">
                  <a:pos x="24" y="21"/>
                </a:cxn>
                <a:cxn ang="0">
                  <a:pos x="15" y="36"/>
                </a:cxn>
                <a:cxn ang="0">
                  <a:pos x="7" y="51"/>
                </a:cxn>
                <a:cxn ang="0">
                  <a:pos x="4" y="59"/>
                </a:cxn>
                <a:cxn ang="0">
                  <a:pos x="0" y="67"/>
                </a:cxn>
                <a:cxn ang="0">
                  <a:pos x="0" y="67"/>
                </a:cxn>
                <a:cxn ang="0">
                  <a:pos x="0" y="70"/>
                </a:cxn>
                <a:cxn ang="0">
                  <a:pos x="2" y="72"/>
                </a:cxn>
                <a:cxn ang="0">
                  <a:pos x="5" y="75"/>
                </a:cxn>
                <a:cxn ang="0">
                  <a:pos x="9" y="73"/>
                </a:cxn>
                <a:cxn ang="0">
                  <a:pos x="11" y="72"/>
                </a:cxn>
                <a:cxn ang="0">
                  <a:pos x="12" y="71"/>
                </a:cxn>
                <a:cxn ang="0">
                  <a:pos x="12" y="71"/>
                </a:cxn>
                <a:cxn ang="0">
                  <a:pos x="15" y="62"/>
                </a:cxn>
                <a:cxn ang="0">
                  <a:pos x="19" y="54"/>
                </a:cxn>
                <a:cxn ang="0">
                  <a:pos x="26" y="39"/>
                </a:cxn>
                <a:cxn ang="0">
                  <a:pos x="34" y="24"/>
                </a:cxn>
                <a:cxn ang="0">
                  <a:pos x="38" y="16"/>
                </a:cxn>
                <a:cxn ang="0">
                  <a:pos x="41" y="8"/>
                </a:cxn>
                <a:cxn ang="0">
                  <a:pos x="41" y="8"/>
                </a:cxn>
                <a:cxn ang="0">
                  <a:pos x="41" y="5"/>
                </a:cxn>
                <a:cxn ang="0">
                  <a:pos x="39" y="3"/>
                </a:cxn>
                <a:cxn ang="0">
                  <a:pos x="37" y="0"/>
                </a:cxn>
                <a:cxn ang="0">
                  <a:pos x="32" y="2"/>
                </a:cxn>
                <a:cxn ang="0">
                  <a:pos x="30" y="3"/>
                </a:cxn>
                <a:cxn ang="0">
                  <a:pos x="29" y="4"/>
                </a:cxn>
                <a:cxn ang="0">
                  <a:pos x="29" y="4"/>
                </a:cxn>
              </a:cxnLst>
              <a:rect l="0" t="0" r="r" b="b"/>
              <a:pathLst>
                <a:path w="41" h="75">
                  <a:moveTo>
                    <a:pt x="29" y="4"/>
                  </a:moveTo>
                  <a:lnTo>
                    <a:pt x="29" y="4"/>
                  </a:lnTo>
                  <a:lnTo>
                    <a:pt x="26" y="13"/>
                  </a:lnTo>
                  <a:lnTo>
                    <a:pt x="24" y="21"/>
                  </a:lnTo>
                  <a:lnTo>
                    <a:pt x="15" y="36"/>
                  </a:lnTo>
                  <a:lnTo>
                    <a:pt x="7" y="51"/>
                  </a:lnTo>
                  <a:lnTo>
                    <a:pt x="4" y="59"/>
                  </a:lnTo>
                  <a:lnTo>
                    <a:pt x="0" y="67"/>
                  </a:lnTo>
                  <a:lnTo>
                    <a:pt x="0" y="67"/>
                  </a:lnTo>
                  <a:lnTo>
                    <a:pt x="0" y="70"/>
                  </a:lnTo>
                  <a:lnTo>
                    <a:pt x="2" y="72"/>
                  </a:lnTo>
                  <a:lnTo>
                    <a:pt x="5" y="75"/>
                  </a:lnTo>
                  <a:lnTo>
                    <a:pt x="9" y="73"/>
                  </a:lnTo>
                  <a:lnTo>
                    <a:pt x="11" y="72"/>
                  </a:lnTo>
                  <a:lnTo>
                    <a:pt x="12" y="71"/>
                  </a:lnTo>
                  <a:lnTo>
                    <a:pt x="12" y="71"/>
                  </a:lnTo>
                  <a:lnTo>
                    <a:pt x="15" y="62"/>
                  </a:lnTo>
                  <a:lnTo>
                    <a:pt x="19" y="54"/>
                  </a:lnTo>
                  <a:lnTo>
                    <a:pt x="26" y="39"/>
                  </a:lnTo>
                  <a:lnTo>
                    <a:pt x="34" y="24"/>
                  </a:lnTo>
                  <a:lnTo>
                    <a:pt x="38" y="16"/>
                  </a:lnTo>
                  <a:lnTo>
                    <a:pt x="41" y="8"/>
                  </a:lnTo>
                  <a:lnTo>
                    <a:pt x="41" y="8"/>
                  </a:lnTo>
                  <a:lnTo>
                    <a:pt x="41" y="5"/>
                  </a:lnTo>
                  <a:lnTo>
                    <a:pt x="39" y="3"/>
                  </a:lnTo>
                  <a:lnTo>
                    <a:pt x="37" y="0"/>
                  </a:lnTo>
                  <a:lnTo>
                    <a:pt x="32" y="2"/>
                  </a:lnTo>
                  <a:lnTo>
                    <a:pt x="30" y="3"/>
                  </a:lnTo>
                  <a:lnTo>
                    <a:pt x="29" y="4"/>
                  </a:lnTo>
                  <a:lnTo>
                    <a:pt x="2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0" name="chenying0907 747"/>
            <p:cNvSpPr/>
            <p:nvPr/>
          </p:nvSpPr>
          <p:spPr bwMode="auto">
            <a:xfrm>
              <a:off x="2503488" y="3744913"/>
              <a:ext cx="23813" cy="33338"/>
            </a:xfrm>
            <a:custGeom>
              <a:avLst/>
              <a:gdLst/>
              <a:ahLst/>
              <a:cxnLst>
                <a:cxn ang="0">
                  <a:pos x="47" y="3"/>
                </a:cxn>
                <a:cxn ang="0">
                  <a:pos x="47" y="3"/>
                </a:cxn>
                <a:cxn ang="0">
                  <a:pos x="35" y="21"/>
                </a:cxn>
                <a:cxn ang="0">
                  <a:pos x="23" y="38"/>
                </a:cxn>
                <a:cxn ang="0">
                  <a:pos x="23" y="38"/>
                </a:cxn>
                <a:cxn ang="0">
                  <a:pos x="11" y="58"/>
                </a:cxn>
                <a:cxn ang="0">
                  <a:pos x="1" y="77"/>
                </a:cxn>
                <a:cxn ang="0">
                  <a:pos x="1" y="77"/>
                </a:cxn>
                <a:cxn ang="0">
                  <a:pos x="0" y="80"/>
                </a:cxn>
                <a:cxn ang="0">
                  <a:pos x="0" y="81"/>
                </a:cxn>
                <a:cxn ang="0">
                  <a:pos x="2" y="85"/>
                </a:cxn>
                <a:cxn ang="0">
                  <a:pos x="6" y="85"/>
                </a:cxn>
                <a:cxn ang="0">
                  <a:pos x="9" y="85"/>
                </a:cxn>
                <a:cxn ang="0">
                  <a:pos x="10" y="83"/>
                </a:cxn>
                <a:cxn ang="0">
                  <a:pos x="10" y="83"/>
                </a:cxn>
                <a:cxn ang="0">
                  <a:pos x="22" y="62"/>
                </a:cxn>
                <a:cxn ang="0">
                  <a:pos x="28" y="51"/>
                </a:cxn>
                <a:cxn ang="0">
                  <a:pos x="35" y="42"/>
                </a:cxn>
                <a:cxn ang="0">
                  <a:pos x="35" y="42"/>
                </a:cxn>
                <a:cxn ang="0">
                  <a:pos x="47" y="26"/>
                </a:cxn>
                <a:cxn ang="0">
                  <a:pos x="56" y="9"/>
                </a:cxn>
                <a:cxn ang="0">
                  <a:pos x="56" y="9"/>
                </a:cxn>
                <a:cxn ang="0">
                  <a:pos x="57" y="7"/>
                </a:cxn>
                <a:cxn ang="0">
                  <a:pos x="56" y="4"/>
                </a:cxn>
                <a:cxn ang="0">
                  <a:pos x="53" y="2"/>
                </a:cxn>
                <a:cxn ang="0">
                  <a:pos x="49" y="0"/>
                </a:cxn>
                <a:cxn ang="0">
                  <a:pos x="48" y="2"/>
                </a:cxn>
                <a:cxn ang="0">
                  <a:pos x="47" y="3"/>
                </a:cxn>
                <a:cxn ang="0">
                  <a:pos x="47" y="3"/>
                </a:cxn>
              </a:cxnLst>
              <a:rect l="0" t="0" r="r" b="b"/>
              <a:pathLst>
                <a:path w="57" h="85">
                  <a:moveTo>
                    <a:pt x="47" y="3"/>
                  </a:moveTo>
                  <a:lnTo>
                    <a:pt x="47" y="3"/>
                  </a:lnTo>
                  <a:lnTo>
                    <a:pt x="35" y="21"/>
                  </a:lnTo>
                  <a:lnTo>
                    <a:pt x="23" y="38"/>
                  </a:lnTo>
                  <a:lnTo>
                    <a:pt x="23" y="38"/>
                  </a:lnTo>
                  <a:lnTo>
                    <a:pt x="11" y="58"/>
                  </a:lnTo>
                  <a:lnTo>
                    <a:pt x="1" y="77"/>
                  </a:lnTo>
                  <a:lnTo>
                    <a:pt x="1" y="77"/>
                  </a:lnTo>
                  <a:lnTo>
                    <a:pt x="0" y="80"/>
                  </a:lnTo>
                  <a:lnTo>
                    <a:pt x="0" y="81"/>
                  </a:lnTo>
                  <a:lnTo>
                    <a:pt x="2" y="85"/>
                  </a:lnTo>
                  <a:lnTo>
                    <a:pt x="6" y="85"/>
                  </a:lnTo>
                  <a:lnTo>
                    <a:pt x="9" y="85"/>
                  </a:lnTo>
                  <a:lnTo>
                    <a:pt x="10" y="83"/>
                  </a:lnTo>
                  <a:lnTo>
                    <a:pt x="10" y="83"/>
                  </a:lnTo>
                  <a:lnTo>
                    <a:pt x="22" y="62"/>
                  </a:lnTo>
                  <a:lnTo>
                    <a:pt x="28" y="51"/>
                  </a:lnTo>
                  <a:lnTo>
                    <a:pt x="35" y="42"/>
                  </a:lnTo>
                  <a:lnTo>
                    <a:pt x="35" y="42"/>
                  </a:lnTo>
                  <a:lnTo>
                    <a:pt x="47" y="26"/>
                  </a:lnTo>
                  <a:lnTo>
                    <a:pt x="56" y="9"/>
                  </a:lnTo>
                  <a:lnTo>
                    <a:pt x="56" y="9"/>
                  </a:lnTo>
                  <a:lnTo>
                    <a:pt x="57" y="7"/>
                  </a:lnTo>
                  <a:lnTo>
                    <a:pt x="56" y="4"/>
                  </a:lnTo>
                  <a:lnTo>
                    <a:pt x="53" y="2"/>
                  </a:lnTo>
                  <a:lnTo>
                    <a:pt x="49" y="0"/>
                  </a:lnTo>
                  <a:lnTo>
                    <a:pt x="48" y="2"/>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1" name="chenying0907 748"/>
            <p:cNvSpPr/>
            <p:nvPr/>
          </p:nvSpPr>
          <p:spPr bwMode="auto">
            <a:xfrm>
              <a:off x="2540001" y="3740150"/>
              <a:ext cx="17463" cy="31750"/>
            </a:xfrm>
            <a:custGeom>
              <a:avLst/>
              <a:gdLst/>
              <a:ahLst/>
              <a:cxnLst>
                <a:cxn ang="0">
                  <a:pos x="34" y="5"/>
                </a:cxn>
                <a:cxn ang="0">
                  <a:pos x="34" y="5"/>
                </a:cxn>
                <a:cxn ang="0">
                  <a:pos x="33" y="14"/>
                </a:cxn>
                <a:cxn ang="0">
                  <a:pos x="32" y="23"/>
                </a:cxn>
                <a:cxn ang="0">
                  <a:pos x="28" y="31"/>
                </a:cxn>
                <a:cxn ang="0">
                  <a:pos x="24" y="40"/>
                </a:cxn>
                <a:cxn ang="0">
                  <a:pos x="13" y="55"/>
                </a:cxn>
                <a:cxn ang="0">
                  <a:pos x="1" y="69"/>
                </a:cxn>
                <a:cxn ang="0">
                  <a:pos x="1" y="69"/>
                </a:cxn>
                <a:cxn ang="0">
                  <a:pos x="0" y="72"/>
                </a:cxn>
                <a:cxn ang="0">
                  <a:pos x="0" y="73"/>
                </a:cxn>
                <a:cxn ang="0">
                  <a:pos x="1" y="77"/>
                </a:cxn>
                <a:cxn ang="0">
                  <a:pos x="5" y="80"/>
                </a:cxn>
                <a:cxn ang="0">
                  <a:pos x="8" y="78"/>
                </a:cxn>
                <a:cxn ang="0">
                  <a:pos x="9" y="77"/>
                </a:cxn>
                <a:cxn ang="0">
                  <a:pos x="9" y="77"/>
                </a:cxn>
                <a:cxn ang="0">
                  <a:pos x="24" y="61"/>
                </a:cxn>
                <a:cxn ang="0">
                  <a:pos x="29" y="53"/>
                </a:cxn>
                <a:cxn ang="0">
                  <a:pos x="34" y="44"/>
                </a:cxn>
                <a:cxn ang="0">
                  <a:pos x="39" y="35"/>
                </a:cxn>
                <a:cxn ang="0">
                  <a:pos x="42" y="25"/>
                </a:cxn>
                <a:cxn ang="0">
                  <a:pos x="45" y="15"/>
                </a:cxn>
                <a:cxn ang="0">
                  <a:pos x="46" y="5"/>
                </a:cxn>
                <a:cxn ang="0">
                  <a:pos x="46" y="5"/>
                </a:cxn>
                <a:cxn ang="0">
                  <a:pos x="46" y="2"/>
                </a:cxn>
                <a:cxn ang="0">
                  <a:pos x="45" y="1"/>
                </a:cxn>
                <a:cxn ang="0">
                  <a:pos x="41" y="0"/>
                </a:cxn>
                <a:cxn ang="0">
                  <a:pos x="37" y="1"/>
                </a:cxn>
                <a:cxn ang="0">
                  <a:pos x="35" y="2"/>
                </a:cxn>
                <a:cxn ang="0">
                  <a:pos x="34" y="5"/>
                </a:cxn>
                <a:cxn ang="0">
                  <a:pos x="34" y="5"/>
                </a:cxn>
              </a:cxnLst>
              <a:rect l="0" t="0" r="r" b="b"/>
              <a:pathLst>
                <a:path w="46" h="80">
                  <a:moveTo>
                    <a:pt x="34" y="5"/>
                  </a:moveTo>
                  <a:lnTo>
                    <a:pt x="34" y="5"/>
                  </a:lnTo>
                  <a:lnTo>
                    <a:pt x="33" y="14"/>
                  </a:lnTo>
                  <a:lnTo>
                    <a:pt x="32" y="23"/>
                  </a:lnTo>
                  <a:lnTo>
                    <a:pt x="28" y="31"/>
                  </a:lnTo>
                  <a:lnTo>
                    <a:pt x="24" y="40"/>
                  </a:lnTo>
                  <a:lnTo>
                    <a:pt x="13" y="55"/>
                  </a:lnTo>
                  <a:lnTo>
                    <a:pt x="1" y="69"/>
                  </a:lnTo>
                  <a:lnTo>
                    <a:pt x="1" y="69"/>
                  </a:lnTo>
                  <a:lnTo>
                    <a:pt x="0" y="72"/>
                  </a:lnTo>
                  <a:lnTo>
                    <a:pt x="0" y="73"/>
                  </a:lnTo>
                  <a:lnTo>
                    <a:pt x="1" y="77"/>
                  </a:lnTo>
                  <a:lnTo>
                    <a:pt x="5" y="80"/>
                  </a:lnTo>
                  <a:lnTo>
                    <a:pt x="8" y="78"/>
                  </a:lnTo>
                  <a:lnTo>
                    <a:pt x="9" y="77"/>
                  </a:lnTo>
                  <a:lnTo>
                    <a:pt x="9" y="77"/>
                  </a:lnTo>
                  <a:lnTo>
                    <a:pt x="24" y="61"/>
                  </a:lnTo>
                  <a:lnTo>
                    <a:pt x="29" y="53"/>
                  </a:lnTo>
                  <a:lnTo>
                    <a:pt x="34" y="44"/>
                  </a:lnTo>
                  <a:lnTo>
                    <a:pt x="39" y="35"/>
                  </a:lnTo>
                  <a:lnTo>
                    <a:pt x="42" y="25"/>
                  </a:lnTo>
                  <a:lnTo>
                    <a:pt x="45" y="15"/>
                  </a:lnTo>
                  <a:lnTo>
                    <a:pt x="46" y="5"/>
                  </a:lnTo>
                  <a:lnTo>
                    <a:pt x="46" y="5"/>
                  </a:lnTo>
                  <a:lnTo>
                    <a:pt x="46" y="2"/>
                  </a:lnTo>
                  <a:lnTo>
                    <a:pt x="45" y="1"/>
                  </a:lnTo>
                  <a:lnTo>
                    <a:pt x="41" y="0"/>
                  </a:lnTo>
                  <a:lnTo>
                    <a:pt x="37" y="1"/>
                  </a:lnTo>
                  <a:lnTo>
                    <a:pt x="35" y="2"/>
                  </a:lnTo>
                  <a:lnTo>
                    <a:pt x="34" y="5"/>
                  </a:lnTo>
                  <a:lnTo>
                    <a:pt x="3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2" name="chenying0907 749"/>
            <p:cNvSpPr/>
            <p:nvPr/>
          </p:nvSpPr>
          <p:spPr bwMode="auto">
            <a:xfrm>
              <a:off x="2581276" y="3740150"/>
              <a:ext cx="15875" cy="31750"/>
            </a:xfrm>
            <a:custGeom>
              <a:avLst/>
              <a:gdLst/>
              <a:ahLst/>
              <a:cxnLst>
                <a:cxn ang="0">
                  <a:pos x="29" y="6"/>
                </a:cxn>
                <a:cxn ang="0">
                  <a:pos x="29" y="6"/>
                </a:cxn>
                <a:cxn ang="0">
                  <a:pos x="28" y="10"/>
                </a:cxn>
                <a:cxn ang="0">
                  <a:pos x="26" y="12"/>
                </a:cxn>
                <a:cxn ang="0">
                  <a:pos x="21" y="20"/>
                </a:cxn>
                <a:cxn ang="0">
                  <a:pos x="21" y="20"/>
                </a:cxn>
                <a:cxn ang="0">
                  <a:pos x="17" y="28"/>
                </a:cxn>
                <a:cxn ang="0">
                  <a:pos x="13" y="36"/>
                </a:cxn>
                <a:cxn ang="0">
                  <a:pos x="13" y="36"/>
                </a:cxn>
                <a:cxn ang="0">
                  <a:pos x="9" y="45"/>
                </a:cxn>
                <a:cxn ang="0">
                  <a:pos x="5" y="55"/>
                </a:cxn>
                <a:cxn ang="0">
                  <a:pos x="3" y="65"/>
                </a:cxn>
                <a:cxn ang="0">
                  <a:pos x="0" y="75"/>
                </a:cxn>
                <a:cxn ang="0">
                  <a:pos x="0" y="75"/>
                </a:cxn>
                <a:cxn ang="0">
                  <a:pos x="1" y="78"/>
                </a:cxn>
                <a:cxn ang="0">
                  <a:pos x="3" y="79"/>
                </a:cxn>
                <a:cxn ang="0">
                  <a:pos x="7" y="80"/>
                </a:cxn>
                <a:cxn ang="0">
                  <a:pos x="11" y="79"/>
                </a:cxn>
                <a:cxn ang="0">
                  <a:pos x="12" y="78"/>
                </a:cxn>
                <a:cxn ang="0">
                  <a:pos x="12" y="75"/>
                </a:cxn>
                <a:cxn ang="0">
                  <a:pos x="12" y="75"/>
                </a:cxn>
                <a:cxn ang="0">
                  <a:pos x="15" y="63"/>
                </a:cxn>
                <a:cxn ang="0">
                  <a:pos x="18" y="53"/>
                </a:cxn>
                <a:cxn ang="0">
                  <a:pos x="29" y="32"/>
                </a:cxn>
                <a:cxn ang="0">
                  <a:pos x="29" y="32"/>
                </a:cxn>
                <a:cxn ang="0">
                  <a:pos x="35" y="20"/>
                </a:cxn>
                <a:cxn ang="0">
                  <a:pos x="38" y="15"/>
                </a:cxn>
                <a:cxn ang="0">
                  <a:pos x="41" y="8"/>
                </a:cxn>
                <a:cxn ang="0">
                  <a:pos x="41" y="8"/>
                </a:cxn>
                <a:cxn ang="0">
                  <a:pos x="41" y="6"/>
                </a:cxn>
                <a:cxn ang="0">
                  <a:pos x="39" y="3"/>
                </a:cxn>
                <a:cxn ang="0">
                  <a:pos x="35" y="2"/>
                </a:cxn>
                <a:cxn ang="0">
                  <a:pos x="34" y="0"/>
                </a:cxn>
                <a:cxn ang="0">
                  <a:pos x="32" y="2"/>
                </a:cxn>
                <a:cxn ang="0">
                  <a:pos x="30" y="3"/>
                </a:cxn>
                <a:cxn ang="0">
                  <a:pos x="29" y="6"/>
                </a:cxn>
                <a:cxn ang="0">
                  <a:pos x="29" y="6"/>
                </a:cxn>
              </a:cxnLst>
              <a:rect l="0" t="0" r="r" b="b"/>
              <a:pathLst>
                <a:path w="41" h="80">
                  <a:moveTo>
                    <a:pt x="29" y="6"/>
                  </a:moveTo>
                  <a:lnTo>
                    <a:pt x="29" y="6"/>
                  </a:lnTo>
                  <a:lnTo>
                    <a:pt x="28" y="10"/>
                  </a:lnTo>
                  <a:lnTo>
                    <a:pt x="26" y="12"/>
                  </a:lnTo>
                  <a:lnTo>
                    <a:pt x="21" y="20"/>
                  </a:lnTo>
                  <a:lnTo>
                    <a:pt x="21" y="20"/>
                  </a:lnTo>
                  <a:lnTo>
                    <a:pt x="17" y="28"/>
                  </a:lnTo>
                  <a:lnTo>
                    <a:pt x="13" y="36"/>
                  </a:lnTo>
                  <a:lnTo>
                    <a:pt x="13" y="36"/>
                  </a:lnTo>
                  <a:lnTo>
                    <a:pt x="9" y="45"/>
                  </a:lnTo>
                  <a:lnTo>
                    <a:pt x="5" y="55"/>
                  </a:lnTo>
                  <a:lnTo>
                    <a:pt x="3" y="65"/>
                  </a:lnTo>
                  <a:lnTo>
                    <a:pt x="0" y="75"/>
                  </a:lnTo>
                  <a:lnTo>
                    <a:pt x="0" y="75"/>
                  </a:lnTo>
                  <a:lnTo>
                    <a:pt x="1" y="78"/>
                  </a:lnTo>
                  <a:lnTo>
                    <a:pt x="3" y="79"/>
                  </a:lnTo>
                  <a:lnTo>
                    <a:pt x="7" y="80"/>
                  </a:lnTo>
                  <a:lnTo>
                    <a:pt x="11" y="79"/>
                  </a:lnTo>
                  <a:lnTo>
                    <a:pt x="12" y="78"/>
                  </a:lnTo>
                  <a:lnTo>
                    <a:pt x="12" y="75"/>
                  </a:lnTo>
                  <a:lnTo>
                    <a:pt x="12" y="75"/>
                  </a:lnTo>
                  <a:lnTo>
                    <a:pt x="15" y="63"/>
                  </a:lnTo>
                  <a:lnTo>
                    <a:pt x="18" y="53"/>
                  </a:lnTo>
                  <a:lnTo>
                    <a:pt x="29" y="32"/>
                  </a:lnTo>
                  <a:lnTo>
                    <a:pt x="29" y="32"/>
                  </a:lnTo>
                  <a:lnTo>
                    <a:pt x="35" y="20"/>
                  </a:lnTo>
                  <a:lnTo>
                    <a:pt x="38" y="15"/>
                  </a:lnTo>
                  <a:lnTo>
                    <a:pt x="41" y="8"/>
                  </a:lnTo>
                  <a:lnTo>
                    <a:pt x="41" y="8"/>
                  </a:lnTo>
                  <a:lnTo>
                    <a:pt x="41" y="6"/>
                  </a:lnTo>
                  <a:lnTo>
                    <a:pt x="39" y="3"/>
                  </a:lnTo>
                  <a:lnTo>
                    <a:pt x="35" y="2"/>
                  </a:lnTo>
                  <a:lnTo>
                    <a:pt x="34" y="0"/>
                  </a:lnTo>
                  <a:lnTo>
                    <a:pt x="32" y="2"/>
                  </a:lnTo>
                  <a:lnTo>
                    <a:pt x="30" y="3"/>
                  </a:lnTo>
                  <a:lnTo>
                    <a:pt x="29" y="6"/>
                  </a:lnTo>
                  <a:lnTo>
                    <a:pt x="2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3" name="chenying0907 750"/>
            <p:cNvSpPr/>
            <p:nvPr/>
          </p:nvSpPr>
          <p:spPr bwMode="auto">
            <a:xfrm>
              <a:off x="2609851" y="3741738"/>
              <a:ext cx="23813" cy="34925"/>
            </a:xfrm>
            <a:custGeom>
              <a:avLst/>
              <a:gdLst/>
              <a:ahLst/>
              <a:cxnLst>
                <a:cxn ang="0">
                  <a:pos x="47" y="1"/>
                </a:cxn>
                <a:cxn ang="0">
                  <a:pos x="47" y="1"/>
                </a:cxn>
                <a:cxn ang="0">
                  <a:pos x="40" y="12"/>
                </a:cxn>
                <a:cxn ang="0">
                  <a:pos x="34" y="24"/>
                </a:cxn>
                <a:cxn ang="0">
                  <a:pos x="29" y="34"/>
                </a:cxn>
                <a:cxn ang="0">
                  <a:pos x="21" y="46"/>
                </a:cxn>
                <a:cxn ang="0">
                  <a:pos x="21" y="46"/>
                </a:cxn>
                <a:cxn ang="0">
                  <a:pos x="10" y="60"/>
                </a:cxn>
                <a:cxn ang="0">
                  <a:pos x="1" y="77"/>
                </a:cxn>
                <a:cxn ang="0">
                  <a:pos x="1" y="77"/>
                </a:cxn>
                <a:cxn ang="0">
                  <a:pos x="0" y="78"/>
                </a:cxn>
                <a:cxn ang="0">
                  <a:pos x="0" y="81"/>
                </a:cxn>
                <a:cxn ang="0">
                  <a:pos x="2" y="84"/>
                </a:cxn>
                <a:cxn ang="0">
                  <a:pos x="8" y="85"/>
                </a:cxn>
                <a:cxn ang="0">
                  <a:pos x="9" y="84"/>
                </a:cxn>
                <a:cxn ang="0">
                  <a:pos x="10" y="82"/>
                </a:cxn>
                <a:cxn ang="0">
                  <a:pos x="10" y="82"/>
                </a:cxn>
                <a:cxn ang="0">
                  <a:pos x="29" y="55"/>
                </a:cxn>
                <a:cxn ang="0">
                  <a:pos x="29" y="55"/>
                </a:cxn>
                <a:cxn ang="0">
                  <a:pos x="35" y="44"/>
                </a:cxn>
                <a:cxn ang="0">
                  <a:pos x="40" y="31"/>
                </a:cxn>
                <a:cxn ang="0">
                  <a:pos x="47" y="20"/>
                </a:cxn>
                <a:cxn ang="0">
                  <a:pos x="56" y="9"/>
                </a:cxn>
                <a:cxn ang="0">
                  <a:pos x="56" y="9"/>
                </a:cxn>
                <a:cxn ang="0">
                  <a:pos x="57" y="8"/>
                </a:cxn>
                <a:cxn ang="0">
                  <a:pos x="57" y="5"/>
                </a:cxn>
                <a:cxn ang="0">
                  <a:pos x="55" y="1"/>
                </a:cxn>
                <a:cxn ang="0">
                  <a:pos x="52" y="0"/>
                </a:cxn>
                <a:cxn ang="0">
                  <a:pos x="49" y="0"/>
                </a:cxn>
                <a:cxn ang="0">
                  <a:pos x="47" y="1"/>
                </a:cxn>
                <a:cxn ang="0">
                  <a:pos x="47" y="1"/>
                </a:cxn>
              </a:cxnLst>
              <a:rect l="0" t="0" r="r" b="b"/>
              <a:pathLst>
                <a:path w="57" h="85">
                  <a:moveTo>
                    <a:pt x="47" y="1"/>
                  </a:moveTo>
                  <a:lnTo>
                    <a:pt x="47" y="1"/>
                  </a:lnTo>
                  <a:lnTo>
                    <a:pt x="40" y="12"/>
                  </a:lnTo>
                  <a:lnTo>
                    <a:pt x="34" y="24"/>
                  </a:lnTo>
                  <a:lnTo>
                    <a:pt x="29" y="34"/>
                  </a:lnTo>
                  <a:lnTo>
                    <a:pt x="21" y="46"/>
                  </a:lnTo>
                  <a:lnTo>
                    <a:pt x="21" y="46"/>
                  </a:lnTo>
                  <a:lnTo>
                    <a:pt x="10" y="60"/>
                  </a:lnTo>
                  <a:lnTo>
                    <a:pt x="1" y="77"/>
                  </a:lnTo>
                  <a:lnTo>
                    <a:pt x="1" y="77"/>
                  </a:lnTo>
                  <a:lnTo>
                    <a:pt x="0" y="78"/>
                  </a:lnTo>
                  <a:lnTo>
                    <a:pt x="0" y="81"/>
                  </a:lnTo>
                  <a:lnTo>
                    <a:pt x="2" y="84"/>
                  </a:lnTo>
                  <a:lnTo>
                    <a:pt x="8" y="85"/>
                  </a:lnTo>
                  <a:lnTo>
                    <a:pt x="9" y="84"/>
                  </a:lnTo>
                  <a:lnTo>
                    <a:pt x="10" y="82"/>
                  </a:lnTo>
                  <a:lnTo>
                    <a:pt x="10" y="82"/>
                  </a:lnTo>
                  <a:lnTo>
                    <a:pt x="29" y="55"/>
                  </a:lnTo>
                  <a:lnTo>
                    <a:pt x="29" y="55"/>
                  </a:lnTo>
                  <a:lnTo>
                    <a:pt x="35" y="44"/>
                  </a:lnTo>
                  <a:lnTo>
                    <a:pt x="40" y="31"/>
                  </a:lnTo>
                  <a:lnTo>
                    <a:pt x="47" y="20"/>
                  </a:lnTo>
                  <a:lnTo>
                    <a:pt x="56" y="9"/>
                  </a:lnTo>
                  <a:lnTo>
                    <a:pt x="56" y="9"/>
                  </a:lnTo>
                  <a:lnTo>
                    <a:pt x="57" y="8"/>
                  </a:lnTo>
                  <a:lnTo>
                    <a:pt x="57" y="5"/>
                  </a:lnTo>
                  <a:lnTo>
                    <a:pt x="55" y="1"/>
                  </a:lnTo>
                  <a:lnTo>
                    <a:pt x="52"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4" name="chenying0907 751"/>
            <p:cNvSpPr/>
            <p:nvPr/>
          </p:nvSpPr>
          <p:spPr bwMode="auto">
            <a:xfrm>
              <a:off x="2652713" y="3736975"/>
              <a:ext cx="15875" cy="34925"/>
            </a:xfrm>
            <a:custGeom>
              <a:avLst/>
              <a:gdLst/>
              <a:ahLst/>
              <a:cxnLst>
                <a:cxn ang="0">
                  <a:pos x="29" y="5"/>
                </a:cxn>
                <a:cxn ang="0">
                  <a:pos x="29" y="5"/>
                </a:cxn>
                <a:cxn ang="0">
                  <a:pos x="28" y="19"/>
                </a:cxn>
                <a:cxn ang="0">
                  <a:pos x="24" y="29"/>
                </a:cxn>
                <a:cxn ang="0">
                  <a:pos x="20" y="41"/>
                </a:cxn>
                <a:cxn ang="0">
                  <a:pos x="15" y="51"/>
                </a:cxn>
                <a:cxn ang="0">
                  <a:pos x="15" y="51"/>
                </a:cxn>
                <a:cxn ang="0">
                  <a:pos x="9" y="59"/>
                </a:cxn>
                <a:cxn ang="0">
                  <a:pos x="4" y="66"/>
                </a:cxn>
                <a:cxn ang="0">
                  <a:pos x="4" y="66"/>
                </a:cxn>
                <a:cxn ang="0">
                  <a:pos x="2" y="72"/>
                </a:cxn>
                <a:cxn ang="0">
                  <a:pos x="0" y="80"/>
                </a:cxn>
                <a:cxn ang="0">
                  <a:pos x="0" y="80"/>
                </a:cxn>
                <a:cxn ang="0">
                  <a:pos x="0" y="83"/>
                </a:cxn>
                <a:cxn ang="0">
                  <a:pos x="2" y="84"/>
                </a:cxn>
                <a:cxn ang="0">
                  <a:pos x="4" y="85"/>
                </a:cxn>
                <a:cxn ang="0">
                  <a:pos x="6" y="85"/>
                </a:cxn>
                <a:cxn ang="0">
                  <a:pos x="9" y="84"/>
                </a:cxn>
                <a:cxn ang="0">
                  <a:pos x="11" y="83"/>
                </a:cxn>
                <a:cxn ang="0">
                  <a:pos x="12" y="80"/>
                </a:cxn>
                <a:cxn ang="0">
                  <a:pos x="12" y="80"/>
                </a:cxn>
                <a:cxn ang="0">
                  <a:pos x="13" y="73"/>
                </a:cxn>
                <a:cxn ang="0">
                  <a:pos x="16" y="70"/>
                </a:cxn>
                <a:cxn ang="0">
                  <a:pos x="20" y="66"/>
                </a:cxn>
                <a:cxn ang="0">
                  <a:pos x="23" y="60"/>
                </a:cxn>
                <a:cxn ang="0">
                  <a:pos x="23" y="60"/>
                </a:cxn>
                <a:cxn ang="0">
                  <a:pos x="30" y="43"/>
                </a:cxn>
                <a:cxn ang="0">
                  <a:pos x="30" y="43"/>
                </a:cxn>
                <a:cxn ang="0">
                  <a:pos x="37" y="25"/>
                </a:cxn>
                <a:cxn ang="0">
                  <a:pos x="40" y="16"/>
                </a:cxn>
                <a:cxn ang="0">
                  <a:pos x="41" y="5"/>
                </a:cxn>
                <a:cxn ang="0">
                  <a:pos x="41" y="5"/>
                </a:cxn>
                <a:cxn ang="0">
                  <a:pos x="40" y="4"/>
                </a:cxn>
                <a:cxn ang="0">
                  <a:pos x="38" y="2"/>
                </a:cxn>
                <a:cxn ang="0">
                  <a:pos x="36" y="0"/>
                </a:cxn>
                <a:cxn ang="0">
                  <a:pos x="30" y="2"/>
                </a:cxn>
                <a:cxn ang="0">
                  <a:pos x="29" y="4"/>
                </a:cxn>
                <a:cxn ang="0">
                  <a:pos x="29" y="5"/>
                </a:cxn>
                <a:cxn ang="0">
                  <a:pos x="29" y="5"/>
                </a:cxn>
              </a:cxnLst>
              <a:rect l="0" t="0" r="r" b="b"/>
              <a:pathLst>
                <a:path w="41" h="85">
                  <a:moveTo>
                    <a:pt x="29" y="5"/>
                  </a:moveTo>
                  <a:lnTo>
                    <a:pt x="29" y="5"/>
                  </a:lnTo>
                  <a:lnTo>
                    <a:pt x="28" y="19"/>
                  </a:lnTo>
                  <a:lnTo>
                    <a:pt x="24" y="29"/>
                  </a:lnTo>
                  <a:lnTo>
                    <a:pt x="20" y="41"/>
                  </a:lnTo>
                  <a:lnTo>
                    <a:pt x="15" y="51"/>
                  </a:lnTo>
                  <a:lnTo>
                    <a:pt x="15" y="51"/>
                  </a:lnTo>
                  <a:lnTo>
                    <a:pt x="9" y="59"/>
                  </a:lnTo>
                  <a:lnTo>
                    <a:pt x="4" y="66"/>
                  </a:lnTo>
                  <a:lnTo>
                    <a:pt x="4" y="66"/>
                  </a:lnTo>
                  <a:lnTo>
                    <a:pt x="2" y="72"/>
                  </a:lnTo>
                  <a:lnTo>
                    <a:pt x="0" y="80"/>
                  </a:lnTo>
                  <a:lnTo>
                    <a:pt x="0" y="80"/>
                  </a:lnTo>
                  <a:lnTo>
                    <a:pt x="0" y="83"/>
                  </a:lnTo>
                  <a:lnTo>
                    <a:pt x="2" y="84"/>
                  </a:lnTo>
                  <a:lnTo>
                    <a:pt x="4" y="85"/>
                  </a:lnTo>
                  <a:lnTo>
                    <a:pt x="6" y="85"/>
                  </a:lnTo>
                  <a:lnTo>
                    <a:pt x="9" y="84"/>
                  </a:lnTo>
                  <a:lnTo>
                    <a:pt x="11" y="83"/>
                  </a:lnTo>
                  <a:lnTo>
                    <a:pt x="12" y="80"/>
                  </a:lnTo>
                  <a:lnTo>
                    <a:pt x="12" y="80"/>
                  </a:lnTo>
                  <a:lnTo>
                    <a:pt x="13" y="73"/>
                  </a:lnTo>
                  <a:lnTo>
                    <a:pt x="16" y="70"/>
                  </a:lnTo>
                  <a:lnTo>
                    <a:pt x="20" y="66"/>
                  </a:lnTo>
                  <a:lnTo>
                    <a:pt x="23" y="60"/>
                  </a:lnTo>
                  <a:lnTo>
                    <a:pt x="23" y="60"/>
                  </a:lnTo>
                  <a:lnTo>
                    <a:pt x="30" y="43"/>
                  </a:lnTo>
                  <a:lnTo>
                    <a:pt x="30" y="43"/>
                  </a:lnTo>
                  <a:lnTo>
                    <a:pt x="37" y="25"/>
                  </a:lnTo>
                  <a:lnTo>
                    <a:pt x="40" y="16"/>
                  </a:lnTo>
                  <a:lnTo>
                    <a:pt x="41" y="5"/>
                  </a:lnTo>
                  <a:lnTo>
                    <a:pt x="41" y="5"/>
                  </a:lnTo>
                  <a:lnTo>
                    <a:pt x="40" y="4"/>
                  </a:lnTo>
                  <a:lnTo>
                    <a:pt x="38" y="2"/>
                  </a:lnTo>
                  <a:lnTo>
                    <a:pt x="36" y="0"/>
                  </a:lnTo>
                  <a:lnTo>
                    <a:pt x="30" y="2"/>
                  </a:lnTo>
                  <a:lnTo>
                    <a:pt x="29" y="4"/>
                  </a:lnTo>
                  <a:lnTo>
                    <a:pt x="29" y="5"/>
                  </a:lnTo>
                  <a:lnTo>
                    <a:pt x="29"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5" name="chenying0907 752"/>
            <p:cNvSpPr/>
            <p:nvPr/>
          </p:nvSpPr>
          <p:spPr bwMode="auto">
            <a:xfrm>
              <a:off x="2692401" y="3741738"/>
              <a:ext cx="11113" cy="31750"/>
            </a:xfrm>
            <a:custGeom>
              <a:avLst/>
              <a:gdLst/>
              <a:ahLst/>
              <a:cxnLst>
                <a:cxn ang="0">
                  <a:pos x="17" y="5"/>
                </a:cxn>
                <a:cxn ang="0">
                  <a:pos x="17" y="5"/>
                </a:cxn>
                <a:cxn ang="0">
                  <a:pos x="16" y="22"/>
                </a:cxn>
                <a:cxn ang="0">
                  <a:pos x="12" y="39"/>
                </a:cxn>
                <a:cxn ang="0">
                  <a:pos x="0" y="72"/>
                </a:cxn>
                <a:cxn ang="0">
                  <a:pos x="0" y="72"/>
                </a:cxn>
                <a:cxn ang="0">
                  <a:pos x="0" y="75"/>
                </a:cxn>
                <a:cxn ang="0">
                  <a:pos x="1" y="77"/>
                </a:cxn>
                <a:cxn ang="0">
                  <a:pos x="4" y="80"/>
                </a:cxn>
                <a:cxn ang="0">
                  <a:pos x="9" y="78"/>
                </a:cxn>
                <a:cxn ang="0">
                  <a:pos x="11" y="77"/>
                </a:cxn>
                <a:cxn ang="0">
                  <a:pos x="12" y="76"/>
                </a:cxn>
                <a:cxn ang="0">
                  <a:pos x="12" y="76"/>
                </a:cxn>
                <a:cxn ang="0">
                  <a:pos x="24" y="41"/>
                </a:cxn>
                <a:cxn ang="0">
                  <a:pos x="28" y="24"/>
                </a:cxn>
                <a:cxn ang="0">
                  <a:pos x="29" y="5"/>
                </a:cxn>
                <a:cxn ang="0">
                  <a:pos x="29" y="5"/>
                </a:cxn>
                <a:cxn ang="0">
                  <a:pos x="29" y="3"/>
                </a:cxn>
                <a:cxn ang="0">
                  <a:pos x="28" y="1"/>
                </a:cxn>
                <a:cxn ang="0">
                  <a:pos x="24" y="0"/>
                </a:cxn>
                <a:cxn ang="0">
                  <a:pos x="20" y="1"/>
                </a:cxn>
                <a:cxn ang="0">
                  <a:pos x="18" y="3"/>
                </a:cxn>
                <a:cxn ang="0">
                  <a:pos x="17" y="5"/>
                </a:cxn>
                <a:cxn ang="0">
                  <a:pos x="17" y="5"/>
                </a:cxn>
              </a:cxnLst>
              <a:rect l="0" t="0" r="r" b="b"/>
              <a:pathLst>
                <a:path w="29" h="80">
                  <a:moveTo>
                    <a:pt x="17" y="5"/>
                  </a:moveTo>
                  <a:lnTo>
                    <a:pt x="17" y="5"/>
                  </a:lnTo>
                  <a:lnTo>
                    <a:pt x="16" y="22"/>
                  </a:lnTo>
                  <a:lnTo>
                    <a:pt x="12" y="39"/>
                  </a:lnTo>
                  <a:lnTo>
                    <a:pt x="0" y="72"/>
                  </a:lnTo>
                  <a:lnTo>
                    <a:pt x="0" y="72"/>
                  </a:lnTo>
                  <a:lnTo>
                    <a:pt x="0" y="75"/>
                  </a:lnTo>
                  <a:lnTo>
                    <a:pt x="1" y="77"/>
                  </a:lnTo>
                  <a:lnTo>
                    <a:pt x="4" y="80"/>
                  </a:lnTo>
                  <a:lnTo>
                    <a:pt x="9" y="78"/>
                  </a:lnTo>
                  <a:lnTo>
                    <a:pt x="11" y="77"/>
                  </a:lnTo>
                  <a:lnTo>
                    <a:pt x="12" y="76"/>
                  </a:lnTo>
                  <a:lnTo>
                    <a:pt x="12" y="76"/>
                  </a:lnTo>
                  <a:lnTo>
                    <a:pt x="24" y="41"/>
                  </a:lnTo>
                  <a:lnTo>
                    <a:pt x="28" y="24"/>
                  </a:lnTo>
                  <a:lnTo>
                    <a:pt x="29" y="5"/>
                  </a:lnTo>
                  <a:lnTo>
                    <a:pt x="29" y="5"/>
                  </a:lnTo>
                  <a:lnTo>
                    <a:pt x="29" y="3"/>
                  </a:lnTo>
                  <a:lnTo>
                    <a:pt x="28" y="1"/>
                  </a:lnTo>
                  <a:lnTo>
                    <a:pt x="24" y="0"/>
                  </a:lnTo>
                  <a:lnTo>
                    <a:pt x="20" y="1"/>
                  </a:lnTo>
                  <a:lnTo>
                    <a:pt x="18" y="3"/>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6" name="chenying0907 753"/>
            <p:cNvSpPr/>
            <p:nvPr/>
          </p:nvSpPr>
          <p:spPr bwMode="auto">
            <a:xfrm>
              <a:off x="2730501" y="3740150"/>
              <a:ext cx="15875" cy="33338"/>
            </a:xfrm>
            <a:custGeom>
              <a:avLst/>
              <a:gdLst/>
              <a:ahLst/>
              <a:cxnLst>
                <a:cxn ang="0">
                  <a:pos x="28" y="5"/>
                </a:cxn>
                <a:cxn ang="0">
                  <a:pos x="28" y="5"/>
                </a:cxn>
                <a:cxn ang="0">
                  <a:pos x="28" y="14"/>
                </a:cxn>
                <a:cxn ang="0">
                  <a:pos x="25" y="23"/>
                </a:cxn>
                <a:cxn ang="0">
                  <a:pos x="22" y="32"/>
                </a:cxn>
                <a:cxn ang="0">
                  <a:pos x="19" y="42"/>
                </a:cxn>
                <a:cxn ang="0">
                  <a:pos x="9" y="59"/>
                </a:cxn>
                <a:cxn ang="0">
                  <a:pos x="0" y="76"/>
                </a:cxn>
                <a:cxn ang="0">
                  <a:pos x="0" y="76"/>
                </a:cxn>
                <a:cxn ang="0">
                  <a:pos x="0" y="78"/>
                </a:cxn>
                <a:cxn ang="0">
                  <a:pos x="0" y="81"/>
                </a:cxn>
                <a:cxn ang="0">
                  <a:pos x="3" y="83"/>
                </a:cxn>
                <a:cxn ang="0">
                  <a:pos x="7" y="85"/>
                </a:cxn>
                <a:cxn ang="0">
                  <a:pos x="9" y="83"/>
                </a:cxn>
                <a:cxn ang="0">
                  <a:pos x="11" y="82"/>
                </a:cxn>
                <a:cxn ang="0">
                  <a:pos x="11" y="82"/>
                </a:cxn>
                <a:cxn ang="0">
                  <a:pos x="20" y="64"/>
                </a:cxn>
                <a:cxn ang="0">
                  <a:pos x="29" y="44"/>
                </a:cxn>
                <a:cxn ang="0">
                  <a:pos x="33" y="35"/>
                </a:cxn>
                <a:cxn ang="0">
                  <a:pos x="37" y="26"/>
                </a:cxn>
                <a:cxn ang="0">
                  <a:pos x="38" y="15"/>
                </a:cxn>
                <a:cxn ang="0">
                  <a:pos x="39" y="5"/>
                </a:cxn>
                <a:cxn ang="0">
                  <a:pos x="39" y="5"/>
                </a:cxn>
                <a:cxn ang="0">
                  <a:pos x="39" y="2"/>
                </a:cxn>
                <a:cxn ang="0">
                  <a:pos x="38" y="1"/>
                </a:cxn>
                <a:cxn ang="0">
                  <a:pos x="34" y="0"/>
                </a:cxn>
                <a:cxn ang="0">
                  <a:pos x="30" y="1"/>
                </a:cxn>
                <a:cxn ang="0">
                  <a:pos x="29" y="2"/>
                </a:cxn>
                <a:cxn ang="0">
                  <a:pos x="28" y="5"/>
                </a:cxn>
                <a:cxn ang="0">
                  <a:pos x="28" y="5"/>
                </a:cxn>
              </a:cxnLst>
              <a:rect l="0" t="0" r="r" b="b"/>
              <a:pathLst>
                <a:path w="39" h="85">
                  <a:moveTo>
                    <a:pt x="28" y="5"/>
                  </a:moveTo>
                  <a:lnTo>
                    <a:pt x="28" y="5"/>
                  </a:lnTo>
                  <a:lnTo>
                    <a:pt x="28" y="14"/>
                  </a:lnTo>
                  <a:lnTo>
                    <a:pt x="25" y="23"/>
                  </a:lnTo>
                  <a:lnTo>
                    <a:pt x="22" y="32"/>
                  </a:lnTo>
                  <a:lnTo>
                    <a:pt x="19" y="42"/>
                  </a:lnTo>
                  <a:lnTo>
                    <a:pt x="9" y="59"/>
                  </a:lnTo>
                  <a:lnTo>
                    <a:pt x="0" y="76"/>
                  </a:lnTo>
                  <a:lnTo>
                    <a:pt x="0" y="76"/>
                  </a:lnTo>
                  <a:lnTo>
                    <a:pt x="0" y="78"/>
                  </a:lnTo>
                  <a:lnTo>
                    <a:pt x="0" y="81"/>
                  </a:lnTo>
                  <a:lnTo>
                    <a:pt x="3" y="83"/>
                  </a:lnTo>
                  <a:lnTo>
                    <a:pt x="7" y="85"/>
                  </a:lnTo>
                  <a:lnTo>
                    <a:pt x="9" y="83"/>
                  </a:lnTo>
                  <a:lnTo>
                    <a:pt x="11" y="82"/>
                  </a:lnTo>
                  <a:lnTo>
                    <a:pt x="11" y="82"/>
                  </a:lnTo>
                  <a:lnTo>
                    <a:pt x="20" y="64"/>
                  </a:lnTo>
                  <a:lnTo>
                    <a:pt x="29" y="44"/>
                  </a:lnTo>
                  <a:lnTo>
                    <a:pt x="33" y="35"/>
                  </a:lnTo>
                  <a:lnTo>
                    <a:pt x="37" y="26"/>
                  </a:lnTo>
                  <a:lnTo>
                    <a:pt x="38" y="15"/>
                  </a:lnTo>
                  <a:lnTo>
                    <a:pt x="39" y="5"/>
                  </a:lnTo>
                  <a:lnTo>
                    <a:pt x="39" y="5"/>
                  </a:lnTo>
                  <a:lnTo>
                    <a:pt x="39" y="2"/>
                  </a:lnTo>
                  <a:lnTo>
                    <a:pt x="38" y="1"/>
                  </a:lnTo>
                  <a:lnTo>
                    <a:pt x="34" y="0"/>
                  </a:lnTo>
                  <a:lnTo>
                    <a:pt x="30" y="1"/>
                  </a:lnTo>
                  <a:lnTo>
                    <a:pt x="29" y="2"/>
                  </a:lnTo>
                  <a:lnTo>
                    <a:pt x="28" y="5"/>
                  </a:lnTo>
                  <a:lnTo>
                    <a:pt x="2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7" name="chenying0907 754"/>
            <p:cNvSpPr/>
            <p:nvPr/>
          </p:nvSpPr>
          <p:spPr bwMode="auto">
            <a:xfrm>
              <a:off x="2205038" y="3208338"/>
              <a:ext cx="87313" cy="84138"/>
            </a:xfrm>
            <a:custGeom>
              <a:avLst/>
              <a:gdLst/>
              <a:ahLst/>
              <a:cxnLst>
                <a:cxn ang="0">
                  <a:pos x="213" y="1"/>
                </a:cxn>
                <a:cxn ang="0">
                  <a:pos x="213" y="1"/>
                </a:cxn>
                <a:cxn ang="0">
                  <a:pos x="185" y="29"/>
                </a:cxn>
                <a:cxn ang="0">
                  <a:pos x="154" y="55"/>
                </a:cxn>
                <a:cxn ang="0">
                  <a:pos x="126" y="81"/>
                </a:cxn>
                <a:cxn ang="0">
                  <a:pos x="113" y="95"/>
                </a:cxn>
                <a:cxn ang="0">
                  <a:pos x="98" y="110"/>
                </a:cxn>
                <a:cxn ang="0">
                  <a:pos x="98" y="110"/>
                </a:cxn>
                <a:cxn ang="0">
                  <a:pos x="86" y="122"/>
                </a:cxn>
                <a:cxn ang="0">
                  <a:pos x="73" y="133"/>
                </a:cxn>
                <a:cxn ang="0">
                  <a:pos x="47" y="157"/>
                </a:cxn>
                <a:cxn ang="0">
                  <a:pos x="34" y="167"/>
                </a:cxn>
                <a:cxn ang="0">
                  <a:pos x="21" y="180"/>
                </a:cxn>
                <a:cxn ang="0">
                  <a:pos x="11" y="194"/>
                </a:cxn>
                <a:cxn ang="0">
                  <a:pos x="1" y="208"/>
                </a:cxn>
                <a:cxn ang="0">
                  <a:pos x="1" y="208"/>
                </a:cxn>
                <a:cxn ang="0">
                  <a:pos x="0" y="211"/>
                </a:cxn>
                <a:cxn ang="0">
                  <a:pos x="0" y="212"/>
                </a:cxn>
                <a:cxn ang="0">
                  <a:pos x="3" y="216"/>
                </a:cxn>
                <a:cxn ang="0">
                  <a:pos x="7" y="216"/>
                </a:cxn>
                <a:cxn ang="0">
                  <a:pos x="9" y="216"/>
                </a:cxn>
                <a:cxn ang="0">
                  <a:pos x="11" y="213"/>
                </a:cxn>
                <a:cxn ang="0">
                  <a:pos x="11" y="213"/>
                </a:cxn>
                <a:cxn ang="0">
                  <a:pos x="20" y="200"/>
                </a:cxn>
                <a:cxn ang="0">
                  <a:pos x="30" y="187"/>
                </a:cxn>
                <a:cxn ang="0">
                  <a:pos x="42" y="174"/>
                </a:cxn>
                <a:cxn ang="0">
                  <a:pos x="54" y="162"/>
                </a:cxn>
                <a:cxn ang="0">
                  <a:pos x="81" y="139"/>
                </a:cxn>
                <a:cxn ang="0">
                  <a:pos x="107" y="118"/>
                </a:cxn>
                <a:cxn ang="0">
                  <a:pos x="107" y="118"/>
                </a:cxn>
                <a:cxn ang="0">
                  <a:pos x="120" y="106"/>
                </a:cxn>
                <a:cxn ang="0">
                  <a:pos x="132" y="93"/>
                </a:cxn>
                <a:cxn ang="0">
                  <a:pos x="145" y="80"/>
                </a:cxn>
                <a:cxn ang="0">
                  <a:pos x="158" y="67"/>
                </a:cxn>
                <a:cxn ang="0">
                  <a:pos x="158" y="67"/>
                </a:cxn>
                <a:cxn ang="0">
                  <a:pos x="190" y="38"/>
                </a:cxn>
                <a:cxn ang="0">
                  <a:pos x="221" y="9"/>
                </a:cxn>
                <a:cxn ang="0">
                  <a:pos x="221" y="9"/>
                </a:cxn>
                <a:cxn ang="0">
                  <a:pos x="222" y="8"/>
                </a:cxn>
                <a:cxn ang="0">
                  <a:pos x="222" y="5"/>
                </a:cxn>
                <a:cxn ang="0">
                  <a:pos x="221" y="1"/>
                </a:cxn>
                <a:cxn ang="0">
                  <a:pos x="217" y="0"/>
                </a:cxn>
                <a:cxn ang="0">
                  <a:pos x="215" y="0"/>
                </a:cxn>
                <a:cxn ang="0">
                  <a:pos x="213" y="1"/>
                </a:cxn>
                <a:cxn ang="0">
                  <a:pos x="213" y="1"/>
                </a:cxn>
              </a:cxnLst>
              <a:rect l="0" t="0" r="r" b="b"/>
              <a:pathLst>
                <a:path w="222" h="216">
                  <a:moveTo>
                    <a:pt x="213" y="1"/>
                  </a:moveTo>
                  <a:lnTo>
                    <a:pt x="213" y="1"/>
                  </a:lnTo>
                  <a:lnTo>
                    <a:pt x="185" y="29"/>
                  </a:lnTo>
                  <a:lnTo>
                    <a:pt x="154" y="55"/>
                  </a:lnTo>
                  <a:lnTo>
                    <a:pt x="126" y="81"/>
                  </a:lnTo>
                  <a:lnTo>
                    <a:pt x="113" y="95"/>
                  </a:lnTo>
                  <a:lnTo>
                    <a:pt x="98" y="110"/>
                  </a:lnTo>
                  <a:lnTo>
                    <a:pt x="98" y="110"/>
                  </a:lnTo>
                  <a:lnTo>
                    <a:pt x="86" y="122"/>
                  </a:lnTo>
                  <a:lnTo>
                    <a:pt x="73" y="133"/>
                  </a:lnTo>
                  <a:lnTo>
                    <a:pt x="47" y="157"/>
                  </a:lnTo>
                  <a:lnTo>
                    <a:pt x="34" y="167"/>
                  </a:lnTo>
                  <a:lnTo>
                    <a:pt x="21" y="180"/>
                  </a:lnTo>
                  <a:lnTo>
                    <a:pt x="11" y="194"/>
                  </a:lnTo>
                  <a:lnTo>
                    <a:pt x="1" y="208"/>
                  </a:lnTo>
                  <a:lnTo>
                    <a:pt x="1" y="208"/>
                  </a:lnTo>
                  <a:lnTo>
                    <a:pt x="0" y="211"/>
                  </a:lnTo>
                  <a:lnTo>
                    <a:pt x="0" y="212"/>
                  </a:lnTo>
                  <a:lnTo>
                    <a:pt x="3" y="216"/>
                  </a:lnTo>
                  <a:lnTo>
                    <a:pt x="7" y="216"/>
                  </a:lnTo>
                  <a:lnTo>
                    <a:pt x="9" y="216"/>
                  </a:lnTo>
                  <a:lnTo>
                    <a:pt x="11" y="213"/>
                  </a:lnTo>
                  <a:lnTo>
                    <a:pt x="11" y="213"/>
                  </a:lnTo>
                  <a:lnTo>
                    <a:pt x="20" y="200"/>
                  </a:lnTo>
                  <a:lnTo>
                    <a:pt x="30" y="187"/>
                  </a:lnTo>
                  <a:lnTo>
                    <a:pt x="42" y="174"/>
                  </a:lnTo>
                  <a:lnTo>
                    <a:pt x="54" y="162"/>
                  </a:lnTo>
                  <a:lnTo>
                    <a:pt x="81" y="139"/>
                  </a:lnTo>
                  <a:lnTo>
                    <a:pt x="107" y="118"/>
                  </a:lnTo>
                  <a:lnTo>
                    <a:pt x="107" y="118"/>
                  </a:lnTo>
                  <a:lnTo>
                    <a:pt x="120" y="106"/>
                  </a:lnTo>
                  <a:lnTo>
                    <a:pt x="132" y="93"/>
                  </a:lnTo>
                  <a:lnTo>
                    <a:pt x="145" y="80"/>
                  </a:lnTo>
                  <a:lnTo>
                    <a:pt x="158" y="67"/>
                  </a:lnTo>
                  <a:lnTo>
                    <a:pt x="158" y="67"/>
                  </a:lnTo>
                  <a:lnTo>
                    <a:pt x="190" y="38"/>
                  </a:lnTo>
                  <a:lnTo>
                    <a:pt x="221" y="9"/>
                  </a:lnTo>
                  <a:lnTo>
                    <a:pt x="221" y="9"/>
                  </a:lnTo>
                  <a:lnTo>
                    <a:pt x="222" y="8"/>
                  </a:lnTo>
                  <a:lnTo>
                    <a:pt x="222"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8" name="chenying0907 755"/>
            <p:cNvSpPr/>
            <p:nvPr/>
          </p:nvSpPr>
          <p:spPr bwMode="auto">
            <a:xfrm>
              <a:off x="2201863" y="3219450"/>
              <a:ext cx="152400" cy="155575"/>
            </a:xfrm>
            <a:custGeom>
              <a:avLst/>
              <a:gdLst/>
              <a:ahLst/>
              <a:cxnLst>
                <a:cxn ang="0">
                  <a:pos x="373" y="0"/>
                </a:cxn>
                <a:cxn ang="0">
                  <a:pos x="348" y="17"/>
                </a:cxn>
                <a:cxn ang="0">
                  <a:pos x="324" y="39"/>
                </a:cxn>
                <a:cxn ang="0">
                  <a:pos x="282" y="86"/>
                </a:cxn>
                <a:cxn ang="0">
                  <a:pos x="230" y="142"/>
                </a:cxn>
                <a:cxn ang="0">
                  <a:pos x="175" y="195"/>
                </a:cxn>
                <a:cxn ang="0">
                  <a:pos x="119" y="244"/>
                </a:cxn>
                <a:cxn ang="0">
                  <a:pos x="80" y="282"/>
                </a:cxn>
                <a:cxn ang="0">
                  <a:pos x="67" y="297"/>
                </a:cxn>
                <a:cxn ang="0">
                  <a:pos x="18" y="356"/>
                </a:cxn>
                <a:cxn ang="0">
                  <a:pos x="1" y="378"/>
                </a:cxn>
                <a:cxn ang="0">
                  <a:pos x="0" y="387"/>
                </a:cxn>
                <a:cxn ang="0">
                  <a:pos x="0" y="390"/>
                </a:cxn>
                <a:cxn ang="0">
                  <a:pos x="5" y="393"/>
                </a:cxn>
                <a:cxn ang="0">
                  <a:pos x="10" y="390"/>
                </a:cxn>
                <a:cxn ang="0">
                  <a:pos x="10" y="387"/>
                </a:cxn>
                <a:cxn ang="0">
                  <a:pos x="14" y="375"/>
                </a:cxn>
                <a:cxn ang="0">
                  <a:pos x="37" y="350"/>
                </a:cxn>
                <a:cxn ang="0">
                  <a:pos x="44" y="341"/>
                </a:cxn>
                <a:cxn ang="0">
                  <a:pos x="69" y="311"/>
                </a:cxn>
                <a:cxn ang="0">
                  <a:pos x="95" y="282"/>
                </a:cxn>
                <a:cxn ang="0">
                  <a:pos x="144" y="235"/>
                </a:cxn>
                <a:cxn ang="0">
                  <a:pos x="196" y="192"/>
                </a:cxn>
                <a:cxn ang="0">
                  <a:pos x="208" y="183"/>
                </a:cxn>
                <a:cxn ang="0">
                  <a:pos x="242" y="149"/>
                </a:cxn>
                <a:cxn ang="0">
                  <a:pos x="284" y="102"/>
                </a:cxn>
                <a:cxn ang="0">
                  <a:pos x="327" y="51"/>
                </a:cxn>
                <a:cxn ang="0">
                  <a:pos x="352" y="27"/>
                </a:cxn>
                <a:cxn ang="0">
                  <a:pos x="379" y="10"/>
                </a:cxn>
                <a:cxn ang="0">
                  <a:pos x="381" y="9"/>
                </a:cxn>
                <a:cxn ang="0">
                  <a:pos x="382" y="5"/>
                </a:cxn>
                <a:cxn ang="0">
                  <a:pos x="378" y="0"/>
                </a:cxn>
                <a:cxn ang="0">
                  <a:pos x="373" y="0"/>
                </a:cxn>
              </a:cxnLst>
              <a:rect l="0" t="0" r="r" b="b"/>
              <a:pathLst>
                <a:path w="382" h="393">
                  <a:moveTo>
                    <a:pt x="373" y="0"/>
                  </a:moveTo>
                  <a:lnTo>
                    <a:pt x="373" y="0"/>
                  </a:lnTo>
                  <a:lnTo>
                    <a:pt x="360" y="8"/>
                  </a:lnTo>
                  <a:lnTo>
                    <a:pt x="348" y="17"/>
                  </a:lnTo>
                  <a:lnTo>
                    <a:pt x="335" y="27"/>
                  </a:lnTo>
                  <a:lnTo>
                    <a:pt x="324" y="39"/>
                  </a:lnTo>
                  <a:lnTo>
                    <a:pt x="303" y="63"/>
                  </a:lnTo>
                  <a:lnTo>
                    <a:pt x="282" y="86"/>
                  </a:lnTo>
                  <a:lnTo>
                    <a:pt x="282" y="86"/>
                  </a:lnTo>
                  <a:lnTo>
                    <a:pt x="230" y="142"/>
                  </a:lnTo>
                  <a:lnTo>
                    <a:pt x="203" y="168"/>
                  </a:lnTo>
                  <a:lnTo>
                    <a:pt x="175" y="195"/>
                  </a:lnTo>
                  <a:lnTo>
                    <a:pt x="175" y="195"/>
                  </a:lnTo>
                  <a:lnTo>
                    <a:pt x="119" y="244"/>
                  </a:lnTo>
                  <a:lnTo>
                    <a:pt x="93" y="269"/>
                  </a:lnTo>
                  <a:lnTo>
                    <a:pt x="80" y="282"/>
                  </a:lnTo>
                  <a:lnTo>
                    <a:pt x="67" y="297"/>
                  </a:lnTo>
                  <a:lnTo>
                    <a:pt x="67" y="297"/>
                  </a:lnTo>
                  <a:lnTo>
                    <a:pt x="18" y="356"/>
                  </a:lnTo>
                  <a:lnTo>
                    <a:pt x="18" y="356"/>
                  </a:lnTo>
                  <a:lnTo>
                    <a:pt x="5" y="370"/>
                  </a:lnTo>
                  <a:lnTo>
                    <a:pt x="1" y="378"/>
                  </a:lnTo>
                  <a:lnTo>
                    <a:pt x="0" y="383"/>
                  </a:lnTo>
                  <a:lnTo>
                    <a:pt x="0" y="387"/>
                  </a:lnTo>
                  <a:lnTo>
                    <a:pt x="0" y="387"/>
                  </a:lnTo>
                  <a:lnTo>
                    <a:pt x="0" y="390"/>
                  </a:lnTo>
                  <a:lnTo>
                    <a:pt x="1" y="392"/>
                  </a:lnTo>
                  <a:lnTo>
                    <a:pt x="5" y="393"/>
                  </a:lnTo>
                  <a:lnTo>
                    <a:pt x="9" y="392"/>
                  </a:lnTo>
                  <a:lnTo>
                    <a:pt x="10" y="390"/>
                  </a:lnTo>
                  <a:lnTo>
                    <a:pt x="10" y="387"/>
                  </a:lnTo>
                  <a:lnTo>
                    <a:pt x="10" y="387"/>
                  </a:lnTo>
                  <a:lnTo>
                    <a:pt x="12" y="382"/>
                  </a:lnTo>
                  <a:lnTo>
                    <a:pt x="14" y="375"/>
                  </a:lnTo>
                  <a:lnTo>
                    <a:pt x="25" y="363"/>
                  </a:lnTo>
                  <a:lnTo>
                    <a:pt x="37" y="350"/>
                  </a:lnTo>
                  <a:lnTo>
                    <a:pt x="44" y="341"/>
                  </a:lnTo>
                  <a:lnTo>
                    <a:pt x="44" y="341"/>
                  </a:lnTo>
                  <a:lnTo>
                    <a:pt x="56" y="325"/>
                  </a:lnTo>
                  <a:lnTo>
                    <a:pt x="69" y="311"/>
                  </a:lnTo>
                  <a:lnTo>
                    <a:pt x="95" y="282"/>
                  </a:lnTo>
                  <a:lnTo>
                    <a:pt x="95" y="282"/>
                  </a:lnTo>
                  <a:lnTo>
                    <a:pt x="119" y="259"/>
                  </a:lnTo>
                  <a:lnTo>
                    <a:pt x="144" y="235"/>
                  </a:lnTo>
                  <a:lnTo>
                    <a:pt x="170" y="213"/>
                  </a:lnTo>
                  <a:lnTo>
                    <a:pt x="196" y="192"/>
                  </a:lnTo>
                  <a:lnTo>
                    <a:pt x="196" y="192"/>
                  </a:lnTo>
                  <a:lnTo>
                    <a:pt x="208" y="183"/>
                  </a:lnTo>
                  <a:lnTo>
                    <a:pt x="220" y="172"/>
                  </a:lnTo>
                  <a:lnTo>
                    <a:pt x="242" y="149"/>
                  </a:lnTo>
                  <a:lnTo>
                    <a:pt x="284" y="102"/>
                  </a:lnTo>
                  <a:lnTo>
                    <a:pt x="284" y="102"/>
                  </a:lnTo>
                  <a:lnTo>
                    <a:pt x="305" y="77"/>
                  </a:lnTo>
                  <a:lnTo>
                    <a:pt x="327" y="51"/>
                  </a:lnTo>
                  <a:lnTo>
                    <a:pt x="340" y="39"/>
                  </a:lnTo>
                  <a:lnTo>
                    <a:pt x="352" y="27"/>
                  </a:lnTo>
                  <a:lnTo>
                    <a:pt x="365" y="18"/>
                  </a:lnTo>
                  <a:lnTo>
                    <a:pt x="379" y="10"/>
                  </a:lnTo>
                  <a:lnTo>
                    <a:pt x="379" y="10"/>
                  </a:lnTo>
                  <a:lnTo>
                    <a:pt x="381" y="9"/>
                  </a:lnTo>
                  <a:lnTo>
                    <a:pt x="382" y="6"/>
                  </a:lnTo>
                  <a:lnTo>
                    <a:pt x="382" y="5"/>
                  </a:lnTo>
                  <a:lnTo>
                    <a:pt x="381" y="2"/>
                  </a:lnTo>
                  <a:lnTo>
                    <a:pt x="378" y="0"/>
                  </a:lnTo>
                  <a:lnTo>
                    <a:pt x="375" y="0"/>
                  </a:lnTo>
                  <a:lnTo>
                    <a:pt x="373" y="0"/>
                  </a:lnTo>
                  <a:lnTo>
                    <a:pt x="373"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99" name="chenying0907 756"/>
            <p:cNvSpPr/>
            <p:nvPr/>
          </p:nvSpPr>
          <p:spPr bwMode="auto">
            <a:xfrm>
              <a:off x="2279651" y="3287713"/>
              <a:ext cx="139700" cy="149225"/>
            </a:xfrm>
            <a:custGeom>
              <a:avLst/>
              <a:gdLst/>
              <a:ahLst/>
              <a:cxnLst>
                <a:cxn ang="0">
                  <a:pos x="343" y="4"/>
                </a:cxn>
                <a:cxn ang="0">
                  <a:pos x="338" y="13"/>
                </a:cxn>
                <a:cxn ang="0">
                  <a:pos x="312" y="45"/>
                </a:cxn>
                <a:cxn ang="0">
                  <a:pos x="288" y="71"/>
                </a:cxn>
                <a:cxn ang="0">
                  <a:pos x="263" y="97"/>
                </a:cxn>
                <a:cxn ang="0">
                  <a:pos x="161" y="195"/>
                </a:cxn>
                <a:cxn ang="0">
                  <a:pos x="117" y="241"/>
                </a:cxn>
                <a:cxn ang="0">
                  <a:pos x="74" y="288"/>
                </a:cxn>
                <a:cxn ang="0">
                  <a:pos x="65" y="297"/>
                </a:cxn>
                <a:cxn ang="0">
                  <a:pos x="46" y="315"/>
                </a:cxn>
                <a:cxn ang="0">
                  <a:pos x="38" y="326"/>
                </a:cxn>
                <a:cxn ang="0">
                  <a:pos x="24" y="349"/>
                </a:cxn>
                <a:cxn ang="0">
                  <a:pos x="16" y="360"/>
                </a:cxn>
                <a:cxn ang="0">
                  <a:pos x="4" y="365"/>
                </a:cxn>
                <a:cxn ang="0">
                  <a:pos x="3" y="366"/>
                </a:cxn>
                <a:cxn ang="0">
                  <a:pos x="0" y="372"/>
                </a:cxn>
                <a:cxn ang="0">
                  <a:pos x="4" y="375"/>
                </a:cxn>
                <a:cxn ang="0">
                  <a:pos x="12" y="377"/>
                </a:cxn>
                <a:cxn ang="0">
                  <a:pos x="15" y="375"/>
                </a:cxn>
                <a:cxn ang="0">
                  <a:pos x="17" y="373"/>
                </a:cxn>
                <a:cxn ang="0">
                  <a:pos x="28" y="362"/>
                </a:cxn>
                <a:cxn ang="0">
                  <a:pos x="45" y="339"/>
                </a:cxn>
                <a:cxn ang="0">
                  <a:pos x="63" y="315"/>
                </a:cxn>
                <a:cxn ang="0">
                  <a:pos x="89" y="288"/>
                </a:cxn>
                <a:cxn ang="0">
                  <a:pos x="142" y="230"/>
                </a:cxn>
                <a:cxn ang="0">
                  <a:pos x="171" y="203"/>
                </a:cxn>
                <a:cxn ang="0">
                  <a:pos x="198" y="178"/>
                </a:cxn>
                <a:cxn ang="0">
                  <a:pos x="278" y="97"/>
                </a:cxn>
                <a:cxn ang="0">
                  <a:pos x="304" y="72"/>
                </a:cxn>
                <a:cxn ang="0">
                  <a:pos x="328" y="45"/>
                </a:cxn>
                <a:cxn ang="0">
                  <a:pos x="335" y="35"/>
                </a:cxn>
                <a:cxn ang="0">
                  <a:pos x="350" y="17"/>
                </a:cxn>
                <a:cxn ang="0">
                  <a:pos x="354" y="7"/>
                </a:cxn>
                <a:cxn ang="0">
                  <a:pos x="354" y="4"/>
                </a:cxn>
                <a:cxn ang="0">
                  <a:pos x="350" y="0"/>
                </a:cxn>
                <a:cxn ang="0">
                  <a:pos x="345" y="1"/>
                </a:cxn>
                <a:cxn ang="0">
                  <a:pos x="343" y="4"/>
                </a:cxn>
              </a:cxnLst>
              <a:rect l="0" t="0" r="r" b="b"/>
              <a:pathLst>
                <a:path w="354" h="377">
                  <a:moveTo>
                    <a:pt x="343" y="4"/>
                  </a:moveTo>
                  <a:lnTo>
                    <a:pt x="343" y="4"/>
                  </a:lnTo>
                  <a:lnTo>
                    <a:pt x="342" y="8"/>
                  </a:lnTo>
                  <a:lnTo>
                    <a:pt x="338" y="13"/>
                  </a:lnTo>
                  <a:lnTo>
                    <a:pt x="329" y="25"/>
                  </a:lnTo>
                  <a:lnTo>
                    <a:pt x="312" y="45"/>
                  </a:lnTo>
                  <a:lnTo>
                    <a:pt x="312" y="45"/>
                  </a:lnTo>
                  <a:lnTo>
                    <a:pt x="288" y="71"/>
                  </a:lnTo>
                  <a:lnTo>
                    <a:pt x="263" y="97"/>
                  </a:lnTo>
                  <a:lnTo>
                    <a:pt x="263" y="97"/>
                  </a:lnTo>
                  <a:lnTo>
                    <a:pt x="212" y="147"/>
                  </a:lnTo>
                  <a:lnTo>
                    <a:pt x="161" y="195"/>
                  </a:lnTo>
                  <a:lnTo>
                    <a:pt x="161" y="195"/>
                  </a:lnTo>
                  <a:lnTo>
                    <a:pt x="117" y="241"/>
                  </a:lnTo>
                  <a:lnTo>
                    <a:pt x="96" y="263"/>
                  </a:lnTo>
                  <a:lnTo>
                    <a:pt x="74" y="288"/>
                  </a:lnTo>
                  <a:lnTo>
                    <a:pt x="74" y="288"/>
                  </a:lnTo>
                  <a:lnTo>
                    <a:pt x="65" y="297"/>
                  </a:lnTo>
                  <a:lnTo>
                    <a:pt x="55" y="306"/>
                  </a:lnTo>
                  <a:lnTo>
                    <a:pt x="46" y="315"/>
                  </a:lnTo>
                  <a:lnTo>
                    <a:pt x="38" y="326"/>
                  </a:lnTo>
                  <a:lnTo>
                    <a:pt x="38" y="326"/>
                  </a:lnTo>
                  <a:lnTo>
                    <a:pt x="32" y="336"/>
                  </a:lnTo>
                  <a:lnTo>
                    <a:pt x="24" y="349"/>
                  </a:lnTo>
                  <a:lnTo>
                    <a:pt x="20" y="355"/>
                  </a:lnTo>
                  <a:lnTo>
                    <a:pt x="16" y="360"/>
                  </a:lnTo>
                  <a:lnTo>
                    <a:pt x="11" y="362"/>
                  </a:lnTo>
                  <a:lnTo>
                    <a:pt x="4" y="365"/>
                  </a:lnTo>
                  <a:lnTo>
                    <a:pt x="4" y="365"/>
                  </a:lnTo>
                  <a:lnTo>
                    <a:pt x="3" y="366"/>
                  </a:lnTo>
                  <a:lnTo>
                    <a:pt x="2" y="368"/>
                  </a:lnTo>
                  <a:lnTo>
                    <a:pt x="0" y="372"/>
                  </a:lnTo>
                  <a:lnTo>
                    <a:pt x="2" y="374"/>
                  </a:lnTo>
                  <a:lnTo>
                    <a:pt x="4" y="375"/>
                  </a:lnTo>
                  <a:lnTo>
                    <a:pt x="6" y="377"/>
                  </a:lnTo>
                  <a:lnTo>
                    <a:pt x="12" y="377"/>
                  </a:lnTo>
                  <a:lnTo>
                    <a:pt x="12" y="377"/>
                  </a:lnTo>
                  <a:lnTo>
                    <a:pt x="15" y="375"/>
                  </a:lnTo>
                  <a:lnTo>
                    <a:pt x="17" y="373"/>
                  </a:lnTo>
                  <a:lnTo>
                    <a:pt x="17" y="373"/>
                  </a:lnTo>
                  <a:lnTo>
                    <a:pt x="23" y="368"/>
                  </a:lnTo>
                  <a:lnTo>
                    <a:pt x="28" y="362"/>
                  </a:lnTo>
                  <a:lnTo>
                    <a:pt x="28" y="362"/>
                  </a:lnTo>
                  <a:lnTo>
                    <a:pt x="45" y="339"/>
                  </a:lnTo>
                  <a:lnTo>
                    <a:pt x="53" y="327"/>
                  </a:lnTo>
                  <a:lnTo>
                    <a:pt x="63" y="315"/>
                  </a:lnTo>
                  <a:lnTo>
                    <a:pt x="63" y="315"/>
                  </a:lnTo>
                  <a:lnTo>
                    <a:pt x="89" y="288"/>
                  </a:lnTo>
                  <a:lnTo>
                    <a:pt x="116" y="258"/>
                  </a:lnTo>
                  <a:lnTo>
                    <a:pt x="142" y="230"/>
                  </a:lnTo>
                  <a:lnTo>
                    <a:pt x="155" y="216"/>
                  </a:lnTo>
                  <a:lnTo>
                    <a:pt x="171" y="203"/>
                  </a:lnTo>
                  <a:lnTo>
                    <a:pt x="171" y="203"/>
                  </a:lnTo>
                  <a:lnTo>
                    <a:pt x="198" y="178"/>
                  </a:lnTo>
                  <a:lnTo>
                    <a:pt x="225" y="152"/>
                  </a:lnTo>
                  <a:lnTo>
                    <a:pt x="278" y="97"/>
                  </a:lnTo>
                  <a:lnTo>
                    <a:pt x="278" y="97"/>
                  </a:lnTo>
                  <a:lnTo>
                    <a:pt x="304" y="72"/>
                  </a:lnTo>
                  <a:lnTo>
                    <a:pt x="316" y="59"/>
                  </a:lnTo>
                  <a:lnTo>
                    <a:pt x="328" y="45"/>
                  </a:lnTo>
                  <a:lnTo>
                    <a:pt x="328" y="45"/>
                  </a:lnTo>
                  <a:lnTo>
                    <a:pt x="335" y="35"/>
                  </a:lnTo>
                  <a:lnTo>
                    <a:pt x="343" y="26"/>
                  </a:lnTo>
                  <a:lnTo>
                    <a:pt x="350" y="17"/>
                  </a:lnTo>
                  <a:lnTo>
                    <a:pt x="352" y="12"/>
                  </a:lnTo>
                  <a:lnTo>
                    <a:pt x="354" y="7"/>
                  </a:lnTo>
                  <a:lnTo>
                    <a:pt x="354" y="7"/>
                  </a:lnTo>
                  <a:lnTo>
                    <a:pt x="354" y="4"/>
                  </a:lnTo>
                  <a:lnTo>
                    <a:pt x="354" y="3"/>
                  </a:lnTo>
                  <a:lnTo>
                    <a:pt x="350" y="0"/>
                  </a:lnTo>
                  <a:lnTo>
                    <a:pt x="346" y="0"/>
                  </a:lnTo>
                  <a:lnTo>
                    <a:pt x="345" y="1"/>
                  </a:lnTo>
                  <a:lnTo>
                    <a:pt x="343" y="4"/>
                  </a:lnTo>
                  <a:lnTo>
                    <a:pt x="34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0" name="chenying0907 757"/>
            <p:cNvSpPr/>
            <p:nvPr/>
          </p:nvSpPr>
          <p:spPr bwMode="auto">
            <a:xfrm>
              <a:off x="2127251" y="3116263"/>
              <a:ext cx="30163" cy="34925"/>
            </a:xfrm>
            <a:custGeom>
              <a:avLst/>
              <a:gdLst/>
              <a:ahLst/>
              <a:cxnLst>
                <a:cxn ang="0">
                  <a:pos x="66" y="0"/>
                </a:cxn>
                <a:cxn ang="0">
                  <a:pos x="66" y="0"/>
                </a:cxn>
                <a:cxn ang="0">
                  <a:pos x="61" y="1"/>
                </a:cxn>
                <a:cxn ang="0">
                  <a:pos x="57" y="4"/>
                </a:cxn>
                <a:cxn ang="0">
                  <a:pos x="51" y="9"/>
                </a:cxn>
                <a:cxn ang="0">
                  <a:pos x="45" y="17"/>
                </a:cxn>
                <a:cxn ang="0">
                  <a:pos x="40" y="25"/>
                </a:cxn>
                <a:cxn ang="0">
                  <a:pos x="40" y="25"/>
                </a:cxn>
                <a:cxn ang="0">
                  <a:pos x="31" y="38"/>
                </a:cxn>
                <a:cxn ang="0">
                  <a:pos x="20" y="51"/>
                </a:cxn>
                <a:cxn ang="0">
                  <a:pos x="11" y="64"/>
                </a:cxn>
                <a:cxn ang="0">
                  <a:pos x="1" y="76"/>
                </a:cxn>
                <a:cxn ang="0">
                  <a:pos x="1" y="76"/>
                </a:cxn>
                <a:cxn ang="0">
                  <a:pos x="0" y="79"/>
                </a:cxn>
                <a:cxn ang="0">
                  <a:pos x="0" y="83"/>
                </a:cxn>
                <a:cxn ang="0">
                  <a:pos x="1" y="85"/>
                </a:cxn>
                <a:cxn ang="0">
                  <a:pos x="5" y="86"/>
                </a:cxn>
                <a:cxn ang="0">
                  <a:pos x="5" y="86"/>
                </a:cxn>
                <a:cxn ang="0">
                  <a:pos x="9" y="85"/>
                </a:cxn>
                <a:cxn ang="0">
                  <a:pos x="13" y="83"/>
                </a:cxn>
                <a:cxn ang="0">
                  <a:pos x="14" y="80"/>
                </a:cxn>
                <a:cxn ang="0">
                  <a:pos x="15" y="76"/>
                </a:cxn>
                <a:cxn ang="0">
                  <a:pos x="15" y="76"/>
                </a:cxn>
                <a:cxn ang="0">
                  <a:pos x="30" y="60"/>
                </a:cxn>
                <a:cxn ang="0">
                  <a:pos x="41" y="43"/>
                </a:cxn>
                <a:cxn ang="0">
                  <a:pos x="41" y="43"/>
                </a:cxn>
                <a:cxn ang="0">
                  <a:pos x="53" y="25"/>
                </a:cxn>
                <a:cxn ang="0">
                  <a:pos x="61" y="16"/>
                </a:cxn>
                <a:cxn ang="0">
                  <a:pos x="65" y="13"/>
                </a:cxn>
                <a:cxn ang="0">
                  <a:pos x="69" y="12"/>
                </a:cxn>
                <a:cxn ang="0">
                  <a:pos x="69" y="12"/>
                </a:cxn>
                <a:cxn ang="0">
                  <a:pos x="71" y="11"/>
                </a:cxn>
                <a:cxn ang="0">
                  <a:pos x="73" y="9"/>
                </a:cxn>
                <a:cxn ang="0">
                  <a:pos x="73" y="8"/>
                </a:cxn>
                <a:cxn ang="0">
                  <a:pos x="73" y="5"/>
                </a:cxn>
                <a:cxn ang="0">
                  <a:pos x="70" y="1"/>
                </a:cxn>
                <a:cxn ang="0">
                  <a:pos x="69" y="0"/>
                </a:cxn>
                <a:cxn ang="0">
                  <a:pos x="66" y="0"/>
                </a:cxn>
                <a:cxn ang="0">
                  <a:pos x="66" y="0"/>
                </a:cxn>
              </a:cxnLst>
              <a:rect l="0" t="0" r="r" b="b"/>
              <a:pathLst>
                <a:path w="73" h="86">
                  <a:moveTo>
                    <a:pt x="66" y="0"/>
                  </a:moveTo>
                  <a:lnTo>
                    <a:pt x="66" y="0"/>
                  </a:lnTo>
                  <a:lnTo>
                    <a:pt x="61" y="1"/>
                  </a:lnTo>
                  <a:lnTo>
                    <a:pt x="57" y="4"/>
                  </a:lnTo>
                  <a:lnTo>
                    <a:pt x="51" y="9"/>
                  </a:lnTo>
                  <a:lnTo>
                    <a:pt x="45" y="17"/>
                  </a:lnTo>
                  <a:lnTo>
                    <a:pt x="40" y="25"/>
                  </a:lnTo>
                  <a:lnTo>
                    <a:pt x="40" y="25"/>
                  </a:lnTo>
                  <a:lnTo>
                    <a:pt x="31" y="38"/>
                  </a:lnTo>
                  <a:lnTo>
                    <a:pt x="20" y="51"/>
                  </a:lnTo>
                  <a:lnTo>
                    <a:pt x="11" y="64"/>
                  </a:lnTo>
                  <a:lnTo>
                    <a:pt x="1" y="76"/>
                  </a:lnTo>
                  <a:lnTo>
                    <a:pt x="1" y="76"/>
                  </a:lnTo>
                  <a:lnTo>
                    <a:pt x="0" y="79"/>
                  </a:lnTo>
                  <a:lnTo>
                    <a:pt x="0" y="83"/>
                  </a:lnTo>
                  <a:lnTo>
                    <a:pt x="1" y="85"/>
                  </a:lnTo>
                  <a:lnTo>
                    <a:pt x="5" y="86"/>
                  </a:lnTo>
                  <a:lnTo>
                    <a:pt x="5" y="86"/>
                  </a:lnTo>
                  <a:lnTo>
                    <a:pt x="9" y="85"/>
                  </a:lnTo>
                  <a:lnTo>
                    <a:pt x="13" y="83"/>
                  </a:lnTo>
                  <a:lnTo>
                    <a:pt x="14" y="80"/>
                  </a:lnTo>
                  <a:lnTo>
                    <a:pt x="15" y="76"/>
                  </a:lnTo>
                  <a:lnTo>
                    <a:pt x="15" y="76"/>
                  </a:lnTo>
                  <a:lnTo>
                    <a:pt x="30" y="60"/>
                  </a:lnTo>
                  <a:lnTo>
                    <a:pt x="41" y="43"/>
                  </a:lnTo>
                  <a:lnTo>
                    <a:pt x="41" y="43"/>
                  </a:lnTo>
                  <a:lnTo>
                    <a:pt x="53" y="25"/>
                  </a:lnTo>
                  <a:lnTo>
                    <a:pt x="61" y="16"/>
                  </a:lnTo>
                  <a:lnTo>
                    <a:pt x="65" y="13"/>
                  </a:lnTo>
                  <a:lnTo>
                    <a:pt x="69" y="12"/>
                  </a:lnTo>
                  <a:lnTo>
                    <a:pt x="69" y="12"/>
                  </a:lnTo>
                  <a:lnTo>
                    <a:pt x="71" y="11"/>
                  </a:lnTo>
                  <a:lnTo>
                    <a:pt x="73" y="9"/>
                  </a:lnTo>
                  <a:lnTo>
                    <a:pt x="73" y="8"/>
                  </a:lnTo>
                  <a:lnTo>
                    <a:pt x="73" y="5"/>
                  </a:lnTo>
                  <a:lnTo>
                    <a:pt x="70" y="1"/>
                  </a:lnTo>
                  <a:lnTo>
                    <a:pt x="69" y="0"/>
                  </a:lnTo>
                  <a:lnTo>
                    <a:pt x="66" y="0"/>
                  </a:lnTo>
                  <a:lnTo>
                    <a:pt x="66"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1" name="chenying0907 758"/>
            <p:cNvSpPr/>
            <p:nvPr/>
          </p:nvSpPr>
          <p:spPr bwMode="auto">
            <a:xfrm>
              <a:off x="2201863" y="3116263"/>
              <a:ext cx="23813" cy="25400"/>
            </a:xfrm>
            <a:custGeom>
              <a:avLst/>
              <a:gdLst/>
              <a:ahLst/>
              <a:cxnLst>
                <a:cxn ang="0">
                  <a:pos x="49" y="1"/>
                </a:cxn>
                <a:cxn ang="0">
                  <a:pos x="49" y="1"/>
                </a:cxn>
                <a:cxn ang="0">
                  <a:pos x="34" y="12"/>
                </a:cxn>
                <a:cxn ang="0">
                  <a:pos x="21" y="25"/>
                </a:cxn>
                <a:cxn ang="0">
                  <a:pos x="14" y="32"/>
                </a:cxn>
                <a:cxn ang="0">
                  <a:pos x="9" y="39"/>
                </a:cxn>
                <a:cxn ang="0">
                  <a:pos x="5" y="47"/>
                </a:cxn>
                <a:cxn ang="0">
                  <a:pos x="1" y="56"/>
                </a:cxn>
                <a:cxn ang="0">
                  <a:pos x="1" y="56"/>
                </a:cxn>
                <a:cxn ang="0">
                  <a:pos x="0" y="58"/>
                </a:cxn>
                <a:cxn ang="0">
                  <a:pos x="1" y="60"/>
                </a:cxn>
                <a:cxn ang="0">
                  <a:pos x="2" y="62"/>
                </a:cxn>
                <a:cxn ang="0">
                  <a:pos x="4" y="63"/>
                </a:cxn>
                <a:cxn ang="0">
                  <a:pos x="9" y="63"/>
                </a:cxn>
                <a:cxn ang="0">
                  <a:pos x="10" y="62"/>
                </a:cxn>
                <a:cxn ang="0">
                  <a:pos x="11" y="59"/>
                </a:cxn>
                <a:cxn ang="0">
                  <a:pos x="11" y="59"/>
                </a:cxn>
                <a:cxn ang="0">
                  <a:pos x="15" y="51"/>
                </a:cxn>
                <a:cxn ang="0">
                  <a:pos x="19" y="45"/>
                </a:cxn>
                <a:cxn ang="0">
                  <a:pos x="30" y="32"/>
                </a:cxn>
                <a:cxn ang="0">
                  <a:pos x="41" y="21"/>
                </a:cxn>
                <a:cxn ang="0">
                  <a:pos x="55" y="11"/>
                </a:cxn>
                <a:cxn ang="0">
                  <a:pos x="55" y="11"/>
                </a:cxn>
                <a:cxn ang="0">
                  <a:pos x="56" y="9"/>
                </a:cxn>
                <a:cxn ang="0">
                  <a:pos x="57" y="7"/>
                </a:cxn>
                <a:cxn ang="0">
                  <a:pos x="56" y="3"/>
                </a:cxn>
                <a:cxn ang="0">
                  <a:pos x="55" y="1"/>
                </a:cxn>
                <a:cxn ang="0">
                  <a:pos x="53" y="0"/>
                </a:cxn>
                <a:cxn ang="0">
                  <a:pos x="51" y="0"/>
                </a:cxn>
                <a:cxn ang="0">
                  <a:pos x="49" y="1"/>
                </a:cxn>
                <a:cxn ang="0">
                  <a:pos x="49" y="1"/>
                </a:cxn>
              </a:cxnLst>
              <a:rect l="0" t="0" r="r" b="b"/>
              <a:pathLst>
                <a:path w="57" h="63">
                  <a:moveTo>
                    <a:pt x="49" y="1"/>
                  </a:moveTo>
                  <a:lnTo>
                    <a:pt x="49" y="1"/>
                  </a:lnTo>
                  <a:lnTo>
                    <a:pt x="34" y="12"/>
                  </a:lnTo>
                  <a:lnTo>
                    <a:pt x="21" y="25"/>
                  </a:lnTo>
                  <a:lnTo>
                    <a:pt x="14" y="32"/>
                  </a:lnTo>
                  <a:lnTo>
                    <a:pt x="9" y="39"/>
                  </a:lnTo>
                  <a:lnTo>
                    <a:pt x="5" y="47"/>
                  </a:lnTo>
                  <a:lnTo>
                    <a:pt x="1" y="56"/>
                  </a:lnTo>
                  <a:lnTo>
                    <a:pt x="1" y="56"/>
                  </a:lnTo>
                  <a:lnTo>
                    <a:pt x="0" y="58"/>
                  </a:lnTo>
                  <a:lnTo>
                    <a:pt x="1" y="60"/>
                  </a:lnTo>
                  <a:lnTo>
                    <a:pt x="2" y="62"/>
                  </a:lnTo>
                  <a:lnTo>
                    <a:pt x="4" y="63"/>
                  </a:lnTo>
                  <a:lnTo>
                    <a:pt x="9" y="63"/>
                  </a:lnTo>
                  <a:lnTo>
                    <a:pt x="10" y="62"/>
                  </a:lnTo>
                  <a:lnTo>
                    <a:pt x="11" y="59"/>
                  </a:lnTo>
                  <a:lnTo>
                    <a:pt x="11" y="59"/>
                  </a:lnTo>
                  <a:lnTo>
                    <a:pt x="15" y="51"/>
                  </a:lnTo>
                  <a:lnTo>
                    <a:pt x="19" y="45"/>
                  </a:lnTo>
                  <a:lnTo>
                    <a:pt x="30" y="32"/>
                  </a:lnTo>
                  <a:lnTo>
                    <a:pt x="41" y="21"/>
                  </a:lnTo>
                  <a:lnTo>
                    <a:pt x="55" y="11"/>
                  </a:lnTo>
                  <a:lnTo>
                    <a:pt x="55" y="11"/>
                  </a:lnTo>
                  <a:lnTo>
                    <a:pt x="56" y="9"/>
                  </a:lnTo>
                  <a:lnTo>
                    <a:pt x="57" y="7"/>
                  </a:lnTo>
                  <a:lnTo>
                    <a:pt x="56" y="3"/>
                  </a:lnTo>
                  <a:lnTo>
                    <a:pt x="55" y="1"/>
                  </a:lnTo>
                  <a:lnTo>
                    <a:pt x="53" y="0"/>
                  </a:lnTo>
                  <a:lnTo>
                    <a:pt x="51"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2" name="chenying0907 759"/>
            <p:cNvSpPr/>
            <p:nvPr/>
          </p:nvSpPr>
          <p:spPr bwMode="auto">
            <a:xfrm>
              <a:off x="2263776" y="3103563"/>
              <a:ext cx="25400" cy="36513"/>
            </a:xfrm>
            <a:custGeom>
              <a:avLst/>
              <a:gdLst/>
              <a:ahLst/>
              <a:cxnLst>
                <a:cxn ang="0">
                  <a:pos x="51" y="3"/>
                </a:cxn>
                <a:cxn ang="0">
                  <a:pos x="51" y="3"/>
                </a:cxn>
                <a:cxn ang="0">
                  <a:pos x="36" y="22"/>
                </a:cxn>
                <a:cxn ang="0">
                  <a:pos x="21" y="41"/>
                </a:cxn>
                <a:cxn ang="0">
                  <a:pos x="13" y="51"/>
                </a:cxn>
                <a:cxn ang="0">
                  <a:pos x="8" y="60"/>
                </a:cxn>
                <a:cxn ang="0">
                  <a:pos x="3" y="72"/>
                </a:cxn>
                <a:cxn ang="0">
                  <a:pos x="0" y="84"/>
                </a:cxn>
                <a:cxn ang="0">
                  <a:pos x="0" y="84"/>
                </a:cxn>
                <a:cxn ang="0">
                  <a:pos x="0" y="86"/>
                </a:cxn>
                <a:cxn ang="0">
                  <a:pos x="0" y="89"/>
                </a:cxn>
                <a:cxn ang="0">
                  <a:pos x="4" y="92"/>
                </a:cxn>
                <a:cxn ang="0">
                  <a:pos x="8" y="90"/>
                </a:cxn>
                <a:cxn ang="0">
                  <a:pos x="9" y="89"/>
                </a:cxn>
                <a:cxn ang="0">
                  <a:pos x="11" y="88"/>
                </a:cxn>
                <a:cxn ang="0">
                  <a:pos x="11" y="88"/>
                </a:cxn>
                <a:cxn ang="0">
                  <a:pos x="13" y="76"/>
                </a:cxn>
                <a:cxn ang="0">
                  <a:pos x="19" y="64"/>
                </a:cxn>
                <a:cxn ang="0">
                  <a:pos x="25" y="55"/>
                </a:cxn>
                <a:cxn ang="0">
                  <a:pos x="32" y="45"/>
                </a:cxn>
                <a:cxn ang="0">
                  <a:pos x="46" y="26"/>
                </a:cxn>
                <a:cxn ang="0">
                  <a:pos x="62" y="9"/>
                </a:cxn>
                <a:cxn ang="0">
                  <a:pos x="62" y="9"/>
                </a:cxn>
                <a:cxn ang="0">
                  <a:pos x="63" y="7"/>
                </a:cxn>
                <a:cxn ang="0">
                  <a:pos x="63" y="4"/>
                </a:cxn>
                <a:cxn ang="0">
                  <a:pos x="62" y="3"/>
                </a:cxn>
                <a:cxn ang="0">
                  <a:pos x="60" y="1"/>
                </a:cxn>
                <a:cxn ang="0">
                  <a:pos x="55" y="0"/>
                </a:cxn>
                <a:cxn ang="0">
                  <a:pos x="54" y="1"/>
                </a:cxn>
                <a:cxn ang="0">
                  <a:pos x="51" y="3"/>
                </a:cxn>
                <a:cxn ang="0">
                  <a:pos x="51" y="3"/>
                </a:cxn>
              </a:cxnLst>
              <a:rect l="0" t="0" r="r" b="b"/>
              <a:pathLst>
                <a:path w="63" h="92">
                  <a:moveTo>
                    <a:pt x="51" y="3"/>
                  </a:moveTo>
                  <a:lnTo>
                    <a:pt x="51" y="3"/>
                  </a:lnTo>
                  <a:lnTo>
                    <a:pt x="36" y="22"/>
                  </a:lnTo>
                  <a:lnTo>
                    <a:pt x="21" y="41"/>
                  </a:lnTo>
                  <a:lnTo>
                    <a:pt x="13" y="51"/>
                  </a:lnTo>
                  <a:lnTo>
                    <a:pt x="8" y="60"/>
                  </a:lnTo>
                  <a:lnTo>
                    <a:pt x="3" y="72"/>
                  </a:lnTo>
                  <a:lnTo>
                    <a:pt x="0" y="84"/>
                  </a:lnTo>
                  <a:lnTo>
                    <a:pt x="0" y="84"/>
                  </a:lnTo>
                  <a:lnTo>
                    <a:pt x="0" y="86"/>
                  </a:lnTo>
                  <a:lnTo>
                    <a:pt x="0" y="89"/>
                  </a:lnTo>
                  <a:lnTo>
                    <a:pt x="4" y="92"/>
                  </a:lnTo>
                  <a:lnTo>
                    <a:pt x="8" y="90"/>
                  </a:lnTo>
                  <a:lnTo>
                    <a:pt x="9" y="89"/>
                  </a:lnTo>
                  <a:lnTo>
                    <a:pt x="11" y="88"/>
                  </a:lnTo>
                  <a:lnTo>
                    <a:pt x="11" y="88"/>
                  </a:lnTo>
                  <a:lnTo>
                    <a:pt x="13" y="76"/>
                  </a:lnTo>
                  <a:lnTo>
                    <a:pt x="19" y="64"/>
                  </a:lnTo>
                  <a:lnTo>
                    <a:pt x="25" y="55"/>
                  </a:lnTo>
                  <a:lnTo>
                    <a:pt x="32" y="45"/>
                  </a:lnTo>
                  <a:lnTo>
                    <a:pt x="46" y="26"/>
                  </a:lnTo>
                  <a:lnTo>
                    <a:pt x="62" y="9"/>
                  </a:lnTo>
                  <a:lnTo>
                    <a:pt x="62" y="9"/>
                  </a:lnTo>
                  <a:lnTo>
                    <a:pt x="63" y="7"/>
                  </a:lnTo>
                  <a:lnTo>
                    <a:pt x="63" y="4"/>
                  </a:lnTo>
                  <a:lnTo>
                    <a:pt x="62" y="3"/>
                  </a:lnTo>
                  <a:lnTo>
                    <a:pt x="60" y="1"/>
                  </a:lnTo>
                  <a:lnTo>
                    <a:pt x="55" y="0"/>
                  </a:lnTo>
                  <a:lnTo>
                    <a:pt x="54"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3" name="chenying0907 760"/>
            <p:cNvSpPr/>
            <p:nvPr/>
          </p:nvSpPr>
          <p:spPr bwMode="auto">
            <a:xfrm>
              <a:off x="2312988" y="3111500"/>
              <a:ext cx="20638" cy="31750"/>
            </a:xfrm>
            <a:custGeom>
              <a:avLst/>
              <a:gdLst/>
              <a:ahLst/>
              <a:cxnLst>
                <a:cxn ang="0">
                  <a:pos x="41" y="3"/>
                </a:cxn>
                <a:cxn ang="0">
                  <a:pos x="41" y="3"/>
                </a:cxn>
                <a:cxn ang="0">
                  <a:pos x="35" y="11"/>
                </a:cxn>
                <a:cxn ang="0">
                  <a:pos x="30" y="19"/>
                </a:cxn>
                <a:cxn ang="0">
                  <a:pos x="20" y="37"/>
                </a:cxn>
                <a:cxn ang="0">
                  <a:pos x="11" y="55"/>
                </a:cxn>
                <a:cxn ang="0">
                  <a:pos x="6" y="63"/>
                </a:cxn>
                <a:cxn ang="0">
                  <a:pos x="1" y="72"/>
                </a:cxn>
                <a:cxn ang="0">
                  <a:pos x="1" y="72"/>
                </a:cxn>
                <a:cxn ang="0">
                  <a:pos x="0" y="75"/>
                </a:cxn>
                <a:cxn ang="0">
                  <a:pos x="0" y="76"/>
                </a:cxn>
                <a:cxn ang="0">
                  <a:pos x="1" y="79"/>
                </a:cxn>
                <a:cxn ang="0">
                  <a:pos x="2" y="80"/>
                </a:cxn>
                <a:cxn ang="0">
                  <a:pos x="7" y="80"/>
                </a:cxn>
                <a:cxn ang="0">
                  <a:pos x="9" y="80"/>
                </a:cxn>
                <a:cxn ang="0">
                  <a:pos x="11" y="78"/>
                </a:cxn>
                <a:cxn ang="0">
                  <a:pos x="11" y="78"/>
                </a:cxn>
                <a:cxn ang="0">
                  <a:pos x="17" y="70"/>
                </a:cxn>
                <a:cxn ang="0">
                  <a:pos x="20" y="62"/>
                </a:cxn>
                <a:cxn ang="0">
                  <a:pos x="30" y="44"/>
                </a:cxn>
                <a:cxn ang="0">
                  <a:pos x="39" y="27"/>
                </a:cxn>
                <a:cxn ang="0">
                  <a:pos x="44" y="19"/>
                </a:cxn>
                <a:cxn ang="0">
                  <a:pos x="49" y="11"/>
                </a:cxn>
                <a:cxn ang="0">
                  <a:pos x="49" y="11"/>
                </a:cxn>
                <a:cxn ang="0">
                  <a:pos x="51" y="8"/>
                </a:cxn>
                <a:cxn ang="0">
                  <a:pos x="52" y="7"/>
                </a:cxn>
                <a:cxn ang="0">
                  <a:pos x="49" y="3"/>
                </a:cxn>
                <a:cxn ang="0">
                  <a:pos x="45" y="0"/>
                </a:cxn>
                <a:cxn ang="0">
                  <a:pos x="44" y="2"/>
                </a:cxn>
                <a:cxn ang="0">
                  <a:pos x="41" y="3"/>
                </a:cxn>
                <a:cxn ang="0">
                  <a:pos x="41" y="3"/>
                </a:cxn>
              </a:cxnLst>
              <a:rect l="0" t="0" r="r" b="b"/>
              <a:pathLst>
                <a:path w="52" h="80">
                  <a:moveTo>
                    <a:pt x="41" y="3"/>
                  </a:moveTo>
                  <a:lnTo>
                    <a:pt x="41" y="3"/>
                  </a:lnTo>
                  <a:lnTo>
                    <a:pt x="35" y="11"/>
                  </a:lnTo>
                  <a:lnTo>
                    <a:pt x="30" y="19"/>
                  </a:lnTo>
                  <a:lnTo>
                    <a:pt x="20" y="37"/>
                  </a:lnTo>
                  <a:lnTo>
                    <a:pt x="11" y="55"/>
                  </a:lnTo>
                  <a:lnTo>
                    <a:pt x="6" y="63"/>
                  </a:lnTo>
                  <a:lnTo>
                    <a:pt x="1" y="72"/>
                  </a:lnTo>
                  <a:lnTo>
                    <a:pt x="1" y="72"/>
                  </a:lnTo>
                  <a:lnTo>
                    <a:pt x="0" y="75"/>
                  </a:lnTo>
                  <a:lnTo>
                    <a:pt x="0" y="76"/>
                  </a:lnTo>
                  <a:lnTo>
                    <a:pt x="1" y="79"/>
                  </a:lnTo>
                  <a:lnTo>
                    <a:pt x="2" y="80"/>
                  </a:lnTo>
                  <a:lnTo>
                    <a:pt x="7" y="80"/>
                  </a:lnTo>
                  <a:lnTo>
                    <a:pt x="9" y="80"/>
                  </a:lnTo>
                  <a:lnTo>
                    <a:pt x="11" y="78"/>
                  </a:lnTo>
                  <a:lnTo>
                    <a:pt x="11" y="78"/>
                  </a:lnTo>
                  <a:lnTo>
                    <a:pt x="17" y="70"/>
                  </a:lnTo>
                  <a:lnTo>
                    <a:pt x="20" y="62"/>
                  </a:lnTo>
                  <a:lnTo>
                    <a:pt x="30" y="44"/>
                  </a:lnTo>
                  <a:lnTo>
                    <a:pt x="39" y="27"/>
                  </a:lnTo>
                  <a:lnTo>
                    <a:pt x="44" y="19"/>
                  </a:lnTo>
                  <a:lnTo>
                    <a:pt x="49" y="11"/>
                  </a:lnTo>
                  <a:lnTo>
                    <a:pt x="49" y="11"/>
                  </a:lnTo>
                  <a:lnTo>
                    <a:pt x="51" y="8"/>
                  </a:lnTo>
                  <a:lnTo>
                    <a:pt x="52" y="7"/>
                  </a:lnTo>
                  <a:lnTo>
                    <a:pt x="49" y="3"/>
                  </a:lnTo>
                  <a:lnTo>
                    <a:pt x="45" y="0"/>
                  </a:lnTo>
                  <a:lnTo>
                    <a:pt x="44" y="2"/>
                  </a:lnTo>
                  <a:lnTo>
                    <a:pt x="41" y="3"/>
                  </a:lnTo>
                  <a:lnTo>
                    <a:pt x="41"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4" name="chenying0907 761"/>
            <p:cNvSpPr/>
            <p:nvPr/>
          </p:nvSpPr>
          <p:spPr bwMode="auto">
            <a:xfrm>
              <a:off x="2360613" y="3116263"/>
              <a:ext cx="25400" cy="30163"/>
            </a:xfrm>
            <a:custGeom>
              <a:avLst/>
              <a:gdLst/>
              <a:ahLst/>
              <a:cxnLst>
                <a:cxn ang="0">
                  <a:pos x="53" y="1"/>
                </a:cxn>
                <a:cxn ang="0">
                  <a:pos x="53" y="1"/>
                </a:cxn>
                <a:cxn ang="0">
                  <a:pos x="39" y="17"/>
                </a:cxn>
                <a:cxn ang="0">
                  <a:pos x="25" y="32"/>
                </a:cxn>
                <a:cxn ang="0">
                  <a:pos x="12" y="49"/>
                </a:cxn>
                <a:cxn ang="0">
                  <a:pos x="1" y="66"/>
                </a:cxn>
                <a:cxn ang="0">
                  <a:pos x="1" y="66"/>
                </a:cxn>
                <a:cxn ang="0">
                  <a:pos x="0" y="68"/>
                </a:cxn>
                <a:cxn ang="0">
                  <a:pos x="0" y="71"/>
                </a:cxn>
                <a:cxn ang="0">
                  <a:pos x="4" y="73"/>
                </a:cxn>
                <a:cxn ang="0">
                  <a:pos x="8" y="75"/>
                </a:cxn>
                <a:cxn ang="0">
                  <a:pos x="9" y="73"/>
                </a:cxn>
                <a:cxn ang="0">
                  <a:pos x="10" y="72"/>
                </a:cxn>
                <a:cxn ang="0">
                  <a:pos x="10" y="72"/>
                </a:cxn>
                <a:cxn ang="0">
                  <a:pos x="21" y="55"/>
                </a:cxn>
                <a:cxn ang="0">
                  <a:pos x="34" y="39"/>
                </a:cxn>
                <a:cxn ang="0">
                  <a:pos x="47" y="24"/>
                </a:cxn>
                <a:cxn ang="0">
                  <a:pos x="61" y="11"/>
                </a:cxn>
                <a:cxn ang="0">
                  <a:pos x="61" y="11"/>
                </a:cxn>
                <a:cxn ang="0">
                  <a:pos x="63" y="8"/>
                </a:cxn>
                <a:cxn ang="0">
                  <a:pos x="63" y="5"/>
                </a:cxn>
                <a:cxn ang="0">
                  <a:pos x="61" y="3"/>
                </a:cxn>
                <a:cxn ang="0">
                  <a:pos x="57" y="0"/>
                </a:cxn>
                <a:cxn ang="0">
                  <a:pos x="55" y="0"/>
                </a:cxn>
                <a:cxn ang="0">
                  <a:pos x="53" y="1"/>
                </a:cxn>
                <a:cxn ang="0">
                  <a:pos x="53" y="1"/>
                </a:cxn>
              </a:cxnLst>
              <a:rect l="0" t="0" r="r" b="b"/>
              <a:pathLst>
                <a:path w="63" h="75">
                  <a:moveTo>
                    <a:pt x="53" y="1"/>
                  </a:moveTo>
                  <a:lnTo>
                    <a:pt x="53" y="1"/>
                  </a:lnTo>
                  <a:lnTo>
                    <a:pt x="39" y="17"/>
                  </a:lnTo>
                  <a:lnTo>
                    <a:pt x="25" y="32"/>
                  </a:lnTo>
                  <a:lnTo>
                    <a:pt x="12" y="49"/>
                  </a:lnTo>
                  <a:lnTo>
                    <a:pt x="1" y="66"/>
                  </a:lnTo>
                  <a:lnTo>
                    <a:pt x="1" y="66"/>
                  </a:lnTo>
                  <a:lnTo>
                    <a:pt x="0" y="68"/>
                  </a:lnTo>
                  <a:lnTo>
                    <a:pt x="0" y="71"/>
                  </a:lnTo>
                  <a:lnTo>
                    <a:pt x="4" y="73"/>
                  </a:lnTo>
                  <a:lnTo>
                    <a:pt x="8" y="75"/>
                  </a:lnTo>
                  <a:lnTo>
                    <a:pt x="9" y="73"/>
                  </a:lnTo>
                  <a:lnTo>
                    <a:pt x="10" y="72"/>
                  </a:lnTo>
                  <a:lnTo>
                    <a:pt x="10" y="72"/>
                  </a:lnTo>
                  <a:lnTo>
                    <a:pt x="21" y="55"/>
                  </a:lnTo>
                  <a:lnTo>
                    <a:pt x="34" y="39"/>
                  </a:lnTo>
                  <a:lnTo>
                    <a:pt x="47" y="24"/>
                  </a:lnTo>
                  <a:lnTo>
                    <a:pt x="61" y="11"/>
                  </a:lnTo>
                  <a:lnTo>
                    <a:pt x="61" y="11"/>
                  </a:lnTo>
                  <a:lnTo>
                    <a:pt x="63" y="8"/>
                  </a:lnTo>
                  <a:lnTo>
                    <a:pt x="63" y="5"/>
                  </a:lnTo>
                  <a:lnTo>
                    <a:pt x="61" y="3"/>
                  </a:lnTo>
                  <a:lnTo>
                    <a:pt x="57" y="0"/>
                  </a:lnTo>
                  <a:lnTo>
                    <a:pt x="55"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5" name="chenying0907 762"/>
            <p:cNvSpPr/>
            <p:nvPr/>
          </p:nvSpPr>
          <p:spPr bwMode="auto">
            <a:xfrm>
              <a:off x="2403476" y="3119438"/>
              <a:ext cx="23813" cy="31750"/>
            </a:xfrm>
            <a:custGeom>
              <a:avLst/>
              <a:gdLst/>
              <a:ahLst/>
              <a:cxnLst>
                <a:cxn ang="0">
                  <a:pos x="48" y="2"/>
                </a:cxn>
                <a:cxn ang="0">
                  <a:pos x="48" y="2"/>
                </a:cxn>
                <a:cxn ang="0">
                  <a:pos x="36" y="19"/>
                </a:cxn>
                <a:cxn ang="0">
                  <a:pos x="24" y="36"/>
                </a:cxn>
                <a:cxn ang="0">
                  <a:pos x="12" y="52"/>
                </a:cxn>
                <a:cxn ang="0">
                  <a:pos x="2" y="70"/>
                </a:cxn>
                <a:cxn ang="0">
                  <a:pos x="2" y="70"/>
                </a:cxn>
                <a:cxn ang="0">
                  <a:pos x="0" y="73"/>
                </a:cxn>
                <a:cxn ang="0">
                  <a:pos x="0" y="76"/>
                </a:cxn>
                <a:cxn ang="0">
                  <a:pos x="4" y="78"/>
                </a:cxn>
                <a:cxn ang="0">
                  <a:pos x="8" y="79"/>
                </a:cxn>
                <a:cxn ang="0">
                  <a:pos x="10" y="78"/>
                </a:cxn>
                <a:cxn ang="0">
                  <a:pos x="11" y="76"/>
                </a:cxn>
                <a:cxn ang="0">
                  <a:pos x="11" y="76"/>
                </a:cxn>
                <a:cxn ang="0">
                  <a:pos x="21" y="59"/>
                </a:cxn>
                <a:cxn ang="0">
                  <a:pos x="33" y="42"/>
                </a:cxn>
                <a:cxn ang="0">
                  <a:pos x="46" y="25"/>
                </a:cxn>
                <a:cxn ang="0">
                  <a:pos x="57" y="8"/>
                </a:cxn>
                <a:cxn ang="0">
                  <a:pos x="57" y="8"/>
                </a:cxn>
                <a:cxn ang="0">
                  <a:pos x="58" y="5"/>
                </a:cxn>
                <a:cxn ang="0">
                  <a:pos x="57" y="4"/>
                </a:cxn>
                <a:cxn ang="0">
                  <a:pos x="54" y="0"/>
                </a:cxn>
                <a:cxn ang="0">
                  <a:pos x="50" y="0"/>
                </a:cxn>
                <a:cxn ang="0">
                  <a:pos x="49" y="0"/>
                </a:cxn>
                <a:cxn ang="0">
                  <a:pos x="48" y="2"/>
                </a:cxn>
                <a:cxn ang="0">
                  <a:pos x="48" y="2"/>
                </a:cxn>
              </a:cxnLst>
              <a:rect l="0" t="0" r="r" b="b"/>
              <a:pathLst>
                <a:path w="58" h="79">
                  <a:moveTo>
                    <a:pt x="48" y="2"/>
                  </a:moveTo>
                  <a:lnTo>
                    <a:pt x="48" y="2"/>
                  </a:lnTo>
                  <a:lnTo>
                    <a:pt x="36" y="19"/>
                  </a:lnTo>
                  <a:lnTo>
                    <a:pt x="24" y="36"/>
                  </a:lnTo>
                  <a:lnTo>
                    <a:pt x="12" y="52"/>
                  </a:lnTo>
                  <a:lnTo>
                    <a:pt x="2" y="70"/>
                  </a:lnTo>
                  <a:lnTo>
                    <a:pt x="2" y="70"/>
                  </a:lnTo>
                  <a:lnTo>
                    <a:pt x="0" y="73"/>
                  </a:lnTo>
                  <a:lnTo>
                    <a:pt x="0" y="76"/>
                  </a:lnTo>
                  <a:lnTo>
                    <a:pt x="4" y="78"/>
                  </a:lnTo>
                  <a:lnTo>
                    <a:pt x="8" y="79"/>
                  </a:lnTo>
                  <a:lnTo>
                    <a:pt x="10" y="78"/>
                  </a:lnTo>
                  <a:lnTo>
                    <a:pt x="11" y="76"/>
                  </a:lnTo>
                  <a:lnTo>
                    <a:pt x="11" y="76"/>
                  </a:lnTo>
                  <a:lnTo>
                    <a:pt x="21" y="59"/>
                  </a:lnTo>
                  <a:lnTo>
                    <a:pt x="33" y="42"/>
                  </a:lnTo>
                  <a:lnTo>
                    <a:pt x="46" y="25"/>
                  </a:lnTo>
                  <a:lnTo>
                    <a:pt x="57" y="8"/>
                  </a:lnTo>
                  <a:lnTo>
                    <a:pt x="57" y="8"/>
                  </a:lnTo>
                  <a:lnTo>
                    <a:pt x="58" y="5"/>
                  </a:lnTo>
                  <a:lnTo>
                    <a:pt x="57" y="4"/>
                  </a:lnTo>
                  <a:lnTo>
                    <a:pt x="54" y="0"/>
                  </a:lnTo>
                  <a:lnTo>
                    <a:pt x="50" y="0"/>
                  </a:lnTo>
                  <a:lnTo>
                    <a:pt x="49" y="0"/>
                  </a:lnTo>
                  <a:lnTo>
                    <a:pt x="48" y="2"/>
                  </a:lnTo>
                  <a:lnTo>
                    <a:pt x="4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6" name="chenying0907 763"/>
            <p:cNvSpPr/>
            <p:nvPr/>
          </p:nvSpPr>
          <p:spPr bwMode="auto">
            <a:xfrm>
              <a:off x="2444751" y="3127375"/>
              <a:ext cx="17463" cy="25400"/>
            </a:xfrm>
            <a:custGeom>
              <a:avLst/>
              <a:gdLst/>
              <a:ahLst/>
              <a:cxnLst>
                <a:cxn ang="0">
                  <a:pos x="35" y="1"/>
                </a:cxn>
                <a:cxn ang="0">
                  <a:pos x="35" y="1"/>
                </a:cxn>
                <a:cxn ang="0">
                  <a:pos x="25" y="13"/>
                </a:cxn>
                <a:cxn ang="0">
                  <a:pos x="15" y="26"/>
                </a:cxn>
                <a:cxn ang="0">
                  <a:pos x="8" y="40"/>
                </a:cxn>
                <a:cxn ang="0">
                  <a:pos x="0" y="54"/>
                </a:cxn>
                <a:cxn ang="0">
                  <a:pos x="0" y="54"/>
                </a:cxn>
                <a:cxn ang="0">
                  <a:pos x="0" y="56"/>
                </a:cxn>
                <a:cxn ang="0">
                  <a:pos x="0" y="59"/>
                </a:cxn>
                <a:cxn ang="0">
                  <a:pos x="2" y="61"/>
                </a:cxn>
                <a:cxn ang="0">
                  <a:pos x="6" y="63"/>
                </a:cxn>
                <a:cxn ang="0">
                  <a:pos x="9" y="61"/>
                </a:cxn>
                <a:cxn ang="0">
                  <a:pos x="10" y="60"/>
                </a:cxn>
                <a:cxn ang="0">
                  <a:pos x="10" y="60"/>
                </a:cxn>
                <a:cxn ang="0">
                  <a:pos x="17" y="47"/>
                </a:cxn>
                <a:cxn ang="0">
                  <a:pos x="25" y="34"/>
                </a:cxn>
                <a:cxn ang="0">
                  <a:pos x="34" y="21"/>
                </a:cxn>
                <a:cxn ang="0">
                  <a:pos x="43" y="9"/>
                </a:cxn>
                <a:cxn ang="0">
                  <a:pos x="43" y="9"/>
                </a:cxn>
                <a:cxn ang="0">
                  <a:pos x="44" y="8"/>
                </a:cxn>
                <a:cxn ang="0">
                  <a:pos x="44" y="5"/>
                </a:cxn>
                <a:cxn ang="0">
                  <a:pos x="43" y="1"/>
                </a:cxn>
                <a:cxn ang="0">
                  <a:pos x="39" y="0"/>
                </a:cxn>
                <a:cxn ang="0">
                  <a:pos x="38" y="0"/>
                </a:cxn>
                <a:cxn ang="0">
                  <a:pos x="35" y="1"/>
                </a:cxn>
                <a:cxn ang="0">
                  <a:pos x="35" y="1"/>
                </a:cxn>
              </a:cxnLst>
              <a:rect l="0" t="0" r="r" b="b"/>
              <a:pathLst>
                <a:path w="44" h="63">
                  <a:moveTo>
                    <a:pt x="35" y="1"/>
                  </a:moveTo>
                  <a:lnTo>
                    <a:pt x="35" y="1"/>
                  </a:lnTo>
                  <a:lnTo>
                    <a:pt x="25" y="13"/>
                  </a:lnTo>
                  <a:lnTo>
                    <a:pt x="15" y="26"/>
                  </a:lnTo>
                  <a:lnTo>
                    <a:pt x="8" y="40"/>
                  </a:lnTo>
                  <a:lnTo>
                    <a:pt x="0" y="54"/>
                  </a:lnTo>
                  <a:lnTo>
                    <a:pt x="0" y="54"/>
                  </a:lnTo>
                  <a:lnTo>
                    <a:pt x="0" y="56"/>
                  </a:lnTo>
                  <a:lnTo>
                    <a:pt x="0" y="59"/>
                  </a:lnTo>
                  <a:lnTo>
                    <a:pt x="2" y="61"/>
                  </a:lnTo>
                  <a:lnTo>
                    <a:pt x="6" y="63"/>
                  </a:lnTo>
                  <a:lnTo>
                    <a:pt x="9" y="61"/>
                  </a:lnTo>
                  <a:lnTo>
                    <a:pt x="10" y="60"/>
                  </a:lnTo>
                  <a:lnTo>
                    <a:pt x="10" y="60"/>
                  </a:lnTo>
                  <a:lnTo>
                    <a:pt x="17" y="47"/>
                  </a:lnTo>
                  <a:lnTo>
                    <a:pt x="25" y="34"/>
                  </a:lnTo>
                  <a:lnTo>
                    <a:pt x="34" y="21"/>
                  </a:lnTo>
                  <a:lnTo>
                    <a:pt x="43" y="9"/>
                  </a:lnTo>
                  <a:lnTo>
                    <a:pt x="43" y="9"/>
                  </a:lnTo>
                  <a:lnTo>
                    <a:pt x="44" y="8"/>
                  </a:lnTo>
                  <a:lnTo>
                    <a:pt x="44" y="5"/>
                  </a:lnTo>
                  <a:lnTo>
                    <a:pt x="43" y="1"/>
                  </a:lnTo>
                  <a:lnTo>
                    <a:pt x="39" y="0"/>
                  </a:lnTo>
                  <a:lnTo>
                    <a:pt x="38" y="0"/>
                  </a:lnTo>
                  <a:lnTo>
                    <a:pt x="35" y="1"/>
                  </a:lnTo>
                  <a:lnTo>
                    <a:pt x="35"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7" name="chenying0907 764"/>
            <p:cNvSpPr/>
            <p:nvPr/>
          </p:nvSpPr>
          <p:spPr bwMode="auto">
            <a:xfrm>
              <a:off x="2492376" y="3130550"/>
              <a:ext cx="17463" cy="23813"/>
            </a:xfrm>
            <a:custGeom>
              <a:avLst/>
              <a:gdLst/>
              <a:ahLst/>
              <a:cxnLst>
                <a:cxn ang="0">
                  <a:pos x="34" y="7"/>
                </a:cxn>
                <a:cxn ang="0">
                  <a:pos x="34" y="7"/>
                </a:cxn>
                <a:cxn ang="0">
                  <a:pos x="34" y="9"/>
                </a:cxn>
                <a:cxn ang="0">
                  <a:pos x="31" y="12"/>
                </a:cxn>
                <a:cxn ang="0">
                  <a:pos x="26" y="17"/>
                </a:cxn>
                <a:cxn ang="0">
                  <a:pos x="26" y="17"/>
                </a:cxn>
                <a:cxn ang="0">
                  <a:pos x="21" y="22"/>
                </a:cxn>
                <a:cxn ang="0">
                  <a:pos x="17" y="28"/>
                </a:cxn>
                <a:cxn ang="0">
                  <a:pos x="17" y="28"/>
                </a:cxn>
                <a:cxn ang="0">
                  <a:pos x="13" y="34"/>
                </a:cxn>
                <a:cxn ang="0">
                  <a:pos x="9" y="41"/>
                </a:cxn>
                <a:cxn ang="0">
                  <a:pos x="6" y="47"/>
                </a:cxn>
                <a:cxn ang="0">
                  <a:pos x="2" y="54"/>
                </a:cxn>
                <a:cxn ang="0">
                  <a:pos x="2" y="54"/>
                </a:cxn>
                <a:cxn ang="0">
                  <a:pos x="1" y="56"/>
                </a:cxn>
                <a:cxn ang="0">
                  <a:pos x="0" y="58"/>
                </a:cxn>
                <a:cxn ang="0">
                  <a:pos x="2" y="62"/>
                </a:cxn>
                <a:cxn ang="0">
                  <a:pos x="4" y="63"/>
                </a:cxn>
                <a:cxn ang="0">
                  <a:pos x="6" y="63"/>
                </a:cxn>
                <a:cxn ang="0">
                  <a:pos x="8" y="63"/>
                </a:cxn>
                <a:cxn ang="0">
                  <a:pos x="10" y="62"/>
                </a:cxn>
                <a:cxn ang="0">
                  <a:pos x="10" y="62"/>
                </a:cxn>
                <a:cxn ang="0">
                  <a:pos x="14" y="55"/>
                </a:cxn>
                <a:cxn ang="0">
                  <a:pos x="18" y="47"/>
                </a:cxn>
                <a:cxn ang="0">
                  <a:pos x="22" y="39"/>
                </a:cxn>
                <a:cxn ang="0">
                  <a:pos x="27" y="33"/>
                </a:cxn>
                <a:cxn ang="0">
                  <a:pos x="27" y="33"/>
                </a:cxn>
                <a:cxn ang="0">
                  <a:pos x="33" y="26"/>
                </a:cxn>
                <a:cxn ang="0">
                  <a:pos x="39" y="20"/>
                </a:cxn>
                <a:cxn ang="0">
                  <a:pos x="39" y="20"/>
                </a:cxn>
                <a:cxn ang="0">
                  <a:pos x="42" y="17"/>
                </a:cxn>
                <a:cxn ang="0">
                  <a:pos x="44" y="15"/>
                </a:cxn>
                <a:cxn ang="0">
                  <a:pos x="46" y="7"/>
                </a:cxn>
                <a:cxn ang="0">
                  <a:pos x="46" y="7"/>
                </a:cxn>
                <a:cxn ang="0">
                  <a:pos x="46" y="4"/>
                </a:cxn>
                <a:cxn ang="0">
                  <a:pos x="44" y="3"/>
                </a:cxn>
                <a:cxn ang="0">
                  <a:pos x="43" y="1"/>
                </a:cxn>
                <a:cxn ang="0">
                  <a:pos x="40" y="0"/>
                </a:cxn>
                <a:cxn ang="0">
                  <a:pos x="36" y="3"/>
                </a:cxn>
                <a:cxn ang="0">
                  <a:pos x="35" y="4"/>
                </a:cxn>
                <a:cxn ang="0">
                  <a:pos x="34" y="7"/>
                </a:cxn>
                <a:cxn ang="0">
                  <a:pos x="34" y="7"/>
                </a:cxn>
              </a:cxnLst>
              <a:rect l="0" t="0" r="r" b="b"/>
              <a:pathLst>
                <a:path w="46" h="63">
                  <a:moveTo>
                    <a:pt x="34" y="7"/>
                  </a:moveTo>
                  <a:lnTo>
                    <a:pt x="34" y="7"/>
                  </a:lnTo>
                  <a:lnTo>
                    <a:pt x="34" y="9"/>
                  </a:lnTo>
                  <a:lnTo>
                    <a:pt x="31" y="12"/>
                  </a:lnTo>
                  <a:lnTo>
                    <a:pt x="26" y="17"/>
                  </a:lnTo>
                  <a:lnTo>
                    <a:pt x="26" y="17"/>
                  </a:lnTo>
                  <a:lnTo>
                    <a:pt x="21" y="22"/>
                  </a:lnTo>
                  <a:lnTo>
                    <a:pt x="17" y="28"/>
                  </a:lnTo>
                  <a:lnTo>
                    <a:pt x="17" y="28"/>
                  </a:lnTo>
                  <a:lnTo>
                    <a:pt x="13" y="34"/>
                  </a:lnTo>
                  <a:lnTo>
                    <a:pt x="9" y="41"/>
                  </a:lnTo>
                  <a:lnTo>
                    <a:pt x="6" y="47"/>
                  </a:lnTo>
                  <a:lnTo>
                    <a:pt x="2" y="54"/>
                  </a:lnTo>
                  <a:lnTo>
                    <a:pt x="2" y="54"/>
                  </a:lnTo>
                  <a:lnTo>
                    <a:pt x="1" y="56"/>
                  </a:lnTo>
                  <a:lnTo>
                    <a:pt x="0" y="58"/>
                  </a:lnTo>
                  <a:lnTo>
                    <a:pt x="2" y="62"/>
                  </a:lnTo>
                  <a:lnTo>
                    <a:pt x="4" y="63"/>
                  </a:lnTo>
                  <a:lnTo>
                    <a:pt x="6" y="63"/>
                  </a:lnTo>
                  <a:lnTo>
                    <a:pt x="8" y="63"/>
                  </a:lnTo>
                  <a:lnTo>
                    <a:pt x="10" y="62"/>
                  </a:lnTo>
                  <a:lnTo>
                    <a:pt x="10" y="62"/>
                  </a:lnTo>
                  <a:lnTo>
                    <a:pt x="14" y="55"/>
                  </a:lnTo>
                  <a:lnTo>
                    <a:pt x="18" y="47"/>
                  </a:lnTo>
                  <a:lnTo>
                    <a:pt x="22" y="39"/>
                  </a:lnTo>
                  <a:lnTo>
                    <a:pt x="27" y="33"/>
                  </a:lnTo>
                  <a:lnTo>
                    <a:pt x="27" y="33"/>
                  </a:lnTo>
                  <a:lnTo>
                    <a:pt x="33" y="26"/>
                  </a:lnTo>
                  <a:lnTo>
                    <a:pt x="39" y="20"/>
                  </a:lnTo>
                  <a:lnTo>
                    <a:pt x="39" y="20"/>
                  </a:lnTo>
                  <a:lnTo>
                    <a:pt x="42" y="17"/>
                  </a:lnTo>
                  <a:lnTo>
                    <a:pt x="44" y="15"/>
                  </a:lnTo>
                  <a:lnTo>
                    <a:pt x="46" y="7"/>
                  </a:lnTo>
                  <a:lnTo>
                    <a:pt x="46" y="7"/>
                  </a:lnTo>
                  <a:lnTo>
                    <a:pt x="46" y="4"/>
                  </a:lnTo>
                  <a:lnTo>
                    <a:pt x="44" y="3"/>
                  </a:lnTo>
                  <a:lnTo>
                    <a:pt x="43" y="1"/>
                  </a:lnTo>
                  <a:lnTo>
                    <a:pt x="40" y="0"/>
                  </a:lnTo>
                  <a:lnTo>
                    <a:pt x="36" y="3"/>
                  </a:lnTo>
                  <a:lnTo>
                    <a:pt x="35" y="4"/>
                  </a:lnTo>
                  <a:lnTo>
                    <a:pt x="34" y="7"/>
                  </a:lnTo>
                  <a:lnTo>
                    <a:pt x="34"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8" name="chenying0907 765"/>
            <p:cNvSpPr>
              <a:spLocks noEditPoints="1"/>
            </p:cNvSpPr>
            <p:nvPr/>
          </p:nvSpPr>
          <p:spPr bwMode="auto">
            <a:xfrm>
              <a:off x="2100263" y="3162300"/>
              <a:ext cx="431800" cy="323850"/>
            </a:xfrm>
            <a:custGeom>
              <a:avLst/>
              <a:gdLst/>
              <a:ahLst/>
              <a:cxnLst>
                <a:cxn ang="0">
                  <a:pos x="1080" y="117"/>
                </a:cxn>
                <a:cxn ang="0">
                  <a:pos x="1070" y="72"/>
                </a:cxn>
                <a:cxn ang="0">
                  <a:pos x="1044" y="36"/>
                </a:cxn>
                <a:cxn ang="0">
                  <a:pos x="1010" y="20"/>
                </a:cxn>
                <a:cxn ang="0">
                  <a:pos x="927" y="12"/>
                </a:cxn>
                <a:cxn ang="0">
                  <a:pos x="675" y="7"/>
                </a:cxn>
                <a:cxn ang="0">
                  <a:pos x="459" y="5"/>
                </a:cxn>
                <a:cxn ang="0">
                  <a:pos x="241" y="0"/>
                </a:cxn>
                <a:cxn ang="0">
                  <a:pos x="110" y="4"/>
                </a:cxn>
                <a:cxn ang="0">
                  <a:pos x="59" y="15"/>
                </a:cxn>
                <a:cxn ang="0">
                  <a:pos x="25" y="38"/>
                </a:cxn>
                <a:cxn ang="0">
                  <a:pos x="5" y="75"/>
                </a:cxn>
                <a:cxn ang="0">
                  <a:pos x="0" y="127"/>
                </a:cxn>
                <a:cxn ang="0">
                  <a:pos x="0" y="658"/>
                </a:cxn>
                <a:cxn ang="0">
                  <a:pos x="0" y="671"/>
                </a:cxn>
                <a:cxn ang="0">
                  <a:pos x="5" y="723"/>
                </a:cxn>
                <a:cxn ang="0">
                  <a:pos x="25" y="760"/>
                </a:cxn>
                <a:cxn ang="0">
                  <a:pos x="59" y="784"/>
                </a:cxn>
                <a:cxn ang="0">
                  <a:pos x="110" y="795"/>
                </a:cxn>
                <a:cxn ang="0">
                  <a:pos x="306" y="806"/>
                </a:cxn>
                <a:cxn ang="0">
                  <a:pos x="592" y="814"/>
                </a:cxn>
                <a:cxn ang="0">
                  <a:pos x="930" y="814"/>
                </a:cxn>
                <a:cxn ang="0">
                  <a:pos x="1011" y="806"/>
                </a:cxn>
                <a:cxn ang="0">
                  <a:pos x="1045" y="790"/>
                </a:cxn>
                <a:cxn ang="0">
                  <a:pos x="1073" y="754"/>
                </a:cxn>
                <a:cxn ang="0">
                  <a:pos x="1082" y="709"/>
                </a:cxn>
                <a:cxn ang="0">
                  <a:pos x="1082" y="688"/>
                </a:cxn>
                <a:cxn ang="0">
                  <a:pos x="1079" y="670"/>
                </a:cxn>
                <a:cxn ang="0">
                  <a:pos x="1084" y="589"/>
                </a:cxn>
                <a:cxn ang="0">
                  <a:pos x="1087" y="501"/>
                </a:cxn>
                <a:cxn ang="0">
                  <a:pos x="1084" y="285"/>
                </a:cxn>
                <a:cxn ang="0">
                  <a:pos x="1023" y="751"/>
                </a:cxn>
                <a:cxn ang="0">
                  <a:pos x="970" y="765"/>
                </a:cxn>
                <a:cxn ang="0">
                  <a:pos x="859" y="771"/>
                </a:cxn>
                <a:cxn ang="0">
                  <a:pos x="590" y="769"/>
                </a:cxn>
                <a:cxn ang="0">
                  <a:pos x="364" y="757"/>
                </a:cxn>
                <a:cxn ang="0">
                  <a:pos x="209" y="751"/>
                </a:cxn>
                <a:cxn ang="0">
                  <a:pos x="93" y="747"/>
                </a:cxn>
                <a:cxn ang="0">
                  <a:pos x="57" y="729"/>
                </a:cxn>
                <a:cxn ang="0">
                  <a:pos x="46" y="687"/>
                </a:cxn>
                <a:cxn ang="0">
                  <a:pos x="44" y="665"/>
                </a:cxn>
                <a:cxn ang="0">
                  <a:pos x="46" y="128"/>
                </a:cxn>
                <a:cxn ang="0">
                  <a:pos x="46" y="113"/>
                </a:cxn>
                <a:cxn ang="0">
                  <a:pos x="57" y="70"/>
                </a:cxn>
                <a:cxn ang="0">
                  <a:pos x="93" y="53"/>
                </a:cxn>
                <a:cxn ang="0">
                  <a:pos x="209" y="47"/>
                </a:cxn>
                <a:cxn ang="0">
                  <a:pos x="435" y="51"/>
                </a:cxn>
                <a:cxn ang="0">
                  <a:pos x="540" y="49"/>
                </a:cxn>
                <a:cxn ang="0">
                  <a:pos x="827" y="55"/>
                </a:cxn>
                <a:cxn ang="0">
                  <a:pos x="951" y="60"/>
                </a:cxn>
                <a:cxn ang="0">
                  <a:pos x="1004" y="70"/>
                </a:cxn>
                <a:cxn ang="0">
                  <a:pos x="1029" y="84"/>
                </a:cxn>
                <a:cxn ang="0">
                  <a:pos x="1036" y="126"/>
                </a:cxn>
                <a:cxn ang="0">
                  <a:pos x="1036" y="202"/>
                </a:cxn>
                <a:cxn ang="0">
                  <a:pos x="1044" y="489"/>
                </a:cxn>
                <a:cxn ang="0">
                  <a:pos x="1039" y="578"/>
                </a:cxn>
                <a:cxn ang="0">
                  <a:pos x="1035" y="672"/>
                </a:cxn>
                <a:cxn ang="0">
                  <a:pos x="1036" y="712"/>
                </a:cxn>
                <a:cxn ang="0">
                  <a:pos x="1028" y="747"/>
                </a:cxn>
              </a:cxnLst>
              <a:rect l="0" t="0" r="r" b="b"/>
              <a:pathLst>
                <a:path w="1088" h="815">
                  <a:moveTo>
                    <a:pt x="1080" y="128"/>
                  </a:moveTo>
                  <a:lnTo>
                    <a:pt x="1080" y="128"/>
                  </a:lnTo>
                  <a:lnTo>
                    <a:pt x="1082" y="123"/>
                  </a:lnTo>
                  <a:lnTo>
                    <a:pt x="1080" y="117"/>
                  </a:lnTo>
                  <a:lnTo>
                    <a:pt x="1080" y="117"/>
                  </a:lnTo>
                  <a:lnTo>
                    <a:pt x="1076" y="104"/>
                  </a:lnTo>
                  <a:lnTo>
                    <a:pt x="1074" y="93"/>
                  </a:lnTo>
                  <a:lnTo>
                    <a:pt x="1070" y="72"/>
                  </a:lnTo>
                  <a:lnTo>
                    <a:pt x="1067" y="63"/>
                  </a:lnTo>
                  <a:lnTo>
                    <a:pt x="1062" y="54"/>
                  </a:lnTo>
                  <a:lnTo>
                    <a:pt x="1054" y="45"/>
                  </a:lnTo>
                  <a:lnTo>
                    <a:pt x="1044" y="36"/>
                  </a:lnTo>
                  <a:lnTo>
                    <a:pt x="1044" y="36"/>
                  </a:lnTo>
                  <a:lnTo>
                    <a:pt x="1036" y="32"/>
                  </a:lnTo>
                  <a:lnTo>
                    <a:pt x="1028" y="26"/>
                  </a:lnTo>
                  <a:lnTo>
                    <a:pt x="1010" y="20"/>
                  </a:lnTo>
                  <a:lnTo>
                    <a:pt x="990" y="16"/>
                  </a:lnTo>
                  <a:lnTo>
                    <a:pt x="969" y="13"/>
                  </a:lnTo>
                  <a:lnTo>
                    <a:pt x="948" y="13"/>
                  </a:lnTo>
                  <a:lnTo>
                    <a:pt x="927" y="12"/>
                  </a:lnTo>
                  <a:lnTo>
                    <a:pt x="891" y="13"/>
                  </a:lnTo>
                  <a:lnTo>
                    <a:pt x="891" y="13"/>
                  </a:lnTo>
                  <a:lnTo>
                    <a:pt x="793" y="11"/>
                  </a:lnTo>
                  <a:lnTo>
                    <a:pt x="675" y="7"/>
                  </a:lnTo>
                  <a:lnTo>
                    <a:pt x="556" y="4"/>
                  </a:lnTo>
                  <a:lnTo>
                    <a:pt x="503" y="4"/>
                  </a:lnTo>
                  <a:lnTo>
                    <a:pt x="459" y="5"/>
                  </a:lnTo>
                  <a:lnTo>
                    <a:pt x="459" y="5"/>
                  </a:lnTo>
                  <a:lnTo>
                    <a:pt x="416" y="5"/>
                  </a:lnTo>
                  <a:lnTo>
                    <a:pt x="371" y="5"/>
                  </a:lnTo>
                  <a:lnTo>
                    <a:pt x="284" y="2"/>
                  </a:lnTo>
                  <a:lnTo>
                    <a:pt x="241" y="0"/>
                  </a:lnTo>
                  <a:lnTo>
                    <a:pt x="197" y="0"/>
                  </a:lnTo>
                  <a:lnTo>
                    <a:pt x="153" y="0"/>
                  </a:lnTo>
                  <a:lnTo>
                    <a:pt x="110" y="4"/>
                  </a:lnTo>
                  <a:lnTo>
                    <a:pt x="110" y="4"/>
                  </a:lnTo>
                  <a:lnTo>
                    <a:pt x="95" y="5"/>
                  </a:lnTo>
                  <a:lnTo>
                    <a:pt x="82" y="8"/>
                  </a:lnTo>
                  <a:lnTo>
                    <a:pt x="69" y="11"/>
                  </a:lnTo>
                  <a:lnTo>
                    <a:pt x="59" y="15"/>
                  </a:lnTo>
                  <a:lnTo>
                    <a:pt x="48" y="20"/>
                  </a:lnTo>
                  <a:lnTo>
                    <a:pt x="39" y="25"/>
                  </a:lnTo>
                  <a:lnTo>
                    <a:pt x="31" y="32"/>
                  </a:lnTo>
                  <a:lnTo>
                    <a:pt x="25" y="38"/>
                  </a:lnTo>
                  <a:lnTo>
                    <a:pt x="18" y="46"/>
                  </a:lnTo>
                  <a:lnTo>
                    <a:pt x="13" y="55"/>
                  </a:lnTo>
                  <a:lnTo>
                    <a:pt x="9" y="64"/>
                  </a:lnTo>
                  <a:lnTo>
                    <a:pt x="5" y="75"/>
                  </a:lnTo>
                  <a:lnTo>
                    <a:pt x="3" y="87"/>
                  </a:lnTo>
                  <a:lnTo>
                    <a:pt x="1" y="100"/>
                  </a:lnTo>
                  <a:lnTo>
                    <a:pt x="0" y="127"/>
                  </a:lnTo>
                  <a:lnTo>
                    <a:pt x="0" y="127"/>
                  </a:lnTo>
                  <a:lnTo>
                    <a:pt x="0" y="128"/>
                  </a:lnTo>
                  <a:lnTo>
                    <a:pt x="0" y="128"/>
                  </a:lnTo>
                  <a:lnTo>
                    <a:pt x="0" y="131"/>
                  </a:lnTo>
                  <a:lnTo>
                    <a:pt x="0" y="658"/>
                  </a:lnTo>
                  <a:lnTo>
                    <a:pt x="0" y="658"/>
                  </a:lnTo>
                  <a:lnTo>
                    <a:pt x="0" y="665"/>
                  </a:lnTo>
                  <a:lnTo>
                    <a:pt x="0" y="665"/>
                  </a:lnTo>
                  <a:lnTo>
                    <a:pt x="0" y="671"/>
                  </a:lnTo>
                  <a:lnTo>
                    <a:pt x="0" y="671"/>
                  </a:lnTo>
                  <a:lnTo>
                    <a:pt x="1" y="699"/>
                  </a:lnTo>
                  <a:lnTo>
                    <a:pt x="3" y="712"/>
                  </a:lnTo>
                  <a:lnTo>
                    <a:pt x="5" y="723"/>
                  </a:lnTo>
                  <a:lnTo>
                    <a:pt x="9" y="734"/>
                  </a:lnTo>
                  <a:lnTo>
                    <a:pt x="13" y="743"/>
                  </a:lnTo>
                  <a:lnTo>
                    <a:pt x="18" y="752"/>
                  </a:lnTo>
                  <a:lnTo>
                    <a:pt x="25" y="760"/>
                  </a:lnTo>
                  <a:lnTo>
                    <a:pt x="31" y="767"/>
                  </a:lnTo>
                  <a:lnTo>
                    <a:pt x="39" y="773"/>
                  </a:lnTo>
                  <a:lnTo>
                    <a:pt x="48" y="778"/>
                  </a:lnTo>
                  <a:lnTo>
                    <a:pt x="59" y="784"/>
                  </a:lnTo>
                  <a:lnTo>
                    <a:pt x="69" y="788"/>
                  </a:lnTo>
                  <a:lnTo>
                    <a:pt x="82" y="790"/>
                  </a:lnTo>
                  <a:lnTo>
                    <a:pt x="95" y="793"/>
                  </a:lnTo>
                  <a:lnTo>
                    <a:pt x="110" y="795"/>
                  </a:lnTo>
                  <a:lnTo>
                    <a:pt x="110" y="795"/>
                  </a:lnTo>
                  <a:lnTo>
                    <a:pt x="156" y="798"/>
                  </a:lnTo>
                  <a:lnTo>
                    <a:pt x="204" y="802"/>
                  </a:lnTo>
                  <a:lnTo>
                    <a:pt x="306" y="806"/>
                  </a:lnTo>
                  <a:lnTo>
                    <a:pt x="408" y="808"/>
                  </a:lnTo>
                  <a:lnTo>
                    <a:pt x="502" y="812"/>
                  </a:lnTo>
                  <a:lnTo>
                    <a:pt x="502" y="812"/>
                  </a:lnTo>
                  <a:lnTo>
                    <a:pt x="592" y="814"/>
                  </a:lnTo>
                  <a:lnTo>
                    <a:pt x="697" y="815"/>
                  </a:lnTo>
                  <a:lnTo>
                    <a:pt x="893" y="814"/>
                  </a:lnTo>
                  <a:lnTo>
                    <a:pt x="893" y="814"/>
                  </a:lnTo>
                  <a:lnTo>
                    <a:pt x="930" y="814"/>
                  </a:lnTo>
                  <a:lnTo>
                    <a:pt x="951" y="814"/>
                  </a:lnTo>
                  <a:lnTo>
                    <a:pt x="972" y="812"/>
                  </a:lnTo>
                  <a:lnTo>
                    <a:pt x="991" y="810"/>
                  </a:lnTo>
                  <a:lnTo>
                    <a:pt x="1011" y="806"/>
                  </a:lnTo>
                  <a:lnTo>
                    <a:pt x="1029" y="799"/>
                  </a:lnTo>
                  <a:lnTo>
                    <a:pt x="1037" y="795"/>
                  </a:lnTo>
                  <a:lnTo>
                    <a:pt x="1045" y="790"/>
                  </a:lnTo>
                  <a:lnTo>
                    <a:pt x="1045" y="790"/>
                  </a:lnTo>
                  <a:lnTo>
                    <a:pt x="1057" y="781"/>
                  </a:lnTo>
                  <a:lnTo>
                    <a:pt x="1065" y="772"/>
                  </a:lnTo>
                  <a:lnTo>
                    <a:pt x="1069" y="763"/>
                  </a:lnTo>
                  <a:lnTo>
                    <a:pt x="1073" y="754"/>
                  </a:lnTo>
                  <a:lnTo>
                    <a:pt x="1076" y="734"/>
                  </a:lnTo>
                  <a:lnTo>
                    <a:pt x="1079" y="722"/>
                  </a:lnTo>
                  <a:lnTo>
                    <a:pt x="1082" y="709"/>
                  </a:lnTo>
                  <a:lnTo>
                    <a:pt x="1082" y="709"/>
                  </a:lnTo>
                  <a:lnTo>
                    <a:pt x="1083" y="701"/>
                  </a:lnTo>
                  <a:lnTo>
                    <a:pt x="1082" y="695"/>
                  </a:lnTo>
                  <a:lnTo>
                    <a:pt x="1082" y="695"/>
                  </a:lnTo>
                  <a:lnTo>
                    <a:pt x="1082" y="688"/>
                  </a:lnTo>
                  <a:lnTo>
                    <a:pt x="1080" y="683"/>
                  </a:lnTo>
                  <a:lnTo>
                    <a:pt x="1080" y="683"/>
                  </a:lnTo>
                  <a:lnTo>
                    <a:pt x="1079" y="678"/>
                  </a:lnTo>
                  <a:lnTo>
                    <a:pt x="1079" y="670"/>
                  </a:lnTo>
                  <a:lnTo>
                    <a:pt x="1080" y="650"/>
                  </a:lnTo>
                  <a:lnTo>
                    <a:pt x="1084" y="616"/>
                  </a:lnTo>
                  <a:lnTo>
                    <a:pt x="1084" y="616"/>
                  </a:lnTo>
                  <a:lnTo>
                    <a:pt x="1084" y="589"/>
                  </a:lnTo>
                  <a:lnTo>
                    <a:pt x="1084" y="561"/>
                  </a:lnTo>
                  <a:lnTo>
                    <a:pt x="1084" y="561"/>
                  </a:lnTo>
                  <a:lnTo>
                    <a:pt x="1086" y="531"/>
                  </a:lnTo>
                  <a:lnTo>
                    <a:pt x="1087" y="501"/>
                  </a:lnTo>
                  <a:lnTo>
                    <a:pt x="1088" y="472"/>
                  </a:lnTo>
                  <a:lnTo>
                    <a:pt x="1088" y="442"/>
                  </a:lnTo>
                  <a:lnTo>
                    <a:pt x="1088" y="442"/>
                  </a:lnTo>
                  <a:lnTo>
                    <a:pt x="1084" y="285"/>
                  </a:lnTo>
                  <a:lnTo>
                    <a:pt x="1082" y="198"/>
                  </a:lnTo>
                  <a:lnTo>
                    <a:pt x="1080" y="128"/>
                  </a:lnTo>
                  <a:lnTo>
                    <a:pt x="1080" y="128"/>
                  </a:lnTo>
                  <a:close/>
                  <a:moveTo>
                    <a:pt x="1023" y="751"/>
                  </a:moveTo>
                  <a:lnTo>
                    <a:pt x="1023" y="751"/>
                  </a:lnTo>
                  <a:lnTo>
                    <a:pt x="1006" y="757"/>
                  </a:lnTo>
                  <a:lnTo>
                    <a:pt x="989" y="761"/>
                  </a:lnTo>
                  <a:lnTo>
                    <a:pt x="970" y="765"/>
                  </a:lnTo>
                  <a:lnTo>
                    <a:pt x="953" y="767"/>
                  </a:lnTo>
                  <a:lnTo>
                    <a:pt x="953" y="767"/>
                  </a:lnTo>
                  <a:lnTo>
                    <a:pt x="891" y="769"/>
                  </a:lnTo>
                  <a:lnTo>
                    <a:pt x="859" y="771"/>
                  </a:lnTo>
                  <a:lnTo>
                    <a:pt x="828" y="772"/>
                  </a:lnTo>
                  <a:lnTo>
                    <a:pt x="828" y="772"/>
                  </a:lnTo>
                  <a:lnTo>
                    <a:pt x="674" y="771"/>
                  </a:lnTo>
                  <a:lnTo>
                    <a:pt x="590" y="769"/>
                  </a:lnTo>
                  <a:lnTo>
                    <a:pt x="519" y="767"/>
                  </a:lnTo>
                  <a:lnTo>
                    <a:pt x="519" y="767"/>
                  </a:lnTo>
                  <a:lnTo>
                    <a:pt x="446" y="763"/>
                  </a:lnTo>
                  <a:lnTo>
                    <a:pt x="364" y="757"/>
                  </a:lnTo>
                  <a:lnTo>
                    <a:pt x="282" y="754"/>
                  </a:lnTo>
                  <a:lnTo>
                    <a:pt x="244" y="752"/>
                  </a:lnTo>
                  <a:lnTo>
                    <a:pt x="209" y="751"/>
                  </a:lnTo>
                  <a:lnTo>
                    <a:pt x="209" y="751"/>
                  </a:lnTo>
                  <a:lnTo>
                    <a:pt x="150" y="752"/>
                  </a:lnTo>
                  <a:lnTo>
                    <a:pt x="122" y="751"/>
                  </a:lnTo>
                  <a:lnTo>
                    <a:pt x="107" y="750"/>
                  </a:lnTo>
                  <a:lnTo>
                    <a:pt x="93" y="747"/>
                  </a:lnTo>
                  <a:lnTo>
                    <a:pt x="93" y="747"/>
                  </a:lnTo>
                  <a:lnTo>
                    <a:pt x="77" y="742"/>
                  </a:lnTo>
                  <a:lnTo>
                    <a:pt x="65" y="737"/>
                  </a:lnTo>
                  <a:lnTo>
                    <a:pt x="57" y="729"/>
                  </a:lnTo>
                  <a:lnTo>
                    <a:pt x="52" y="721"/>
                  </a:lnTo>
                  <a:lnTo>
                    <a:pt x="48" y="710"/>
                  </a:lnTo>
                  <a:lnTo>
                    <a:pt x="46" y="700"/>
                  </a:lnTo>
                  <a:lnTo>
                    <a:pt x="46" y="687"/>
                  </a:lnTo>
                  <a:lnTo>
                    <a:pt x="46" y="671"/>
                  </a:lnTo>
                  <a:lnTo>
                    <a:pt x="46" y="671"/>
                  </a:lnTo>
                  <a:lnTo>
                    <a:pt x="44" y="665"/>
                  </a:lnTo>
                  <a:lnTo>
                    <a:pt x="44" y="665"/>
                  </a:lnTo>
                  <a:lnTo>
                    <a:pt x="46" y="658"/>
                  </a:lnTo>
                  <a:lnTo>
                    <a:pt x="46" y="131"/>
                  </a:lnTo>
                  <a:lnTo>
                    <a:pt x="46" y="131"/>
                  </a:lnTo>
                  <a:lnTo>
                    <a:pt x="46" y="128"/>
                  </a:lnTo>
                  <a:lnTo>
                    <a:pt x="46" y="128"/>
                  </a:lnTo>
                  <a:lnTo>
                    <a:pt x="46" y="127"/>
                  </a:lnTo>
                  <a:lnTo>
                    <a:pt x="46" y="127"/>
                  </a:lnTo>
                  <a:lnTo>
                    <a:pt x="46" y="113"/>
                  </a:lnTo>
                  <a:lnTo>
                    <a:pt x="46" y="98"/>
                  </a:lnTo>
                  <a:lnTo>
                    <a:pt x="48" y="88"/>
                  </a:lnTo>
                  <a:lnTo>
                    <a:pt x="52" y="77"/>
                  </a:lnTo>
                  <a:lnTo>
                    <a:pt x="57" y="70"/>
                  </a:lnTo>
                  <a:lnTo>
                    <a:pt x="65" y="62"/>
                  </a:lnTo>
                  <a:lnTo>
                    <a:pt x="77" y="56"/>
                  </a:lnTo>
                  <a:lnTo>
                    <a:pt x="93" y="53"/>
                  </a:lnTo>
                  <a:lnTo>
                    <a:pt x="93" y="53"/>
                  </a:lnTo>
                  <a:lnTo>
                    <a:pt x="107" y="49"/>
                  </a:lnTo>
                  <a:lnTo>
                    <a:pt x="122" y="47"/>
                  </a:lnTo>
                  <a:lnTo>
                    <a:pt x="150" y="46"/>
                  </a:lnTo>
                  <a:lnTo>
                    <a:pt x="209" y="47"/>
                  </a:lnTo>
                  <a:lnTo>
                    <a:pt x="209" y="47"/>
                  </a:lnTo>
                  <a:lnTo>
                    <a:pt x="280" y="49"/>
                  </a:lnTo>
                  <a:lnTo>
                    <a:pt x="357" y="50"/>
                  </a:lnTo>
                  <a:lnTo>
                    <a:pt x="435" y="51"/>
                  </a:lnTo>
                  <a:lnTo>
                    <a:pt x="472" y="51"/>
                  </a:lnTo>
                  <a:lnTo>
                    <a:pt x="506" y="50"/>
                  </a:lnTo>
                  <a:lnTo>
                    <a:pt x="506" y="50"/>
                  </a:lnTo>
                  <a:lnTo>
                    <a:pt x="540" y="49"/>
                  </a:lnTo>
                  <a:lnTo>
                    <a:pt x="578" y="49"/>
                  </a:lnTo>
                  <a:lnTo>
                    <a:pt x="666" y="51"/>
                  </a:lnTo>
                  <a:lnTo>
                    <a:pt x="753" y="54"/>
                  </a:lnTo>
                  <a:lnTo>
                    <a:pt x="827" y="55"/>
                  </a:lnTo>
                  <a:lnTo>
                    <a:pt x="827" y="55"/>
                  </a:lnTo>
                  <a:lnTo>
                    <a:pt x="857" y="55"/>
                  </a:lnTo>
                  <a:lnTo>
                    <a:pt x="888" y="56"/>
                  </a:lnTo>
                  <a:lnTo>
                    <a:pt x="951" y="60"/>
                  </a:lnTo>
                  <a:lnTo>
                    <a:pt x="951" y="60"/>
                  </a:lnTo>
                  <a:lnTo>
                    <a:pt x="968" y="62"/>
                  </a:lnTo>
                  <a:lnTo>
                    <a:pt x="986" y="64"/>
                  </a:lnTo>
                  <a:lnTo>
                    <a:pt x="1004" y="70"/>
                  </a:lnTo>
                  <a:lnTo>
                    <a:pt x="1020" y="75"/>
                  </a:lnTo>
                  <a:lnTo>
                    <a:pt x="1020" y="75"/>
                  </a:lnTo>
                  <a:lnTo>
                    <a:pt x="1025" y="79"/>
                  </a:lnTo>
                  <a:lnTo>
                    <a:pt x="1029" y="84"/>
                  </a:lnTo>
                  <a:lnTo>
                    <a:pt x="1031" y="90"/>
                  </a:lnTo>
                  <a:lnTo>
                    <a:pt x="1032" y="97"/>
                  </a:lnTo>
                  <a:lnTo>
                    <a:pt x="1033" y="113"/>
                  </a:lnTo>
                  <a:lnTo>
                    <a:pt x="1036" y="126"/>
                  </a:lnTo>
                  <a:lnTo>
                    <a:pt x="1036" y="126"/>
                  </a:lnTo>
                  <a:lnTo>
                    <a:pt x="1036" y="127"/>
                  </a:lnTo>
                  <a:lnTo>
                    <a:pt x="1036" y="127"/>
                  </a:lnTo>
                  <a:lnTo>
                    <a:pt x="1036" y="202"/>
                  </a:lnTo>
                  <a:lnTo>
                    <a:pt x="1039" y="293"/>
                  </a:lnTo>
                  <a:lnTo>
                    <a:pt x="1044" y="459"/>
                  </a:lnTo>
                  <a:lnTo>
                    <a:pt x="1044" y="459"/>
                  </a:lnTo>
                  <a:lnTo>
                    <a:pt x="1044" y="489"/>
                  </a:lnTo>
                  <a:lnTo>
                    <a:pt x="1041" y="518"/>
                  </a:lnTo>
                  <a:lnTo>
                    <a:pt x="1040" y="548"/>
                  </a:lnTo>
                  <a:lnTo>
                    <a:pt x="1039" y="578"/>
                  </a:lnTo>
                  <a:lnTo>
                    <a:pt x="1039" y="578"/>
                  </a:lnTo>
                  <a:lnTo>
                    <a:pt x="1037" y="607"/>
                  </a:lnTo>
                  <a:lnTo>
                    <a:pt x="1035" y="640"/>
                  </a:lnTo>
                  <a:lnTo>
                    <a:pt x="1035" y="655"/>
                  </a:lnTo>
                  <a:lnTo>
                    <a:pt x="1035" y="672"/>
                  </a:lnTo>
                  <a:lnTo>
                    <a:pt x="1035" y="687"/>
                  </a:lnTo>
                  <a:lnTo>
                    <a:pt x="1037" y="699"/>
                  </a:lnTo>
                  <a:lnTo>
                    <a:pt x="1037" y="699"/>
                  </a:lnTo>
                  <a:lnTo>
                    <a:pt x="1036" y="712"/>
                  </a:lnTo>
                  <a:lnTo>
                    <a:pt x="1035" y="727"/>
                  </a:lnTo>
                  <a:lnTo>
                    <a:pt x="1033" y="735"/>
                  </a:lnTo>
                  <a:lnTo>
                    <a:pt x="1031" y="742"/>
                  </a:lnTo>
                  <a:lnTo>
                    <a:pt x="1028" y="747"/>
                  </a:lnTo>
                  <a:lnTo>
                    <a:pt x="1023" y="751"/>
                  </a:lnTo>
                  <a:lnTo>
                    <a:pt x="1023" y="75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09" name="chenying0907 766"/>
            <p:cNvSpPr>
              <a:spLocks noEditPoints="1"/>
            </p:cNvSpPr>
            <p:nvPr/>
          </p:nvSpPr>
          <p:spPr bwMode="auto">
            <a:xfrm>
              <a:off x="2184401" y="3195638"/>
              <a:ext cx="254000" cy="252413"/>
            </a:xfrm>
            <a:custGeom>
              <a:avLst/>
              <a:gdLst/>
              <a:ahLst/>
              <a:cxnLst>
                <a:cxn ang="0">
                  <a:pos x="638" y="357"/>
                </a:cxn>
                <a:cxn ang="0">
                  <a:pos x="637" y="165"/>
                </a:cxn>
                <a:cxn ang="0">
                  <a:pos x="636" y="102"/>
                </a:cxn>
                <a:cxn ang="0">
                  <a:pos x="630" y="56"/>
                </a:cxn>
                <a:cxn ang="0">
                  <a:pos x="615" y="31"/>
                </a:cxn>
                <a:cxn ang="0">
                  <a:pos x="599" y="22"/>
                </a:cxn>
                <a:cxn ang="0">
                  <a:pos x="591" y="20"/>
                </a:cxn>
                <a:cxn ang="0">
                  <a:pos x="363" y="9"/>
                </a:cxn>
                <a:cxn ang="0">
                  <a:pos x="280" y="1"/>
                </a:cxn>
                <a:cxn ang="0">
                  <a:pos x="137" y="1"/>
                </a:cxn>
                <a:cxn ang="0">
                  <a:pos x="81" y="1"/>
                </a:cxn>
                <a:cxn ang="0">
                  <a:pos x="39" y="6"/>
                </a:cxn>
                <a:cxn ang="0">
                  <a:pos x="19" y="12"/>
                </a:cxn>
                <a:cxn ang="0">
                  <a:pos x="9" y="26"/>
                </a:cxn>
                <a:cxn ang="0">
                  <a:pos x="6" y="34"/>
                </a:cxn>
                <a:cxn ang="0">
                  <a:pos x="5" y="46"/>
                </a:cxn>
                <a:cxn ang="0">
                  <a:pos x="5" y="418"/>
                </a:cxn>
                <a:cxn ang="0">
                  <a:pos x="0" y="496"/>
                </a:cxn>
                <a:cxn ang="0">
                  <a:pos x="1" y="552"/>
                </a:cxn>
                <a:cxn ang="0">
                  <a:pos x="13" y="587"/>
                </a:cxn>
                <a:cxn ang="0">
                  <a:pos x="36" y="613"/>
                </a:cxn>
                <a:cxn ang="0">
                  <a:pos x="52" y="619"/>
                </a:cxn>
                <a:cxn ang="0">
                  <a:pos x="94" y="622"/>
                </a:cxn>
                <a:cxn ang="0">
                  <a:pos x="140" y="624"/>
                </a:cxn>
                <a:cxn ang="0">
                  <a:pos x="226" y="629"/>
                </a:cxn>
                <a:cxn ang="0">
                  <a:pos x="306" y="636"/>
                </a:cxn>
                <a:cxn ang="0">
                  <a:pos x="507" y="636"/>
                </a:cxn>
                <a:cxn ang="0">
                  <a:pos x="587" y="636"/>
                </a:cxn>
                <a:cxn ang="0">
                  <a:pos x="602" y="630"/>
                </a:cxn>
                <a:cxn ang="0">
                  <a:pos x="608" y="628"/>
                </a:cxn>
                <a:cxn ang="0">
                  <a:pos x="625" y="619"/>
                </a:cxn>
                <a:cxn ang="0">
                  <a:pos x="636" y="594"/>
                </a:cxn>
                <a:cxn ang="0">
                  <a:pos x="637" y="566"/>
                </a:cxn>
                <a:cxn ang="0">
                  <a:pos x="641" y="430"/>
                </a:cxn>
                <a:cxn ang="0">
                  <a:pos x="639" y="384"/>
                </a:cxn>
                <a:cxn ang="0">
                  <a:pos x="87" y="573"/>
                </a:cxn>
                <a:cxn ang="0">
                  <a:pos x="60" y="554"/>
                </a:cxn>
                <a:cxn ang="0">
                  <a:pos x="51" y="523"/>
                </a:cxn>
                <a:cxn ang="0">
                  <a:pos x="51" y="51"/>
                </a:cxn>
                <a:cxn ang="0">
                  <a:pos x="64" y="48"/>
                </a:cxn>
                <a:cxn ang="0">
                  <a:pos x="158" y="47"/>
                </a:cxn>
                <a:cxn ang="0">
                  <a:pos x="277" y="47"/>
                </a:cxn>
                <a:cxn ang="0">
                  <a:pos x="371" y="55"/>
                </a:cxn>
                <a:cxn ang="0">
                  <a:pos x="579" y="65"/>
                </a:cxn>
                <a:cxn ang="0">
                  <a:pos x="583" y="71"/>
                </a:cxn>
                <a:cxn ang="0">
                  <a:pos x="592" y="114"/>
                </a:cxn>
                <a:cxn ang="0">
                  <a:pos x="592" y="312"/>
                </a:cxn>
                <a:cxn ang="0">
                  <a:pos x="592" y="370"/>
                </a:cxn>
                <a:cxn ang="0">
                  <a:pos x="595" y="553"/>
                </a:cxn>
                <a:cxn ang="0">
                  <a:pos x="590" y="586"/>
                </a:cxn>
                <a:cxn ang="0">
                  <a:pos x="533" y="588"/>
                </a:cxn>
                <a:cxn ang="0">
                  <a:pos x="276" y="587"/>
                </a:cxn>
                <a:cxn ang="0">
                  <a:pos x="125" y="578"/>
                </a:cxn>
              </a:cxnLst>
              <a:rect l="0" t="0" r="r" b="b"/>
              <a:pathLst>
                <a:path w="641" h="636">
                  <a:moveTo>
                    <a:pt x="639" y="384"/>
                  </a:moveTo>
                  <a:lnTo>
                    <a:pt x="639" y="384"/>
                  </a:lnTo>
                  <a:lnTo>
                    <a:pt x="638" y="357"/>
                  </a:lnTo>
                  <a:lnTo>
                    <a:pt x="638" y="323"/>
                  </a:lnTo>
                  <a:lnTo>
                    <a:pt x="638" y="243"/>
                  </a:lnTo>
                  <a:lnTo>
                    <a:pt x="637" y="165"/>
                  </a:lnTo>
                  <a:lnTo>
                    <a:pt x="637" y="129"/>
                  </a:lnTo>
                  <a:lnTo>
                    <a:pt x="636" y="102"/>
                  </a:lnTo>
                  <a:lnTo>
                    <a:pt x="636" y="102"/>
                  </a:lnTo>
                  <a:lnTo>
                    <a:pt x="633" y="78"/>
                  </a:lnTo>
                  <a:lnTo>
                    <a:pt x="632" y="67"/>
                  </a:lnTo>
                  <a:lnTo>
                    <a:pt x="630" y="56"/>
                  </a:lnTo>
                  <a:lnTo>
                    <a:pt x="626" y="47"/>
                  </a:lnTo>
                  <a:lnTo>
                    <a:pt x="622" y="38"/>
                  </a:lnTo>
                  <a:lnTo>
                    <a:pt x="615" y="31"/>
                  </a:lnTo>
                  <a:lnTo>
                    <a:pt x="605" y="26"/>
                  </a:lnTo>
                  <a:lnTo>
                    <a:pt x="605" y="26"/>
                  </a:lnTo>
                  <a:lnTo>
                    <a:pt x="599" y="22"/>
                  </a:lnTo>
                  <a:lnTo>
                    <a:pt x="595" y="21"/>
                  </a:lnTo>
                  <a:lnTo>
                    <a:pt x="591" y="20"/>
                  </a:lnTo>
                  <a:lnTo>
                    <a:pt x="591" y="20"/>
                  </a:lnTo>
                  <a:lnTo>
                    <a:pt x="526" y="18"/>
                  </a:lnTo>
                  <a:lnTo>
                    <a:pt x="445" y="14"/>
                  </a:lnTo>
                  <a:lnTo>
                    <a:pt x="363" y="9"/>
                  </a:lnTo>
                  <a:lnTo>
                    <a:pt x="298" y="3"/>
                  </a:lnTo>
                  <a:lnTo>
                    <a:pt x="298" y="3"/>
                  </a:lnTo>
                  <a:lnTo>
                    <a:pt x="280" y="1"/>
                  </a:lnTo>
                  <a:lnTo>
                    <a:pt x="260" y="0"/>
                  </a:lnTo>
                  <a:lnTo>
                    <a:pt x="217" y="0"/>
                  </a:lnTo>
                  <a:lnTo>
                    <a:pt x="137" y="1"/>
                  </a:lnTo>
                  <a:lnTo>
                    <a:pt x="137" y="1"/>
                  </a:lnTo>
                  <a:lnTo>
                    <a:pt x="108" y="1"/>
                  </a:lnTo>
                  <a:lnTo>
                    <a:pt x="81" y="1"/>
                  </a:lnTo>
                  <a:lnTo>
                    <a:pt x="67" y="3"/>
                  </a:lnTo>
                  <a:lnTo>
                    <a:pt x="52" y="4"/>
                  </a:lnTo>
                  <a:lnTo>
                    <a:pt x="39" y="6"/>
                  </a:lnTo>
                  <a:lnTo>
                    <a:pt x="25" y="9"/>
                  </a:lnTo>
                  <a:lnTo>
                    <a:pt x="25" y="9"/>
                  </a:lnTo>
                  <a:lnTo>
                    <a:pt x="19" y="12"/>
                  </a:lnTo>
                  <a:lnTo>
                    <a:pt x="15" y="16"/>
                  </a:lnTo>
                  <a:lnTo>
                    <a:pt x="12" y="21"/>
                  </a:lnTo>
                  <a:lnTo>
                    <a:pt x="9" y="26"/>
                  </a:lnTo>
                  <a:lnTo>
                    <a:pt x="9" y="26"/>
                  </a:lnTo>
                  <a:lnTo>
                    <a:pt x="8" y="30"/>
                  </a:lnTo>
                  <a:lnTo>
                    <a:pt x="6" y="34"/>
                  </a:lnTo>
                  <a:lnTo>
                    <a:pt x="6" y="42"/>
                  </a:lnTo>
                  <a:lnTo>
                    <a:pt x="6" y="42"/>
                  </a:lnTo>
                  <a:lnTo>
                    <a:pt x="5" y="46"/>
                  </a:lnTo>
                  <a:lnTo>
                    <a:pt x="5" y="51"/>
                  </a:lnTo>
                  <a:lnTo>
                    <a:pt x="5" y="418"/>
                  </a:lnTo>
                  <a:lnTo>
                    <a:pt x="5" y="418"/>
                  </a:lnTo>
                  <a:lnTo>
                    <a:pt x="4" y="442"/>
                  </a:lnTo>
                  <a:lnTo>
                    <a:pt x="1" y="468"/>
                  </a:lnTo>
                  <a:lnTo>
                    <a:pt x="0" y="496"/>
                  </a:lnTo>
                  <a:lnTo>
                    <a:pt x="0" y="524"/>
                  </a:lnTo>
                  <a:lnTo>
                    <a:pt x="0" y="537"/>
                  </a:lnTo>
                  <a:lnTo>
                    <a:pt x="1" y="552"/>
                  </a:lnTo>
                  <a:lnTo>
                    <a:pt x="4" y="565"/>
                  </a:lnTo>
                  <a:lnTo>
                    <a:pt x="8" y="577"/>
                  </a:lnTo>
                  <a:lnTo>
                    <a:pt x="13" y="587"/>
                  </a:lnTo>
                  <a:lnTo>
                    <a:pt x="18" y="598"/>
                  </a:lnTo>
                  <a:lnTo>
                    <a:pt x="26" y="607"/>
                  </a:lnTo>
                  <a:lnTo>
                    <a:pt x="36" y="613"/>
                  </a:lnTo>
                  <a:lnTo>
                    <a:pt x="36" y="613"/>
                  </a:lnTo>
                  <a:lnTo>
                    <a:pt x="44" y="617"/>
                  </a:lnTo>
                  <a:lnTo>
                    <a:pt x="52" y="619"/>
                  </a:lnTo>
                  <a:lnTo>
                    <a:pt x="63" y="621"/>
                  </a:lnTo>
                  <a:lnTo>
                    <a:pt x="73" y="621"/>
                  </a:lnTo>
                  <a:lnTo>
                    <a:pt x="94" y="622"/>
                  </a:lnTo>
                  <a:lnTo>
                    <a:pt x="111" y="622"/>
                  </a:lnTo>
                  <a:lnTo>
                    <a:pt x="111" y="622"/>
                  </a:lnTo>
                  <a:lnTo>
                    <a:pt x="140" y="624"/>
                  </a:lnTo>
                  <a:lnTo>
                    <a:pt x="169" y="625"/>
                  </a:lnTo>
                  <a:lnTo>
                    <a:pt x="197" y="626"/>
                  </a:lnTo>
                  <a:lnTo>
                    <a:pt x="226" y="629"/>
                  </a:lnTo>
                  <a:lnTo>
                    <a:pt x="226" y="629"/>
                  </a:lnTo>
                  <a:lnTo>
                    <a:pt x="261" y="633"/>
                  </a:lnTo>
                  <a:lnTo>
                    <a:pt x="306" y="636"/>
                  </a:lnTo>
                  <a:lnTo>
                    <a:pt x="354" y="636"/>
                  </a:lnTo>
                  <a:lnTo>
                    <a:pt x="407" y="636"/>
                  </a:lnTo>
                  <a:lnTo>
                    <a:pt x="507" y="636"/>
                  </a:lnTo>
                  <a:lnTo>
                    <a:pt x="552" y="636"/>
                  </a:lnTo>
                  <a:lnTo>
                    <a:pt x="587" y="636"/>
                  </a:lnTo>
                  <a:lnTo>
                    <a:pt x="587" y="636"/>
                  </a:lnTo>
                  <a:lnTo>
                    <a:pt x="592" y="636"/>
                  </a:lnTo>
                  <a:lnTo>
                    <a:pt x="598" y="633"/>
                  </a:lnTo>
                  <a:lnTo>
                    <a:pt x="602" y="630"/>
                  </a:lnTo>
                  <a:lnTo>
                    <a:pt x="604" y="628"/>
                  </a:lnTo>
                  <a:lnTo>
                    <a:pt x="604" y="628"/>
                  </a:lnTo>
                  <a:lnTo>
                    <a:pt x="608" y="628"/>
                  </a:lnTo>
                  <a:lnTo>
                    <a:pt x="608" y="628"/>
                  </a:lnTo>
                  <a:lnTo>
                    <a:pt x="619" y="624"/>
                  </a:lnTo>
                  <a:lnTo>
                    <a:pt x="625" y="619"/>
                  </a:lnTo>
                  <a:lnTo>
                    <a:pt x="630" y="611"/>
                  </a:lnTo>
                  <a:lnTo>
                    <a:pt x="634" y="603"/>
                  </a:lnTo>
                  <a:lnTo>
                    <a:pt x="636" y="594"/>
                  </a:lnTo>
                  <a:lnTo>
                    <a:pt x="637" y="585"/>
                  </a:lnTo>
                  <a:lnTo>
                    <a:pt x="637" y="566"/>
                  </a:lnTo>
                  <a:lnTo>
                    <a:pt x="637" y="566"/>
                  </a:lnTo>
                  <a:lnTo>
                    <a:pt x="637" y="520"/>
                  </a:lnTo>
                  <a:lnTo>
                    <a:pt x="639" y="475"/>
                  </a:lnTo>
                  <a:lnTo>
                    <a:pt x="641" y="430"/>
                  </a:lnTo>
                  <a:lnTo>
                    <a:pt x="641" y="407"/>
                  </a:lnTo>
                  <a:lnTo>
                    <a:pt x="639" y="384"/>
                  </a:lnTo>
                  <a:lnTo>
                    <a:pt x="639" y="384"/>
                  </a:lnTo>
                  <a:close/>
                  <a:moveTo>
                    <a:pt x="102" y="575"/>
                  </a:moveTo>
                  <a:lnTo>
                    <a:pt x="102" y="575"/>
                  </a:lnTo>
                  <a:lnTo>
                    <a:pt x="87" y="573"/>
                  </a:lnTo>
                  <a:lnTo>
                    <a:pt x="76" y="568"/>
                  </a:lnTo>
                  <a:lnTo>
                    <a:pt x="67" y="562"/>
                  </a:lnTo>
                  <a:lnTo>
                    <a:pt x="60" y="554"/>
                  </a:lnTo>
                  <a:lnTo>
                    <a:pt x="55" y="545"/>
                  </a:lnTo>
                  <a:lnTo>
                    <a:pt x="52" y="535"/>
                  </a:lnTo>
                  <a:lnTo>
                    <a:pt x="51" y="523"/>
                  </a:lnTo>
                  <a:lnTo>
                    <a:pt x="51" y="509"/>
                  </a:lnTo>
                  <a:lnTo>
                    <a:pt x="51" y="51"/>
                  </a:lnTo>
                  <a:lnTo>
                    <a:pt x="51" y="51"/>
                  </a:lnTo>
                  <a:lnTo>
                    <a:pt x="50" y="51"/>
                  </a:lnTo>
                  <a:lnTo>
                    <a:pt x="50" y="51"/>
                  </a:lnTo>
                  <a:lnTo>
                    <a:pt x="64" y="48"/>
                  </a:lnTo>
                  <a:lnTo>
                    <a:pt x="77" y="47"/>
                  </a:lnTo>
                  <a:lnTo>
                    <a:pt x="104" y="46"/>
                  </a:lnTo>
                  <a:lnTo>
                    <a:pt x="158" y="47"/>
                  </a:lnTo>
                  <a:lnTo>
                    <a:pt x="158" y="47"/>
                  </a:lnTo>
                  <a:lnTo>
                    <a:pt x="235" y="46"/>
                  </a:lnTo>
                  <a:lnTo>
                    <a:pt x="277" y="47"/>
                  </a:lnTo>
                  <a:lnTo>
                    <a:pt x="312" y="50"/>
                  </a:lnTo>
                  <a:lnTo>
                    <a:pt x="312" y="50"/>
                  </a:lnTo>
                  <a:lnTo>
                    <a:pt x="371" y="55"/>
                  </a:lnTo>
                  <a:lnTo>
                    <a:pt x="446" y="60"/>
                  </a:lnTo>
                  <a:lnTo>
                    <a:pt x="520" y="64"/>
                  </a:lnTo>
                  <a:lnTo>
                    <a:pt x="579" y="65"/>
                  </a:lnTo>
                  <a:lnTo>
                    <a:pt x="579" y="65"/>
                  </a:lnTo>
                  <a:lnTo>
                    <a:pt x="582" y="68"/>
                  </a:lnTo>
                  <a:lnTo>
                    <a:pt x="583" y="71"/>
                  </a:lnTo>
                  <a:lnTo>
                    <a:pt x="587" y="81"/>
                  </a:lnTo>
                  <a:lnTo>
                    <a:pt x="590" y="95"/>
                  </a:lnTo>
                  <a:lnTo>
                    <a:pt x="592" y="114"/>
                  </a:lnTo>
                  <a:lnTo>
                    <a:pt x="594" y="159"/>
                  </a:lnTo>
                  <a:lnTo>
                    <a:pt x="595" y="212"/>
                  </a:lnTo>
                  <a:lnTo>
                    <a:pt x="592" y="312"/>
                  </a:lnTo>
                  <a:lnTo>
                    <a:pt x="592" y="349"/>
                  </a:lnTo>
                  <a:lnTo>
                    <a:pt x="592" y="370"/>
                  </a:lnTo>
                  <a:lnTo>
                    <a:pt x="592" y="370"/>
                  </a:lnTo>
                  <a:lnTo>
                    <a:pt x="594" y="413"/>
                  </a:lnTo>
                  <a:lnTo>
                    <a:pt x="594" y="485"/>
                  </a:lnTo>
                  <a:lnTo>
                    <a:pt x="595" y="553"/>
                  </a:lnTo>
                  <a:lnTo>
                    <a:pt x="596" y="583"/>
                  </a:lnTo>
                  <a:lnTo>
                    <a:pt x="596" y="583"/>
                  </a:lnTo>
                  <a:lnTo>
                    <a:pt x="590" y="586"/>
                  </a:lnTo>
                  <a:lnTo>
                    <a:pt x="585" y="590"/>
                  </a:lnTo>
                  <a:lnTo>
                    <a:pt x="585" y="590"/>
                  </a:lnTo>
                  <a:lnTo>
                    <a:pt x="533" y="588"/>
                  </a:lnTo>
                  <a:lnTo>
                    <a:pt x="475" y="588"/>
                  </a:lnTo>
                  <a:lnTo>
                    <a:pt x="343" y="588"/>
                  </a:lnTo>
                  <a:lnTo>
                    <a:pt x="276" y="587"/>
                  </a:lnTo>
                  <a:lnTo>
                    <a:pt x="212" y="585"/>
                  </a:lnTo>
                  <a:lnTo>
                    <a:pt x="153" y="581"/>
                  </a:lnTo>
                  <a:lnTo>
                    <a:pt x="125" y="578"/>
                  </a:lnTo>
                  <a:lnTo>
                    <a:pt x="102" y="575"/>
                  </a:lnTo>
                  <a:lnTo>
                    <a:pt x="102" y="57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0" name="chenying0907 767"/>
            <p:cNvSpPr/>
            <p:nvPr/>
          </p:nvSpPr>
          <p:spPr bwMode="auto">
            <a:xfrm>
              <a:off x="2033588" y="3146425"/>
              <a:ext cx="30163" cy="538163"/>
            </a:xfrm>
            <a:custGeom>
              <a:avLst/>
              <a:gdLst/>
              <a:ahLst/>
              <a:cxnLst>
                <a:cxn ang="0">
                  <a:pos x="62" y="1072"/>
                </a:cxn>
                <a:cxn ang="0">
                  <a:pos x="62" y="1011"/>
                </a:cxn>
                <a:cxn ang="0">
                  <a:pos x="54" y="834"/>
                </a:cxn>
                <a:cxn ang="0">
                  <a:pos x="51" y="614"/>
                </a:cxn>
                <a:cxn ang="0">
                  <a:pos x="53" y="452"/>
                </a:cxn>
                <a:cxn ang="0">
                  <a:pos x="50" y="331"/>
                </a:cxn>
                <a:cxn ang="0">
                  <a:pos x="49" y="290"/>
                </a:cxn>
                <a:cxn ang="0">
                  <a:pos x="48" y="251"/>
                </a:cxn>
                <a:cxn ang="0">
                  <a:pos x="55" y="174"/>
                </a:cxn>
                <a:cxn ang="0">
                  <a:pos x="61" y="134"/>
                </a:cxn>
                <a:cxn ang="0">
                  <a:pos x="65" y="78"/>
                </a:cxn>
                <a:cxn ang="0">
                  <a:pos x="70" y="43"/>
                </a:cxn>
                <a:cxn ang="0">
                  <a:pos x="79" y="14"/>
                </a:cxn>
                <a:cxn ang="0">
                  <a:pos x="70" y="6"/>
                </a:cxn>
                <a:cxn ang="0">
                  <a:pos x="58" y="1"/>
                </a:cxn>
                <a:cxn ang="0">
                  <a:pos x="48" y="0"/>
                </a:cxn>
                <a:cxn ang="0">
                  <a:pos x="34" y="2"/>
                </a:cxn>
                <a:cxn ang="0">
                  <a:pos x="28" y="22"/>
                </a:cxn>
                <a:cxn ang="0">
                  <a:pos x="20" y="65"/>
                </a:cxn>
                <a:cxn ang="0">
                  <a:pos x="14" y="129"/>
                </a:cxn>
                <a:cxn ang="0">
                  <a:pos x="11" y="163"/>
                </a:cxn>
                <a:cxn ang="0">
                  <a:pos x="4" y="205"/>
                </a:cxn>
                <a:cxn ang="0">
                  <a:pos x="0" y="291"/>
                </a:cxn>
                <a:cxn ang="0">
                  <a:pos x="3" y="423"/>
                </a:cxn>
                <a:cxn ang="0">
                  <a:pos x="6" y="510"/>
                </a:cxn>
                <a:cxn ang="0">
                  <a:pos x="4" y="620"/>
                </a:cxn>
                <a:cxn ang="0">
                  <a:pos x="2" y="826"/>
                </a:cxn>
                <a:cxn ang="0">
                  <a:pos x="6" y="953"/>
                </a:cxn>
                <a:cxn ang="0">
                  <a:pos x="11" y="1003"/>
                </a:cxn>
                <a:cxn ang="0">
                  <a:pos x="14" y="1024"/>
                </a:cxn>
                <a:cxn ang="0">
                  <a:pos x="15" y="1088"/>
                </a:cxn>
                <a:cxn ang="0">
                  <a:pos x="12" y="1173"/>
                </a:cxn>
                <a:cxn ang="0">
                  <a:pos x="12" y="1192"/>
                </a:cxn>
                <a:cxn ang="0">
                  <a:pos x="20" y="1253"/>
                </a:cxn>
                <a:cxn ang="0">
                  <a:pos x="28" y="1313"/>
                </a:cxn>
                <a:cxn ang="0">
                  <a:pos x="28" y="1332"/>
                </a:cxn>
                <a:cxn ang="0">
                  <a:pos x="31" y="1341"/>
                </a:cxn>
                <a:cxn ang="0">
                  <a:pos x="36" y="1349"/>
                </a:cxn>
                <a:cxn ang="0">
                  <a:pos x="44" y="1353"/>
                </a:cxn>
                <a:cxn ang="0">
                  <a:pos x="59" y="1353"/>
                </a:cxn>
                <a:cxn ang="0">
                  <a:pos x="67" y="1349"/>
                </a:cxn>
                <a:cxn ang="0">
                  <a:pos x="72" y="1341"/>
                </a:cxn>
                <a:cxn ang="0">
                  <a:pos x="74" y="1332"/>
                </a:cxn>
                <a:cxn ang="0">
                  <a:pos x="74" y="1302"/>
                </a:cxn>
                <a:cxn ang="0">
                  <a:pos x="67" y="1242"/>
                </a:cxn>
                <a:cxn ang="0">
                  <a:pos x="62" y="1212"/>
                </a:cxn>
                <a:cxn ang="0">
                  <a:pos x="58" y="1178"/>
                </a:cxn>
                <a:cxn ang="0">
                  <a:pos x="58" y="1143"/>
                </a:cxn>
                <a:cxn ang="0">
                  <a:pos x="62" y="1072"/>
                </a:cxn>
              </a:cxnLst>
              <a:rect l="0" t="0" r="r" b="b"/>
              <a:pathLst>
                <a:path w="79" h="1355">
                  <a:moveTo>
                    <a:pt x="62" y="1072"/>
                  </a:moveTo>
                  <a:lnTo>
                    <a:pt x="62" y="1072"/>
                  </a:lnTo>
                  <a:lnTo>
                    <a:pt x="63" y="1047"/>
                  </a:lnTo>
                  <a:lnTo>
                    <a:pt x="62" y="1011"/>
                  </a:lnTo>
                  <a:lnTo>
                    <a:pt x="58" y="923"/>
                  </a:lnTo>
                  <a:lnTo>
                    <a:pt x="54" y="834"/>
                  </a:lnTo>
                  <a:lnTo>
                    <a:pt x="51" y="773"/>
                  </a:lnTo>
                  <a:lnTo>
                    <a:pt x="51" y="614"/>
                  </a:lnTo>
                  <a:lnTo>
                    <a:pt x="51" y="614"/>
                  </a:lnTo>
                  <a:lnTo>
                    <a:pt x="53" y="452"/>
                  </a:lnTo>
                  <a:lnTo>
                    <a:pt x="51" y="371"/>
                  </a:lnTo>
                  <a:lnTo>
                    <a:pt x="50" y="331"/>
                  </a:lnTo>
                  <a:lnTo>
                    <a:pt x="49" y="290"/>
                  </a:lnTo>
                  <a:lnTo>
                    <a:pt x="49" y="290"/>
                  </a:lnTo>
                  <a:lnTo>
                    <a:pt x="48" y="270"/>
                  </a:lnTo>
                  <a:lnTo>
                    <a:pt x="48" y="251"/>
                  </a:lnTo>
                  <a:lnTo>
                    <a:pt x="50" y="212"/>
                  </a:lnTo>
                  <a:lnTo>
                    <a:pt x="55" y="174"/>
                  </a:lnTo>
                  <a:lnTo>
                    <a:pt x="61" y="134"/>
                  </a:lnTo>
                  <a:lnTo>
                    <a:pt x="61" y="134"/>
                  </a:lnTo>
                  <a:lnTo>
                    <a:pt x="62" y="112"/>
                  </a:lnTo>
                  <a:lnTo>
                    <a:pt x="65" y="78"/>
                  </a:lnTo>
                  <a:lnTo>
                    <a:pt x="67" y="60"/>
                  </a:lnTo>
                  <a:lnTo>
                    <a:pt x="70" y="43"/>
                  </a:lnTo>
                  <a:lnTo>
                    <a:pt x="74" y="27"/>
                  </a:lnTo>
                  <a:lnTo>
                    <a:pt x="79" y="14"/>
                  </a:lnTo>
                  <a:lnTo>
                    <a:pt x="79" y="14"/>
                  </a:lnTo>
                  <a:lnTo>
                    <a:pt x="70" y="6"/>
                  </a:lnTo>
                  <a:lnTo>
                    <a:pt x="65" y="4"/>
                  </a:lnTo>
                  <a:lnTo>
                    <a:pt x="58" y="1"/>
                  </a:lnTo>
                  <a:lnTo>
                    <a:pt x="53" y="0"/>
                  </a:lnTo>
                  <a:lnTo>
                    <a:pt x="48" y="0"/>
                  </a:lnTo>
                  <a:lnTo>
                    <a:pt x="41" y="1"/>
                  </a:lnTo>
                  <a:lnTo>
                    <a:pt x="34" y="2"/>
                  </a:lnTo>
                  <a:lnTo>
                    <a:pt x="34" y="2"/>
                  </a:lnTo>
                  <a:lnTo>
                    <a:pt x="28" y="22"/>
                  </a:lnTo>
                  <a:lnTo>
                    <a:pt x="23" y="43"/>
                  </a:lnTo>
                  <a:lnTo>
                    <a:pt x="20" y="65"/>
                  </a:lnTo>
                  <a:lnTo>
                    <a:pt x="17" y="87"/>
                  </a:lnTo>
                  <a:lnTo>
                    <a:pt x="14" y="129"/>
                  </a:lnTo>
                  <a:lnTo>
                    <a:pt x="12" y="147"/>
                  </a:lnTo>
                  <a:lnTo>
                    <a:pt x="11" y="163"/>
                  </a:lnTo>
                  <a:lnTo>
                    <a:pt x="11" y="163"/>
                  </a:lnTo>
                  <a:lnTo>
                    <a:pt x="4" y="205"/>
                  </a:lnTo>
                  <a:lnTo>
                    <a:pt x="2" y="248"/>
                  </a:lnTo>
                  <a:lnTo>
                    <a:pt x="0" y="291"/>
                  </a:lnTo>
                  <a:lnTo>
                    <a:pt x="0" y="336"/>
                  </a:lnTo>
                  <a:lnTo>
                    <a:pt x="3" y="423"/>
                  </a:lnTo>
                  <a:lnTo>
                    <a:pt x="6" y="467"/>
                  </a:lnTo>
                  <a:lnTo>
                    <a:pt x="6" y="510"/>
                  </a:lnTo>
                  <a:lnTo>
                    <a:pt x="6" y="510"/>
                  </a:lnTo>
                  <a:lnTo>
                    <a:pt x="4" y="620"/>
                  </a:lnTo>
                  <a:lnTo>
                    <a:pt x="2" y="757"/>
                  </a:lnTo>
                  <a:lnTo>
                    <a:pt x="2" y="826"/>
                  </a:lnTo>
                  <a:lnTo>
                    <a:pt x="3" y="894"/>
                  </a:lnTo>
                  <a:lnTo>
                    <a:pt x="6" y="953"/>
                  </a:lnTo>
                  <a:lnTo>
                    <a:pt x="8" y="979"/>
                  </a:lnTo>
                  <a:lnTo>
                    <a:pt x="11" y="1003"/>
                  </a:lnTo>
                  <a:lnTo>
                    <a:pt x="11" y="1003"/>
                  </a:lnTo>
                  <a:lnTo>
                    <a:pt x="14" y="1024"/>
                  </a:lnTo>
                  <a:lnTo>
                    <a:pt x="14" y="1046"/>
                  </a:lnTo>
                  <a:lnTo>
                    <a:pt x="15" y="1088"/>
                  </a:lnTo>
                  <a:lnTo>
                    <a:pt x="14" y="1130"/>
                  </a:lnTo>
                  <a:lnTo>
                    <a:pt x="12" y="1173"/>
                  </a:lnTo>
                  <a:lnTo>
                    <a:pt x="12" y="1173"/>
                  </a:lnTo>
                  <a:lnTo>
                    <a:pt x="12" y="1192"/>
                  </a:lnTo>
                  <a:lnTo>
                    <a:pt x="15" y="1212"/>
                  </a:lnTo>
                  <a:lnTo>
                    <a:pt x="20" y="1253"/>
                  </a:lnTo>
                  <a:lnTo>
                    <a:pt x="25" y="1292"/>
                  </a:lnTo>
                  <a:lnTo>
                    <a:pt x="28" y="1313"/>
                  </a:lnTo>
                  <a:lnTo>
                    <a:pt x="28" y="1332"/>
                  </a:lnTo>
                  <a:lnTo>
                    <a:pt x="28" y="1332"/>
                  </a:lnTo>
                  <a:lnTo>
                    <a:pt x="29" y="1338"/>
                  </a:lnTo>
                  <a:lnTo>
                    <a:pt x="31" y="1341"/>
                  </a:lnTo>
                  <a:lnTo>
                    <a:pt x="33" y="1345"/>
                  </a:lnTo>
                  <a:lnTo>
                    <a:pt x="36" y="1349"/>
                  </a:lnTo>
                  <a:lnTo>
                    <a:pt x="40" y="1352"/>
                  </a:lnTo>
                  <a:lnTo>
                    <a:pt x="44" y="1353"/>
                  </a:lnTo>
                  <a:lnTo>
                    <a:pt x="51" y="1355"/>
                  </a:lnTo>
                  <a:lnTo>
                    <a:pt x="59" y="1353"/>
                  </a:lnTo>
                  <a:lnTo>
                    <a:pt x="63" y="1352"/>
                  </a:lnTo>
                  <a:lnTo>
                    <a:pt x="67" y="1349"/>
                  </a:lnTo>
                  <a:lnTo>
                    <a:pt x="70" y="1345"/>
                  </a:lnTo>
                  <a:lnTo>
                    <a:pt x="72" y="1341"/>
                  </a:lnTo>
                  <a:lnTo>
                    <a:pt x="74" y="1338"/>
                  </a:lnTo>
                  <a:lnTo>
                    <a:pt x="74" y="1332"/>
                  </a:lnTo>
                  <a:lnTo>
                    <a:pt x="74" y="1332"/>
                  </a:lnTo>
                  <a:lnTo>
                    <a:pt x="74" y="1302"/>
                  </a:lnTo>
                  <a:lnTo>
                    <a:pt x="71" y="1272"/>
                  </a:lnTo>
                  <a:lnTo>
                    <a:pt x="67" y="1242"/>
                  </a:lnTo>
                  <a:lnTo>
                    <a:pt x="62" y="1212"/>
                  </a:lnTo>
                  <a:lnTo>
                    <a:pt x="62" y="1212"/>
                  </a:lnTo>
                  <a:lnTo>
                    <a:pt x="59" y="1195"/>
                  </a:lnTo>
                  <a:lnTo>
                    <a:pt x="58" y="1178"/>
                  </a:lnTo>
                  <a:lnTo>
                    <a:pt x="57" y="1160"/>
                  </a:lnTo>
                  <a:lnTo>
                    <a:pt x="58" y="1143"/>
                  </a:lnTo>
                  <a:lnTo>
                    <a:pt x="61" y="1107"/>
                  </a:lnTo>
                  <a:lnTo>
                    <a:pt x="62" y="1072"/>
                  </a:lnTo>
                  <a:lnTo>
                    <a:pt x="62" y="107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1" name="chenying0907 768"/>
            <p:cNvSpPr/>
            <p:nvPr/>
          </p:nvSpPr>
          <p:spPr bwMode="auto">
            <a:xfrm>
              <a:off x="2044701" y="3662363"/>
              <a:ext cx="758825" cy="128588"/>
            </a:xfrm>
            <a:custGeom>
              <a:avLst/>
              <a:gdLst/>
              <a:ahLst/>
              <a:cxnLst>
                <a:cxn ang="0">
                  <a:pos x="1912" y="41"/>
                </a:cxn>
                <a:cxn ang="0">
                  <a:pos x="1906" y="29"/>
                </a:cxn>
                <a:cxn ang="0">
                  <a:pos x="1890" y="24"/>
                </a:cxn>
                <a:cxn ang="0">
                  <a:pos x="1874" y="29"/>
                </a:cxn>
                <a:cxn ang="0">
                  <a:pos x="1868" y="41"/>
                </a:cxn>
                <a:cxn ang="0">
                  <a:pos x="1868" y="94"/>
                </a:cxn>
                <a:cxn ang="0">
                  <a:pos x="1867" y="143"/>
                </a:cxn>
                <a:cxn ang="0">
                  <a:pos x="1861" y="168"/>
                </a:cxn>
                <a:cxn ang="0">
                  <a:pos x="1840" y="202"/>
                </a:cxn>
                <a:cxn ang="0">
                  <a:pos x="1800" y="230"/>
                </a:cxn>
                <a:cxn ang="0">
                  <a:pos x="1771" y="245"/>
                </a:cxn>
                <a:cxn ang="0">
                  <a:pos x="1728" y="258"/>
                </a:cxn>
                <a:cxn ang="0">
                  <a:pos x="1668" y="263"/>
                </a:cxn>
                <a:cxn ang="0">
                  <a:pos x="1621" y="267"/>
                </a:cxn>
                <a:cxn ang="0">
                  <a:pos x="1575" y="274"/>
                </a:cxn>
                <a:cxn ang="0">
                  <a:pos x="1394" y="278"/>
                </a:cxn>
                <a:cxn ang="0">
                  <a:pos x="1214" y="274"/>
                </a:cxn>
                <a:cxn ang="0">
                  <a:pos x="961" y="279"/>
                </a:cxn>
                <a:cxn ang="0">
                  <a:pos x="902" y="278"/>
                </a:cxn>
                <a:cxn ang="0">
                  <a:pos x="757" y="263"/>
                </a:cxn>
                <a:cxn ang="0">
                  <a:pos x="659" y="261"/>
                </a:cxn>
                <a:cxn ang="0">
                  <a:pos x="422" y="251"/>
                </a:cxn>
                <a:cxn ang="0">
                  <a:pos x="398" y="250"/>
                </a:cxn>
                <a:cxn ang="0">
                  <a:pos x="333" y="241"/>
                </a:cxn>
                <a:cxn ang="0">
                  <a:pos x="289" y="238"/>
                </a:cxn>
                <a:cxn ang="0">
                  <a:pos x="194" y="225"/>
                </a:cxn>
                <a:cxn ang="0">
                  <a:pos x="146" y="211"/>
                </a:cxn>
                <a:cxn ang="0">
                  <a:pos x="106" y="185"/>
                </a:cxn>
                <a:cxn ang="0">
                  <a:pos x="81" y="162"/>
                </a:cxn>
                <a:cxn ang="0">
                  <a:pos x="63" y="140"/>
                </a:cxn>
                <a:cxn ang="0">
                  <a:pos x="50" y="97"/>
                </a:cxn>
                <a:cxn ang="0">
                  <a:pos x="46" y="23"/>
                </a:cxn>
                <a:cxn ang="0">
                  <a:pos x="44" y="13"/>
                </a:cxn>
                <a:cxn ang="0">
                  <a:pos x="35" y="4"/>
                </a:cxn>
                <a:cxn ang="0">
                  <a:pos x="14" y="2"/>
                </a:cxn>
                <a:cxn ang="0">
                  <a:pos x="5" y="9"/>
                </a:cxn>
                <a:cxn ang="0">
                  <a:pos x="0" y="23"/>
                </a:cxn>
                <a:cxn ang="0">
                  <a:pos x="3" y="80"/>
                </a:cxn>
                <a:cxn ang="0">
                  <a:pos x="17" y="143"/>
                </a:cxn>
                <a:cxn ang="0">
                  <a:pos x="35" y="177"/>
                </a:cxn>
                <a:cxn ang="0">
                  <a:pos x="63" y="208"/>
                </a:cxn>
                <a:cxn ang="0">
                  <a:pos x="85" y="228"/>
                </a:cxn>
                <a:cxn ang="0">
                  <a:pos x="123" y="250"/>
                </a:cxn>
                <a:cxn ang="0">
                  <a:pos x="209" y="278"/>
                </a:cxn>
                <a:cxn ang="0">
                  <a:pos x="297" y="285"/>
                </a:cxn>
                <a:cxn ang="0">
                  <a:pos x="366" y="289"/>
                </a:cxn>
                <a:cxn ang="0">
                  <a:pos x="538" y="308"/>
                </a:cxn>
                <a:cxn ang="0">
                  <a:pos x="613" y="309"/>
                </a:cxn>
                <a:cxn ang="0">
                  <a:pos x="871" y="322"/>
                </a:cxn>
                <a:cxn ang="0">
                  <a:pos x="961" y="325"/>
                </a:cxn>
                <a:cxn ang="0">
                  <a:pos x="1184" y="321"/>
                </a:cxn>
                <a:cxn ang="0">
                  <a:pos x="1537" y="319"/>
                </a:cxn>
                <a:cxn ang="0">
                  <a:pos x="1596" y="314"/>
                </a:cxn>
                <a:cxn ang="0">
                  <a:pos x="1652" y="309"/>
                </a:cxn>
                <a:cxn ang="0">
                  <a:pos x="1712" y="305"/>
                </a:cxn>
                <a:cxn ang="0">
                  <a:pos x="1792" y="283"/>
                </a:cxn>
                <a:cxn ang="0">
                  <a:pos x="1868" y="240"/>
                </a:cxn>
                <a:cxn ang="0">
                  <a:pos x="1886" y="221"/>
                </a:cxn>
                <a:cxn ang="0">
                  <a:pos x="1904" y="189"/>
                </a:cxn>
                <a:cxn ang="0">
                  <a:pos x="1912" y="149"/>
                </a:cxn>
                <a:cxn ang="0">
                  <a:pos x="1914" y="46"/>
                </a:cxn>
              </a:cxnLst>
              <a:rect l="0" t="0" r="r" b="b"/>
              <a:pathLst>
                <a:path w="1915" h="325">
                  <a:moveTo>
                    <a:pt x="1914" y="46"/>
                  </a:moveTo>
                  <a:lnTo>
                    <a:pt x="1914" y="46"/>
                  </a:lnTo>
                  <a:lnTo>
                    <a:pt x="1912" y="41"/>
                  </a:lnTo>
                  <a:lnTo>
                    <a:pt x="1911" y="36"/>
                  </a:lnTo>
                  <a:lnTo>
                    <a:pt x="1908" y="32"/>
                  </a:lnTo>
                  <a:lnTo>
                    <a:pt x="1906" y="29"/>
                  </a:lnTo>
                  <a:lnTo>
                    <a:pt x="1902" y="26"/>
                  </a:lnTo>
                  <a:lnTo>
                    <a:pt x="1898" y="25"/>
                  </a:lnTo>
                  <a:lnTo>
                    <a:pt x="1890" y="24"/>
                  </a:lnTo>
                  <a:lnTo>
                    <a:pt x="1882" y="25"/>
                  </a:lnTo>
                  <a:lnTo>
                    <a:pt x="1878" y="26"/>
                  </a:lnTo>
                  <a:lnTo>
                    <a:pt x="1874" y="29"/>
                  </a:lnTo>
                  <a:lnTo>
                    <a:pt x="1872" y="32"/>
                  </a:lnTo>
                  <a:lnTo>
                    <a:pt x="1869" y="36"/>
                  </a:lnTo>
                  <a:lnTo>
                    <a:pt x="1868" y="41"/>
                  </a:lnTo>
                  <a:lnTo>
                    <a:pt x="1868" y="46"/>
                  </a:lnTo>
                  <a:lnTo>
                    <a:pt x="1868" y="46"/>
                  </a:lnTo>
                  <a:lnTo>
                    <a:pt x="1868" y="94"/>
                  </a:lnTo>
                  <a:lnTo>
                    <a:pt x="1868" y="118"/>
                  </a:lnTo>
                  <a:lnTo>
                    <a:pt x="1867" y="143"/>
                  </a:lnTo>
                  <a:lnTo>
                    <a:pt x="1867" y="143"/>
                  </a:lnTo>
                  <a:lnTo>
                    <a:pt x="1867" y="152"/>
                  </a:lnTo>
                  <a:lnTo>
                    <a:pt x="1864" y="160"/>
                  </a:lnTo>
                  <a:lnTo>
                    <a:pt x="1861" y="168"/>
                  </a:lnTo>
                  <a:lnTo>
                    <a:pt x="1859" y="176"/>
                  </a:lnTo>
                  <a:lnTo>
                    <a:pt x="1850" y="190"/>
                  </a:lnTo>
                  <a:lnTo>
                    <a:pt x="1840" y="202"/>
                  </a:lnTo>
                  <a:lnTo>
                    <a:pt x="1827" y="212"/>
                  </a:lnTo>
                  <a:lnTo>
                    <a:pt x="1814" y="221"/>
                  </a:lnTo>
                  <a:lnTo>
                    <a:pt x="1800" y="230"/>
                  </a:lnTo>
                  <a:lnTo>
                    <a:pt x="1784" y="238"/>
                  </a:lnTo>
                  <a:lnTo>
                    <a:pt x="1784" y="238"/>
                  </a:lnTo>
                  <a:lnTo>
                    <a:pt x="1771" y="245"/>
                  </a:lnTo>
                  <a:lnTo>
                    <a:pt x="1757" y="251"/>
                  </a:lnTo>
                  <a:lnTo>
                    <a:pt x="1742" y="255"/>
                  </a:lnTo>
                  <a:lnTo>
                    <a:pt x="1728" y="258"/>
                  </a:lnTo>
                  <a:lnTo>
                    <a:pt x="1714" y="261"/>
                  </a:lnTo>
                  <a:lnTo>
                    <a:pt x="1698" y="262"/>
                  </a:lnTo>
                  <a:lnTo>
                    <a:pt x="1668" y="263"/>
                  </a:lnTo>
                  <a:lnTo>
                    <a:pt x="1668" y="263"/>
                  </a:lnTo>
                  <a:lnTo>
                    <a:pt x="1644" y="264"/>
                  </a:lnTo>
                  <a:lnTo>
                    <a:pt x="1621" y="267"/>
                  </a:lnTo>
                  <a:lnTo>
                    <a:pt x="1598" y="271"/>
                  </a:lnTo>
                  <a:lnTo>
                    <a:pt x="1575" y="274"/>
                  </a:lnTo>
                  <a:lnTo>
                    <a:pt x="1575" y="274"/>
                  </a:lnTo>
                  <a:lnTo>
                    <a:pt x="1538" y="276"/>
                  </a:lnTo>
                  <a:lnTo>
                    <a:pt x="1495" y="278"/>
                  </a:lnTo>
                  <a:lnTo>
                    <a:pt x="1394" y="278"/>
                  </a:lnTo>
                  <a:lnTo>
                    <a:pt x="1295" y="275"/>
                  </a:lnTo>
                  <a:lnTo>
                    <a:pt x="1214" y="274"/>
                  </a:lnTo>
                  <a:lnTo>
                    <a:pt x="1214" y="274"/>
                  </a:lnTo>
                  <a:lnTo>
                    <a:pt x="1151" y="275"/>
                  </a:lnTo>
                  <a:lnTo>
                    <a:pt x="1088" y="276"/>
                  </a:lnTo>
                  <a:lnTo>
                    <a:pt x="961" y="279"/>
                  </a:lnTo>
                  <a:lnTo>
                    <a:pt x="961" y="279"/>
                  </a:lnTo>
                  <a:lnTo>
                    <a:pt x="931" y="279"/>
                  </a:lnTo>
                  <a:lnTo>
                    <a:pt x="902" y="278"/>
                  </a:lnTo>
                  <a:lnTo>
                    <a:pt x="845" y="271"/>
                  </a:lnTo>
                  <a:lnTo>
                    <a:pt x="786" y="266"/>
                  </a:lnTo>
                  <a:lnTo>
                    <a:pt x="757" y="263"/>
                  </a:lnTo>
                  <a:lnTo>
                    <a:pt x="729" y="263"/>
                  </a:lnTo>
                  <a:lnTo>
                    <a:pt x="729" y="263"/>
                  </a:lnTo>
                  <a:lnTo>
                    <a:pt x="659" y="261"/>
                  </a:lnTo>
                  <a:lnTo>
                    <a:pt x="575" y="257"/>
                  </a:lnTo>
                  <a:lnTo>
                    <a:pt x="492" y="253"/>
                  </a:lnTo>
                  <a:lnTo>
                    <a:pt x="422" y="251"/>
                  </a:lnTo>
                  <a:lnTo>
                    <a:pt x="422" y="251"/>
                  </a:lnTo>
                  <a:lnTo>
                    <a:pt x="411" y="251"/>
                  </a:lnTo>
                  <a:lnTo>
                    <a:pt x="398" y="250"/>
                  </a:lnTo>
                  <a:lnTo>
                    <a:pt x="371" y="246"/>
                  </a:lnTo>
                  <a:lnTo>
                    <a:pt x="347" y="242"/>
                  </a:lnTo>
                  <a:lnTo>
                    <a:pt x="333" y="241"/>
                  </a:lnTo>
                  <a:lnTo>
                    <a:pt x="320" y="240"/>
                  </a:lnTo>
                  <a:lnTo>
                    <a:pt x="320" y="240"/>
                  </a:lnTo>
                  <a:lnTo>
                    <a:pt x="289" y="238"/>
                  </a:lnTo>
                  <a:lnTo>
                    <a:pt x="256" y="234"/>
                  </a:lnTo>
                  <a:lnTo>
                    <a:pt x="194" y="225"/>
                  </a:lnTo>
                  <a:lnTo>
                    <a:pt x="194" y="225"/>
                  </a:lnTo>
                  <a:lnTo>
                    <a:pt x="177" y="223"/>
                  </a:lnTo>
                  <a:lnTo>
                    <a:pt x="161" y="217"/>
                  </a:lnTo>
                  <a:lnTo>
                    <a:pt x="146" y="211"/>
                  </a:lnTo>
                  <a:lnTo>
                    <a:pt x="132" y="204"/>
                  </a:lnTo>
                  <a:lnTo>
                    <a:pt x="119" y="195"/>
                  </a:lnTo>
                  <a:lnTo>
                    <a:pt x="106" y="185"/>
                  </a:lnTo>
                  <a:lnTo>
                    <a:pt x="93" y="174"/>
                  </a:lnTo>
                  <a:lnTo>
                    <a:pt x="81" y="162"/>
                  </a:lnTo>
                  <a:lnTo>
                    <a:pt x="81" y="162"/>
                  </a:lnTo>
                  <a:lnTo>
                    <a:pt x="74" y="156"/>
                  </a:lnTo>
                  <a:lnTo>
                    <a:pt x="68" y="148"/>
                  </a:lnTo>
                  <a:lnTo>
                    <a:pt x="63" y="140"/>
                  </a:lnTo>
                  <a:lnTo>
                    <a:pt x="59" y="132"/>
                  </a:lnTo>
                  <a:lnTo>
                    <a:pt x="54" y="115"/>
                  </a:lnTo>
                  <a:lnTo>
                    <a:pt x="50" y="97"/>
                  </a:lnTo>
                  <a:lnTo>
                    <a:pt x="47" y="79"/>
                  </a:lnTo>
                  <a:lnTo>
                    <a:pt x="46" y="60"/>
                  </a:lnTo>
                  <a:lnTo>
                    <a:pt x="46" y="23"/>
                  </a:lnTo>
                  <a:lnTo>
                    <a:pt x="46" y="23"/>
                  </a:lnTo>
                  <a:lnTo>
                    <a:pt x="46" y="17"/>
                  </a:lnTo>
                  <a:lnTo>
                    <a:pt x="44" y="13"/>
                  </a:lnTo>
                  <a:lnTo>
                    <a:pt x="42" y="9"/>
                  </a:lnTo>
                  <a:lnTo>
                    <a:pt x="39" y="7"/>
                  </a:lnTo>
                  <a:lnTo>
                    <a:pt x="35" y="4"/>
                  </a:lnTo>
                  <a:lnTo>
                    <a:pt x="31" y="2"/>
                  </a:lnTo>
                  <a:lnTo>
                    <a:pt x="23" y="0"/>
                  </a:lnTo>
                  <a:lnTo>
                    <a:pt x="14" y="2"/>
                  </a:lnTo>
                  <a:lnTo>
                    <a:pt x="12" y="4"/>
                  </a:lnTo>
                  <a:lnTo>
                    <a:pt x="8" y="7"/>
                  </a:lnTo>
                  <a:lnTo>
                    <a:pt x="5" y="9"/>
                  </a:lnTo>
                  <a:lnTo>
                    <a:pt x="3" y="13"/>
                  </a:lnTo>
                  <a:lnTo>
                    <a:pt x="1" y="17"/>
                  </a:lnTo>
                  <a:lnTo>
                    <a:pt x="0" y="23"/>
                  </a:lnTo>
                  <a:lnTo>
                    <a:pt x="0" y="23"/>
                  </a:lnTo>
                  <a:lnTo>
                    <a:pt x="1" y="53"/>
                  </a:lnTo>
                  <a:lnTo>
                    <a:pt x="3" y="80"/>
                  </a:lnTo>
                  <a:lnTo>
                    <a:pt x="6" y="106"/>
                  </a:lnTo>
                  <a:lnTo>
                    <a:pt x="13" y="131"/>
                  </a:lnTo>
                  <a:lnTo>
                    <a:pt x="17" y="143"/>
                  </a:lnTo>
                  <a:lnTo>
                    <a:pt x="22" y="155"/>
                  </a:lnTo>
                  <a:lnTo>
                    <a:pt x="29" y="165"/>
                  </a:lnTo>
                  <a:lnTo>
                    <a:pt x="35" y="177"/>
                  </a:lnTo>
                  <a:lnTo>
                    <a:pt x="43" y="187"/>
                  </a:lnTo>
                  <a:lnTo>
                    <a:pt x="52" y="198"/>
                  </a:lnTo>
                  <a:lnTo>
                    <a:pt x="63" y="208"/>
                  </a:lnTo>
                  <a:lnTo>
                    <a:pt x="74" y="219"/>
                  </a:lnTo>
                  <a:lnTo>
                    <a:pt x="74" y="219"/>
                  </a:lnTo>
                  <a:lnTo>
                    <a:pt x="85" y="228"/>
                  </a:lnTo>
                  <a:lnTo>
                    <a:pt x="97" y="236"/>
                  </a:lnTo>
                  <a:lnTo>
                    <a:pt x="110" y="244"/>
                  </a:lnTo>
                  <a:lnTo>
                    <a:pt x="123" y="250"/>
                  </a:lnTo>
                  <a:lnTo>
                    <a:pt x="150" y="262"/>
                  </a:lnTo>
                  <a:lnTo>
                    <a:pt x="179" y="271"/>
                  </a:lnTo>
                  <a:lnTo>
                    <a:pt x="209" y="278"/>
                  </a:lnTo>
                  <a:lnTo>
                    <a:pt x="239" y="283"/>
                  </a:lnTo>
                  <a:lnTo>
                    <a:pt x="268" y="284"/>
                  </a:lnTo>
                  <a:lnTo>
                    <a:pt x="297" y="285"/>
                  </a:lnTo>
                  <a:lnTo>
                    <a:pt x="297" y="285"/>
                  </a:lnTo>
                  <a:lnTo>
                    <a:pt x="332" y="287"/>
                  </a:lnTo>
                  <a:lnTo>
                    <a:pt x="366" y="289"/>
                  </a:lnTo>
                  <a:lnTo>
                    <a:pt x="434" y="297"/>
                  </a:lnTo>
                  <a:lnTo>
                    <a:pt x="502" y="305"/>
                  </a:lnTo>
                  <a:lnTo>
                    <a:pt x="538" y="308"/>
                  </a:lnTo>
                  <a:lnTo>
                    <a:pt x="572" y="309"/>
                  </a:lnTo>
                  <a:lnTo>
                    <a:pt x="572" y="309"/>
                  </a:lnTo>
                  <a:lnTo>
                    <a:pt x="613" y="309"/>
                  </a:lnTo>
                  <a:lnTo>
                    <a:pt x="661" y="312"/>
                  </a:lnTo>
                  <a:lnTo>
                    <a:pt x="766" y="317"/>
                  </a:lnTo>
                  <a:lnTo>
                    <a:pt x="871" y="322"/>
                  </a:lnTo>
                  <a:lnTo>
                    <a:pt x="920" y="325"/>
                  </a:lnTo>
                  <a:lnTo>
                    <a:pt x="961" y="325"/>
                  </a:lnTo>
                  <a:lnTo>
                    <a:pt x="961" y="325"/>
                  </a:lnTo>
                  <a:lnTo>
                    <a:pt x="1036" y="323"/>
                  </a:lnTo>
                  <a:lnTo>
                    <a:pt x="1109" y="322"/>
                  </a:lnTo>
                  <a:lnTo>
                    <a:pt x="1184" y="321"/>
                  </a:lnTo>
                  <a:lnTo>
                    <a:pt x="1258" y="319"/>
                  </a:lnTo>
                  <a:lnTo>
                    <a:pt x="1537" y="319"/>
                  </a:lnTo>
                  <a:lnTo>
                    <a:pt x="1537" y="319"/>
                  </a:lnTo>
                  <a:lnTo>
                    <a:pt x="1553" y="319"/>
                  </a:lnTo>
                  <a:lnTo>
                    <a:pt x="1567" y="318"/>
                  </a:lnTo>
                  <a:lnTo>
                    <a:pt x="1596" y="314"/>
                  </a:lnTo>
                  <a:lnTo>
                    <a:pt x="1623" y="310"/>
                  </a:lnTo>
                  <a:lnTo>
                    <a:pt x="1638" y="309"/>
                  </a:lnTo>
                  <a:lnTo>
                    <a:pt x="1652" y="309"/>
                  </a:lnTo>
                  <a:lnTo>
                    <a:pt x="1652" y="309"/>
                  </a:lnTo>
                  <a:lnTo>
                    <a:pt x="1683" y="308"/>
                  </a:lnTo>
                  <a:lnTo>
                    <a:pt x="1712" y="305"/>
                  </a:lnTo>
                  <a:lnTo>
                    <a:pt x="1740" y="300"/>
                  </a:lnTo>
                  <a:lnTo>
                    <a:pt x="1766" y="292"/>
                  </a:lnTo>
                  <a:lnTo>
                    <a:pt x="1792" y="283"/>
                  </a:lnTo>
                  <a:lnTo>
                    <a:pt x="1817" y="271"/>
                  </a:lnTo>
                  <a:lnTo>
                    <a:pt x="1843" y="257"/>
                  </a:lnTo>
                  <a:lnTo>
                    <a:pt x="1868" y="240"/>
                  </a:lnTo>
                  <a:lnTo>
                    <a:pt x="1868" y="240"/>
                  </a:lnTo>
                  <a:lnTo>
                    <a:pt x="1878" y="230"/>
                  </a:lnTo>
                  <a:lnTo>
                    <a:pt x="1886" y="221"/>
                  </a:lnTo>
                  <a:lnTo>
                    <a:pt x="1894" y="211"/>
                  </a:lnTo>
                  <a:lnTo>
                    <a:pt x="1899" y="200"/>
                  </a:lnTo>
                  <a:lnTo>
                    <a:pt x="1904" y="189"/>
                  </a:lnTo>
                  <a:lnTo>
                    <a:pt x="1908" y="176"/>
                  </a:lnTo>
                  <a:lnTo>
                    <a:pt x="1911" y="162"/>
                  </a:lnTo>
                  <a:lnTo>
                    <a:pt x="1912" y="149"/>
                  </a:lnTo>
                  <a:lnTo>
                    <a:pt x="1915" y="123"/>
                  </a:lnTo>
                  <a:lnTo>
                    <a:pt x="1915" y="96"/>
                  </a:lnTo>
                  <a:lnTo>
                    <a:pt x="1914" y="46"/>
                  </a:lnTo>
                  <a:lnTo>
                    <a:pt x="19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2" name="chenying0907 769"/>
            <p:cNvSpPr/>
            <p:nvPr/>
          </p:nvSpPr>
          <p:spPr bwMode="auto">
            <a:xfrm>
              <a:off x="2560638" y="3128963"/>
              <a:ext cx="244475" cy="560388"/>
            </a:xfrm>
            <a:custGeom>
              <a:avLst/>
              <a:gdLst/>
              <a:ahLst/>
              <a:cxnLst>
                <a:cxn ang="0">
                  <a:pos x="615" y="557"/>
                </a:cxn>
                <a:cxn ang="0">
                  <a:pos x="612" y="359"/>
                </a:cxn>
                <a:cxn ang="0">
                  <a:pos x="609" y="293"/>
                </a:cxn>
                <a:cxn ang="0">
                  <a:pos x="603" y="247"/>
                </a:cxn>
                <a:cxn ang="0">
                  <a:pos x="599" y="200"/>
                </a:cxn>
                <a:cxn ang="0">
                  <a:pos x="599" y="190"/>
                </a:cxn>
                <a:cxn ang="0">
                  <a:pos x="592" y="164"/>
                </a:cxn>
                <a:cxn ang="0">
                  <a:pos x="578" y="128"/>
                </a:cxn>
                <a:cxn ang="0">
                  <a:pos x="567" y="110"/>
                </a:cxn>
                <a:cxn ang="0">
                  <a:pos x="541" y="80"/>
                </a:cxn>
                <a:cxn ang="0">
                  <a:pos x="509" y="56"/>
                </a:cxn>
                <a:cxn ang="0">
                  <a:pos x="473" y="37"/>
                </a:cxn>
                <a:cxn ang="0">
                  <a:pos x="454" y="29"/>
                </a:cxn>
                <a:cxn ang="0">
                  <a:pos x="403" y="13"/>
                </a:cxn>
                <a:cxn ang="0">
                  <a:pos x="352" y="4"/>
                </a:cxn>
                <a:cxn ang="0">
                  <a:pos x="298" y="0"/>
                </a:cxn>
                <a:cxn ang="0">
                  <a:pos x="244" y="0"/>
                </a:cxn>
                <a:cxn ang="0">
                  <a:pos x="131" y="4"/>
                </a:cxn>
                <a:cxn ang="0">
                  <a:pos x="14" y="7"/>
                </a:cxn>
                <a:cxn ang="0">
                  <a:pos x="5" y="11"/>
                </a:cxn>
                <a:cxn ang="0">
                  <a:pos x="1" y="17"/>
                </a:cxn>
                <a:cxn ang="0">
                  <a:pos x="1" y="28"/>
                </a:cxn>
                <a:cxn ang="0">
                  <a:pos x="6" y="39"/>
                </a:cxn>
                <a:cxn ang="0">
                  <a:pos x="10" y="47"/>
                </a:cxn>
                <a:cxn ang="0">
                  <a:pos x="15" y="54"/>
                </a:cxn>
                <a:cxn ang="0">
                  <a:pos x="200" y="47"/>
                </a:cxn>
                <a:cxn ang="0">
                  <a:pos x="302" y="46"/>
                </a:cxn>
                <a:cxn ang="0">
                  <a:pos x="365" y="51"/>
                </a:cxn>
                <a:cxn ang="0">
                  <a:pos x="383" y="54"/>
                </a:cxn>
                <a:cxn ang="0">
                  <a:pos x="429" y="67"/>
                </a:cxn>
                <a:cxn ang="0">
                  <a:pos x="471" y="87"/>
                </a:cxn>
                <a:cxn ang="0">
                  <a:pos x="509" y="114"/>
                </a:cxn>
                <a:cxn ang="0">
                  <a:pos x="526" y="131"/>
                </a:cxn>
                <a:cxn ang="0">
                  <a:pos x="539" y="151"/>
                </a:cxn>
                <a:cxn ang="0">
                  <a:pos x="545" y="165"/>
                </a:cxn>
                <a:cxn ang="0">
                  <a:pos x="550" y="192"/>
                </a:cxn>
                <a:cxn ang="0">
                  <a:pos x="552" y="233"/>
                </a:cxn>
                <a:cxn ang="0">
                  <a:pos x="556" y="260"/>
                </a:cxn>
                <a:cxn ang="0">
                  <a:pos x="561" y="288"/>
                </a:cxn>
                <a:cxn ang="0">
                  <a:pos x="565" y="342"/>
                </a:cxn>
                <a:cxn ang="0">
                  <a:pos x="565" y="369"/>
                </a:cxn>
                <a:cxn ang="0">
                  <a:pos x="567" y="484"/>
                </a:cxn>
                <a:cxn ang="0">
                  <a:pos x="570" y="599"/>
                </a:cxn>
                <a:cxn ang="0">
                  <a:pos x="569" y="663"/>
                </a:cxn>
                <a:cxn ang="0">
                  <a:pos x="565" y="790"/>
                </a:cxn>
                <a:cxn ang="0">
                  <a:pos x="565" y="1392"/>
                </a:cxn>
                <a:cxn ang="0">
                  <a:pos x="565" y="1397"/>
                </a:cxn>
                <a:cxn ang="0">
                  <a:pos x="569" y="1405"/>
                </a:cxn>
                <a:cxn ang="0">
                  <a:pos x="575" y="1410"/>
                </a:cxn>
                <a:cxn ang="0">
                  <a:pos x="587" y="1414"/>
                </a:cxn>
                <a:cxn ang="0">
                  <a:pos x="600" y="1410"/>
                </a:cxn>
                <a:cxn ang="0">
                  <a:pos x="605" y="1405"/>
                </a:cxn>
                <a:cxn ang="0">
                  <a:pos x="609" y="1397"/>
                </a:cxn>
                <a:cxn ang="0">
                  <a:pos x="611" y="814"/>
                </a:cxn>
                <a:cxn ang="0">
                  <a:pos x="611" y="750"/>
                </a:cxn>
                <a:cxn ang="0">
                  <a:pos x="615" y="621"/>
                </a:cxn>
                <a:cxn ang="0">
                  <a:pos x="615" y="557"/>
                </a:cxn>
              </a:cxnLst>
              <a:rect l="0" t="0" r="r" b="b"/>
              <a:pathLst>
                <a:path w="615" h="1414">
                  <a:moveTo>
                    <a:pt x="615" y="557"/>
                  </a:moveTo>
                  <a:lnTo>
                    <a:pt x="615" y="557"/>
                  </a:lnTo>
                  <a:lnTo>
                    <a:pt x="613" y="425"/>
                  </a:lnTo>
                  <a:lnTo>
                    <a:pt x="612" y="359"/>
                  </a:lnTo>
                  <a:lnTo>
                    <a:pt x="609" y="293"/>
                  </a:lnTo>
                  <a:lnTo>
                    <a:pt x="609" y="293"/>
                  </a:lnTo>
                  <a:lnTo>
                    <a:pt x="607" y="270"/>
                  </a:lnTo>
                  <a:lnTo>
                    <a:pt x="603" y="247"/>
                  </a:lnTo>
                  <a:lnTo>
                    <a:pt x="600" y="224"/>
                  </a:lnTo>
                  <a:lnTo>
                    <a:pt x="599" y="200"/>
                  </a:lnTo>
                  <a:lnTo>
                    <a:pt x="599" y="200"/>
                  </a:lnTo>
                  <a:lnTo>
                    <a:pt x="599" y="190"/>
                  </a:lnTo>
                  <a:lnTo>
                    <a:pt x="598" y="181"/>
                  </a:lnTo>
                  <a:lnTo>
                    <a:pt x="592" y="164"/>
                  </a:lnTo>
                  <a:lnTo>
                    <a:pt x="586" y="145"/>
                  </a:lnTo>
                  <a:lnTo>
                    <a:pt x="578" y="128"/>
                  </a:lnTo>
                  <a:lnTo>
                    <a:pt x="578" y="128"/>
                  </a:lnTo>
                  <a:lnTo>
                    <a:pt x="567" y="110"/>
                  </a:lnTo>
                  <a:lnTo>
                    <a:pt x="556" y="94"/>
                  </a:lnTo>
                  <a:lnTo>
                    <a:pt x="541" y="80"/>
                  </a:lnTo>
                  <a:lnTo>
                    <a:pt x="526" y="67"/>
                  </a:lnTo>
                  <a:lnTo>
                    <a:pt x="509" y="56"/>
                  </a:lnTo>
                  <a:lnTo>
                    <a:pt x="490" y="46"/>
                  </a:lnTo>
                  <a:lnTo>
                    <a:pt x="473" y="37"/>
                  </a:lnTo>
                  <a:lnTo>
                    <a:pt x="454" y="29"/>
                  </a:lnTo>
                  <a:lnTo>
                    <a:pt x="454" y="29"/>
                  </a:lnTo>
                  <a:lnTo>
                    <a:pt x="429" y="20"/>
                  </a:lnTo>
                  <a:lnTo>
                    <a:pt x="403" y="13"/>
                  </a:lnTo>
                  <a:lnTo>
                    <a:pt x="378" y="8"/>
                  </a:lnTo>
                  <a:lnTo>
                    <a:pt x="352" y="4"/>
                  </a:lnTo>
                  <a:lnTo>
                    <a:pt x="325" y="2"/>
                  </a:lnTo>
                  <a:lnTo>
                    <a:pt x="298" y="0"/>
                  </a:lnTo>
                  <a:lnTo>
                    <a:pt x="272" y="0"/>
                  </a:lnTo>
                  <a:lnTo>
                    <a:pt x="244" y="0"/>
                  </a:lnTo>
                  <a:lnTo>
                    <a:pt x="244" y="0"/>
                  </a:lnTo>
                  <a:lnTo>
                    <a:pt x="131" y="4"/>
                  </a:lnTo>
                  <a:lnTo>
                    <a:pt x="14" y="7"/>
                  </a:lnTo>
                  <a:lnTo>
                    <a:pt x="14" y="7"/>
                  </a:lnTo>
                  <a:lnTo>
                    <a:pt x="9" y="8"/>
                  </a:lnTo>
                  <a:lnTo>
                    <a:pt x="5" y="11"/>
                  </a:lnTo>
                  <a:lnTo>
                    <a:pt x="2" y="15"/>
                  </a:lnTo>
                  <a:lnTo>
                    <a:pt x="1" y="17"/>
                  </a:lnTo>
                  <a:lnTo>
                    <a:pt x="0" y="22"/>
                  </a:lnTo>
                  <a:lnTo>
                    <a:pt x="1" y="28"/>
                  </a:lnTo>
                  <a:lnTo>
                    <a:pt x="2" y="33"/>
                  </a:lnTo>
                  <a:lnTo>
                    <a:pt x="6" y="39"/>
                  </a:lnTo>
                  <a:lnTo>
                    <a:pt x="6" y="39"/>
                  </a:lnTo>
                  <a:lnTo>
                    <a:pt x="10" y="47"/>
                  </a:lnTo>
                  <a:lnTo>
                    <a:pt x="15" y="54"/>
                  </a:lnTo>
                  <a:lnTo>
                    <a:pt x="15" y="54"/>
                  </a:lnTo>
                  <a:lnTo>
                    <a:pt x="98" y="51"/>
                  </a:lnTo>
                  <a:lnTo>
                    <a:pt x="200" y="47"/>
                  </a:lnTo>
                  <a:lnTo>
                    <a:pt x="252" y="46"/>
                  </a:lnTo>
                  <a:lnTo>
                    <a:pt x="302" y="46"/>
                  </a:lnTo>
                  <a:lnTo>
                    <a:pt x="345" y="49"/>
                  </a:lnTo>
                  <a:lnTo>
                    <a:pt x="365" y="51"/>
                  </a:lnTo>
                  <a:lnTo>
                    <a:pt x="383" y="54"/>
                  </a:lnTo>
                  <a:lnTo>
                    <a:pt x="383" y="54"/>
                  </a:lnTo>
                  <a:lnTo>
                    <a:pt x="405" y="60"/>
                  </a:lnTo>
                  <a:lnTo>
                    <a:pt x="429" y="67"/>
                  </a:lnTo>
                  <a:lnTo>
                    <a:pt x="450" y="76"/>
                  </a:lnTo>
                  <a:lnTo>
                    <a:pt x="471" y="87"/>
                  </a:lnTo>
                  <a:lnTo>
                    <a:pt x="490" y="100"/>
                  </a:lnTo>
                  <a:lnTo>
                    <a:pt x="509" y="114"/>
                  </a:lnTo>
                  <a:lnTo>
                    <a:pt x="518" y="123"/>
                  </a:lnTo>
                  <a:lnTo>
                    <a:pt x="526" y="131"/>
                  </a:lnTo>
                  <a:lnTo>
                    <a:pt x="532" y="141"/>
                  </a:lnTo>
                  <a:lnTo>
                    <a:pt x="539" y="151"/>
                  </a:lnTo>
                  <a:lnTo>
                    <a:pt x="539" y="151"/>
                  </a:lnTo>
                  <a:lnTo>
                    <a:pt x="545" y="165"/>
                  </a:lnTo>
                  <a:lnTo>
                    <a:pt x="549" y="178"/>
                  </a:lnTo>
                  <a:lnTo>
                    <a:pt x="550" y="192"/>
                  </a:lnTo>
                  <a:lnTo>
                    <a:pt x="552" y="206"/>
                  </a:lnTo>
                  <a:lnTo>
                    <a:pt x="552" y="233"/>
                  </a:lnTo>
                  <a:lnTo>
                    <a:pt x="553" y="247"/>
                  </a:lnTo>
                  <a:lnTo>
                    <a:pt x="556" y="260"/>
                  </a:lnTo>
                  <a:lnTo>
                    <a:pt x="556" y="260"/>
                  </a:lnTo>
                  <a:lnTo>
                    <a:pt x="561" y="288"/>
                  </a:lnTo>
                  <a:lnTo>
                    <a:pt x="564" y="315"/>
                  </a:lnTo>
                  <a:lnTo>
                    <a:pt x="565" y="342"/>
                  </a:lnTo>
                  <a:lnTo>
                    <a:pt x="565" y="369"/>
                  </a:lnTo>
                  <a:lnTo>
                    <a:pt x="565" y="369"/>
                  </a:lnTo>
                  <a:lnTo>
                    <a:pt x="565" y="427"/>
                  </a:lnTo>
                  <a:lnTo>
                    <a:pt x="567" y="484"/>
                  </a:lnTo>
                  <a:lnTo>
                    <a:pt x="569" y="542"/>
                  </a:lnTo>
                  <a:lnTo>
                    <a:pt x="570" y="599"/>
                  </a:lnTo>
                  <a:lnTo>
                    <a:pt x="570" y="599"/>
                  </a:lnTo>
                  <a:lnTo>
                    <a:pt x="569" y="663"/>
                  </a:lnTo>
                  <a:lnTo>
                    <a:pt x="567" y="726"/>
                  </a:lnTo>
                  <a:lnTo>
                    <a:pt x="565" y="790"/>
                  </a:lnTo>
                  <a:lnTo>
                    <a:pt x="565" y="853"/>
                  </a:lnTo>
                  <a:lnTo>
                    <a:pt x="565" y="1392"/>
                  </a:lnTo>
                  <a:lnTo>
                    <a:pt x="565" y="1392"/>
                  </a:lnTo>
                  <a:lnTo>
                    <a:pt x="565" y="1397"/>
                  </a:lnTo>
                  <a:lnTo>
                    <a:pt x="566" y="1401"/>
                  </a:lnTo>
                  <a:lnTo>
                    <a:pt x="569" y="1405"/>
                  </a:lnTo>
                  <a:lnTo>
                    <a:pt x="571" y="1409"/>
                  </a:lnTo>
                  <a:lnTo>
                    <a:pt x="575" y="1410"/>
                  </a:lnTo>
                  <a:lnTo>
                    <a:pt x="579" y="1413"/>
                  </a:lnTo>
                  <a:lnTo>
                    <a:pt x="587" y="1414"/>
                  </a:lnTo>
                  <a:lnTo>
                    <a:pt x="596" y="1413"/>
                  </a:lnTo>
                  <a:lnTo>
                    <a:pt x="600" y="1410"/>
                  </a:lnTo>
                  <a:lnTo>
                    <a:pt x="603" y="1409"/>
                  </a:lnTo>
                  <a:lnTo>
                    <a:pt x="605" y="1405"/>
                  </a:lnTo>
                  <a:lnTo>
                    <a:pt x="608" y="1401"/>
                  </a:lnTo>
                  <a:lnTo>
                    <a:pt x="609" y="1397"/>
                  </a:lnTo>
                  <a:lnTo>
                    <a:pt x="611" y="1392"/>
                  </a:lnTo>
                  <a:lnTo>
                    <a:pt x="611" y="814"/>
                  </a:lnTo>
                  <a:lnTo>
                    <a:pt x="611" y="814"/>
                  </a:lnTo>
                  <a:lnTo>
                    <a:pt x="611" y="750"/>
                  </a:lnTo>
                  <a:lnTo>
                    <a:pt x="613" y="686"/>
                  </a:lnTo>
                  <a:lnTo>
                    <a:pt x="615" y="621"/>
                  </a:lnTo>
                  <a:lnTo>
                    <a:pt x="615" y="557"/>
                  </a:lnTo>
                  <a:lnTo>
                    <a:pt x="615" y="55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3" name="chenying0907 770"/>
            <p:cNvSpPr/>
            <p:nvPr/>
          </p:nvSpPr>
          <p:spPr bwMode="auto">
            <a:xfrm>
              <a:off x="2044701" y="3044825"/>
              <a:ext cx="533400" cy="114300"/>
            </a:xfrm>
            <a:custGeom>
              <a:avLst/>
              <a:gdLst/>
              <a:ahLst/>
              <a:cxnLst>
                <a:cxn ang="0">
                  <a:pos x="1338" y="227"/>
                </a:cxn>
                <a:cxn ang="0">
                  <a:pos x="1281" y="176"/>
                </a:cxn>
                <a:cxn ang="0">
                  <a:pos x="1218" y="132"/>
                </a:cxn>
                <a:cxn ang="0">
                  <a:pos x="1150" y="93"/>
                </a:cxn>
                <a:cxn ang="0">
                  <a:pos x="1081" y="60"/>
                </a:cxn>
                <a:cxn ang="0">
                  <a:pos x="1057" y="51"/>
                </a:cxn>
                <a:cxn ang="0">
                  <a:pos x="1004" y="34"/>
                </a:cxn>
                <a:cxn ang="0">
                  <a:pos x="943" y="22"/>
                </a:cxn>
                <a:cxn ang="0">
                  <a:pos x="848" y="10"/>
                </a:cxn>
                <a:cxn ang="0">
                  <a:pos x="721" y="1"/>
                </a:cxn>
                <a:cxn ang="0">
                  <a:pos x="608" y="0"/>
                </a:cxn>
                <a:cxn ang="0">
                  <a:pos x="563" y="0"/>
                </a:cxn>
                <a:cxn ang="0">
                  <a:pos x="471" y="5"/>
                </a:cxn>
                <a:cxn ang="0">
                  <a:pos x="378" y="17"/>
                </a:cxn>
                <a:cxn ang="0">
                  <a:pos x="332" y="27"/>
                </a:cxn>
                <a:cxn ang="0">
                  <a:pos x="289" y="40"/>
                </a:cxn>
                <a:cxn ang="0">
                  <a:pos x="246" y="57"/>
                </a:cxn>
                <a:cxn ang="0">
                  <a:pos x="212" y="73"/>
                </a:cxn>
                <a:cxn ang="0">
                  <a:pos x="138" y="111"/>
                </a:cxn>
                <a:cxn ang="0">
                  <a:pos x="100" y="134"/>
                </a:cxn>
                <a:cxn ang="0">
                  <a:pos x="66" y="161"/>
                </a:cxn>
                <a:cxn ang="0">
                  <a:pos x="36" y="189"/>
                </a:cxn>
                <a:cxn ang="0">
                  <a:pos x="13" y="223"/>
                </a:cxn>
                <a:cxn ang="0">
                  <a:pos x="0" y="260"/>
                </a:cxn>
                <a:cxn ang="0">
                  <a:pos x="0" y="265"/>
                </a:cxn>
                <a:cxn ang="0">
                  <a:pos x="2" y="274"/>
                </a:cxn>
                <a:cxn ang="0">
                  <a:pos x="7" y="281"/>
                </a:cxn>
                <a:cxn ang="0">
                  <a:pos x="19" y="287"/>
                </a:cxn>
                <a:cxn ang="0">
                  <a:pos x="30" y="287"/>
                </a:cxn>
                <a:cxn ang="0">
                  <a:pos x="38" y="283"/>
                </a:cxn>
                <a:cxn ang="0">
                  <a:pos x="43" y="277"/>
                </a:cxn>
                <a:cxn ang="0">
                  <a:pos x="45" y="272"/>
                </a:cxn>
                <a:cxn ang="0">
                  <a:pos x="58" y="238"/>
                </a:cxn>
                <a:cxn ang="0">
                  <a:pos x="81" y="206"/>
                </a:cxn>
                <a:cxn ang="0">
                  <a:pos x="111" y="179"/>
                </a:cxn>
                <a:cxn ang="0">
                  <a:pos x="147" y="155"/>
                </a:cxn>
                <a:cxn ang="0">
                  <a:pos x="186" y="134"/>
                </a:cxn>
                <a:cxn ang="0">
                  <a:pos x="262" y="99"/>
                </a:cxn>
                <a:cxn ang="0">
                  <a:pos x="295" y="86"/>
                </a:cxn>
                <a:cxn ang="0">
                  <a:pos x="336" y="72"/>
                </a:cxn>
                <a:cxn ang="0">
                  <a:pos x="387" y="62"/>
                </a:cxn>
                <a:cxn ang="0">
                  <a:pos x="444" y="55"/>
                </a:cxn>
                <a:cxn ang="0">
                  <a:pos x="561" y="47"/>
                </a:cxn>
                <a:cxn ang="0">
                  <a:pos x="716" y="45"/>
                </a:cxn>
                <a:cxn ang="0">
                  <a:pos x="762" y="45"/>
                </a:cxn>
                <a:cxn ang="0">
                  <a:pos x="853" y="52"/>
                </a:cxn>
                <a:cxn ang="0">
                  <a:pos x="945" y="65"/>
                </a:cxn>
                <a:cxn ang="0">
                  <a:pos x="1010" y="82"/>
                </a:cxn>
                <a:cxn ang="0">
                  <a:pos x="1055" y="98"/>
                </a:cxn>
                <a:cxn ang="0">
                  <a:pos x="1075" y="107"/>
                </a:cxn>
                <a:cxn ang="0">
                  <a:pos x="1138" y="137"/>
                </a:cxn>
                <a:cxn ang="0">
                  <a:pos x="1198" y="172"/>
                </a:cxn>
                <a:cxn ang="0">
                  <a:pos x="1255" y="213"/>
                </a:cxn>
                <a:cxn ang="0">
                  <a:pos x="1306" y="259"/>
                </a:cxn>
                <a:cxn ang="0">
                  <a:pos x="1310" y="263"/>
                </a:cxn>
                <a:cxn ang="0">
                  <a:pos x="1319" y="266"/>
                </a:cxn>
                <a:cxn ang="0">
                  <a:pos x="1327" y="265"/>
                </a:cxn>
                <a:cxn ang="0">
                  <a:pos x="1338" y="259"/>
                </a:cxn>
                <a:cxn ang="0">
                  <a:pos x="1345" y="248"/>
                </a:cxn>
                <a:cxn ang="0">
                  <a:pos x="1345" y="239"/>
                </a:cxn>
                <a:cxn ang="0">
                  <a:pos x="1342" y="231"/>
                </a:cxn>
                <a:cxn ang="0">
                  <a:pos x="1338" y="227"/>
                </a:cxn>
              </a:cxnLst>
              <a:rect l="0" t="0" r="r" b="b"/>
              <a:pathLst>
                <a:path w="1345" h="289">
                  <a:moveTo>
                    <a:pt x="1338" y="227"/>
                  </a:moveTo>
                  <a:lnTo>
                    <a:pt x="1338" y="227"/>
                  </a:lnTo>
                  <a:lnTo>
                    <a:pt x="1311" y="201"/>
                  </a:lnTo>
                  <a:lnTo>
                    <a:pt x="1281" y="176"/>
                  </a:lnTo>
                  <a:lnTo>
                    <a:pt x="1249" y="153"/>
                  </a:lnTo>
                  <a:lnTo>
                    <a:pt x="1218" y="132"/>
                  </a:lnTo>
                  <a:lnTo>
                    <a:pt x="1184" y="111"/>
                  </a:lnTo>
                  <a:lnTo>
                    <a:pt x="1150" y="93"/>
                  </a:lnTo>
                  <a:lnTo>
                    <a:pt x="1116" y="76"/>
                  </a:lnTo>
                  <a:lnTo>
                    <a:pt x="1081" y="60"/>
                  </a:lnTo>
                  <a:lnTo>
                    <a:pt x="1081" y="60"/>
                  </a:lnTo>
                  <a:lnTo>
                    <a:pt x="1057" y="51"/>
                  </a:lnTo>
                  <a:lnTo>
                    <a:pt x="1031" y="42"/>
                  </a:lnTo>
                  <a:lnTo>
                    <a:pt x="1004" y="34"/>
                  </a:lnTo>
                  <a:lnTo>
                    <a:pt x="975" y="27"/>
                  </a:lnTo>
                  <a:lnTo>
                    <a:pt x="943" y="22"/>
                  </a:lnTo>
                  <a:lnTo>
                    <a:pt x="912" y="17"/>
                  </a:lnTo>
                  <a:lnTo>
                    <a:pt x="848" y="10"/>
                  </a:lnTo>
                  <a:lnTo>
                    <a:pt x="784" y="5"/>
                  </a:lnTo>
                  <a:lnTo>
                    <a:pt x="721" y="1"/>
                  </a:lnTo>
                  <a:lnTo>
                    <a:pt x="662" y="0"/>
                  </a:lnTo>
                  <a:lnTo>
                    <a:pt x="608" y="0"/>
                  </a:lnTo>
                  <a:lnTo>
                    <a:pt x="608" y="0"/>
                  </a:lnTo>
                  <a:lnTo>
                    <a:pt x="563" y="0"/>
                  </a:lnTo>
                  <a:lnTo>
                    <a:pt x="517" y="1"/>
                  </a:lnTo>
                  <a:lnTo>
                    <a:pt x="471" y="5"/>
                  </a:lnTo>
                  <a:lnTo>
                    <a:pt x="424" y="9"/>
                  </a:lnTo>
                  <a:lnTo>
                    <a:pt x="378" y="17"/>
                  </a:lnTo>
                  <a:lnTo>
                    <a:pt x="356" y="22"/>
                  </a:lnTo>
                  <a:lnTo>
                    <a:pt x="332" y="27"/>
                  </a:lnTo>
                  <a:lnTo>
                    <a:pt x="310" y="32"/>
                  </a:lnTo>
                  <a:lnTo>
                    <a:pt x="289" y="40"/>
                  </a:lnTo>
                  <a:lnTo>
                    <a:pt x="267" y="48"/>
                  </a:lnTo>
                  <a:lnTo>
                    <a:pt x="246" y="57"/>
                  </a:lnTo>
                  <a:lnTo>
                    <a:pt x="246" y="57"/>
                  </a:lnTo>
                  <a:lnTo>
                    <a:pt x="212" y="73"/>
                  </a:lnTo>
                  <a:lnTo>
                    <a:pt x="176" y="90"/>
                  </a:lnTo>
                  <a:lnTo>
                    <a:pt x="138" y="111"/>
                  </a:lnTo>
                  <a:lnTo>
                    <a:pt x="118" y="123"/>
                  </a:lnTo>
                  <a:lnTo>
                    <a:pt x="100" y="134"/>
                  </a:lnTo>
                  <a:lnTo>
                    <a:pt x="83" y="146"/>
                  </a:lnTo>
                  <a:lnTo>
                    <a:pt x="66" y="161"/>
                  </a:lnTo>
                  <a:lnTo>
                    <a:pt x="50" y="175"/>
                  </a:lnTo>
                  <a:lnTo>
                    <a:pt x="36" y="189"/>
                  </a:lnTo>
                  <a:lnTo>
                    <a:pt x="24" y="206"/>
                  </a:lnTo>
                  <a:lnTo>
                    <a:pt x="13" y="223"/>
                  </a:lnTo>
                  <a:lnTo>
                    <a:pt x="5" y="240"/>
                  </a:lnTo>
                  <a:lnTo>
                    <a:pt x="0" y="260"/>
                  </a:lnTo>
                  <a:lnTo>
                    <a:pt x="0" y="260"/>
                  </a:lnTo>
                  <a:lnTo>
                    <a:pt x="0" y="265"/>
                  </a:lnTo>
                  <a:lnTo>
                    <a:pt x="0" y="270"/>
                  </a:lnTo>
                  <a:lnTo>
                    <a:pt x="2" y="274"/>
                  </a:lnTo>
                  <a:lnTo>
                    <a:pt x="4" y="278"/>
                  </a:lnTo>
                  <a:lnTo>
                    <a:pt x="7" y="281"/>
                  </a:lnTo>
                  <a:lnTo>
                    <a:pt x="11" y="283"/>
                  </a:lnTo>
                  <a:lnTo>
                    <a:pt x="19" y="287"/>
                  </a:lnTo>
                  <a:lnTo>
                    <a:pt x="26" y="289"/>
                  </a:lnTo>
                  <a:lnTo>
                    <a:pt x="30" y="287"/>
                  </a:lnTo>
                  <a:lnTo>
                    <a:pt x="34" y="286"/>
                  </a:lnTo>
                  <a:lnTo>
                    <a:pt x="38" y="283"/>
                  </a:lnTo>
                  <a:lnTo>
                    <a:pt x="41" y="281"/>
                  </a:lnTo>
                  <a:lnTo>
                    <a:pt x="43" y="277"/>
                  </a:lnTo>
                  <a:lnTo>
                    <a:pt x="45" y="272"/>
                  </a:lnTo>
                  <a:lnTo>
                    <a:pt x="45" y="272"/>
                  </a:lnTo>
                  <a:lnTo>
                    <a:pt x="50" y="255"/>
                  </a:lnTo>
                  <a:lnTo>
                    <a:pt x="58" y="238"/>
                  </a:lnTo>
                  <a:lnTo>
                    <a:pt x="68" y="222"/>
                  </a:lnTo>
                  <a:lnTo>
                    <a:pt x="81" y="206"/>
                  </a:lnTo>
                  <a:lnTo>
                    <a:pt x="96" y="193"/>
                  </a:lnTo>
                  <a:lnTo>
                    <a:pt x="111" y="179"/>
                  </a:lnTo>
                  <a:lnTo>
                    <a:pt x="128" y="167"/>
                  </a:lnTo>
                  <a:lnTo>
                    <a:pt x="147" y="155"/>
                  </a:lnTo>
                  <a:lnTo>
                    <a:pt x="166" y="145"/>
                  </a:lnTo>
                  <a:lnTo>
                    <a:pt x="186" y="134"/>
                  </a:lnTo>
                  <a:lnTo>
                    <a:pt x="225" y="116"/>
                  </a:lnTo>
                  <a:lnTo>
                    <a:pt x="262" y="99"/>
                  </a:lnTo>
                  <a:lnTo>
                    <a:pt x="295" y="86"/>
                  </a:lnTo>
                  <a:lnTo>
                    <a:pt x="295" y="86"/>
                  </a:lnTo>
                  <a:lnTo>
                    <a:pt x="314" y="78"/>
                  </a:lnTo>
                  <a:lnTo>
                    <a:pt x="336" y="72"/>
                  </a:lnTo>
                  <a:lnTo>
                    <a:pt x="361" y="66"/>
                  </a:lnTo>
                  <a:lnTo>
                    <a:pt x="387" y="62"/>
                  </a:lnTo>
                  <a:lnTo>
                    <a:pt x="415" y="59"/>
                  </a:lnTo>
                  <a:lnTo>
                    <a:pt x="444" y="55"/>
                  </a:lnTo>
                  <a:lnTo>
                    <a:pt x="503" y="49"/>
                  </a:lnTo>
                  <a:lnTo>
                    <a:pt x="561" y="47"/>
                  </a:lnTo>
                  <a:lnTo>
                    <a:pt x="619" y="45"/>
                  </a:lnTo>
                  <a:lnTo>
                    <a:pt x="716" y="45"/>
                  </a:lnTo>
                  <a:lnTo>
                    <a:pt x="716" y="45"/>
                  </a:lnTo>
                  <a:lnTo>
                    <a:pt x="762" y="45"/>
                  </a:lnTo>
                  <a:lnTo>
                    <a:pt x="807" y="48"/>
                  </a:lnTo>
                  <a:lnTo>
                    <a:pt x="853" y="52"/>
                  </a:lnTo>
                  <a:lnTo>
                    <a:pt x="899" y="57"/>
                  </a:lnTo>
                  <a:lnTo>
                    <a:pt x="945" y="65"/>
                  </a:lnTo>
                  <a:lnTo>
                    <a:pt x="989" y="76"/>
                  </a:lnTo>
                  <a:lnTo>
                    <a:pt x="1010" y="82"/>
                  </a:lnTo>
                  <a:lnTo>
                    <a:pt x="1032" y="90"/>
                  </a:lnTo>
                  <a:lnTo>
                    <a:pt x="1055" y="98"/>
                  </a:lnTo>
                  <a:lnTo>
                    <a:pt x="1075" y="107"/>
                  </a:lnTo>
                  <a:lnTo>
                    <a:pt x="1075" y="107"/>
                  </a:lnTo>
                  <a:lnTo>
                    <a:pt x="1107" y="121"/>
                  </a:lnTo>
                  <a:lnTo>
                    <a:pt x="1138" y="137"/>
                  </a:lnTo>
                  <a:lnTo>
                    <a:pt x="1168" y="154"/>
                  </a:lnTo>
                  <a:lnTo>
                    <a:pt x="1198" y="172"/>
                  </a:lnTo>
                  <a:lnTo>
                    <a:pt x="1227" y="192"/>
                  </a:lnTo>
                  <a:lnTo>
                    <a:pt x="1255" y="213"/>
                  </a:lnTo>
                  <a:lnTo>
                    <a:pt x="1281" y="236"/>
                  </a:lnTo>
                  <a:lnTo>
                    <a:pt x="1306" y="259"/>
                  </a:lnTo>
                  <a:lnTo>
                    <a:pt x="1306" y="259"/>
                  </a:lnTo>
                  <a:lnTo>
                    <a:pt x="1310" y="263"/>
                  </a:lnTo>
                  <a:lnTo>
                    <a:pt x="1315" y="265"/>
                  </a:lnTo>
                  <a:lnTo>
                    <a:pt x="1319" y="266"/>
                  </a:lnTo>
                  <a:lnTo>
                    <a:pt x="1323" y="266"/>
                  </a:lnTo>
                  <a:lnTo>
                    <a:pt x="1327" y="265"/>
                  </a:lnTo>
                  <a:lnTo>
                    <a:pt x="1331" y="264"/>
                  </a:lnTo>
                  <a:lnTo>
                    <a:pt x="1338" y="259"/>
                  </a:lnTo>
                  <a:lnTo>
                    <a:pt x="1342" y="252"/>
                  </a:lnTo>
                  <a:lnTo>
                    <a:pt x="1345" y="248"/>
                  </a:lnTo>
                  <a:lnTo>
                    <a:pt x="1345" y="244"/>
                  </a:lnTo>
                  <a:lnTo>
                    <a:pt x="1345" y="239"/>
                  </a:lnTo>
                  <a:lnTo>
                    <a:pt x="1344" y="235"/>
                  </a:lnTo>
                  <a:lnTo>
                    <a:pt x="1342" y="231"/>
                  </a:lnTo>
                  <a:lnTo>
                    <a:pt x="1338" y="227"/>
                  </a:lnTo>
                  <a:lnTo>
                    <a:pt x="1338" y="22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4" name="chenying0907 771"/>
            <p:cNvSpPr>
              <a:spLocks noEditPoints="1"/>
            </p:cNvSpPr>
            <p:nvPr/>
          </p:nvSpPr>
          <p:spPr bwMode="auto">
            <a:xfrm>
              <a:off x="2586038" y="3386138"/>
              <a:ext cx="158750" cy="50800"/>
            </a:xfrm>
            <a:custGeom>
              <a:avLst/>
              <a:gdLst/>
              <a:ahLst/>
              <a:cxnLst>
                <a:cxn ang="0">
                  <a:pos x="343" y="8"/>
                </a:cxn>
                <a:cxn ang="0">
                  <a:pos x="308" y="11"/>
                </a:cxn>
                <a:cxn ang="0">
                  <a:pos x="240" y="5"/>
                </a:cxn>
                <a:cxn ang="0">
                  <a:pos x="206" y="4"/>
                </a:cxn>
                <a:cxn ang="0">
                  <a:pos x="121" y="3"/>
                </a:cxn>
                <a:cxn ang="0">
                  <a:pos x="34" y="0"/>
                </a:cxn>
                <a:cxn ang="0">
                  <a:pos x="30" y="2"/>
                </a:cxn>
                <a:cxn ang="0">
                  <a:pos x="19" y="7"/>
                </a:cxn>
                <a:cxn ang="0">
                  <a:pos x="12" y="20"/>
                </a:cxn>
                <a:cxn ang="0">
                  <a:pos x="7" y="24"/>
                </a:cxn>
                <a:cxn ang="0">
                  <a:pos x="0" y="37"/>
                </a:cxn>
                <a:cxn ang="0">
                  <a:pos x="0" y="45"/>
                </a:cxn>
                <a:cxn ang="0">
                  <a:pos x="3" y="62"/>
                </a:cxn>
                <a:cxn ang="0">
                  <a:pos x="4" y="89"/>
                </a:cxn>
                <a:cxn ang="0">
                  <a:pos x="9" y="105"/>
                </a:cxn>
                <a:cxn ang="0">
                  <a:pos x="15" y="111"/>
                </a:cxn>
                <a:cxn ang="0">
                  <a:pos x="25" y="119"/>
                </a:cxn>
                <a:cxn ang="0">
                  <a:pos x="39" y="124"/>
                </a:cxn>
                <a:cxn ang="0">
                  <a:pos x="72" y="127"/>
                </a:cxn>
                <a:cxn ang="0">
                  <a:pos x="106" y="124"/>
                </a:cxn>
                <a:cxn ang="0">
                  <a:pos x="134" y="123"/>
                </a:cxn>
                <a:cxn ang="0">
                  <a:pos x="211" y="122"/>
                </a:cxn>
                <a:cxn ang="0">
                  <a:pos x="289" y="122"/>
                </a:cxn>
                <a:cxn ang="0">
                  <a:pos x="327" y="123"/>
                </a:cxn>
                <a:cxn ang="0">
                  <a:pos x="357" y="122"/>
                </a:cxn>
                <a:cxn ang="0">
                  <a:pos x="377" y="117"/>
                </a:cxn>
                <a:cxn ang="0">
                  <a:pos x="386" y="110"/>
                </a:cxn>
                <a:cxn ang="0">
                  <a:pos x="389" y="106"/>
                </a:cxn>
                <a:cxn ang="0">
                  <a:pos x="397" y="89"/>
                </a:cxn>
                <a:cxn ang="0">
                  <a:pos x="401" y="72"/>
                </a:cxn>
                <a:cxn ang="0">
                  <a:pos x="401" y="55"/>
                </a:cxn>
                <a:cxn ang="0">
                  <a:pos x="395" y="39"/>
                </a:cxn>
                <a:cxn ang="0">
                  <a:pos x="387" y="25"/>
                </a:cxn>
                <a:cxn ang="0">
                  <a:pos x="376" y="16"/>
                </a:cxn>
                <a:cxn ang="0">
                  <a:pos x="361" y="9"/>
                </a:cxn>
                <a:cxn ang="0">
                  <a:pos x="343" y="8"/>
                </a:cxn>
                <a:cxn ang="0">
                  <a:pos x="351" y="80"/>
                </a:cxn>
                <a:cxn ang="0">
                  <a:pos x="348" y="80"/>
                </a:cxn>
                <a:cxn ang="0">
                  <a:pos x="322" y="77"/>
                </a:cxn>
                <a:cxn ang="0">
                  <a:pos x="152" y="76"/>
                </a:cxn>
                <a:cxn ang="0">
                  <a:pos x="102" y="77"/>
                </a:cxn>
                <a:cxn ang="0">
                  <a:pos x="54" y="76"/>
                </a:cxn>
                <a:cxn ang="0">
                  <a:pos x="53" y="76"/>
                </a:cxn>
                <a:cxn ang="0">
                  <a:pos x="50" y="67"/>
                </a:cxn>
                <a:cxn ang="0">
                  <a:pos x="47" y="46"/>
                </a:cxn>
                <a:cxn ang="0">
                  <a:pos x="145" y="50"/>
                </a:cxn>
                <a:cxn ang="0">
                  <a:pos x="242" y="56"/>
                </a:cxn>
                <a:cxn ang="0">
                  <a:pos x="301" y="59"/>
                </a:cxn>
                <a:cxn ang="0">
                  <a:pos x="319" y="58"/>
                </a:cxn>
                <a:cxn ang="0">
                  <a:pos x="355" y="53"/>
                </a:cxn>
                <a:cxn ang="0">
                  <a:pos x="352" y="56"/>
                </a:cxn>
                <a:cxn ang="0">
                  <a:pos x="351" y="80"/>
                </a:cxn>
              </a:cxnLst>
              <a:rect l="0" t="0" r="r" b="b"/>
              <a:pathLst>
                <a:path w="401" h="127">
                  <a:moveTo>
                    <a:pt x="343" y="8"/>
                  </a:moveTo>
                  <a:lnTo>
                    <a:pt x="343" y="8"/>
                  </a:lnTo>
                  <a:lnTo>
                    <a:pt x="325" y="11"/>
                  </a:lnTo>
                  <a:lnTo>
                    <a:pt x="308" y="11"/>
                  </a:lnTo>
                  <a:lnTo>
                    <a:pt x="274" y="8"/>
                  </a:lnTo>
                  <a:lnTo>
                    <a:pt x="240" y="5"/>
                  </a:lnTo>
                  <a:lnTo>
                    <a:pt x="206" y="4"/>
                  </a:lnTo>
                  <a:lnTo>
                    <a:pt x="206" y="4"/>
                  </a:lnTo>
                  <a:lnTo>
                    <a:pt x="162" y="4"/>
                  </a:lnTo>
                  <a:lnTo>
                    <a:pt x="121" y="3"/>
                  </a:lnTo>
                  <a:lnTo>
                    <a:pt x="77" y="2"/>
                  </a:lnTo>
                  <a:lnTo>
                    <a:pt x="34" y="0"/>
                  </a:lnTo>
                  <a:lnTo>
                    <a:pt x="34" y="0"/>
                  </a:lnTo>
                  <a:lnTo>
                    <a:pt x="30" y="2"/>
                  </a:lnTo>
                  <a:lnTo>
                    <a:pt x="25" y="2"/>
                  </a:lnTo>
                  <a:lnTo>
                    <a:pt x="19" y="7"/>
                  </a:lnTo>
                  <a:lnTo>
                    <a:pt x="15" y="12"/>
                  </a:lnTo>
                  <a:lnTo>
                    <a:pt x="12" y="20"/>
                  </a:lnTo>
                  <a:lnTo>
                    <a:pt x="12" y="20"/>
                  </a:lnTo>
                  <a:lnTo>
                    <a:pt x="7" y="24"/>
                  </a:lnTo>
                  <a:lnTo>
                    <a:pt x="3" y="29"/>
                  </a:lnTo>
                  <a:lnTo>
                    <a:pt x="0" y="37"/>
                  </a:lnTo>
                  <a:lnTo>
                    <a:pt x="0" y="45"/>
                  </a:lnTo>
                  <a:lnTo>
                    <a:pt x="0" y="45"/>
                  </a:lnTo>
                  <a:lnTo>
                    <a:pt x="3" y="54"/>
                  </a:lnTo>
                  <a:lnTo>
                    <a:pt x="3" y="62"/>
                  </a:lnTo>
                  <a:lnTo>
                    <a:pt x="3" y="80"/>
                  </a:lnTo>
                  <a:lnTo>
                    <a:pt x="4" y="89"/>
                  </a:lnTo>
                  <a:lnTo>
                    <a:pt x="5" y="97"/>
                  </a:lnTo>
                  <a:lnTo>
                    <a:pt x="9" y="105"/>
                  </a:lnTo>
                  <a:lnTo>
                    <a:pt x="15" y="111"/>
                  </a:lnTo>
                  <a:lnTo>
                    <a:pt x="15" y="111"/>
                  </a:lnTo>
                  <a:lnTo>
                    <a:pt x="20" y="117"/>
                  </a:lnTo>
                  <a:lnTo>
                    <a:pt x="25" y="119"/>
                  </a:lnTo>
                  <a:lnTo>
                    <a:pt x="32" y="122"/>
                  </a:lnTo>
                  <a:lnTo>
                    <a:pt x="39" y="124"/>
                  </a:lnTo>
                  <a:lnTo>
                    <a:pt x="55" y="126"/>
                  </a:lnTo>
                  <a:lnTo>
                    <a:pt x="72" y="127"/>
                  </a:lnTo>
                  <a:lnTo>
                    <a:pt x="89" y="126"/>
                  </a:lnTo>
                  <a:lnTo>
                    <a:pt x="106" y="124"/>
                  </a:lnTo>
                  <a:lnTo>
                    <a:pt x="134" y="123"/>
                  </a:lnTo>
                  <a:lnTo>
                    <a:pt x="134" y="123"/>
                  </a:lnTo>
                  <a:lnTo>
                    <a:pt x="173" y="122"/>
                  </a:lnTo>
                  <a:lnTo>
                    <a:pt x="211" y="122"/>
                  </a:lnTo>
                  <a:lnTo>
                    <a:pt x="289" y="122"/>
                  </a:lnTo>
                  <a:lnTo>
                    <a:pt x="289" y="122"/>
                  </a:lnTo>
                  <a:lnTo>
                    <a:pt x="313" y="123"/>
                  </a:lnTo>
                  <a:lnTo>
                    <a:pt x="327" y="123"/>
                  </a:lnTo>
                  <a:lnTo>
                    <a:pt x="342" y="123"/>
                  </a:lnTo>
                  <a:lnTo>
                    <a:pt x="357" y="122"/>
                  </a:lnTo>
                  <a:lnTo>
                    <a:pt x="370" y="119"/>
                  </a:lnTo>
                  <a:lnTo>
                    <a:pt x="377" y="117"/>
                  </a:lnTo>
                  <a:lnTo>
                    <a:pt x="382" y="114"/>
                  </a:lnTo>
                  <a:lnTo>
                    <a:pt x="386" y="110"/>
                  </a:lnTo>
                  <a:lnTo>
                    <a:pt x="389" y="106"/>
                  </a:lnTo>
                  <a:lnTo>
                    <a:pt x="389" y="106"/>
                  </a:lnTo>
                  <a:lnTo>
                    <a:pt x="394" y="98"/>
                  </a:lnTo>
                  <a:lnTo>
                    <a:pt x="397" y="89"/>
                  </a:lnTo>
                  <a:lnTo>
                    <a:pt x="399" y="81"/>
                  </a:lnTo>
                  <a:lnTo>
                    <a:pt x="401" y="72"/>
                  </a:lnTo>
                  <a:lnTo>
                    <a:pt x="401" y="63"/>
                  </a:lnTo>
                  <a:lnTo>
                    <a:pt x="401" y="55"/>
                  </a:lnTo>
                  <a:lnTo>
                    <a:pt x="398" y="47"/>
                  </a:lnTo>
                  <a:lnTo>
                    <a:pt x="395" y="39"/>
                  </a:lnTo>
                  <a:lnTo>
                    <a:pt x="393" y="32"/>
                  </a:lnTo>
                  <a:lnTo>
                    <a:pt x="387" y="25"/>
                  </a:lnTo>
                  <a:lnTo>
                    <a:pt x="382" y="20"/>
                  </a:lnTo>
                  <a:lnTo>
                    <a:pt x="376" y="16"/>
                  </a:lnTo>
                  <a:lnTo>
                    <a:pt x="369" y="12"/>
                  </a:lnTo>
                  <a:lnTo>
                    <a:pt x="361" y="9"/>
                  </a:lnTo>
                  <a:lnTo>
                    <a:pt x="352" y="8"/>
                  </a:lnTo>
                  <a:lnTo>
                    <a:pt x="343" y="8"/>
                  </a:lnTo>
                  <a:lnTo>
                    <a:pt x="343" y="8"/>
                  </a:lnTo>
                  <a:close/>
                  <a:moveTo>
                    <a:pt x="351" y="80"/>
                  </a:moveTo>
                  <a:lnTo>
                    <a:pt x="351" y="80"/>
                  </a:lnTo>
                  <a:lnTo>
                    <a:pt x="348" y="80"/>
                  </a:lnTo>
                  <a:lnTo>
                    <a:pt x="343" y="79"/>
                  </a:lnTo>
                  <a:lnTo>
                    <a:pt x="322" y="77"/>
                  </a:lnTo>
                  <a:lnTo>
                    <a:pt x="258" y="76"/>
                  </a:lnTo>
                  <a:lnTo>
                    <a:pt x="152" y="76"/>
                  </a:lnTo>
                  <a:lnTo>
                    <a:pt x="152" y="76"/>
                  </a:lnTo>
                  <a:lnTo>
                    <a:pt x="102" y="77"/>
                  </a:lnTo>
                  <a:lnTo>
                    <a:pt x="79" y="77"/>
                  </a:lnTo>
                  <a:lnTo>
                    <a:pt x="54" y="76"/>
                  </a:lnTo>
                  <a:lnTo>
                    <a:pt x="54" y="76"/>
                  </a:lnTo>
                  <a:lnTo>
                    <a:pt x="53" y="76"/>
                  </a:lnTo>
                  <a:lnTo>
                    <a:pt x="51" y="73"/>
                  </a:lnTo>
                  <a:lnTo>
                    <a:pt x="50" y="67"/>
                  </a:lnTo>
                  <a:lnTo>
                    <a:pt x="47" y="46"/>
                  </a:lnTo>
                  <a:lnTo>
                    <a:pt x="47" y="46"/>
                  </a:lnTo>
                  <a:lnTo>
                    <a:pt x="96" y="47"/>
                  </a:lnTo>
                  <a:lnTo>
                    <a:pt x="145" y="50"/>
                  </a:lnTo>
                  <a:lnTo>
                    <a:pt x="242" y="56"/>
                  </a:lnTo>
                  <a:lnTo>
                    <a:pt x="242" y="56"/>
                  </a:lnTo>
                  <a:lnTo>
                    <a:pt x="281" y="59"/>
                  </a:lnTo>
                  <a:lnTo>
                    <a:pt x="301" y="59"/>
                  </a:lnTo>
                  <a:lnTo>
                    <a:pt x="319" y="58"/>
                  </a:lnTo>
                  <a:lnTo>
                    <a:pt x="319" y="58"/>
                  </a:lnTo>
                  <a:lnTo>
                    <a:pt x="355" y="53"/>
                  </a:lnTo>
                  <a:lnTo>
                    <a:pt x="355" y="53"/>
                  </a:lnTo>
                  <a:lnTo>
                    <a:pt x="353" y="54"/>
                  </a:lnTo>
                  <a:lnTo>
                    <a:pt x="352" y="56"/>
                  </a:lnTo>
                  <a:lnTo>
                    <a:pt x="351" y="66"/>
                  </a:lnTo>
                  <a:lnTo>
                    <a:pt x="351" y="80"/>
                  </a:lnTo>
                  <a:lnTo>
                    <a:pt x="351" y="8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5" name="chenying0907 772"/>
            <p:cNvSpPr/>
            <p:nvPr/>
          </p:nvSpPr>
          <p:spPr bwMode="auto">
            <a:xfrm>
              <a:off x="2127251" y="3201988"/>
              <a:ext cx="46038" cy="36513"/>
            </a:xfrm>
            <a:custGeom>
              <a:avLst/>
              <a:gdLst/>
              <a:ahLst/>
              <a:cxnLst>
                <a:cxn ang="0">
                  <a:pos x="115" y="47"/>
                </a:cxn>
                <a:cxn ang="0">
                  <a:pos x="115" y="47"/>
                </a:cxn>
                <a:cxn ang="0">
                  <a:pos x="113" y="35"/>
                </a:cxn>
                <a:cxn ang="0">
                  <a:pos x="111" y="24"/>
                </a:cxn>
                <a:cxn ang="0">
                  <a:pos x="111" y="24"/>
                </a:cxn>
                <a:cxn ang="0">
                  <a:pos x="111" y="19"/>
                </a:cxn>
                <a:cxn ang="0">
                  <a:pos x="109" y="15"/>
                </a:cxn>
                <a:cxn ang="0">
                  <a:pos x="107" y="11"/>
                </a:cxn>
                <a:cxn ang="0">
                  <a:pos x="104" y="7"/>
                </a:cxn>
                <a:cxn ang="0">
                  <a:pos x="102" y="5"/>
                </a:cxn>
                <a:cxn ang="0">
                  <a:pos x="98" y="4"/>
                </a:cxn>
                <a:cxn ang="0">
                  <a:pos x="92" y="2"/>
                </a:cxn>
                <a:cxn ang="0">
                  <a:pos x="88" y="1"/>
                </a:cxn>
                <a:cxn ang="0">
                  <a:pos x="88" y="1"/>
                </a:cxn>
                <a:cxn ang="0">
                  <a:pos x="61" y="2"/>
                </a:cxn>
                <a:cxn ang="0">
                  <a:pos x="61" y="2"/>
                </a:cxn>
                <a:cxn ang="0">
                  <a:pos x="60" y="2"/>
                </a:cxn>
                <a:cxn ang="0">
                  <a:pos x="60" y="2"/>
                </a:cxn>
                <a:cxn ang="0">
                  <a:pos x="56" y="1"/>
                </a:cxn>
                <a:cxn ang="0">
                  <a:pos x="49" y="1"/>
                </a:cxn>
                <a:cxn ang="0">
                  <a:pos x="39" y="1"/>
                </a:cxn>
                <a:cxn ang="0">
                  <a:pos x="39" y="1"/>
                </a:cxn>
                <a:cxn ang="0">
                  <a:pos x="30" y="0"/>
                </a:cxn>
                <a:cxn ang="0">
                  <a:pos x="22" y="1"/>
                </a:cxn>
                <a:cxn ang="0">
                  <a:pos x="18" y="4"/>
                </a:cxn>
                <a:cxn ang="0">
                  <a:pos x="14" y="5"/>
                </a:cxn>
                <a:cxn ang="0">
                  <a:pos x="10" y="9"/>
                </a:cxn>
                <a:cxn ang="0">
                  <a:pos x="7" y="13"/>
                </a:cxn>
                <a:cxn ang="0">
                  <a:pos x="7" y="13"/>
                </a:cxn>
                <a:cxn ang="0">
                  <a:pos x="3" y="23"/>
                </a:cxn>
                <a:cxn ang="0">
                  <a:pos x="1" y="34"/>
                </a:cxn>
                <a:cxn ang="0">
                  <a:pos x="0" y="44"/>
                </a:cxn>
                <a:cxn ang="0">
                  <a:pos x="0" y="56"/>
                </a:cxn>
                <a:cxn ang="0">
                  <a:pos x="0" y="56"/>
                </a:cxn>
                <a:cxn ang="0">
                  <a:pos x="1" y="61"/>
                </a:cxn>
                <a:cxn ang="0">
                  <a:pos x="2" y="65"/>
                </a:cxn>
                <a:cxn ang="0">
                  <a:pos x="5" y="69"/>
                </a:cxn>
                <a:cxn ang="0">
                  <a:pos x="7" y="73"/>
                </a:cxn>
                <a:cxn ang="0">
                  <a:pos x="7" y="73"/>
                </a:cxn>
                <a:cxn ang="0">
                  <a:pos x="10" y="77"/>
                </a:cxn>
                <a:cxn ang="0">
                  <a:pos x="13" y="81"/>
                </a:cxn>
                <a:cxn ang="0">
                  <a:pos x="19" y="85"/>
                </a:cxn>
                <a:cxn ang="0">
                  <a:pos x="27" y="89"/>
                </a:cxn>
                <a:cxn ang="0">
                  <a:pos x="36" y="90"/>
                </a:cxn>
                <a:cxn ang="0">
                  <a:pos x="36" y="90"/>
                </a:cxn>
                <a:cxn ang="0">
                  <a:pos x="73" y="91"/>
                </a:cxn>
                <a:cxn ang="0">
                  <a:pos x="73" y="91"/>
                </a:cxn>
                <a:cxn ang="0">
                  <a:pos x="82" y="91"/>
                </a:cxn>
                <a:cxn ang="0">
                  <a:pos x="91" y="89"/>
                </a:cxn>
                <a:cxn ang="0">
                  <a:pos x="100" y="86"/>
                </a:cxn>
                <a:cxn ang="0">
                  <a:pos x="108" y="81"/>
                </a:cxn>
                <a:cxn ang="0">
                  <a:pos x="108" y="81"/>
                </a:cxn>
                <a:cxn ang="0">
                  <a:pos x="111" y="77"/>
                </a:cxn>
                <a:cxn ang="0">
                  <a:pos x="112" y="73"/>
                </a:cxn>
                <a:cxn ang="0">
                  <a:pos x="115" y="65"/>
                </a:cxn>
                <a:cxn ang="0">
                  <a:pos x="115" y="56"/>
                </a:cxn>
                <a:cxn ang="0">
                  <a:pos x="115" y="47"/>
                </a:cxn>
                <a:cxn ang="0">
                  <a:pos x="115" y="47"/>
                </a:cxn>
              </a:cxnLst>
              <a:rect l="0" t="0" r="r" b="b"/>
              <a:pathLst>
                <a:path w="115" h="91">
                  <a:moveTo>
                    <a:pt x="115" y="47"/>
                  </a:moveTo>
                  <a:lnTo>
                    <a:pt x="115" y="47"/>
                  </a:lnTo>
                  <a:lnTo>
                    <a:pt x="113" y="35"/>
                  </a:lnTo>
                  <a:lnTo>
                    <a:pt x="111" y="24"/>
                  </a:lnTo>
                  <a:lnTo>
                    <a:pt x="111" y="24"/>
                  </a:lnTo>
                  <a:lnTo>
                    <a:pt x="111" y="19"/>
                  </a:lnTo>
                  <a:lnTo>
                    <a:pt x="109" y="15"/>
                  </a:lnTo>
                  <a:lnTo>
                    <a:pt x="107" y="11"/>
                  </a:lnTo>
                  <a:lnTo>
                    <a:pt x="104" y="7"/>
                  </a:lnTo>
                  <a:lnTo>
                    <a:pt x="102" y="5"/>
                  </a:lnTo>
                  <a:lnTo>
                    <a:pt x="98" y="4"/>
                  </a:lnTo>
                  <a:lnTo>
                    <a:pt x="92" y="2"/>
                  </a:lnTo>
                  <a:lnTo>
                    <a:pt x="88" y="1"/>
                  </a:lnTo>
                  <a:lnTo>
                    <a:pt x="88" y="1"/>
                  </a:lnTo>
                  <a:lnTo>
                    <a:pt x="61" y="2"/>
                  </a:lnTo>
                  <a:lnTo>
                    <a:pt x="61" y="2"/>
                  </a:lnTo>
                  <a:lnTo>
                    <a:pt x="60" y="2"/>
                  </a:lnTo>
                  <a:lnTo>
                    <a:pt x="60" y="2"/>
                  </a:lnTo>
                  <a:lnTo>
                    <a:pt x="56" y="1"/>
                  </a:lnTo>
                  <a:lnTo>
                    <a:pt x="49" y="1"/>
                  </a:lnTo>
                  <a:lnTo>
                    <a:pt x="39" y="1"/>
                  </a:lnTo>
                  <a:lnTo>
                    <a:pt x="39" y="1"/>
                  </a:lnTo>
                  <a:lnTo>
                    <a:pt x="30" y="0"/>
                  </a:lnTo>
                  <a:lnTo>
                    <a:pt x="22" y="1"/>
                  </a:lnTo>
                  <a:lnTo>
                    <a:pt x="18" y="4"/>
                  </a:lnTo>
                  <a:lnTo>
                    <a:pt x="14" y="5"/>
                  </a:lnTo>
                  <a:lnTo>
                    <a:pt x="10" y="9"/>
                  </a:lnTo>
                  <a:lnTo>
                    <a:pt x="7" y="13"/>
                  </a:lnTo>
                  <a:lnTo>
                    <a:pt x="7" y="13"/>
                  </a:lnTo>
                  <a:lnTo>
                    <a:pt x="3" y="23"/>
                  </a:lnTo>
                  <a:lnTo>
                    <a:pt x="1" y="34"/>
                  </a:lnTo>
                  <a:lnTo>
                    <a:pt x="0" y="44"/>
                  </a:lnTo>
                  <a:lnTo>
                    <a:pt x="0" y="56"/>
                  </a:lnTo>
                  <a:lnTo>
                    <a:pt x="0" y="56"/>
                  </a:lnTo>
                  <a:lnTo>
                    <a:pt x="1" y="61"/>
                  </a:lnTo>
                  <a:lnTo>
                    <a:pt x="2" y="65"/>
                  </a:lnTo>
                  <a:lnTo>
                    <a:pt x="5" y="69"/>
                  </a:lnTo>
                  <a:lnTo>
                    <a:pt x="7" y="73"/>
                  </a:lnTo>
                  <a:lnTo>
                    <a:pt x="7" y="73"/>
                  </a:lnTo>
                  <a:lnTo>
                    <a:pt x="10" y="77"/>
                  </a:lnTo>
                  <a:lnTo>
                    <a:pt x="13" y="81"/>
                  </a:lnTo>
                  <a:lnTo>
                    <a:pt x="19" y="85"/>
                  </a:lnTo>
                  <a:lnTo>
                    <a:pt x="27" y="89"/>
                  </a:lnTo>
                  <a:lnTo>
                    <a:pt x="36" y="90"/>
                  </a:lnTo>
                  <a:lnTo>
                    <a:pt x="36" y="90"/>
                  </a:lnTo>
                  <a:lnTo>
                    <a:pt x="73" y="91"/>
                  </a:lnTo>
                  <a:lnTo>
                    <a:pt x="73" y="91"/>
                  </a:lnTo>
                  <a:lnTo>
                    <a:pt x="82" y="91"/>
                  </a:lnTo>
                  <a:lnTo>
                    <a:pt x="91" y="89"/>
                  </a:lnTo>
                  <a:lnTo>
                    <a:pt x="100" y="86"/>
                  </a:lnTo>
                  <a:lnTo>
                    <a:pt x="108" y="81"/>
                  </a:lnTo>
                  <a:lnTo>
                    <a:pt x="108" y="81"/>
                  </a:lnTo>
                  <a:lnTo>
                    <a:pt x="111" y="77"/>
                  </a:lnTo>
                  <a:lnTo>
                    <a:pt x="112" y="73"/>
                  </a:lnTo>
                  <a:lnTo>
                    <a:pt x="115" y="65"/>
                  </a:lnTo>
                  <a:lnTo>
                    <a:pt x="115" y="56"/>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6" name="chenying0907 773"/>
            <p:cNvSpPr/>
            <p:nvPr/>
          </p:nvSpPr>
          <p:spPr bwMode="auto">
            <a:xfrm>
              <a:off x="2127251" y="3267075"/>
              <a:ext cx="46038" cy="34925"/>
            </a:xfrm>
            <a:custGeom>
              <a:avLst/>
              <a:gdLst/>
              <a:ahLst/>
              <a:cxnLst>
                <a:cxn ang="0">
                  <a:pos x="115" y="47"/>
                </a:cxn>
                <a:cxn ang="0">
                  <a:pos x="115" y="47"/>
                </a:cxn>
                <a:cxn ang="0">
                  <a:pos x="113" y="34"/>
                </a:cxn>
                <a:cxn ang="0">
                  <a:pos x="111" y="24"/>
                </a:cxn>
                <a:cxn ang="0">
                  <a:pos x="111" y="24"/>
                </a:cxn>
                <a:cxn ang="0">
                  <a:pos x="111" y="20"/>
                </a:cxn>
                <a:cxn ang="0">
                  <a:pos x="109" y="14"/>
                </a:cxn>
                <a:cxn ang="0">
                  <a:pos x="107" y="11"/>
                </a:cxn>
                <a:cxn ang="0">
                  <a:pos x="104" y="8"/>
                </a:cxn>
                <a:cxn ang="0">
                  <a:pos x="102" y="5"/>
                </a:cxn>
                <a:cxn ang="0">
                  <a:pos x="98" y="3"/>
                </a:cxn>
                <a:cxn ang="0">
                  <a:pos x="92" y="1"/>
                </a:cxn>
                <a:cxn ang="0">
                  <a:pos x="88" y="1"/>
                </a:cxn>
                <a:cxn ang="0">
                  <a:pos x="88" y="1"/>
                </a:cxn>
                <a:cxn ang="0">
                  <a:pos x="61" y="1"/>
                </a:cxn>
                <a:cxn ang="0">
                  <a:pos x="61" y="1"/>
                </a:cxn>
                <a:cxn ang="0">
                  <a:pos x="60" y="1"/>
                </a:cxn>
                <a:cxn ang="0">
                  <a:pos x="60" y="1"/>
                </a:cxn>
                <a:cxn ang="0">
                  <a:pos x="56" y="0"/>
                </a:cxn>
                <a:cxn ang="0">
                  <a:pos x="49" y="0"/>
                </a:cxn>
                <a:cxn ang="0">
                  <a:pos x="39" y="1"/>
                </a:cxn>
                <a:cxn ang="0">
                  <a:pos x="39" y="1"/>
                </a:cxn>
                <a:cxn ang="0">
                  <a:pos x="30" y="0"/>
                </a:cxn>
                <a:cxn ang="0">
                  <a:pos x="22" y="1"/>
                </a:cxn>
                <a:cxn ang="0">
                  <a:pos x="18" y="3"/>
                </a:cxn>
                <a:cxn ang="0">
                  <a:pos x="14" y="5"/>
                </a:cxn>
                <a:cxn ang="0">
                  <a:pos x="10" y="8"/>
                </a:cxn>
                <a:cxn ang="0">
                  <a:pos x="7" y="12"/>
                </a:cxn>
                <a:cxn ang="0">
                  <a:pos x="7" y="12"/>
                </a:cxn>
                <a:cxn ang="0">
                  <a:pos x="3" y="22"/>
                </a:cxn>
                <a:cxn ang="0">
                  <a:pos x="1" y="33"/>
                </a:cxn>
                <a:cxn ang="0">
                  <a:pos x="0" y="45"/>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8"/>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7"/>
                </a:cxn>
                <a:cxn ang="0">
                  <a:pos x="115" y="47"/>
                </a:cxn>
              </a:cxnLst>
              <a:rect l="0" t="0" r="r" b="b"/>
              <a:pathLst>
                <a:path w="115" h="90">
                  <a:moveTo>
                    <a:pt x="115" y="47"/>
                  </a:moveTo>
                  <a:lnTo>
                    <a:pt x="115" y="47"/>
                  </a:lnTo>
                  <a:lnTo>
                    <a:pt x="113" y="34"/>
                  </a:lnTo>
                  <a:lnTo>
                    <a:pt x="111" y="24"/>
                  </a:lnTo>
                  <a:lnTo>
                    <a:pt x="111" y="24"/>
                  </a:lnTo>
                  <a:lnTo>
                    <a:pt x="111" y="20"/>
                  </a:lnTo>
                  <a:lnTo>
                    <a:pt x="109" y="14"/>
                  </a:lnTo>
                  <a:lnTo>
                    <a:pt x="107" y="11"/>
                  </a:lnTo>
                  <a:lnTo>
                    <a:pt x="104" y="8"/>
                  </a:lnTo>
                  <a:lnTo>
                    <a:pt x="102" y="5"/>
                  </a:lnTo>
                  <a:lnTo>
                    <a:pt x="98" y="3"/>
                  </a:lnTo>
                  <a:lnTo>
                    <a:pt x="92" y="1"/>
                  </a:lnTo>
                  <a:lnTo>
                    <a:pt x="88" y="1"/>
                  </a:lnTo>
                  <a:lnTo>
                    <a:pt x="88" y="1"/>
                  </a:lnTo>
                  <a:lnTo>
                    <a:pt x="61" y="1"/>
                  </a:lnTo>
                  <a:lnTo>
                    <a:pt x="61" y="1"/>
                  </a:lnTo>
                  <a:lnTo>
                    <a:pt x="60" y="1"/>
                  </a:lnTo>
                  <a:lnTo>
                    <a:pt x="60" y="1"/>
                  </a:lnTo>
                  <a:lnTo>
                    <a:pt x="56" y="0"/>
                  </a:lnTo>
                  <a:lnTo>
                    <a:pt x="49" y="0"/>
                  </a:lnTo>
                  <a:lnTo>
                    <a:pt x="39" y="1"/>
                  </a:lnTo>
                  <a:lnTo>
                    <a:pt x="39" y="1"/>
                  </a:lnTo>
                  <a:lnTo>
                    <a:pt x="30" y="0"/>
                  </a:lnTo>
                  <a:lnTo>
                    <a:pt x="22" y="1"/>
                  </a:lnTo>
                  <a:lnTo>
                    <a:pt x="18" y="3"/>
                  </a:lnTo>
                  <a:lnTo>
                    <a:pt x="14" y="5"/>
                  </a:lnTo>
                  <a:lnTo>
                    <a:pt x="10" y="8"/>
                  </a:lnTo>
                  <a:lnTo>
                    <a:pt x="7" y="12"/>
                  </a:lnTo>
                  <a:lnTo>
                    <a:pt x="7" y="12"/>
                  </a:lnTo>
                  <a:lnTo>
                    <a:pt x="3" y="22"/>
                  </a:lnTo>
                  <a:lnTo>
                    <a:pt x="1" y="33"/>
                  </a:lnTo>
                  <a:lnTo>
                    <a:pt x="0" y="45"/>
                  </a:lnTo>
                  <a:lnTo>
                    <a:pt x="0" y="55"/>
                  </a:lnTo>
                  <a:lnTo>
                    <a:pt x="0" y="55"/>
                  </a:lnTo>
                  <a:lnTo>
                    <a:pt x="1" y="60"/>
                  </a:lnTo>
                  <a:lnTo>
                    <a:pt x="2" y="65"/>
                  </a:lnTo>
                  <a:lnTo>
                    <a:pt x="5" y="69"/>
                  </a:lnTo>
                  <a:lnTo>
                    <a:pt x="7" y="72"/>
                  </a:lnTo>
                  <a:lnTo>
                    <a:pt x="7" y="72"/>
                  </a:lnTo>
                  <a:lnTo>
                    <a:pt x="10" y="76"/>
                  </a:lnTo>
                  <a:lnTo>
                    <a:pt x="13" y="80"/>
                  </a:lnTo>
                  <a:lnTo>
                    <a:pt x="19" y="85"/>
                  </a:lnTo>
                  <a:lnTo>
                    <a:pt x="27" y="88"/>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7" name="chenying0907 774"/>
            <p:cNvSpPr/>
            <p:nvPr/>
          </p:nvSpPr>
          <p:spPr bwMode="auto">
            <a:xfrm>
              <a:off x="2127251" y="3330575"/>
              <a:ext cx="46038" cy="36513"/>
            </a:xfrm>
            <a:custGeom>
              <a:avLst/>
              <a:gdLst/>
              <a:ahLst/>
              <a:cxnLst>
                <a:cxn ang="0">
                  <a:pos x="115" y="47"/>
                </a:cxn>
                <a:cxn ang="0">
                  <a:pos x="115" y="47"/>
                </a:cxn>
                <a:cxn ang="0">
                  <a:pos x="113" y="36"/>
                </a:cxn>
                <a:cxn ang="0">
                  <a:pos x="111" y="24"/>
                </a:cxn>
                <a:cxn ang="0">
                  <a:pos x="111" y="24"/>
                </a:cxn>
                <a:cxn ang="0">
                  <a:pos x="111" y="20"/>
                </a:cxn>
                <a:cxn ang="0">
                  <a:pos x="109" y="16"/>
                </a:cxn>
                <a:cxn ang="0">
                  <a:pos x="107" y="12"/>
                </a:cxn>
                <a:cxn ang="0">
                  <a:pos x="104" y="8"/>
                </a:cxn>
                <a:cxn ang="0">
                  <a:pos x="102" y="5"/>
                </a:cxn>
                <a:cxn ang="0">
                  <a:pos x="98" y="3"/>
                </a:cxn>
                <a:cxn ang="0">
                  <a:pos x="92" y="2"/>
                </a:cxn>
                <a:cxn ang="0">
                  <a:pos x="88" y="2"/>
                </a:cxn>
                <a:cxn ang="0">
                  <a:pos x="88" y="2"/>
                </a:cxn>
                <a:cxn ang="0">
                  <a:pos x="61" y="3"/>
                </a:cxn>
                <a:cxn ang="0">
                  <a:pos x="61" y="3"/>
                </a:cxn>
                <a:cxn ang="0">
                  <a:pos x="60" y="3"/>
                </a:cxn>
                <a:cxn ang="0">
                  <a:pos x="60" y="3"/>
                </a:cxn>
                <a:cxn ang="0">
                  <a:pos x="56" y="2"/>
                </a:cxn>
                <a:cxn ang="0">
                  <a:pos x="49" y="2"/>
                </a:cxn>
                <a:cxn ang="0">
                  <a:pos x="39" y="2"/>
                </a:cxn>
                <a:cxn ang="0">
                  <a:pos x="39" y="2"/>
                </a:cxn>
                <a:cxn ang="0">
                  <a:pos x="30" y="0"/>
                </a:cxn>
                <a:cxn ang="0">
                  <a:pos x="22" y="2"/>
                </a:cxn>
                <a:cxn ang="0">
                  <a:pos x="18" y="3"/>
                </a:cxn>
                <a:cxn ang="0">
                  <a:pos x="14" y="5"/>
                </a:cxn>
                <a:cxn ang="0">
                  <a:pos x="10" y="9"/>
                </a:cxn>
                <a:cxn ang="0">
                  <a:pos x="7" y="13"/>
                </a:cxn>
                <a:cxn ang="0">
                  <a:pos x="7" y="13"/>
                </a:cxn>
                <a:cxn ang="0">
                  <a:pos x="3" y="22"/>
                </a:cxn>
                <a:cxn ang="0">
                  <a:pos x="1" y="34"/>
                </a:cxn>
                <a:cxn ang="0">
                  <a:pos x="0" y="45"/>
                </a:cxn>
                <a:cxn ang="0">
                  <a:pos x="0" y="57"/>
                </a:cxn>
                <a:cxn ang="0">
                  <a:pos x="0" y="57"/>
                </a:cxn>
                <a:cxn ang="0">
                  <a:pos x="1" y="62"/>
                </a:cxn>
                <a:cxn ang="0">
                  <a:pos x="2" y="66"/>
                </a:cxn>
                <a:cxn ang="0">
                  <a:pos x="5" y="70"/>
                </a:cxn>
                <a:cxn ang="0">
                  <a:pos x="7" y="74"/>
                </a:cxn>
                <a:cxn ang="0">
                  <a:pos x="7" y="74"/>
                </a:cxn>
                <a:cxn ang="0">
                  <a:pos x="10" y="77"/>
                </a:cxn>
                <a:cxn ang="0">
                  <a:pos x="13" y="80"/>
                </a:cxn>
                <a:cxn ang="0">
                  <a:pos x="19" y="85"/>
                </a:cxn>
                <a:cxn ang="0">
                  <a:pos x="27" y="89"/>
                </a:cxn>
                <a:cxn ang="0">
                  <a:pos x="36" y="91"/>
                </a:cxn>
                <a:cxn ang="0">
                  <a:pos x="36" y="91"/>
                </a:cxn>
                <a:cxn ang="0">
                  <a:pos x="73" y="92"/>
                </a:cxn>
                <a:cxn ang="0">
                  <a:pos x="73" y="92"/>
                </a:cxn>
                <a:cxn ang="0">
                  <a:pos x="82" y="92"/>
                </a:cxn>
                <a:cxn ang="0">
                  <a:pos x="91" y="89"/>
                </a:cxn>
                <a:cxn ang="0">
                  <a:pos x="100" y="85"/>
                </a:cxn>
                <a:cxn ang="0">
                  <a:pos x="108" y="80"/>
                </a:cxn>
                <a:cxn ang="0">
                  <a:pos x="108" y="80"/>
                </a:cxn>
                <a:cxn ang="0">
                  <a:pos x="111" y="77"/>
                </a:cxn>
                <a:cxn ang="0">
                  <a:pos x="112" y="74"/>
                </a:cxn>
                <a:cxn ang="0">
                  <a:pos x="115" y="64"/>
                </a:cxn>
                <a:cxn ang="0">
                  <a:pos x="115" y="57"/>
                </a:cxn>
                <a:cxn ang="0">
                  <a:pos x="115" y="47"/>
                </a:cxn>
                <a:cxn ang="0">
                  <a:pos x="115" y="47"/>
                </a:cxn>
              </a:cxnLst>
              <a:rect l="0" t="0" r="r" b="b"/>
              <a:pathLst>
                <a:path w="115" h="92">
                  <a:moveTo>
                    <a:pt x="115" y="47"/>
                  </a:moveTo>
                  <a:lnTo>
                    <a:pt x="115" y="47"/>
                  </a:lnTo>
                  <a:lnTo>
                    <a:pt x="113" y="36"/>
                  </a:lnTo>
                  <a:lnTo>
                    <a:pt x="111" y="24"/>
                  </a:lnTo>
                  <a:lnTo>
                    <a:pt x="111" y="24"/>
                  </a:lnTo>
                  <a:lnTo>
                    <a:pt x="111" y="20"/>
                  </a:lnTo>
                  <a:lnTo>
                    <a:pt x="109" y="16"/>
                  </a:lnTo>
                  <a:lnTo>
                    <a:pt x="107" y="12"/>
                  </a:lnTo>
                  <a:lnTo>
                    <a:pt x="104" y="8"/>
                  </a:lnTo>
                  <a:lnTo>
                    <a:pt x="102" y="5"/>
                  </a:lnTo>
                  <a:lnTo>
                    <a:pt x="98" y="3"/>
                  </a:lnTo>
                  <a:lnTo>
                    <a:pt x="92" y="2"/>
                  </a:lnTo>
                  <a:lnTo>
                    <a:pt x="88" y="2"/>
                  </a:lnTo>
                  <a:lnTo>
                    <a:pt x="88" y="2"/>
                  </a:lnTo>
                  <a:lnTo>
                    <a:pt x="61" y="3"/>
                  </a:lnTo>
                  <a:lnTo>
                    <a:pt x="61" y="3"/>
                  </a:lnTo>
                  <a:lnTo>
                    <a:pt x="60" y="3"/>
                  </a:lnTo>
                  <a:lnTo>
                    <a:pt x="60" y="3"/>
                  </a:lnTo>
                  <a:lnTo>
                    <a:pt x="56" y="2"/>
                  </a:lnTo>
                  <a:lnTo>
                    <a:pt x="49" y="2"/>
                  </a:lnTo>
                  <a:lnTo>
                    <a:pt x="39" y="2"/>
                  </a:lnTo>
                  <a:lnTo>
                    <a:pt x="39" y="2"/>
                  </a:lnTo>
                  <a:lnTo>
                    <a:pt x="30" y="0"/>
                  </a:lnTo>
                  <a:lnTo>
                    <a:pt x="22" y="2"/>
                  </a:lnTo>
                  <a:lnTo>
                    <a:pt x="18" y="3"/>
                  </a:lnTo>
                  <a:lnTo>
                    <a:pt x="14" y="5"/>
                  </a:lnTo>
                  <a:lnTo>
                    <a:pt x="10" y="9"/>
                  </a:lnTo>
                  <a:lnTo>
                    <a:pt x="7" y="13"/>
                  </a:lnTo>
                  <a:lnTo>
                    <a:pt x="7" y="13"/>
                  </a:lnTo>
                  <a:lnTo>
                    <a:pt x="3" y="22"/>
                  </a:lnTo>
                  <a:lnTo>
                    <a:pt x="1" y="34"/>
                  </a:lnTo>
                  <a:lnTo>
                    <a:pt x="0" y="45"/>
                  </a:lnTo>
                  <a:lnTo>
                    <a:pt x="0" y="57"/>
                  </a:lnTo>
                  <a:lnTo>
                    <a:pt x="0" y="57"/>
                  </a:lnTo>
                  <a:lnTo>
                    <a:pt x="1" y="62"/>
                  </a:lnTo>
                  <a:lnTo>
                    <a:pt x="2" y="66"/>
                  </a:lnTo>
                  <a:lnTo>
                    <a:pt x="5" y="70"/>
                  </a:lnTo>
                  <a:lnTo>
                    <a:pt x="7" y="74"/>
                  </a:lnTo>
                  <a:lnTo>
                    <a:pt x="7" y="74"/>
                  </a:lnTo>
                  <a:lnTo>
                    <a:pt x="10" y="77"/>
                  </a:lnTo>
                  <a:lnTo>
                    <a:pt x="13" y="80"/>
                  </a:lnTo>
                  <a:lnTo>
                    <a:pt x="19" y="85"/>
                  </a:lnTo>
                  <a:lnTo>
                    <a:pt x="27" y="89"/>
                  </a:lnTo>
                  <a:lnTo>
                    <a:pt x="36" y="91"/>
                  </a:lnTo>
                  <a:lnTo>
                    <a:pt x="36" y="91"/>
                  </a:lnTo>
                  <a:lnTo>
                    <a:pt x="73" y="92"/>
                  </a:lnTo>
                  <a:lnTo>
                    <a:pt x="73" y="92"/>
                  </a:lnTo>
                  <a:lnTo>
                    <a:pt x="82" y="92"/>
                  </a:lnTo>
                  <a:lnTo>
                    <a:pt x="91" y="89"/>
                  </a:lnTo>
                  <a:lnTo>
                    <a:pt x="100" y="85"/>
                  </a:lnTo>
                  <a:lnTo>
                    <a:pt x="108" y="80"/>
                  </a:lnTo>
                  <a:lnTo>
                    <a:pt x="108" y="80"/>
                  </a:lnTo>
                  <a:lnTo>
                    <a:pt x="111" y="77"/>
                  </a:lnTo>
                  <a:lnTo>
                    <a:pt x="112" y="74"/>
                  </a:lnTo>
                  <a:lnTo>
                    <a:pt x="115" y="64"/>
                  </a:lnTo>
                  <a:lnTo>
                    <a:pt x="115" y="57"/>
                  </a:lnTo>
                  <a:lnTo>
                    <a:pt x="115" y="47"/>
                  </a:lnTo>
                  <a:lnTo>
                    <a:pt x="1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8" name="chenying0907 775"/>
            <p:cNvSpPr/>
            <p:nvPr/>
          </p:nvSpPr>
          <p:spPr bwMode="auto">
            <a:xfrm>
              <a:off x="2127251" y="3395663"/>
              <a:ext cx="46038" cy="36513"/>
            </a:xfrm>
            <a:custGeom>
              <a:avLst/>
              <a:gdLst/>
              <a:ahLst/>
              <a:cxnLst>
                <a:cxn ang="0">
                  <a:pos x="115" y="46"/>
                </a:cxn>
                <a:cxn ang="0">
                  <a:pos x="115" y="46"/>
                </a:cxn>
                <a:cxn ang="0">
                  <a:pos x="113" y="34"/>
                </a:cxn>
                <a:cxn ang="0">
                  <a:pos x="111" y="23"/>
                </a:cxn>
                <a:cxn ang="0">
                  <a:pos x="111" y="23"/>
                </a:cxn>
                <a:cxn ang="0">
                  <a:pos x="111" y="18"/>
                </a:cxn>
                <a:cxn ang="0">
                  <a:pos x="109" y="14"/>
                </a:cxn>
                <a:cxn ang="0">
                  <a:pos x="107" y="10"/>
                </a:cxn>
                <a:cxn ang="0">
                  <a:pos x="104" y="8"/>
                </a:cxn>
                <a:cxn ang="0">
                  <a:pos x="102" y="4"/>
                </a:cxn>
                <a:cxn ang="0">
                  <a:pos x="98" y="2"/>
                </a:cxn>
                <a:cxn ang="0">
                  <a:pos x="92" y="1"/>
                </a:cxn>
                <a:cxn ang="0">
                  <a:pos x="88" y="0"/>
                </a:cxn>
                <a:cxn ang="0">
                  <a:pos x="88" y="0"/>
                </a:cxn>
                <a:cxn ang="0">
                  <a:pos x="61" y="1"/>
                </a:cxn>
                <a:cxn ang="0">
                  <a:pos x="61" y="1"/>
                </a:cxn>
                <a:cxn ang="0">
                  <a:pos x="60" y="1"/>
                </a:cxn>
                <a:cxn ang="0">
                  <a:pos x="60" y="1"/>
                </a:cxn>
                <a:cxn ang="0">
                  <a:pos x="56" y="0"/>
                </a:cxn>
                <a:cxn ang="0">
                  <a:pos x="49" y="0"/>
                </a:cxn>
                <a:cxn ang="0">
                  <a:pos x="39" y="0"/>
                </a:cxn>
                <a:cxn ang="0">
                  <a:pos x="39" y="0"/>
                </a:cxn>
                <a:cxn ang="0">
                  <a:pos x="30" y="0"/>
                </a:cxn>
                <a:cxn ang="0">
                  <a:pos x="22" y="1"/>
                </a:cxn>
                <a:cxn ang="0">
                  <a:pos x="18" y="2"/>
                </a:cxn>
                <a:cxn ang="0">
                  <a:pos x="14" y="5"/>
                </a:cxn>
                <a:cxn ang="0">
                  <a:pos x="10" y="8"/>
                </a:cxn>
                <a:cxn ang="0">
                  <a:pos x="7" y="12"/>
                </a:cxn>
                <a:cxn ang="0">
                  <a:pos x="7" y="12"/>
                </a:cxn>
                <a:cxn ang="0">
                  <a:pos x="3" y="22"/>
                </a:cxn>
                <a:cxn ang="0">
                  <a:pos x="1" y="32"/>
                </a:cxn>
                <a:cxn ang="0">
                  <a:pos x="0" y="43"/>
                </a:cxn>
                <a:cxn ang="0">
                  <a:pos x="0" y="55"/>
                </a:cxn>
                <a:cxn ang="0">
                  <a:pos x="0" y="55"/>
                </a:cxn>
                <a:cxn ang="0">
                  <a:pos x="1" y="60"/>
                </a:cxn>
                <a:cxn ang="0">
                  <a:pos x="2" y="65"/>
                </a:cxn>
                <a:cxn ang="0">
                  <a:pos x="5" y="69"/>
                </a:cxn>
                <a:cxn ang="0">
                  <a:pos x="7" y="72"/>
                </a:cxn>
                <a:cxn ang="0">
                  <a:pos x="7" y="72"/>
                </a:cxn>
                <a:cxn ang="0">
                  <a:pos x="10" y="76"/>
                </a:cxn>
                <a:cxn ang="0">
                  <a:pos x="13" y="80"/>
                </a:cxn>
                <a:cxn ang="0">
                  <a:pos x="19" y="85"/>
                </a:cxn>
                <a:cxn ang="0">
                  <a:pos x="27" y="87"/>
                </a:cxn>
                <a:cxn ang="0">
                  <a:pos x="36" y="89"/>
                </a:cxn>
                <a:cxn ang="0">
                  <a:pos x="36" y="89"/>
                </a:cxn>
                <a:cxn ang="0">
                  <a:pos x="73" y="90"/>
                </a:cxn>
                <a:cxn ang="0">
                  <a:pos x="73" y="90"/>
                </a:cxn>
                <a:cxn ang="0">
                  <a:pos x="82" y="90"/>
                </a:cxn>
                <a:cxn ang="0">
                  <a:pos x="91" y="89"/>
                </a:cxn>
                <a:cxn ang="0">
                  <a:pos x="100" y="85"/>
                </a:cxn>
                <a:cxn ang="0">
                  <a:pos x="108" y="80"/>
                </a:cxn>
                <a:cxn ang="0">
                  <a:pos x="108" y="80"/>
                </a:cxn>
                <a:cxn ang="0">
                  <a:pos x="111" y="76"/>
                </a:cxn>
                <a:cxn ang="0">
                  <a:pos x="112" y="72"/>
                </a:cxn>
                <a:cxn ang="0">
                  <a:pos x="115" y="64"/>
                </a:cxn>
                <a:cxn ang="0">
                  <a:pos x="115" y="55"/>
                </a:cxn>
                <a:cxn ang="0">
                  <a:pos x="115" y="46"/>
                </a:cxn>
                <a:cxn ang="0">
                  <a:pos x="115" y="46"/>
                </a:cxn>
              </a:cxnLst>
              <a:rect l="0" t="0" r="r" b="b"/>
              <a:pathLst>
                <a:path w="115" h="90">
                  <a:moveTo>
                    <a:pt x="115" y="46"/>
                  </a:moveTo>
                  <a:lnTo>
                    <a:pt x="115" y="46"/>
                  </a:lnTo>
                  <a:lnTo>
                    <a:pt x="113" y="34"/>
                  </a:lnTo>
                  <a:lnTo>
                    <a:pt x="111" y="23"/>
                  </a:lnTo>
                  <a:lnTo>
                    <a:pt x="111" y="23"/>
                  </a:lnTo>
                  <a:lnTo>
                    <a:pt x="111" y="18"/>
                  </a:lnTo>
                  <a:lnTo>
                    <a:pt x="109" y="14"/>
                  </a:lnTo>
                  <a:lnTo>
                    <a:pt x="107" y="10"/>
                  </a:lnTo>
                  <a:lnTo>
                    <a:pt x="104" y="8"/>
                  </a:lnTo>
                  <a:lnTo>
                    <a:pt x="102" y="4"/>
                  </a:lnTo>
                  <a:lnTo>
                    <a:pt x="98" y="2"/>
                  </a:lnTo>
                  <a:lnTo>
                    <a:pt x="92" y="1"/>
                  </a:lnTo>
                  <a:lnTo>
                    <a:pt x="88" y="0"/>
                  </a:lnTo>
                  <a:lnTo>
                    <a:pt x="88" y="0"/>
                  </a:lnTo>
                  <a:lnTo>
                    <a:pt x="61" y="1"/>
                  </a:lnTo>
                  <a:lnTo>
                    <a:pt x="61" y="1"/>
                  </a:lnTo>
                  <a:lnTo>
                    <a:pt x="60" y="1"/>
                  </a:lnTo>
                  <a:lnTo>
                    <a:pt x="60" y="1"/>
                  </a:lnTo>
                  <a:lnTo>
                    <a:pt x="56" y="0"/>
                  </a:lnTo>
                  <a:lnTo>
                    <a:pt x="49" y="0"/>
                  </a:lnTo>
                  <a:lnTo>
                    <a:pt x="39" y="0"/>
                  </a:lnTo>
                  <a:lnTo>
                    <a:pt x="39" y="0"/>
                  </a:lnTo>
                  <a:lnTo>
                    <a:pt x="30" y="0"/>
                  </a:lnTo>
                  <a:lnTo>
                    <a:pt x="22" y="1"/>
                  </a:lnTo>
                  <a:lnTo>
                    <a:pt x="18" y="2"/>
                  </a:lnTo>
                  <a:lnTo>
                    <a:pt x="14" y="5"/>
                  </a:lnTo>
                  <a:lnTo>
                    <a:pt x="10" y="8"/>
                  </a:lnTo>
                  <a:lnTo>
                    <a:pt x="7" y="12"/>
                  </a:lnTo>
                  <a:lnTo>
                    <a:pt x="7" y="12"/>
                  </a:lnTo>
                  <a:lnTo>
                    <a:pt x="3" y="22"/>
                  </a:lnTo>
                  <a:lnTo>
                    <a:pt x="1" y="32"/>
                  </a:lnTo>
                  <a:lnTo>
                    <a:pt x="0" y="43"/>
                  </a:lnTo>
                  <a:lnTo>
                    <a:pt x="0" y="55"/>
                  </a:lnTo>
                  <a:lnTo>
                    <a:pt x="0" y="55"/>
                  </a:lnTo>
                  <a:lnTo>
                    <a:pt x="1" y="60"/>
                  </a:lnTo>
                  <a:lnTo>
                    <a:pt x="2" y="65"/>
                  </a:lnTo>
                  <a:lnTo>
                    <a:pt x="5" y="69"/>
                  </a:lnTo>
                  <a:lnTo>
                    <a:pt x="7" y="72"/>
                  </a:lnTo>
                  <a:lnTo>
                    <a:pt x="7" y="72"/>
                  </a:lnTo>
                  <a:lnTo>
                    <a:pt x="10" y="76"/>
                  </a:lnTo>
                  <a:lnTo>
                    <a:pt x="13" y="80"/>
                  </a:lnTo>
                  <a:lnTo>
                    <a:pt x="19" y="85"/>
                  </a:lnTo>
                  <a:lnTo>
                    <a:pt x="27" y="87"/>
                  </a:lnTo>
                  <a:lnTo>
                    <a:pt x="36" y="89"/>
                  </a:lnTo>
                  <a:lnTo>
                    <a:pt x="36" y="89"/>
                  </a:lnTo>
                  <a:lnTo>
                    <a:pt x="73" y="90"/>
                  </a:lnTo>
                  <a:lnTo>
                    <a:pt x="73" y="90"/>
                  </a:lnTo>
                  <a:lnTo>
                    <a:pt x="82" y="90"/>
                  </a:lnTo>
                  <a:lnTo>
                    <a:pt x="91" y="89"/>
                  </a:lnTo>
                  <a:lnTo>
                    <a:pt x="100" y="85"/>
                  </a:lnTo>
                  <a:lnTo>
                    <a:pt x="108" y="80"/>
                  </a:lnTo>
                  <a:lnTo>
                    <a:pt x="108" y="80"/>
                  </a:lnTo>
                  <a:lnTo>
                    <a:pt x="111" y="76"/>
                  </a:lnTo>
                  <a:lnTo>
                    <a:pt x="112" y="72"/>
                  </a:lnTo>
                  <a:lnTo>
                    <a:pt x="115" y="64"/>
                  </a:lnTo>
                  <a:lnTo>
                    <a:pt x="115" y="55"/>
                  </a:lnTo>
                  <a:lnTo>
                    <a:pt x="115" y="46"/>
                  </a:lnTo>
                  <a:lnTo>
                    <a:pt x="115"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19" name="chenying0907 776"/>
            <p:cNvSpPr/>
            <p:nvPr/>
          </p:nvSpPr>
          <p:spPr bwMode="auto">
            <a:xfrm>
              <a:off x="2452688" y="3208338"/>
              <a:ext cx="46038" cy="36513"/>
            </a:xfrm>
            <a:custGeom>
              <a:avLst/>
              <a:gdLst/>
              <a:ahLst/>
              <a:cxnLst>
                <a:cxn ang="0">
                  <a:pos x="114" y="47"/>
                </a:cxn>
                <a:cxn ang="0">
                  <a:pos x="114" y="47"/>
                </a:cxn>
                <a:cxn ang="0">
                  <a:pos x="114" y="35"/>
                </a:cxn>
                <a:cxn ang="0">
                  <a:pos x="112" y="25"/>
                </a:cxn>
                <a:cxn ang="0">
                  <a:pos x="112" y="25"/>
                </a:cxn>
                <a:cxn ang="0">
                  <a:pos x="112" y="20"/>
                </a:cxn>
                <a:cxn ang="0">
                  <a:pos x="110" y="16"/>
                </a:cxn>
                <a:cxn ang="0">
                  <a:pos x="108" y="12"/>
                </a:cxn>
                <a:cxn ang="0">
                  <a:pos x="105" y="8"/>
                </a:cxn>
                <a:cxn ang="0">
                  <a:pos x="101" y="5"/>
                </a:cxn>
                <a:cxn ang="0">
                  <a:pos x="97" y="4"/>
                </a:cxn>
                <a:cxn ang="0">
                  <a:pos x="93" y="3"/>
                </a:cxn>
                <a:cxn ang="0">
                  <a:pos x="89" y="1"/>
                </a:cxn>
                <a:cxn ang="0">
                  <a:pos x="89" y="1"/>
                </a:cxn>
                <a:cxn ang="0">
                  <a:pos x="62" y="3"/>
                </a:cxn>
                <a:cxn ang="0">
                  <a:pos x="62" y="3"/>
                </a:cxn>
                <a:cxn ang="0">
                  <a:pos x="61" y="3"/>
                </a:cxn>
                <a:cxn ang="0">
                  <a:pos x="61" y="3"/>
                </a:cxn>
                <a:cxn ang="0">
                  <a:pos x="55" y="1"/>
                </a:cxn>
                <a:cxn ang="0">
                  <a:pos x="50" y="1"/>
                </a:cxn>
                <a:cxn ang="0">
                  <a:pos x="40" y="1"/>
                </a:cxn>
                <a:cxn ang="0">
                  <a:pos x="40" y="1"/>
                </a:cxn>
                <a:cxn ang="0">
                  <a:pos x="30" y="0"/>
                </a:cxn>
                <a:cxn ang="0">
                  <a:pos x="21" y="1"/>
                </a:cxn>
                <a:cxn ang="0">
                  <a:pos x="17" y="4"/>
                </a:cxn>
                <a:cxn ang="0">
                  <a:pos x="15" y="5"/>
                </a:cxn>
                <a:cxn ang="0">
                  <a:pos x="11" y="9"/>
                </a:cxn>
                <a:cxn ang="0">
                  <a:pos x="8" y="13"/>
                </a:cxn>
                <a:cxn ang="0">
                  <a:pos x="8" y="13"/>
                </a:cxn>
                <a:cxn ang="0">
                  <a:pos x="3" y="23"/>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81"/>
                </a:cxn>
                <a:cxn ang="0">
                  <a:pos x="20" y="86"/>
                </a:cxn>
                <a:cxn ang="0">
                  <a:pos x="28" y="89"/>
                </a:cxn>
                <a:cxn ang="0">
                  <a:pos x="37" y="90"/>
                </a:cxn>
                <a:cxn ang="0">
                  <a:pos x="37" y="90"/>
                </a:cxn>
                <a:cxn ang="0">
                  <a:pos x="74" y="91"/>
                </a:cxn>
                <a:cxn ang="0">
                  <a:pos x="74" y="91"/>
                </a:cxn>
                <a:cxn ang="0">
                  <a:pos x="83" y="91"/>
                </a:cxn>
                <a:cxn ang="0">
                  <a:pos x="92" y="89"/>
                </a:cxn>
                <a:cxn ang="0">
                  <a:pos x="101" y="86"/>
                </a:cxn>
                <a:cxn ang="0">
                  <a:pos x="108" y="81"/>
                </a:cxn>
                <a:cxn ang="0">
                  <a:pos x="108" y="81"/>
                </a:cxn>
                <a:cxn ang="0">
                  <a:pos x="110" y="77"/>
                </a:cxn>
                <a:cxn ang="0">
                  <a:pos x="113" y="73"/>
                </a:cxn>
                <a:cxn ang="0">
                  <a:pos x="114" y="65"/>
                </a:cxn>
                <a:cxn ang="0">
                  <a:pos x="114" y="56"/>
                </a:cxn>
                <a:cxn ang="0">
                  <a:pos x="114" y="47"/>
                </a:cxn>
                <a:cxn ang="0">
                  <a:pos x="114" y="47"/>
                </a:cxn>
              </a:cxnLst>
              <a:rect l="0" t="0" r="r" b="b"/>
              <a:pathLst>
                <a:path w="114" h="91">
                  <a:moveTo>
                    <a:pt x="114" y="47"/>
                  </a:moveTo>
                  <a:lnTo>
                    <a:pt x="114" y="47"/>
                  </a:lnTo>
                  <a:lnTo>
                    <a:pt x="114" y="35"/>
                  </a:lnTo>
                  <a:lnTo>
                    <a:pt x="112" y="25"/>
                  </a:lnTo>
                  <a:lnTo>
                    <a:pt x="112" y="25"/>
                  </a:lnTo>
                  <a:lnTo>
                    <a:pt x="112" y="20"/>
                  </a:lnTo>
                  <a:lnTo>
                    <a:pt x="110" y="16"/>
                  </a:lnTo>
                  <a:lnTo>
                    <a:pt x="108" y="12"/>
                  </a:lnTo>
                  <a:lnTo>
                    <a:pt x="105" y="8"/>
                  </a:lnTo>
                  <a:lnTo>
                    <a:pt x="101" y="5"/>
                  </a:lnTo>
                  <a:lnTo>
                    <a:pt x="97" y="4"/>
                  </a:lnTo>
                  <a:lnTo>
                    <a:pt x="93" y="3"/>
                  </a:lnTo>
                  <a:lnTo>
                    <a:pt x="89" y="1"/>
                  </a:lnTo>
                  <a:lnTo>
                    <a:pt x="89" y="1"/>
                  </a:lnTo>
                  <a:lnTo>
                    <a:pt x="62" y="3"/>
                  </a:lnTo>
                  <a:lnTo>
                    <a:pt x="62" y="3"/>
                  </a:lnTo>
                  <a:lnTo>
                    <a:pt x="61" y="3"/>
                  </a:lnTo>
                  <a:lnTo>
                    <a:pt x="61" y="3"/>
                  </a:lnTo>
                  <a:lnTo>
                    <a:pt x="55" y="1"/>
                  </a:lnTo>
                  <a:lnTo>
                    <a:pt x="50" y="1"/>
                  </a:lnTo>
                  <a:lnTo>
                    <a:pt x="40" y="1"/>
                  </a:lnTo>
                  <a:lnTo>
                    <a:pt x="40" y="1"/>
                  </a:lnTo>
                  <a:lnTo>
                    <a:pt x="30" y="0"/>
                  </a:lnTo>
                  <a:lnTo>
                    <a:pt x="21" y="1"/>
                  </a:lnTo>
                  <a:lnTo>
                    <a:pt x="17" y="4"/>
                  </a:lnTo>
                  <a:lnTo>
                    <a:pt x="15" y="5"/>
                  </a:lnTo>
                  <a:lnTo>
                    <a:pt x="11" y="9"/>
                  </a:lnTo>
                  <a:lnTo>
                    <a:pt x="8" y="13"/>
                  </a:lnTo>
                  <a:lnTo>
                    <a:pt x="8" y="13"/>
                  </a:lnTo>
                  <a:lnTo>
                    <a:pt x="3" y="23"/>
                  </a:lnTo>
                  <a:lnTo>
                    <a:pt x="2" y="34"/>
                  </a:lnTo>
                  <a:lnTo>
                    <a:pt x="0" y="44"/>
                  </a:lnTo>
                  <a:lnTo>
                    <a:pt x="0" y="56"/>
                  </a:lnTo>
                  <a:lnTo>
                    <a:pt x="0" y="56"/>
                  </a:lnTo>
                  <a:lnTo>
                    <a:pt x="0" y="61"/>
                  </a:lnTo>
                  <a:lnTo>
                    <a:pt x="3" y="65"/>
                  </a:lnTo>
                  <a:lnTo>
                    <a:pt x="4" y="69"/>
                  </a:lnTo>
                  <a:lnTo>
                    <a:pt x="8" y="73"/>
                  </a:lnTo>
                  <a:lnTo>
                    <a:pt x="8" y="73"/>
                  </a:lnTo>
                  <a:lnTo>
                    <a:pt x="10" y="77"/>
                  </a:lnTo>
                  <a:lnTo>
                    <a:pt x="12" y="81"/>
                  </a:lnTo>
                  <a:lnTo>
                    <a:pt x="20" y="86"/>
                  </a:lnTo>
                  <a:lnTo>
                    <a:pt x="28" y="89"/>
                  </a:lnTo>
                  <a:lnTo>
                    <a:pt x="37" y="90"/>
                  </a:lnTo>
                  <a:lnTo>
                    <a:pt x="37" y="90"/>
                  </a:lnTo>
                  <a:lnTo>
                    <a:pt x="74" y="91"/>
                  </a:lnTo>
                  <a:lnTo>
                    <a:pt x="74" y="91"/>
                  </a:lnTo>
                  <a:lnTo>
                    <a:pt x="83" y="91"/>
                  </a:lnTo>
                  <a:lnTo>
                    <a:pt x="92" y="89"/>
                  </a:lnTo>
                  <a:lnTo>
                    <a:pt x="101" y="86"/>
                  </a:lnTo>
                  <a:lnTo>
                    <a:pt x="108" y="81"/>
                  </a:lnTo>
                  <a:lnTo>
                    <a:pt x="108" y="81"/>
                  </a:lnTo>
                  <a:lnTo>
                    <a:pt x="110" y="77"/>
                  </a:lnTo>
                  <a:lnTo>
                    <a:pt x="113" y="73"/>
                  </a:lnTo>
                  <a:lnTo>
                    <a:pt x="114" y="65"/>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0" name="chenying0907 777"/>
            <p:cNvSpPr/>
            <p:nvPr/>
          </p:nvSpPr>
          <p:spPr bwMode="auto">
            <a:xfrm>
              <a:off x="2452688" y="3273425"/>
              <a:ext cx="46038" cy="36513"/>
            </a:xfrm>
            <a:custGeom>
              <a:avLst/>
              <a:gdLst/>
              <a:ahLst/>
              <a:cxnLst>
                <a:cxn ang="0">
                  <a:pos x="114" y="47"/>
                </a:cxn>
                <a:cxn ang="0">
                  <a:pos x="114" y="47"/>
                </a:cxn>
                <a:cxn ang="0">
                  <a:pos x="114" y="34"/>
                </a:cxn>
                <a:cxn ang="0">
                  <a:pos x="112" y="24"/>
                </a:cxn>
                <a:cxn ang="0">
                  <a:pos x="112" y="24"/>
                </a:cxn>
                <a:cxn ang="0">
                  <a:pos x="112" y="20"/>
                </a:cxn>
                <a:cxn ang="0">
                  <a:pos x="110" y="15"/>
                </a:cxn>
                <a:cxn ang="0">
                  <a:pos x="108" y="11"/>
                </a:cxn>
                <a:cxn ang="0">
                  <a:pos x="105" y="8"/>
                </a:cxn>
                <a:cxn ang="0">
                  <a:pos x="101" y="6"/>
                </a:cxn>
                <a:cxn ang="0">
                  <a:pos x="97" y="3"/>
                </a:cxn>
                <a:cxn ang="0">
                  <a:pos x="93" y="2"/>
                </a:cxn>
                <a:cxn ang="0">
                  <a:pos x="89" y="2"/>
                </a:cxn>
                <a:cxn ang="0">
                  <a:pos x="89" y="2"/>
                </a:cxn>
                <a:cxn ang="0">
                  <a:pos x="62" y="2"/>
                </a:cxn>
                <a:cxn ang="0">
                  <a:pos x="62" y="2"/>
                </a:cxn>
                <a:cxn ang="0">
                  <a:pos x="61" y="2"/>
                </a:cxn>
                <a:cxn ang="0">
                  <a:pos x="61" y="2"/>
                </a:cxn>
                <a:cxn ang="0">
                  <a:pos x="55" y="0"/>
                </a:cxn>
                <a:cxn ang="0">
                  <a:pos x="50" y="0"/>
                </a:cxn>
                <a:cxn ang="0">
                  <a:pos x="40" y="2"/>
                </a:cxn>
                <a:cxn ang="0">
                  <a:pos x="40" y="2"/>
                </a:cxn>
                <a:cxn ang="0">
                  <a:pos x="30" y="0"/>
                </a:cxn>
                <a:cxn ang="0">
                  <a:pos x="21" y="2"/>
                </a:cxn>
                <a:cxn ang="0">
                  <a:pos x="17" y="3"/>
                </a:cxn>
                <a:cxn ang="0">
                  <a:pos x="15" y="6"/>
                </a:cxn>
                <a:cxn ang="0">
                  <a:pos x="11" y="8"/>
                </a:cxn>
                <a:cxn ang="0">
                  <a:pos x="8" y="12"/>
                </a:cxn>
                <a:cxn ang="0">
                  <a:pos x="8" y="12"/>
                </a:cxn>
                <a:cxn ang="0">
                  <a:pos x="3" y="23"/>
                </a:cxn>
                <a:cxn ang="0">
                  <a:pos x="2" y="33"/>
                </a:cxn>
                <a:cxn ang="0">
                  <a:pos x="0" y="45"/>
                </a:cxn>
                <a:cxn ang="0">
                  <a:pos x="0" y="55"/>
                </a:cxn>
                <a:cxn ang="0">
                  <a:pos x="0" y="55"/>
                </a:cxn>
                <a:cxn ang="0">
                  <a:pos x="0" y="61"/>
                </a:cxn>
                <a:cxn ang="0">
                  <a:pos x="3" y="66"/>
                </a:cxn>
                <a:cxn ang="0">
                  <a:pos x="4" y="70"/>
                </a:cxn>
                <a:cxn ang="0">
                  <a:pos x="8" y="72"/>
                </a:cxn>
                <a:cxn ang="0">
                  <a:pos x="8" y="72"/>
                </a:cxn>
                <a:cxn ang="0">
                  <a:pos x="10" y="76"/>
                </a:cxn>
                <a:cxn ang="0">
                  <a:pos x="12" y="80"/>
                </a:cxn>
                <a:cxn ang="0">
                  <a:pos x="20" y="85"/>
                </a:cxn>
                <a:cxn ang="0">
                  <a:pos x="28" y="88"/>
                </a:cxn>
                <a:cxn ang="0">
                  <a:pos x="37" y="89"/>
                </a:cxn>
                <a:cxn ang="0">
                  <a:pos x="37" y="89"/>
                </a:cxn>
                <a:cxn ang="0">
                  <a:pos x="74" y="91"/>
                </a:cxn>
                <a:cxn ang="0">
                  <a:pos x="74" y="91"/>
                </a:cxn>
                <a:cxn ang="0">
                  <a:pos x="83" y="91"/>
                </a:cxn>
                <a:cxn ang="0">
                  <a:pos x="92" y="89"/>
                </a:cxn>
                <a:cxn ang="0">
                  <a:pos x="101" y="85"/>
                </a:cxn>
                <a:cxn ang="0">
                  <a:pos x="108" y="80"/>
                </a:cxn>
                <a:cxn ang="0">
                  <a:pos x="108" y="80"/>
                </a:cxn>
                <a:cxn ang="0">
                  <a:pos x="110" y="76"/>
                </a:cxn>
                <a:cxn ang="0">
                  <a:pos x="113" y="72"/>
                </a:cxn>
                <a:cxn ang="0">
                  <a:pos x="114" y="64"/>
                </a:cxn>
                <a:cxn ang="0">
                  <a:pos x="114" y="55"/>
                </a:cxn>
                <a:cxn ang="0">
                  <a:pos x="114" y="47"/>
                </a:cxn>
                <a:cxn ang="0">
                  <a:pos x="114" y="47"/>
                </a:cxn>
              </a:cxnLst>
              <a:rect l="0" t="0" r="r" b="b"/>
              <a:pathLst>
                <a:path w="114" h="91">
                  <a:moveTo>
                    <a:pt x="114" y="47"/>
                  </a:moveTo>
                  <a:lnTo>
                    <a:pt x="114" y="47"/>
                  </a:lnTo>
                  <a:lnTo>
                    <a:pt x="114" y="34"/>
                  </a:lnTo>
                  <a:lnTo>
                    <a:pt x="112" y="24"/>
                  </a:lnTo>
                  <a:lnTo>
                    <a:pt x="112" y="24"/>
                  </a:lnTo>
                  <a:lnTo>
                    <a:pt x="112" y="20"/>
                  </a:lnTo>
                  <a:lnTo>
                    <a:pt x="110" y="15"/>
                  </a:lnTo>
                  <a:lnTo>
                    <a:pt x="108" y="11"/>
                  </a:lnTo>
                  <a:lnTo>
                    <a:pt x="105" y="8"/>
                  </a:lnTo>
                  <a:lnTo>
                    <a:pt x="101" y="6"/>
                  </a:lnTo>
                  <a:lnTo>
                    <a:pt x="97" y="3"/>
                  </a:lnTo>
                  <a:lnTo>
                    <a:pt x="93" y="2"/>
                  </a:lnTo>
                  <a:lnTo>
                    <a:pt x="89" y="2"/>
                  </a:lnTo>
                  <a:lnTo>
                    <a:pt x="89" y="2"/>
                  </a:lnTo>
                  <a:lnTo>
                    <a:pt x="62" y="2"/>
                  </a:lnTo>
                  <a:lnTo>
                    <a:pt x="62" y="2"/>
                  </a:lnTo>
                  <a:lnTo>
                    <a:pt x="61" y="2"/>
                  </a:lnTo>
                  <a:lnTo>
                    <a:pt x="61" y="2"/>
                  </a:lnTo>
                  <a:lnTo>
                    <a:pt x="55" y="0"/>
                  </a:lnTo>
                  <a:lnTo>
                    <a:pt x="50" y="0"/>
                  </a:lnTo>
                  <a:lnTo>
                    <a:pt x="40" y="2"/>
                  </a:lnTo>
                  <a:lnTo>
                    <a:pt x="40" y="2"/>
                  </a:lnTo>
                  <a:lnTo>
                    <a:pt x="30" y="0"/>
                  </a:lnTo>
                  <a:lnTo>
                    <a:pt x="21" y="2"/>
                  </a:lnTo>
                  <a:lnTo>
                    <a:pt x="17" y="3"/>
                  </a:lnTo>
                  <a:lnTo>
                    <a:pt x="15" y="6"/>
                  </a:lnTo>
                  <a:lnTo>
                    <a:pt x="11" y="8"/>
                  </a:lnTo>
                  <a:lnTo>
                    <a:pt x="8" y="12"/>
                  </a:lnTo>
                  <a:lnTo>
                    <a:pt x="8" y="12"/>
                  </a:lnTo>
                  <a:lnTo>
                    <a:pt x="3" y="23"/>
                  </a:lnTo>
                  <a:lnTo>
                    <a:pt x="2" y="33"/>
                  </a:lnTo>
                  <a:lnTo>
                    <a:pt x="0" y="45"/>
                  </a:lnTo>
                  <a:lnTo>
                    <a:pt x="0" y="55"/>
                  </a:lnTo>
                  <a:lnTo>
                    <a:pt x="0" y="55"/>
                  </a:lnTo>
                  <a:lnTo>
                    <a:pt x="0" y="61"/>
                  </a:lnTo>
                  <a:lnTo>
                    <a:pt x="3" y="66"/>
                  </a:lnTo>
                  <a:lnTo>
                    <a:pt x="4" y="70"/>
                  </a:lnTo>
                  <a:lnTo>
                    <a:pt x="8" y="72"/>
                  </a:lnTo>
                  <a:lnTo>
                    <a:pt x="8" y="72"/>
                  </a:lnTo>
                  <a:lnTo>
                    <a:pt x="10" y="76"/>
                  </a:lnTo>
                  <a:lnTo>
                    <a:pt x="12" y="80"/>
                  </a:lnTo>
                  <a:lnTo>
                    <a:pt x="20" y="85"/>
                  </a:lnTo>
                  <a:lnTo>
                    <a:pt x="28" y="88"/>
                  </a:lnTo>
                  <a:lnTo>
                    <a:pt x="37" y="89"/>
                  </a:lnTo>
                  <a:lnTo>
                    <a:pt x="37" y="89"/>
                  </a:lnTo>
                  <a:lnTo>
                    <a:pt x="74" y="91"/>
                  </a:lnTo>
                  <a:lnTo>
                    <a:pt x="74" y="91"/>
                  </a:lnTo>
                  <a:lnTo>
                    <a:pt x="83" y="91"/>
                  </a:lnTo>
                  <a:lnTo>
                    <a:pt x="92" y="89"/>
                  </a:lnTo>
                  <a:lnTo>
                    <a:pt x="101" y="85"/>
                  </a:lnTo>
                  <a:lnTo>
                    <a:pt x="108" y="80"/>
                  </a:lnTo>
                  <a:lnTo>
                    <a:pt x="108" y="80"/>
                  </a:lnTo>
                  <a:lnTo>
                    <a:pt x="110" y="76"/>
                  </a:lnTo>
                  <a:lnTo>
                    <a:pt x="113" y="72"/>
                  </a:lnTo>
                  <a:lnTo>
                    <a:pt x="114" y="64"/>
                  </a:lnTo>
                  <a:lnTo>
                    <a:pt x="114" y="55"/>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1" name="chenying0907 778"/>
            <p:cNvSpPr/>
            <p:nvPr/>
          </p:nvSpPr>
          <p:spPr bwMode="auto">
            <a:xfrm>
              <a:off x="2452688" y="3338513"/>
              <a:ext cx="46038" cy="36513"/>
            </a:xfrm>
            <a:custGeom>
              <a:avLst/>
              <a:gdLst/>
              <a:ahLst/>
              <a:cxnLst>
                <a:cxn ang="0">
                  <a:pos x="114" y="47"/>
                </a:cxn>
                <a:cxn ang="0">
                  <a:pos x="114" y="47"/>
                </a:cxn>
                <a:cxn ang="0">
                  <a:pos x="114" y="35"/>
                </a:cxn>
                <a:cxn ang="0">
                  <a:pos x="112" y="23"/>
                </a:cxn>
                <a:cxn ang="0">
                  <a:pos x="112" y="23"/>
                </a:cxn>
                <a:cxn ang="0">
                  <a:pos x="112" y="19"/>
                </a:cxn>
                <a:cxn ang="0">
                  <a:pos x="110" y="15"/>
                </a:cxn>
                <a:cxn ang="0">
                  <a:pos x="108" y="11"/>
                </a:cxn>
                <a:cxn ang="0">
                  <a:pos x="105" y="7"/>
                </a:cxn>
                <a:cxn ang="0">
                  <a:pos x="101" y="5"/>
                </a:cxn>
                <a:cxn ang="0">
                  <a:pos x="97" y="2"/>
                </a:cxn>
                <a:cxn ang="0">
                  <a:pos x="93" y="1"/>
                </a:cxn>
                <a:cxn ang="0">
                  <a:pos x="89" y="1"/>
                </a:cxn>
                <a:cxn ang="0">
                  <a:pos x="89" y="1"/>
                </a:cxn>
                <a:cxn ang="0">
                  <a:pos x="62" y="2"/>
                </a:cxn>
                <a:cxn ang="0">
                  <a:pos x="62" y="2"/>
                </a:cxn>
                <a:cxn ang="0">
                  <a:pos x="61" y="2"/>
                </a:cxn>
                <a:cxn ang="0">
                  <a:pos x="61" y="2"/>
                </a:cxn>
                <a:cxn ang="0">
                  <a:pos x="55" y="1"/>
                </a:cxn>
                <a:cxn ang="0">
                  <a:pos x="50" y="1"/>
                </a:cxn>
                <a:cxn ang="0">
                  <a:pos x="40" y="1"/>
                </a:cxn>
                <a:cxn ang="0">
                  <a:pos x="40" y="1"/>
                </a:cxn>
                <a:cxn ang="0">
                  <a:pos x="30" y="0"/>
                </a:cxn>
                <a:cxn ang="0">
                  <a:pos x="21" y="1"/>
                </a:cxn>
                <a:cxn ang="0">
                  <a:pos x="17" y="2"/>
                </a:cxn>
                <a:cxn ang="0">
                  <a:pos x="15" y="5"/>
                </a:cxn>
                <a:cxn ang="0">
                  <a:pos x="11" y="9"/>
                </a:cxn>
                <a:cxn ang="0">
                  <a:pos x="8" y="13"/>
                </a:cxn>
                <a:cxn ang="0">
                  <a:pos x="8" y="13"/>
                </a:cxn>
                <a:cxn ang="0">
                  <a:pos x="3" y="22"/>
                </a:cxn>
                <a:cxn ang="0">
                  <a:pos x="2" y="34"/>
                </a:cxn>
                <a:cxn ang="0">
                  <a:pos x="0" y="44"/>
                </a:cxn>
                <a:cxn ang="0">
                  <a:pos x="0" y="56"/>
                </a:cxn>
                <a:cxn ang="0">
                  <a:pos x="0" y="56"/>
                </a:cxn>
                <a:cxn ang="0">
                  <a:pos x="0" y="61"/>
                </a:cxn>
                <a:cxn ang="0">
                  <a:pos x="3" y="65"/>
                </a:cxn>
                <a:cxn ang="0">
                  <a:pos x="4" y="69"/>
                </a:cxn>
                <a:cxn ang="0">
                  <a:pos x="8" y="73"/>
                </a:cxn>
                <a:cxn ang="0">
                  <a:pos x="8" y="73"/>
                </a:cxn>
                <a:cxn ang="0">
                  <a:pos x="10" y="77"/>
                </a:cxn>
                <a:cxn ang="0">
                  <a:pos x="12" y="79"/>
                </a:cxn>
                <a:cxn ang="0">
                  <a:pos x="20" y="85"/>
                </a:cxn>
                <a:cxn ang="0">
                  <a:pos x="28" y="89"/>
                </a:cxn>
                <a:cxn ang="0">
                  <a:pos x="37" y="90"/>
                </a:cxn>
                <a:cxn ang="0">
                  <a:pos x="37" y="90"/>
                </a:cxn>
                <a:cxn ang="0">
                  <a:pos x="74" y="91"/>
                </a:cxn>
                <a:cxn ang="0">
                  <a:pos x="74" y="91"/>
                </a:cxn>
                <a:cxn ang="0">
                  <a:pos x="83" y="91"/>
                </a:cxn>
                <a:cxn ang="0">
                  <a:pos x="92" y="89"/>
                </a:cxn>
                <a:cxn ang="0">
                  <a:pos x="101" y="85"/>
                </a:cxn>
                <a:cxn ang="0">
                  <a:pos x="108" y="79"/>
                </a:cxn>
                <a:cxn ang="0">
                  <a:pos x="108" y="79"/>
                </a:cxn>
                <a:cxn ang="0">
                  <a:pos x="110" y="77"/>
                </a:cxn>
                <a:cxn ang="0">
                  <a:pos x="113" y="73"/>
                </a:cxn>
                <a:cxn ang="0">
                  <a:pos x="114" y="64"/>
                </a:cxn>
                <a:cxn ang="0">
                  <a:pos x="114" y="56"/>
                </a:cxn>
                <a:cxn ang="0">
                  <a:pos x="114" y="47"/>
                </a:cxn>
                <a:cxn ang="0">
                  <a:pos x="114" y="47"/>
                </a:cxn>
              </a:cxnLst>
              <a:rect l="0" t="0" r="r" b="b"/>
              <a:pathLst>
                <a:path w="114" h="91">
                  <a:moveTo>
                    <a:pt x="114" y="47"/>
                  </a:moveTo>
                  <a:lnTo>
                    <a:pt x="114" y="47"/>
                  </a:lnTo>
                  <a:lnTo>
                    <a:pt x="114" y="35"/>
                  </a:lnTo>
                  <a:lnTo>
                    <a:pt x="112" y="23"/>
                  </a:lnTo>
                  <a:lnTo>
                    <a:pt x="112" y="23"/>
                  </a:lnTo>
                  <a:lnTo>
                    <a:pt x="112" y="19"/>
                  </a:lnTo>
                  <a:lnTo>
                    <a:pt x="110" y="15"/>
                  </a:lnTo>
                  <a:lnTo>
                    <a:pt x="108" y="11"/>
                  </a:lnTo>
                  <a:lnTo>
                    <a:pt x="105" y="7"/>
                  </a:lnTo>
                  <a:lnTo>
                    <a:pt x="101" y="5"/>
                  </a:lnTo>
                  <a:lnTo>
                    <a:pt x="97" y="2"/>
                  </a:lnTo>
                  <a:lnTo>
                    <a:pt x="93" y="1"/>
                  </a:lnTo>
                  <a:lnTo>
                    <a:pt x="89" y="1"/>
                  </a:lnTo>
                  <a:lnTo>
                    <a:pt x="89" y="1"/>
                  </a:lnTo>
                  <a:lnTo>
                    <a:pt x="62" y="2"/>
                  </a:lnTo>
                  <a:lnTo>
                    <a:pt x="62" y="2"/>
                  </a:lnTo>
                  <a:lnTo>
                    <a:pt x="61" y="2"/>
                  </a:lnTo>
                  <a:lnTo>
                    <a:pt x="61" y="2"/>
                  </a:lnTo>
                  <a:lnTo>
                    <a:pt x="55" y="1"/>
                  </a:lnTo>
                  <a:lnTo>
                    <a:pt x="50" y="1"/>
                  </a:lnTo>
                  <a:lnTo>
                    <a:pt x="40" y="1"/>
                  </a:lnTo>
                  <a:lnTo>
                    <a:pt x="40" y="1"/>
                  </a:lnTo>
                  <a:lnTo>
                    <a:pt x="30" y="0"/>
                  </a:lnTo>
                  <a:lnTo>
                    <a:pt x="21" y="1"/>
                  </a:lnTo>
                  <a:lnTo>
                    <a:pt x="17" y="2"/>
                  </a:lnTo>
                  <a:lnTo>
                    <a:pt x="15" y="5"/>
                  </a:lnTo>
                  <a:lnTo>
                    <a:pt x="11" y="9"/>
                  </a:lnTo>
                  <a:lnTo>
                    <a:pt x="8" y="13"/>
                  </a:lnTo>
                  <a:lnTo>
                    <a:pt x="8" y="13"/>
                  </a:lnTo>
                  <a:lnTo>
                    <a:pt x="3" y="22"/>
                  </a:lnTo>
                  <a:lnTo>
                    <a:pt x="2" y="34"/>
                  </a:lnTo>
                  <a:lnTo>
                    <a:pt x="0" y="44"/>
                  </a:lnTo>
                  <a:lnTo>
                    <a:pt x="0" y="56"/>
                  </a:lnTo>
                  <a:lnTo>
                    <a:pt x="0" y="56"/>
                  </a:lnTo>
                  <a:lnTo>
                    <a:pt x="0" y="61"/>
                  </a:lnTo>
                  <a:lnTo>
                    <a:pt x="3" y="65"/>
                  </a:lnTo>
                  <a:lnTo>
                    <a:pt x="4" y="69"/>
                  </a:lnTo>
                  <a:lnTo>
                    <a:pt x="8" y="73"/>
                  </a:lnTo>
                  <a:lnTo>
                    <a:pt x="8" y="73"/>
                  </a:lnTo>
                  <a:lnTo>
                    <a:pt x="10" y="77"/>
                  </a:lnTo>
                  <a:lnTo>
                    <a:pt x="12" y="79"/>
                  </a:lnTo>
                  <a:lnTo>
                    <a:pt x="20" y="85"/>
                  </a:lnTo>
                  <a:lnTo>
                    <a:pt x="28" y="89"/>
                  </a:lnTo>
                  <a:lnTo>
                    <a:pt x="37" y="90"/>
                  </a:lnTo>
                  <a:lnTo>
                    <a:pt x="37" y="90"/>
                  </a:lnTo>
                  <a:lnTo>
                    <a:pt x="74" y="91"/>
                  </a:lnTo>
                  <a:lnTo>
                    <a:pt x="74" y="91"/>
                  </a:lnTo>
                  <a:lnTo>
                    <a:pt x="83" y="91"/>
                  </a:lnTo>
                  <a:lnTo>
                    <a:pt x="92" y="89"/>
                  </a:lnTo>
                  <a:lnTo>
                    <a:pt x="101" y="85"/>
                  </a:lnTo>
                  <a:lnTo>
                    <a:pt x="108" y="79"/>
                  </a:lnTo>
                  <a:lnTo>
                    <a:pt x="108" y="79"/>
                  </a:lnTo>
                  <a:lnTo>
                    <a:pt x="110" y="77"/>
                  </a:lnTo>
                  <a:lnTo>
                    <a:pt x="113" y="73"/>
                  </a:lnTo>
                  <a:lnTo>
                    <a:pt x="114" y="64"/>
                  </a:lnTo>
                  <a:lnTo>
                    <a:pt x="114" y="56"/>
                  </a:lnTo>
                  <a:lnTo>
                    <a:pt x="114" y="47"/>
                  </a:lnTo>
                  <a:lnTo>
                    <a:pt x="114"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2" name="chenying0907 779"/>
            <p:cNvSpPr/>
            <p:nvPr/>
          </p:nvSpPr>
          <p:spPr bwMode="auto">
            <a:xfrm>
              <a:off x="2452688" y="3403600"/>
              <a:ext cx="46038" cy="34925"/>
            </a:xfrm>
            <a:custGeom>
              <a:avLst/>
              <a:gdLst/>
              <a:ahLst/>
              <a:cxnLst>
                <a:cxn ang="0">
                  <a:pos x="114" y="46"/>
                </a:cxn>
                <a:cxn ang="0">
                  <a:pos x="114" y="46"/>
                </a:cxn>
                <a:cxn ang="0">
                  <a:pos x="114" y="34"/>
                </a:cxn>
                <a:cxn ang="0">
                  <a:pos x="112" y="24"/>
                </a:cxn>
                <a:cxn ang="0">
                  <a:pos x="112" y="24"/>
                </a:cxn>
                <a:cxn ang="0">
                  <a:pos x="112" y="18"/>
                </a:cxn>
                <a:cxn ang="0">
                  <a:pos x="110" y="14"/>
                </a:cxn>
                <a:cxn ang="0">
                  <a:pos x="108" y="11"/>
                </a:cxn>
                <a:cxn ang="0">
                  <a:pos x="105" y="8"/>
                </a:cxn>
                <a:cxn ang="0">
                  <a:pos x="101" y="4"/>
                </a:cxn>
                <a:cxn ang="0">
                  <a:pos x="97" y="3"/>
                </a:cxn>
                <a:cxn ang="0">
                  <a:pos x="93" y="1"/>
                </a:cxn>
                <a:cxn ang="0">
                  <a:pos x="89" y="0"/>
                </a:cxn>
                <a:cxn ang="0">
                  <a:pos x="89" y="0"/>
                </a:cxn>
                <a:cxn ang="0">
                  <a:pos x="62" y="1"/>
                </a:cxn>
                <a:cxn ang="0">
                  <a:pos x="62" y="1"/>
                </a:cxn>
                <a:cxn ang="0">
                  <a:pos x="61" y="1"/>
                </a:cxn>
                <a:cxn ang="0">
                  <a:pos x="61" y="1"/>
                </a:cxn>
                <a:cxn ang="0">
                  <a:pos x="55" y="0"/>
                </a:cxn>
                <a:cxn ang="0">
                  <a:pos x="50" y="0"/>
                </a:cxn>
                <a:cxn ang="0">
                  <a:pos x="40" y="0"/>
                </a:cxn>
                <a:cxn ang="0">
                  <a:pos x="40" y="0"/>
                </a:cxn>
                <a:cxn ang="0">
                  <a:pos x="30" y="0"/>
                </a:cxn>
                <a:cxn ang="0">
                  <a:pos x="21" y="1"/>
                </a:cxn>
                <a:cxn ang="0">
                  <a:pos x="17" y="3"/>
                </a:cxn>
                <a:cxn ang="0">
                  <a:pos x="15" y="5"/>
                </a:cxn>
                <a:cxn ang="0">
                  <a:pos x="11" y="8"/>
                </a:cxn>
                <a:cxn ang="0">
                  <a:pos x="8" y="12"/>
                </a:cxn>
                <a:cxn ang="0">
                  <a:pos x="8" y="12"/>
                </a:cxn>
                <a:cxn ang="0">
                  <a:pos x="3" y="22"/>
                </a:cxn>
                <a:cxn ang="0">
                  <a:pos x="2" y="33"/>
                </a:cxn>
                <a:cxn ang="0">
                  <a:pos x="0" y="43"/>
                </a:cxn>
                <a:cxn ang="0">
                  <a:pos x="0" y="55"/>
                </a:cxn>
                <a:cxn ang="0">
                  <a:pos x="0" y="55"/>
                </a:cxn>
                <a:cxn ang="0">
                  <a:pos x="0" y="60"/>
                </a:cxn>
                <a:cxn ang="0">
                  <a:pos x="3" y="65"/>
                </a:cxn>
                <a:cxn ang="0">
                  <a:pos x="4" y="69"/>
                </a:cxn>
                <a:cxn ang="0">
                  <a:pos x="8" y="72"/>
                </a:cxn>
                <a:cxn ang="0">
                  <a:pos x="8" y="72"/>
                </a:cxn>
                <a:cxn ang="0">
                  <a:pos x="10" y="76"/>
                </a:cxn>
                <a:cxn ang="0">
                  <a:pos x="12" y="80"/>
                </a:cxn>
                <a:cxn ang="0">
                  <a:pos x="20" y="85"/>
                </a:cxn>
                <a:cxn ang="0">
                  <a:pos x="28" y="88"/>
                </a:cxn>
                <a:cxn ang="0">
                  <a:pos x="37" y="89"/>
                </a:cxn>
                <a:cxn ang="0">
                  <a:pos x="37" y="89"/>
                </a:cxn>
                <a:cxn ang="0">
                  <a:pos x="74" y="90"/>
                </a:cxn>
                <a:cxn ang="0">
                  <a:pos x="74" y="90"/>
                </a:cxn>
                <a:cxn ang="0">
                  <a:pos x="83" y="90"/>
                </a:cxn>
                <a:cxn ang="0">
                  <a:pos x="92" y="89"/>
                </a:cxn>
                <a:cxn ang="0">
                  <a:pos x="101" y="85"/>
                </a:cxn>
                <a:cxn ang="0">
                  <a:pos x="108" y="80"/>
                </a:cxn>
                <a:cxn ang="0">
                  <a:pos x="108" y="80"/>
                </a:cxn>
                <a:cxn ang="0">
                  <a:pos x="110" y="76"/>
                </a:cxn>
                <a:cxn ang="0">
                  <a:pos x="113" y="72"/>
                </a:cxn>
                <a:cxn ang="0">
                  <a:pos x="114" y="64"/>
                </a:cxn>
                <a:cxn ang="0">
                  <a:pos x="114" y="55"/>
                </a:cxn>
                <a:cxn ang="0">
                  <a:pos x="114" y="46"/>
                </a:cxn>
                <a:cxn ang="0">
                  <a:pos x="114" y="46"/>
                </a:cxn>
              </a:cxnLst>
              <a:rect l="0" t="0" r="r" b="b"/>
              <a:pathLst>
                <a:path w="114" h="90">
                  <a:moveTo>
                    <a:pt x="114" y="46"/>
                  </a:moveTo>
                  <a:lnTo>
                    <a:pt x="114" y="46"/>
                  </a:lnTo>
                  <a:lnTo>
                    <a:pt x="114" y="34"/>
                  </a:lnTo>
                  <a:lnTo>
                    <a:pt x="112" y="24"/>
                  </a:lnTo>
                  <a:lnTo>
                    <a:pt x="112" y="24"/>
                  </a:lnTo>
                  <a:lnTo>
                    <a:pt x="112" y="18"/>
                  </a:lnTo>
                  <a:lnTo>
                    <a:pt x="110" y="14"/>
                  </a:lnTo>
                  <a:lnTo>
                    <a:pt x="108" y="11"/>
                  </a:lnTo>
                  <a:lnTo>
                    <a:pt x="105" y="8"/>
                  </a:lnTo>
                  <a:lnTo>
                    <a:pt x="101" y="4"/>
                  </a:lnTo>
                  <a:lnTo>
                    <a:pt x="97" y="3"/>
                  </a:lnTo>
                  <a:lnTo>
                    <a:pt x="93" y="1"/>
                  </a:lnTo>
                  <a:lnTo>
                    <a:pt x="89" y="0"/>
                  </a:lnTo>
                  <a:lnTo>
                    <a:pt x="89" y="0"/>
                  </a:lnTo>
                  <a:lnTo>
                    <a:pt x="62" y="1"/>
                  </a:lnTo>
                  <a:lnTo>
                    <a:pt x="62" y="1"/>
                  </a:lnTo>
                  <a:lnTo>
                    <a:pt x="61" y="1"/>
                  </a:lnTo>
                  <a:lnTo>
                    <a:pt x="61" y="1"/>
                  </a:lnTo>
                  <a:lnTo>
                    <a:pt x="55" y="0"/>
                  </a:lnTo>
                  <a:lnTo>
                    <a:pt x="50" y="0"/>
                  </a:lnTo>
                  <a:lnTo>
                    <a:pt x="40" y="0"/>
                  </a:lnTo>
                  <a:lnTo>
                    <a:pt x="40" y="0"/>
                  </a:lnTo>
                  <a:lnTo>
                    <a:pt x="30" y="0"/>
                  </a:lnTo>
                  <a:lnTo>
                    <a:pt x="21" y="1"/>
                  </a:lnTo>
                  <a:lnTo>
                    <a:pt x="17" y="3"/>
                  </a:lnTo>
                  <a:lnTo>
                    <a:pt x="15" y="5"/>
                  </a:lnTo>
                  <a:lnTo>
                    <a:pt x="11" y="8"/>
                  </a:lnTo>
                  <a:lnTo>
                    <a:pt x="8" y="12"/>
                  </a:lnTo>
                  <a:lnTo>
                    <a:pt x="8" y="12"/>
                  </a:lnTo>
                  <a:lnTo>
                    <a:pt x="3" y="22"/>
                  </a:lnTo>
                  <a:lnTo>
                    <a:pt x="2" y="33"/>
                  </a:lnTo>
                  <a:lnTo>
                    <a:pt x="0" y="43"/>
                  </a:lnTo>
                  <a:lnTo>
                    <a:pt x="0" y="55"/>
                  </a:lnTo>
                  <a:lnTo>
                    <a:pt x="0" y="55"/>
                  </a:lnTo>
                  <a:lnTo>
                    <a:pt x="0" y="60"/>
                  </a:lnTo>
                  <a:lnTo>
                    <a:pt x="3" y="65"/>
                  </a:lnTo>
                  <a:lnTo>
                    <a:pt x="4" y="69"/>
                  </a:lnTo>
                  <a:lnTo>
                    <a:pt x="8" y="72"/>
                  </a:lnTo>
                  <a:lnTo>
                    <a:pt x="8" y="72"/>
                  </a:lnTo>
                  <a:lnTo>
                    <a:pt x="10" y="76"/>
                  </a:lnTo>
                  <a:lnTo>
                    <a:pt x="12" y="80"/>
                  </a:lnTo>
                  <a:lnTo>
                    <a:pt x="20" y="85"/>
                  </a:lnTo>
                  <a:lnTo>
                    <a:pt x="28" y="88"/>
                  </a:lnTo>
                  <a:lnTo>
                    <a:pt x="37" y="89"/>
                  </a:lnTo>
                  <a:lnTo>
                    <a:pt x="37" y="89"/>
                  </a:lnTo>
                  <a:lnTo>
                    <a:pt x="74" y="90"/>
                  </a:lnTo>
                  <a:lnTo>
                    <a:pt x="74" y="90"/>
                  </a:lnTo>
                  <a:lnTo>
                    <a:pt x="83" y="90"/>
                  </a:lnTo>
                  <a:lnTo>
                    <a:pt x="92" y="89"/>
                  </a:lnTo>
                  <a:lnTo>
                    <a:pt x="101" y="85"/>
                  </a:lnTo>
                  <a:lnTo>
                    <a:pt x="108" y="80"/>
                  </a:lnTo>
                  <a:lnTo>
                    <a:pt x="108" y="80"/>
                  </a:lnTo>
                  <a:lnTo>
                    <a:pt x="110" y="76"/>
                  </a:lnTo>
                  <a:lnTo>
                    <a:pt x="113" y="72"/>
                  </a:lnTo>
                  <a:lnTo>
                    <a:pt x="114" y="64"/>
                  </a:lnTo>
                  <a:lnTo>
                    <a:pt x="114" y="55"/>
                  </a:lnTo>
                  <a:lnTo>
                    <a:pt x="114" y="46"/>
                  </a:lnTo>
                  <a:lnTo>
                    <a:pt x="114" y="4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3" name="chenying0907 780"/>
            <p:cNvSpPr/>
            <p:nvPr/>
          </p:nvSpPr>
          <p:spPr bwMode="auto">
            <a:xfrm>
              <a:off x="2216151" y="3517900"/>
              <a:ext cx="1588" cy="1588"/>
            </a:xfrm>
            <a:custGeom>
              <a:avLst/>
              <a:gdLst/>
              <a:ahLst/>
              <a:cxnLst>
                <a:cxn ang="0">
                  <a:pos x="1" y="0"/>
                </a:cxn>
                <a:cxn ang="0">
                  <a:pos x="1" y="0"/>
                </a:cxn>
                <a:cxn ang="0">
                  <a:pos x="0" y="3"/>
                </a:cxn>
                <a:cxn ang="0">
                  <a:pos x="0" y="3"/>
                </a:cxn>
                <a:cxn ang="0">
                  <a:pos x="1" y="0"/>
                </a:cxn>
                <a:cxn ang="0">
                  <a:pos x="1" y="0"/>
                </a:cxn>
              </a:cxnLst>
              <a:rect l="0" t="0" r="r" b="b"/>
              <a:pathLst>
                <a:path w="1" h="3">
                  <a:moveTo>
                    <a:pt x="1" y="0"/>
                  </a:moveTo>
                  <a:lnTo>
                    <a:pt x="1" y="0"/>
                  </a:lnTo>
                  <a:lnTo>
                    <a:pt x="0" y="3"/>
                  </a:lnTo>
                  <a:lnTo>
                    <a:pt x="0" y="3"/>
                  </a:lnTo>
                  <a:lnTo>
                    <a:pt x="1" y="0"/>
                  </a:lnTo>
                  <a:lnTo>
                    <a:pt x="1"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4" name="chenying0907 781"/>
            <p:cNvSpPr>
              <a:spLocks noEditPoints="1"/>
            </p:cNvSpPr>
            <p:nvPr/>
          </p:nvSpPr>
          <p:spPr bwMode="auto">
            <a:xfrm>
              <a:off x="2138363" y="3497263"/>
              <a:ext cx="342900" cy="120650"/>
            </a:xfrm>
            <a:custGeom>
              <a:avLst/>
              <a:gdLst/>
              <a:ahLst/>
              <a:cxnLst>
                <a:cxn ang="0">
                  <a:pos x="858" y="257"/>
                </a:cxn>
                <a:cxn ang="0">
                  <a:pos x="838" y="209"/>
                </a:cxn>
                <a:cxn ang="0">
                  <a:pos x="799" y="150"/>
                </a:cxn>
                <a:cxn ang="0">
                  <a:pos x="748" y="78"/>
                </a:cxn>
                <a:cxn ang="0">
                  <a:pos x="725" y="32"/>
                </a:cxn>
                <a:cxn ang="0">
                  <a:pos x="718" y="22"/>
                </a:cxn>
                <a:cxn ang="0">
                  <a:pos x="710" y="15"/>
                </a:cxn>
                <a:cxn ang="0">
                  <a:pos x="699" y="12"/>
                </a:cxn>
                <a:cxn ang="0">
                  <a:pos x="445" y="6"/>
                </a:cxn>
                <a:cxn ang="0">
                  <a:pos x="191" y="0"/>
                </a:cxn>
                <a:cxn ang="0">
                  <a:pos x="181" y="2"/>
                </a:cxn>
                <a:cxn ang="0">
                  <a:pos x="174" y="9"/>
                </a:cxn>
                <a:cxn ang="0">
                  <a:pos x="170" y="13"/>
                </a:cxn>
                <a:cxn ang="0">
                  <a:pos x="164" y="19"/>
                </a:cxn>
                <a:cxn ang="0">
                  <a:pos x="162" y="21"/>
                </a:cxn>
                <a:cxn ang="0">
                  <a:pos x="158" y="27"/>
                </a:cxn>
                <a:cxn ang="0">
                  <a:pos x="145" y="44"/>
                </a:cxn>
                <a:cxn ang="0">
                  <a:pos x="95" y="116"/>
                </a:cxn>
                <a:cxn ang="0">
                  <a:pos x="56" y="166"/>
                </a:cxn>
                <a:cxn ang="0">
                  <a:pos x="20" y="209"/>
                </a:cxn>
                <a:cxn ang="0">
                  <a:pos x="5" y="233"/>
                </a:cxn>
                <a:cxn ang="0">
                  <a:pos x="1" y="238"/>
                </a:cxn>
                <a:cxn ang="0">
                  <a:pos x="1" y="257"/>
                </a:cxn>
                <a:cxn ang="0">
                  <a:pos x="14" y="270"/>
                </a:cxn>
                <a:cxn ang="0">
                  <a:pos x="71" y="274"/>
                </a:cxn>
                <a:cxn ang="0">
                  <a:pos x="218" y="284"/>
                </a:cxn>
                <a:cxn ang="0">
                  <a:pos x="328" y="285"/>
                </a:cxn>
                <a:cxn ang="0">
                  <a:pos x="438" y="289"/>
                </a:cxn>
                <a:cxn ang="0">
                  <a:pos x="621" y="299"/>
                </a:cxn>
                <a:cxn ang="0">
                  <a:pos x="719" y="297"/>
                </a:cxn>
                <a:cxn ang="0">
                  <a:pos x="791" y="299"/>
                </a:cxn>
                <a:cxn ang="0">
                  <a:pos x="819" y="304"/>
                </a:cxn>
                <a:cxn ang="0">
                  <a:pos x="831" y="303"/>
                </a:cxn>
                <a:cxn ang="0">
                  <a:pos x="840" y="303"/>
                </a:cxn>
                <a:cxn ang="0">
                  <a:pos x="854" y="298"/>
                </a:cxn>
                <a:cxn ang="0">
                  <a:pos x="862" y="285"/>
                </a:cxn>
                <a:cxn ang="0">
                  <a:pos x="862" y="274"/>
                </a:cxn>
                <a:cxn ang="0">
                  <a:pos x="610" y="253"/>
                </a:cxn>
                <a:cxn ang="0">
                  <a:pos x="460" y="244"/>
                </a:cxn>
                <a:cxn ang="0">
                  <a:pos x="61" y="227"/>
                </a:cxn>
                <a:cxn ang="0">
                  <a:pos x="85" y="202"/>
                </a:cxn>
                <a:cxn ang="0">
                  <a:pos x="119" y="165"/>
                </a:cxn>
                <a:cxn ang="0">
                  <a:pos x="167" y="90"/>
                </a:cxn>
                <a:cxn ang="0">
                  <a:pos x="188" y="63"/>
                </a:cxn>
                <a:cxn ang="0">
                  <a:pos x="194" y="55"/>
                </a:cxn>
                <a:cxn ang="0">
                  <a:pos x="198" y="51"/>
                </a:cxn>
                <a:cxn ang="0">
                  <a:pos x="323" y="48"/>
                </a:cxn>
                <a:cxn ang="0">
                  <a:pos x="687" y="57"/>
                </a:cxn>
                <a:cxn ang="0">
                  <a:pos x="701" y="86"/>
                </a:cxn>
                <a:cxn ang="0">
                  <a:pos x="755" y="166"/>
                </a:cxn>
                <a:cxn ang="0">
                  <a:pos x="808" y="256"/>
                </a:cxn>
                <a:cxn ang="0">
                  <a:pos x="772" y="252"/>
                </a:cxn>
                <a:cxn ang="0">
                  <a:pos x="659" y="253"/>
                </a:cxn>
              </a:cxnLst>
              <a:rect l="0" t="0" r="r" b="b"/>
              <a:pathLst>
                <a:path w="862" h="304">
                  <a:moveTo>
                    <a:pt x="862" y="274"/>
                  </a:moveTo>
                  <a:lnTo>
                    <a:pt x="862" y="274"/>
                  </a:lnTo>
                  <a:lnTo>
                    <a:pt x="858" y="257"/>
                  </a:lnTo>
                  <a:lnTo>
                    <a:pt x="853" y="240"/>
                  </a:lnTo>
                  <a:lnTo>
                    <a:pt x="846" y="225"/>
                  </a:lnTo>
                  <a:lnTo>
                    <a:pt x="838" y="209"/>
                  </a:lnTo>
                  <a:lnTo>
                    <a:pt x="829" y="195"/>
                  </a:lnTo>
                  <a:lnTo>
                    <a:pt x="820" y="179"/>
                  </a:lnTo>
                  <a:lnTo>
                    <a:pt x="799" y="150"/>
                  </a:lnTo>
                  <a:lnTo>
                    <a:pt x="778" y="121"/>
                  </a:lnTo>
                  <a:lnTo>
                    <a:pt x="757" y="93"/>
                  </a:lnTo>
                  <a:lnTo>
                    <a:pt x="748" y="78"/>
                  </a:lnTo>
                  <a:lnTo>
                    <a:pt x="739" y="63"/>
                  </a:lnTo>
                  <a:lnTo>
                    <a:pt x="731" y="48"/>
                  </a:lnTo>
                  <a:lnTo>
                    <a:pt x="725" y="32"/>
                  </a:lnTo>
                  <a:lnTo>
                    <a:pt x="725" y="32"/>
                  </a:lnTo>
                  <a:lnTo>
                    <a:pt x="722" y="27"/>
                  </a:lnTo>
                  <a:lnTo>
                    <a:pt x="718" y="22"/>
                  </a:lnTo>
                  <a:lnTo>
                    <a:pt x="718" y="22"/>
                  </a:lnTo>
                  <a:lnTo>
                    <a:pt x="716" y="18"/>
                  </a:lnTo>
                  <a:lnTo>
                    <a:pt x="710" y="15"/>
                  </a:lnTo>
                  <a:lnTo>
                    <a:pt x="705" y="13"/>
                  </a:lnTo>
                  <a:lnTo>
                    <a:pt x="699" y="12"/>
                  </a:lnTo>
                  <a:lnTo>
                    <a:pt x="699" y="12"/>
                  </a:lnTo>
                  <a:lnTo>
                    <a:pt x="636" y="12"/>
                  </a:lnTo>
                  <a:lnTo>
                    <a:pt x="572" y="10"/>
                  </a:lnTo>
                  <a:lnTo>
                    <a:pt x="445" y="6"/>
                  </a:lnTo>
                  <a:lnTo>
                    <a:pt x="318" y="2"/>
                  </a:lnTo>
                  <a:lnTo>
                    <a:pt x="255" y="1"/>
                  </a:lnTo>
                  <a:lnTo>
                    <a:pt x="191" y="0"/>
                  </a:lnTo>
                  <a:lnTo>
                    <a:pt x="191" y="0"/>
                  </a:lnTo>
                  <a:lnTo>
                    <a:pt x="186" y="1"/>
                  </a:lnTo>
                  <a:lnTo>
                    <a:pt x="181" y="2"/>
                  </a:lnTo>
                  <a:lnTo>
                    <a:pt x="177" y="5"/>
                  </a:lnTo>
                  <a:lnTo>
                    <a:pt x="174" y="9"/>
                  </a:lnTo>
                  <a:lnTo>
                    <a:pt x="174" y="9"/>
                  </a:lnTo>
                  <a:lnTo>
                    <a:pt x="170" y="12"/>
                  </a:lnTo>
                  <a:lnTo>
                    <a:pt x="170" y="12"/>
                  </a:lnTo>
                  <a:lnTo>
                    <a:pt x="170" y="13"/>
                  </a:lnTo>
                  <a:lnTo>
                    <a:pt x="170" y="13"/>
                  </a:lnTo>
                  <a:lnTo>
                    <a:pt x="166" y="15"/>
                  </a:lnTo>
                  <a:lnTo>
                    <a:pt x="164" y="19"/>
                  </a:lnTo>
                  <a:lnTo>
                    <a:pt x="164" y="19"/>
                  </a:lnTo>
                  <a:lnTo>
                    <a:pt x="162" y="21"/>
                  </a:lnTo>
                  <a:lnTo>
                    <a:pt x="162" y="21"/>
                  </a:lnTo>
                  <a:lnTo>
                    <a:pt x="160" y="23"/>
                  </a:lnTo>
                  <a:lnTo>
                    <a:pt x="158" y="27"/>
                  </a:lnTo>
                  <a:lnTo>
                    <a:pt x="158" y="27"/>
                  </a:lnTo>
                  <a:lnTo>
                    <a:pt x="156" y="30"/>
                  </a:lnTo>
                  <a:lnTo>
                    <a:pt x="156" y="30"/>
                  </a:lnTo>
                  <a:lnTo>
                    <a:pt x="145" y="44"/>
                  </a:lnTo>
                  <a:lnTo>
                    <a:pt x="135" y="57"/>
                  </a:lnTo>
                  <a:lnTo>
                    <a:pt x="115" y="87"/>
                  </a:lnTo>
                  <a:lnTo>
                    <a:pt x="95" y="116"/>
                  </a:lnTo>
                  <a:lnTo>
                    <a:pt x="75" y="145"/>
                  </a:lnTo>
                  <a:lnTo>
                    <a:pt x="75" y="145"/>
                  </a:lnTo>
                  <a:lnTo>
                    <a:pt x="56" y="166"/>
                  </a:lnTo>
                  <a:lnTo>
                    <a:pt x="38" y="187"/>
                  </a:lnTo>
                  <a:lnTo>
                    <a:pt x="27" y="197"/>
                  </a:lnTo>
                  <a:lnTo>
                    <a:pt x="20" y="209"/>
                  </a:lnTo>
                  <a:lnTo>
                    <a:pt x="12" y="219"/>
                  </a:lnTo>
                  <a:lnTo>
                    <a:pt x="5" y="233"/>
                  </a:lnTo>
                  <a:lnTo>
                    <a:pt x="5" y="233"/>
                  </a:lnTo>
                  <a:lnTo>
                    <a:pt x="5" y="233"/>
                  </a:lnTo>
                  <a:lnTo>
                    <a:pt x="5" y="233"/>
                  </a:lnTo>
                  <a:lnTo>
                    <a:pt x="1" y="238"/>
                  </a:lnTo>
                  <a:lnTo>
                    <a:pt x="0" y="244"/>
                  </a:lnTo>
                  <a:lnTo>
                    <a:pt x="0" y="251"/>
                  </a:lnTo>
                  <a:lnTo>
                    <a:pt x="1" y="257"/>
                  </a:lnTo>
                  <a:lnTo>
                    <a:pt x="4" y="263"/>
                  </a:lnTo>
                  <a:lnTo>
                    <a:pt x="8" y="268"/>
                  </a:lnTo>
                  <a:lnTo>
                    <a:pt x="14" y="270"/>
                  </a:lnTo>
                  <a:lnTo>
                    <a:pt x="21" y="272"/>
                  </a:lnTo>
                  <a:lnTo>
                    <a:pt x="21" y="272"/>
                  </a:lnTo>
                  <a:lnTo>
                    <a:pt x="71" y="274"/>
                  </a:lnTo>
                  <a:lnTo>
                    <a:pt x="120" y="278"/>
                  </a:lnTo>
                  <a:lnTo>
                    <a:pt x="169" y="281"/>
                  </a:lnTo>
                  <a:lnTo>
                    <a:pt x="218" y="284"/>
                  </a:lnTo>
                  <a:lnTo>
                    <a:pt x="218" y="284"/>
                  </a:lnTo>
                  <a:lnTo>
                    <a:pt x="273" y="285"/>
                  </a:lnTo>
                  <a:lnTo>
                    <a:pt x="328" y="285"/>
                  </a:lnTo>
                  <a:lnTo>
                    <a:pt x="383" y="286"/>
                  </a:lnTo>
                  <a:lnTo>
                    <a:pt x="438" y="289"/>
                  </a:lnTo>
                  <a:lnTo>
                    <a:pt x="438" y="289"/>
                  </a:lnTo>
                  <a:lnTo>
                    <a:pt x="530" y="294"/>
                  </a:lnTo>
                  <a:lnTo>
                    <a:pt x="621" y="299"/>
                  </a:lnTo>
                  <a:lnTo>
                    <a:pt x="621" y="299"/>
                  </a:lnTo>
                  <a:lnTo>
                    <a:pt x="645" y="299"/>
                  </a:lnTo>
                  <a:lnTo>
                    <a:pt x="670" y="299"/>
                  </a:lnTo>
                  <a:lnTo>
                    <a:pt x="719" y="297"/>
                  </a:lnTo>
                  <a:lnTo>
                    <a:pt x="744" y="297"/>
                  </a:lnTo>
                  <a:lnTo>
                    <a:pt x="768" y="297"/>
                  </a:lnTo>
                  <a:lnTo>
                    <a:pt x="791" y="299"/>
                  </a:lnTo>
                  <a:lnTo>
                    <a:pt x="815" y="304"/>
                  </a:lnTo>
                  <a:lnTo>
                    <a:pt x="815" y="304"/>
                  </a:lnTo>
                  <a:lnTo>
                    <a:pt x="819" y="304"/>
                  </a:lnTo>
                  <a:lnTo>
                    <a:pt x="823" y="304"/>
                  </a:lnTo>
                  <a:lnTo>
                    <a:pt x="831" y="303"/>
                  </a:lnTo>
                  <a:lnTo>
                    <a:pt x="831" y="303"/>
                  </a:lnTo>
                  <a:lnTo>
                    <a:pt x="832" y="303"/>
                  </a:lnTo>
                  <a:lnTo>
                    <a:pt x="840" y="303"/>
                  </a:lnTo>
                  <a:lnTo>
                    <a:pt x="840" y="303"/>
                  </a:lnTo>
                  <a:lnTo>
                    <a:pt x="845" y="302"/>
                  </a:lnTo>
                  <a:lnTo>
                    <a:pt x="850" y="301"/>
                  </a:lnTo>
                  <a:lnTo>
                    <a:pt x="854" y="298"/>
                  </a:lnTo>
                  <a:lnTo>
                    <a:pt x="858" y="294"/>
                  </a:lnTo>
                  <a:lnTo>
                    <a:pt x="861" y="289"/>
                  </a:lnTo>
                  <a:lnTo>
                    <a:pt x="862" y="285"/>
                  </a:lnTo>
                  <a:lnTo>
                    <a:pt x="862" y="280"/>
                  </a:lnTo>
                  <a:lnTo>
                    <a:pt x="862" y="274"/>
                  </a:lnTo>
                  <a:lnTo>
                    <a:pt x="862" y="274"/>
                  </a:lnTo>
                  <a:close/>
                  <a:moveTo>
                    <a:pt x="659" y="253"/>
                  </a:moveTo>
                  <a:lnTo>
                    <a:pt x="659" y="253"/>
                  </a:lnTo>
                  <a:lnTo>
                    <a:pt x="610" y="253"/>
                  </a:lnTo>
                  <a:lnTo>
                    <a:pt x="560" y="251"/>
                  </a:lnTo>
                  <a:lnTo>
                    <a:pt x="460" y="244"/>
                  </a:lnTo>
                  <a:lnTo>
                    <a:pt x="460" y="244"/>
                  </a:lnTo>
                  <a:lnTo>
                    <a:pt x="361" y="239"/>
                  </a:lnTo>
                  <a:lnTo>
                    <a:pt x="262" y="234"/>
                  </a:lnTo>
                  <a:lnTo>
                    <a:pt x="61" y="227"/>
                  </a:lnTo>
                  <a:lnTo>
                    <a:pt x="61" y="227"/>
                  </a:lnTo>
                  <a:lnTo>
                    <a:pt x="73" y="214"/>
                  </a:lnTo>
                  <a:lnTo>
                    <a:pt x="85" y="202"/>
                  </a:lnTo>
                  <a:lnTo>
                    <a:pt x="107" y="178"/>
                  </a:lnTo>
                  <a:lnTo>
                    <a:pt x="107" y="178"/>
                  </a:lnTo>
                  <a:lnTo>
                    <a:pt x="119" y="165"/>
                  </a:lnTo>
                  <a:lnTo>
                    <a:pt x="129" y="150"/>
                  </a:lnTo>
                  <a:lnTo>
                    <a:pt x="148" y="120"/>
                  </a:lnTo>
                  <a:lnTo>
                    <a:pt x="167" y="90"/>
                  </a:lnTo>
                  <a:lnTo>
                    <a:pt x="177" y="76"/>
                  </a:lnTo>
                  <a:lnTo>
                    <a:pt x="188" y="63"/>
                  </a:lnTo>
                  <a:lnTo>
                    <a:pt x="188" y="63"/>
                  </a:lnTo>
                  <a:lnTo>
                    <a:pt x="192" y="55"/>
                  </a:lnTo>
                  <a:lnTo>
                    <a:pt x="192" y="55"/>
                  </a:lnTo>
                  <a:lnTo>
                    <a:pt x="194" y="55"/>
                  </a:lnTo>
                  <a:lnTo>
                    <a:pt x="194" y="55"/>
                  </a:lnTo>
                  <a:lnTo>
                    <a:pt x="198" y="51"/>
                  </a:lnTo>
                  <a:lnTo>
                    <a:pt x="198" y="51"/>
                  </a:lnTo>
                  <a:lnTo>
                    <a:pt x="201" y="46"/>
                  </a:lnTo>
                  <a:lnTo>
                    <a:pt x="201" y="46"/>
                  </a:lnTo>
                  <a:lnTo>
                    <a:pt x="323" y="48"/>
                  </a:lnTo>
                  <a:lnTo>
                    <a:pt x="443" y="52"/>
                  </a:lnTo>
                  <a:lnTo>
                    <a:pt x="565" y="56"/>
                  </a:lnTo>
                  <a:lnTo>
                    <a:pt x="687" y="57"/>
                  </a:lnTo>
                  <a:lnTo>
                    <a:pt x="687" y="57"/>
                  </a:lnTo>
                  <a:lnTo>
                    <a:pt x="693" y="72"/>
                  </a:lnTo>
                  <a:lnTo>
                    <a:pt x="701" y="86"/>
                  </a:lnTo>
                  <a:lnTo>
                    <a:pt x="719" y="114"/>
                  </a:lnTo>
                  <a:lnTo>
                    <a:pt x="755" y="166"/>
                  </a:lnTo>
                  <a:lnTo>
                    <a:pt x="755" y="166"/>
                  </a:lnTo>
                  <a:lnTo>
                    <a:pt x="784" y="209"/>
                  </a:lnTo>
                  <a:lnTo>
                    <a:pt x="797" y="233"/>
                  </a:lnTo>
                  <a:lnTo>
                    <a:pt x="808" y="256"/>
                  </a:lnTo>
                  <a:lnTo>
                    <a:pt x="808" y="256"/>
                  </a:lnTo>
                  <a:lnTo>
                    <a:pt x="790" y="253"/>
                  </a:lnTo>
                  <a:lnTo>
                    <a:pt x="772" y="252"/>
                  </a:lnTo>
                  <a:lnTo>
                    <a:pt x="734" y="251"/>
                  </a:lnTo>
                  <a:lnTo>
                    <a:pt x="659" y="253"/>
                  </a:lnTo>
                  <a:lnTo>
                    <a:pt x="659" y="2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5" name="chenying0907 782"/>
            <p:cNvSpPr/>
            <p:nvPr/>
          </p:nvSpPr>
          <p:spPr bwMode="auto">
            <a:xfrm>
              <a:off x="2190751" y="3527425"/>
              <a:ext cx="246063" cy="22225"/>
            </a:xfrm>
            <a:custGeom>
              <a:avLst/>
              <a:gdLst/>
              <a:ahLst/>
              <a:cxnLst>
                <a:cxn ang="0">
                  <a:pos x="589" y="23"/>
                </a:cxn>
                <a:cxn ang="0">
                  <a:pos x="590" y="20"/>
                </a:cxn>
                <a:cxn ang="0">
                  <a:pos x="580" y="18"/>
                </a:cxn>
                <a:cxn ang="0">
                  <a:pos x="555" y="18"/>
                </a:cxn>
                <a:cxn ang="0">
                  <a:pos x="485" y="14"/>
                </a:cxn>
                <a:cxn ang="0">
                  <a:pos x="466" y="12"/>
                </a:cxn>
                <a:cxn ang="0">
                  <a:pos x="403" y="9"/>
                </a:cxn>
                <a:cxn ang="0">
                  <a:pos x="319" y="9"/>
                </a:cxn>
                <a:cxn ang="0">
                  <a:pos x="168" y="4"/>
                </a:cxn>
                <a:cxn ang="0">
                  <a:pos x="17" y="0"/>
                </a:cxn>
                <a:cxn ang="0">
                  <a:pos x="11" y="1"/>
                </a:cxn>
                <a:cxn ang="0">
                  <a:pos x="1" y="10"/>
                </a:cxn>
                <a:cxn ang="0">
                  <a:pos x="0" y="18"/>
                </a:cxn>
                <a:cxn ang="0">
                  <a:pos x="0" y="23"/>
                </a:cxn>
                <a:cxn ang="0">
                  <a:pos x="5" y="30"/>
                </a:cxn>
                <a:cxn ang="0">
                  <a:pos x="12" y="34"/>
                </a:cxn>
                <a:cxn ang="0">
                  <a:pos x="20" y="35"/>
                </a:cxn>
                <a:cxn ang="0">
                  <a:pos x="24" y="34"/>
                </a:cxn>
                <a:cxn ang="0">
                  <a:pos x="192" y="38"/>
                </a:cxn>
                <a:cxn ang="0">
                  <a:pos x="361" y="43"/>
                </a:cxn>
                <a:cxn ang="0">
                  <a:pos x="402" y="44"/>
                </a:cxn>
                <a:cxn ang="0">
                  <a:pos x="481" y="50"/>
                </a:cxn>
                <a:cxn ang="0">
                  <a:pos x="522" y="51"/>
                </a:cxn>
                <a:cxn ang="0">
                  <a:pos x="544" y="52"/>
                </a:cxn>
                <a:cxn ang="0">
                  <a:pos x="581" y="56"/>
                </a:cxn>
                <a:cxn ang="0">
                  <a:pos x="604" y="52"/>
                </a:cxn>
                <a:cxn ang="0">
                  <a:pos x="614" y="48"/>
                </a:cxn>
                <a:cxn ang="0">
                  <a:pos x="616" y="44"/>
                </a:cxn>
                <a:cxn ang="0">
                  <a:pos x="619" y="37"/>
                </a:cxn>
                <a:cxn ang="0">
                  <a:pos x="614" y="26"/>
                </a:cxn>
                <a:cxn ang="0">
                  <a:pos x="603" y="20"/>
                </a:cxn>
                <a:cxn ang="0">
                  <a:pos x="593" y="21"/>
                </a:cxn>
                <a:cxn ang="0">
                  <a:pos x="589" y="23"/>
                </a:cxn>
              </a:cxnLst>
              <a:rect l="0" t="0" r="r" b="b"/>
              <a:pathLst>
                <a:path w="619" h="56">
                  <a:moveTo>
                    <a:pt x="589" y="23"/>
                  </a:moveTo>
                  <a:lnTo>
                    <a:pt x="589" y="23"/>
                  </a:lnTo>
                  <a:lnTo>
                    <a:pt x="591" y="21"/>
                  </a:lnTo>
                  <a:lnTo>
                    <a:pt x="590" y="20"/>
                  </a:lnTo>
                  <a:lnTo>
                    <a:pt x="586" y="18"/>
                  </a:lnTo>
                  <a:lnTo>
                    <a:pt x="580" y="18"/>
                  </a:lnTo>
                  <a:lnTo>
                    <a:pt x="555" y="18"/>
                  </a:lnTo>
                  <a:lnTo>
                    <a:pt x="555" y="18"/>
                  </a:lnTo>
                  <a:lnTo>
                    <a:pt x="521" y="17"/>
                  </a:lnTo>
                  <a:lnTo>
                    <a:pt x="485" y="14"/>
                  </a:lnTo>
                  <a:lnTo>
                    <a:pt x="485" y="14"/>
                  </a:lnTo>
                  <a:lnTo>
                    <a:pt x="466" y="12"/>
                  </a:lnTo>
                  <a:lnTo>
                    <a:pt x="445" y="10"/>
                  </a:lnTo>
                  <a:lnTo>
                    <a:pt x="403" y="9"/>
                  </a:lnTo>
                  <a:lnTo>
                    <a:pt x="319" y="9"/>
                  </a:lnTo>
                  <a:lnTo>
                    <a:pt x="319" y="9"/>
                  </a:lnTo>
                  <a:lnTo>
                    <a:pt x="243" y="6"/>
                  </a:lnTo>
                  <a:lnTo>
                    <a:pt x="168" y="4"/>
                  </a:lnTo>
                  <a:lnTo>
                    <a:pt x="93" y="1"/>
                  </a:lnTo>
                  <a:lnTo>
                    <a:pt x="17" y="0"/>
                  </a:lnTo>
                  <a:lnTo>
                    <a:pt x="17" y="0"/>
                  </a:lnTo>
                  <a:lnTo>
                    <a:pt x="11" y="1"/>
                  </a:lnTo>
                  <a:lnTo>
                    <a:pt x="5" y="4"/>
                  </a:lnTo>
                  <a:lnTo>
                    <a:pt x="1" y="10"/>
                  </a:lnTo>
                  <a:lnTo>
                    <a:pt x="0" y="17"/>
                  </a:lnTo>
                  <a:lnTo>
                    <a:pt x="0" y="18"/>
                  </a:lnTo>
                  <a:lnTo>
                    <a:pt x="0" y="18"/>
                  </a:lnTo>
                  <a:lnTo>
                    <a:pt x="0" y="23"/>
                  </a:lnTo>
                  <a:lnTo>
                    <a:pt x="3" y="27"/>
                  </a:lnTo>
                  <a:lnTo>
                    <a:pt x="5" y="30"/>
                  </a:lnTo>
                  <a:lnTo>
                    <a:pt x="8" y="33"/>
                  </a:lnTo>
                  <a:lnTo>
                    <a:pt x="12" y="34"/>
                  </a:lnTo>
                  <a:lnTo>
                    <a:pt x="16" y="35"/>
                  </a:lnTo>
                  <a:lnTo>
                    <a:pt x="20" y="35"/>
                  </a:lnTo>
                  <a:lnTo>
                    <a:pt x="24" y="34"/>
                  </a:lnTo>
                  <a:lnTo>
                    <a:pt x="24" y="34"/>
                  </a:lnTo>
                  <a:lnTo>
                    <a:pt x="107" y="35"/>
                  </a:lnTo>
                  <a:lnTo>
                    <a:pt x="192" y="38"/>
                  </a:lnTo>
                  <a:lnTo>
                    <a:pt x="276" y="42"/>
                  </a:lnTo>
                  <a:lnTo>
                    <a:pt x="361" y="43"/>
                  </a:lnTo>
                  <a:lnTo>
                    <a:pt x="361" y="43"/>
                  </a:lnTo>
                  <a:lnTo>
                    <a:pt x="402" y="44"/>
                  </a:lnTo>
                  <a:lnTo>
                    <a:pt x="441" y="47"/>
                  </a:lnTo>
                  <a:lnTo>
                    <a:pt x="481" y="50"/>
                  </a:lnTo>
                  <a:lnTo>
                    <a:pt x="522" y="51"/>
                  </a:lnTo>
                  <a:lnTo>
                    <a:pt x="522" y="51"/>
                  </a:lnTo>
                  <a:lnTo>
                    <a:pt x="532" y="51"/>
                  </a:lnTo>
                  <a:lnTo>
                    <a:pt x="544" y="52"/>
                  </a:lnTo>
                  <a:lnTo>
                    <a:pt x="569" y="56"/>
                  </a:lnTo>
                  <a:lnTo>
                    <a:pt x="581" y="56"/>
                  </a:lnTo>
                  <a:lnTo>
                    <a:pt x="593" y="55"/>
                  </a:lnTo>
                  <a:lnTo>
                    <a:pt x="604" y="52"/>
                  </a:lnTo>
                  <a:lnTo>
                    <a:pt x="608" y="51"/>
                  </a:lnTo>
                  <a:lnTo>
                    <a:pt x="614" y="48"/>
                  </a:lnTo>
                  <a:lnTo>
                    <a:pt x="614" y="48"/>
                  </a:lnTo>
                  <a:lnTo>
                    <a:pt x="616" y="44"/>
                  </a:lnTo>
                  <a:lnTo>
                    <a:pt x="618" y="42"/>
                  </a:lnTo>
                  <a:lnTo>
                    <a:pt x="619" y="37"/>
                  </a:lnTo>
                  <a:lnTo>
                    <a:pt x="618" y="30"/>
                  </a:lnTo>
                  <a:lnTo>
                    <a:pt x="614" y="26"/>
                  </a:lnTo>
                  <a:lnTo>
                    <a:pt x="608" y="22"/>
                  </a:lnTo>
                  <a:lnTo>
                    <a:pt x="603" y="20"/>
                  </a:lnTo>
                  <a:lnTo>
                    <a:pt x="595" y="20"/>
                  </a:lnTo>
                  <a:lnTo>
                    <a:pt x="593" y="21"/>
                  </a:lnTo>
                  <a:lnTo>
                    <a:pt x="589" y="23"/>
                  </a:lnTo>
                  <a:lnTo>
                    <a:pt x="589" y="2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6" name="chenying0907 783"/>
            <p:cNvSpPr/>
            <p:nvPr/>
          </p:nvSpPr>
          <p:spPr bwMode="auto">
            <a:xfrm>
              <a:off x="2170113" y="3554413"/>
              <a:ext cx="288925" cy="22225"/>
            </a:xfrm>
            <a:custGeom>
              <a:avLst/>
              <a:gdLst/>
              <a:ahLst/>
              <a:cxnLst>
                <a:cxn ang="0">
                  <a:pos x="715" y="20"/>
                </a:cxn>
                <a:cxn ang="0">
                  <a:pos x="715" y="20"/>
                </a:cxn>
                <a:cxn ang="0">
                  <a:pos x="622" y="18"/>
                </a:cxn>
                <a:cxn ang="0">
                  <a:pos x="529" y="16"/>
                </a:cxn>
                <a:cxn ang="0">
                  <a:pos x="436" y="13"/>
                </a:cxn>
                <a:cxn ang="0">
                  <a:pos x="345" y="12"/>
                </a:cxn>
                <a:cxn ang="0">
                  <a:pos x="345" y="12"/>
                </a:cxn>
                <a:cxn ang="0">
                  <a:pos x="304" y="10"/>
                </a:cxn>
                <a:cxn ang="0">
                  <a:pos x="263" y="9"/>
                </a:cxn>
                <a:cxn ang="0">
                  <a:pos x="223" y="8"/>
                </a:cxn>
                <a:cxn ang="0">
                  <a:pos x="182" y="8"/>
                </a:cxn>
                <a:cxn ang="0">
                  <a:pos x="182" y="8"/>
                </a:cxn>
                <a:cxn ang="0">
                  <a:pos x="161" y="6"/>
                </a:cxn>
                <a:cxn ang="0">
                  <a:pos x="140" y="5"/>
                </a:cxn>
                <a:cxn ang="0">
                  <a:pos x="97" y="1"/>
                </a:cxn>
                <a:cxn ang="0">
                  <a:pos x="76" y="0"/>
                </a:cxn>
                <a:cxn ang="0">
                  <a:pos x="55" y="0"/>
                </a:cxn>
                <a:cxn ang="0">
                  <a:pos x="33" y="0"/>
                </a:cxn>
                <a:cxn ang="0">
                  <a:pos x="14" y="3"/>
                </a:cxn>
                <a:cxn ang="0">
                  <a:pos x="14" y="3"/>
                </a:cxn>
                <a:cxn ang="0">
                  <a:pos x="10" y="4"/>
                </a:cxn>
                <a:cxn ang="0">
                  <a:pos x="6" y="5"/>
                </a:cxn>
                <a:cxn ang="0">
                  <a:pos x="2" y="9"/>
                </a:cxn>
                <a:cxn ang="0">
                  <a:pos x="0" y="16"/>
                </a:cxn>
                <a:cxn ang="0">
                  <a:pos x="2" y="22"/>
                </a:cxn>
                <a:cxn ang="0">
                  <a:pos x="4" y="27"/>
                </a:cxn>
                <a:cxn ang="0">
                  <a:pos x="8" y="33"/>
                </a:cxn>
                <a:cxn ang="0">
                  <a:pos x="15" y="35"/>
                </a:cxn>
                <a:cxn ang="0">
                  <a:pos x="19" y="35"/>
                </a:cxn>
                <a:cxn ang="0">
                  <a:pos x="23" y="35"/>
                </a:cxn>
                <a:cxn ang="0">
                  <a:pos x="23" y="35"/>
                </a:cxn>
                <a:cxn ang="0">
                  <a:pos x="32" y="34"/>
                </a:cxn>
                <a:cxn ang="0">
                  <a:pos x="41" y="34"/>
                </a:cxn>
                <a:cxn ang="0">
                  <a:pos x="61" y="35"/>
                </a:cxn>
                <a:cxn ang="0">
                  <a:pos x="79" y="38"/>
                </a:cxn>
                <a:cxn ang="0">
                  <a:pos x="97" y="40"/>
                </a:cxn>
                <a:cxn ang="0">
                  <a:pos x="97" y="40"/>
                </a:cxn>
                <a:cxn ang="0">
                  <a:pos x="198" y="42"/>
                </a:cxn>
                <a:cxn ang="0">
                  <a:pos x="198" y="42"/>
                </a:cxn>
                <a:cxn ang="0">
                  <a:pos x="239" y="43"/>
                </a:cxn>
                <a:cxn ang="0">
                  <a:pos x="278" y="44"/>
                </a:cxn>
                <a:cxn ang="0">
                  <a:pos x="318" y="44"/>
                </a:cxn>
                <a:cxn ang="0">
                  <a:pos x="359" y="46"/>
                </a:cxn>
                <a:cxn ang="0">
                  <a:pos x="359" y="46"/>
                </a:cxn>
                <a:cxn ang="0">
                  <a:pos x="448" y="47"/>
                </a:cxn>
                <a:cxn ang="0">
                  <a:pos x="537" y="50"/>
                </a:cxn>
                <a:cxn ang="0">
                  <a:pos x="626" y="52"/>
                </a:cxn>
                <a:cxn ang="0">
                  <a:pos x="715" y="54"/>
                </a:cxn>
                <a:cxn ang="0">
                  <a:pos x="715" y="54"/>
                </a:cxn>
                <a:cxn ang="0">
                  <a:pos x="719" y="52"/>
                </a:cxn>
                <a:cxn ang="0">
                  <a:pos x="721" y="52"/>
                </a:cxn>
                <a:cxn ang="0">
                  <a:pos x="726" y="48"/>
                </a:cxn>
                <a:cxn ang="0">
                  <a:pos x="729" y="42"/>
                </a:cxn>
                <a:cxn ang="0">
                  <a:pos x="730" y="37"/>
                </a:cxn>
                <a:cxn ang="0">
                  <a:pos x="729" y="30"/>
                </a:cxn>
                <a:cxn ang="0">
                  <a:pos x="726" y="25"/>
                </a:cxn>
                <a:cxn ang="0">
                  <a:pos x="721" y="21"/>
                </a:cxn>
                <a:cxn ang="0">
                  <a:pos x="719" y="20"/>
                </a:cxn>
                <a:cxn ang="0">
                  <a:pos x="715" y="20"/>
                </a:cxn>
                <a:cxn ang="0">
                  <a:pos x="715" y="20"/>
                </a:cxn>
              </a:cxnLst>
              <a:rect l="0" t="0" r="r" b="b"/>
              <a:pathLst>
                <a:path w="730" h="54">
                  <a:moveTo>
                    <a:pt x="715" y="20"/>
                  </a:moveTo>
                  <a:lnTo>
                    <a:pt x="715" y="20"/>
                  </a:lnTo>
                  <a:lnTo>
                    <a:pt x="622" y="18"/>
                  </a:lnTo>
                  <a:lnTo>
                    <a:pt x="529" y="16"/>
                  </a:lnTo>
                  <a:lnTo>
                    <a:pt x="436" y="13"/>
                  </a:lnTo>
                  <a:lnTo>
                    <a:pt x="345" y="12"/>
                  </a:lnTo>
                  <a:lnTo>
                    <a:pt x="345" y="12"/>
                  </a:lnTo>
                  <a:lnTo>
                    <a:pt x="304" y="10"/>
                  </a:lnTo>
                  <a:lnTo>
                    <a:pt x="263" y="9"/>
                  </a:lnTo>
                  <a:lnTo>
                    <a:pt x="223" y="8"/>
                  </a:lnTo>
                  <a:lnTo>
                    <a:pt x="182" y="8"/>
                  </a:lnTo>
                  <a:lnTo>
                    <a:pt x="182" y="8"/>
                  </a:lnTo>
                  <a:lnTo>
                    <a:pt x="161" y="6"/>
                  </a:lnTo>
                  <a:lnTo>
                    <a:pt x="140" y="5"/>
                  </a:lnTo>
                  <a:lnTo>
                    <a:pt x="97" y="1"/>
                  </a:lnTo>
                  <a:lnTo>
                    <a:pt x="76" y="0"/>
                  </a:lnTo>
                  <a:lnTo>
                    <a:pt x="55" y="0"/>
                  </a:lnTo>
                  <a:lnTo>
                    <a:pt x="33" y="0"/>
                  </a:lnTo>
                  <a:lnTo>
                    <a:pt x="14" y="3"/>
                  </a:lnTo>
                  <a:lnTo>
                    <a:pt x="14" y="3"/>
                  </a:lnTo>
                  <a:lnTo>
                    <a:pt x="10" y="4"/>
                  </a:lnTo>
                  <a:lnTo>
                    <a:pt x="6" y="5"/>
                  </a:lnTo>
                  <a:lnTo>
                    <a:pt x="2" y="9"/>
                  </a:lnTo>
                  <a:lnTo>
                    <a:pt x="0" y="16"/>
                  </a:lnTo>
                  <a:lnTo>
                    <a:pt x="2" y="22"/>
                  </a:lnTo>
                  <a:lnTo>
                    <a:pt x="4" y="27"/>
                  </a:lnTo>
                  <a:lnTo>
                    <a:pt x="8" y="33"/>
                  </a:lnTo>
                  <a:lnTo>
                    <a:pt x="15" y="35"/>
                  </a:lnTo>
                  <a:lnTo>
                    <a:pt x="19" y="35"/>
                  </a:lnTo>
                  <a:lnTo>
                    <a:pt x="23" y="35"/>
                  </a:lnTo>
                  <a:lnTo>
                    <a:pt x="23" y="35"/>
                  </a:lnTo>
                  <a:lnTo>
                    <a:pt x="32" y="34"/>
                  </a:lnTo>
                  <a:lnTo>
                    <a:pt x="41" y="34"/>
                  </a:lnTo>
                  <a:lnTo>
                    <a:pt x="61" y="35"/>
                  </a:lnTo>
                  <a:lnTo>
                    <a:pt x="79" y="38"/>
                  </a:lnTo>
                  <a:lnTo>
                    <a:pt x="97" y="40"/>
                  </a:lnTo>
                  <a:lnTo>
                    <a:pt x="97" y="40"/>
                  </a:lnTo>
                  <a:lnTo>
                    <a:pt x="198" y="42"/>
                  </a:lnTo>
                  <a:lnTo>
                    <a:pt x="198" y="42"/>
                  </a:lnTo>
                  <a:lnTo>
                    <a:pt x="239" y="43"/>
                  </a:lnTo>
                  <a:lnTo>
                    <a:pt x="278" y="44"/>
                  </a:lnTo>
                  <a:lnTo>
                    <a:pt x="318" y="44"/>
                  </a:lnTo>
                  <a:lnTo>
                    <a:pt x="359" y="46"/>
                  </a:lnTo>
                  <a:lnTo>
                    <a:pt x="359" y="46"/>
                  </a:lnTo>
                  <a:lnTo>
                    <a:pt x="448" y="47"/>
                  </a:lnTo>
                  <a:lnTo>
                    <a:pt x="537" y="50"/>
                  </a:lnTo>
                  <a:lnTo>
                    <a:pt x="626" y="52"/>
                  </a:lnTo>
                  <a:lnTo>
                    <a:pt x="715" y="54"/>
                  </a:lnTo>
                  <a:lnTo>
                    <a:pt x="715" y="54"/>
                  </a:lnTo>
                  <a:lnTo>
                    <a:pt x="719" y="52"/>
                  </a:lnTo>
                  <a:lnTo>
                    <a:pt x="721" y="52"/>
                  </a:lnTo>
                  <a:lnTo>
                    <a:pt x="726" y="48"/>
                  </a:lnTo>
                  <a:lnTo>
                    <a:pt x="729" y="42"/>
                  </a:lnTo>
                  <a:lnTo>
                    <a:pt x="730" y="37"/>
                  </a:lnTo>
                  <a:lnTo>
                    <a:pt x="729" y="30"/>
                  </a:lnTo>
                  <a:lnTo>
                    <a:pt x="726" y="25"/>
                  </a:lnTo>
                  <a:lnTo>
                    <a:pt x="721" y="21"/>
                  </a:lnTo>
                  <a:lnTo>
                    <a:pt x="719" y="20"/>
                  </a:lnTo>
                  <a:lnTo>
                    <a:pt x="715" y="20"/>
                  </a:lnTo>
                  <a:lnTo>
                    <a:pt x="715" y="2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7" name="chenying0907 784"/>
            <p:cNvSpPr/>
            <p:nvPr/>
          </p:nvSpPr>
          <p:spPr bwMode="auto">
            <a:xfrm>
              <a:off x="2228851" y="3505200"/>
              <a:ext cx="38100" cy="95250"/>
            </a:xfrm>
            <a:custGeom>
              <a:avLst/>
              <a:gdLst/>
              <a:ahLst/>
              <a:cxnLst>
                <a:cxn ang="0">
                  <a:pos x="62" y="6"/>
                </a:cxn>
                <a:cxn ang="0">
                  <a:pos x="62" y="6"/>
                </a:cxn>
                <a:cxn ang="0">
                  <a:pos x="56" y="17"/>
                </a:cxn>
                <a:cxn ang="0">
                  <a:pos x="51" y="28"/>
                </a:cxn>
                <a:cxn ang="0">
                  <a:pos x="45" y="40"/>
                </a:cxn>
                <a:cxn ang="0">
                  <a:pos x="41" y="52"/>
                </a:cxn>
                <a:cxn ang="0">
                  <a:pos x="34" y="77"/>
                </a:cxn>
                <a:cxn ang="0">
                  <a:pos x="30" y="102"/>
                </a:cxn>
                <a:cxn ang="0">
                  <a:pos x="30" y="102"/>
                </a:cxn>
                <a:cxn ang="0">
                  <a:pos x="22" y="130"/>
                </a:cxn>
                <a:cxn ang="0">
                  <a:pos x="14" y="161"/>
                </a:cxn>
                <a:cxn ang="0">
                  <a:pos x="6" y="189"/>
                </a:cxn>
                <a:cxn ang="0">
                  <a:pos x="0" y="218"/>
                </a:cxn>
                <a:cxn ang="0">
                  <a:pos x="0" y="218"/>
                </a:cxn>
                <a:cxn ang="0">
                  <a:pos x="0" y="222"/>
                </a:cxn>
                <a:cxn ang="0">
                  <a:pos x="0" y="226"/>
                </a:cxn>
                <a:cxn ang="0">
                  <a:pos x="2" y="232"/>
                </a:cxn>
                <a:cxn ang="0">
                  <a:pos x="7" y="236"/>
                </a:cxn>
                <a:cxn ang="0">
                  <a:pos x="13" y="239"/>
                </a:cxn>
                <a:cxn ang="0">
                  <a:pos x="19" y="240"/>
                </a:cxn>
                <a:cxn ang="0">
                  <a:pos x="24" y="238"/>
                </a:cxn>
                <a:cxn ang="0">
                  <a:pos x="30" y="234"/>
                </a:cxn>
                <a:cxn ang="0">
                  <a:pos x="31" y="231"/>
                </a:cxn>
                <a:cxn ang="0">
                  <a:pos x="32" y="227"/>
                </a:cxn>
                <a:cxn ang="0">
                  <a:pos x="32" y="227"/>
                </a:cxn>
                <a:cxn ang="0">
                  <a:pos x="39" y="201"/>
                </a:cxn>
                <a:cxn ang="0">
                  <a:pos x="45" y="175"/>
                </a:cxn>
                <a:cxn ang="0">
                  <a:pos x="60" y="123"/>
                </a:cxn>
                <a:cxn ang="0">
                  <a:pos x="60" y="123"/>
                </a:cxn>
                <a:cxn ang="0">
                  <a:pos x="65" y="98"/>
                </a:cxn>
                <a:cxn ang="0">
                  <a:pos x="72" y="72"/>
                </a:cxn>
                <a:cxn ang="0">
                  <a:pos x="74" y="59"/>
                </a:cxn>
                <a:cxn ang="0">
                  <a:pos x="79" y="47"/>
                </a:cxn>
                <a:cxn ang="0">
                  <a:pos x="85" y="35"/>
                </a:cxn>
                <a:cxn ang="0">
                  <a:pos x="91" y="25"/>
                </a:cxn>
                <a:cxn ang="0">
                  <a:pos x="91" y="25"/>
                </a:cxn>
                <a:cxn ang="0">
                  <a:pos x="94" y="21"/>
                </a:cxn>
                <a:cxn ang="0">
                  <a:pos x="95" y="18"/>
                </a:cxn>
                <a:cxn ang="0">
                  <a:pos x="95" y="11"/>
                </a:cxn>
                <a:cxn ang="0">
                  <a:pos x="91" y="6"/>
                </a:cxn>
                <a:cxn ang="0">
                  <a:pos x="87" y="2"/>
                </a:cxn>
                <a:cxn ang="0">
                  <a:pos x="81" y="0"/>
                </a:cxn>
                <a:cxn ang="0">
                  <a:pos x="74" y="0"/>
                </a:cxn>
                <a:cxn ang="0">
                  <a:pos x="68" y="2"/>
                </a:cxn>
                <a:cxn ang="0">
                  <a:pos x="65" y="4"/>
                </a:cxn>
                <a:cxn ang="0">
                  <a:pos x="62" y="6"/>
                </a:cxn>
                <a:cxn ang="0">
                  <a:pos x="62" y="6"/>
                </a:cxn>
              </a:cxnLst>
              <a:rect l="0" t="0" r="r" b="b"/>
              <a:pathLst>
                <a:path w="95" h="240">
                  <a:moveTo>
                    <a:pt x="62" y="6"/>
                  </a:moveTo>
                  <a:lnTo>
                    <a:pt x="62" y="6"/>
                  </a:lnTo>
                  <a:lnTo>
                    <a:pt x="56" y="17"/>
                  </a:lnTo>
                  <a:lnTo>
                    <a:pt x="51" y="28"/>
                  </a:lnTo>
                  <a:lnTo>
                    <a:pt x="45" y="40"/>
                  </a:lnTo>
                  <a:lnTo>
                    <a:pt x="41" y="52"/>
                  </a:lnTo>
                  <a:lnTo>
                    <a:pt x="34" y="77"/>
                  </a:lnTo>
                  <a:lnTo>
                    <a:pt x="30" y="102"/>
                  </a:lnTo>
                  <a:lnTo>
                    <a:pt x="30" y="102"/>
                  </a:lnTo>
                  <a:lnTo>
                    <a:pt x="22" y="130"/>
                  </a:lnTo>
                  <a:lnTo>
                    <a:pt x="14" y="161"/>
                  </a:lnTo>
                  <a:lnTo>
                    <a:pt x="6" y="189"/>
                  </a:lnTo>
                  <a:lnTo>
                    <a:pt x="0" y="218"/>
                  </a:lnTo>
                  <a:lnTo>
                    <a:pt x="0" y="218"/>
                  </a:lnTo>
                  <a:lnTo>
                    <a:pt x="0" y="222"/>
                  </a:lnTo>
                  <a:lnTo>
                    <a:pt x="0" y="226"/>
                  </a:lnTo>
                  <a:lnTo>
                    <a:pt x="2" y="232"/>
                  </a:lnTo>
                  <a:lnTo>
                    <a:pt x="7" y="236"/>
                  </a:lnTo>
                  <a:lnTo>
                    <a:pt x="13" y="239"/>
                  </a:lnTo>
                  <a:lnTo>
                    <a:pt x="19" y="240"/>
                  </a:lnTo>
                  <a:lnTo>
                    <a:pt x="24" y="238"/>
                  </a:lnTo>
                  <a:lnTo>
                    <a:pt x="30" y="234"/>
                  </a:lnTo>
                  <a:lnTo>
                    <a:pt x="31" y="231"/>
                  </a:lnTo>
                  <a:lnTo>
                    <a:pt x="32" y="227"/>
                  </a:lnTo>
                  <a:lnTo>
                    <a:pt x="32" y="227"/>
                  </a:lnTo>
                  <a:lnTo>
                    <a:pt x="39" y="201"/>
                  </a:lnTo>
                  <a:lnTo>
                    <a:pt x="45" y="175"/>
                  </a:lnTo>
                  <a:lnTo>
                    <a:pt x="60" y="123"/>
                  </a:lnTo>
                  <a:lnTo>
                    <a:pt x="60" y="123"/>
                  </a:lnTo>
                  <a:lnTo>
                    <a:pt x="65" y="98"/>
                  </a:lnTo>
                  <a:lnTo>
                    <a:pt x="72" y="72"/>
                  </a:lnTo>
                  <a:lnTo>
                    <a:pt x="74" y="59"/>
                  </a:lnTo>
                  <a:lnTo>
                    <a:pt x="79" y="47"/>
                  </a:lnTo>
                  <a:lnTo>
                    <a:pt x="85" y="35"/>
                  </a:lnTo>
                  <a:lnTo>
                    <a:pt x="91" y="25"/>
                  </a:lnTo>
                  <a:lnTo>
                    <a:pt x="91" y="25"/>
                  </a:lnTo>
                  <a:lnTo>
                    <a:pt x="94" y="21"/>
                  </a:lnTo>
                  <a:lnTo>
                    <a:pt x="95" y="18"/>
                  </a:lnTo>
                  <a:lnTo>
                    <a:pt x="95" y="11"/>
                  </a:lnTo>
                  <a:lnTo>
                    <a:pt x="91" y="6"/>
                  </a:lnTo>
                  <a:lnTo>
                    <a:pt x="87" y="2"/>
                  </a:lnTo>
                  <a:lnTo>
                    <a:pt x="81" y="0"/>
                  </a:lnTo>
                  <a:lnTo>
                    <a:pt x="74" y="0"/>
                  </a:lnTo>
                  <a:lnTo>
                    <a:pt x="68" y="2"/>
                  </a:lnTo>
                  <a:lnTo>
                    <a:pt x="65" y="4"/>
                  </a:lnTo>
                  <a:lnTo>
                    <a:pt x="62" y="6"/>
                  </a:lnTo>
                  <a:lnTo>
                    <a:pt x="6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8" name="chenying0907 785"/>
            <p:cNvSpPr/>
            <p:nvPr/>
          </p:nvSpPr>
          <p:spPr bwMode="auto">
            <a:xfrm>
              <a:off x="2301876" y="3505200"/>
              <a:ext cx="15875" cy="95250"/>
            </a:xfrm>
            <a:custGeom>
              <a:avLst/>
              <a:gdLst/>
              <a:ahLst/>
              <a:cxnLst>
                <a:cxn ang="0">
                  <a:pos x="34" y="24"/>
                </a:cxn>
                <a:cxn ang="0">
                  <a:pos x="34" y="24"/>
                </a:cxn>
                <a:cxn ang="0">
                  <a:pos x="35" y="20"/>
                </a:cxn>
                <a:cxn ang="0">
                  <a:pos x="35" y="16"/>
                </a:cxn>
                <a:cxn ang="0">
                  <a:pos x="34" y="12"/>
                </a:cxn>
                <a:cxn ang="0">
                  <a:pos x="33" y="8"/>
                </a:cxn>
                <a:cxn ang="0">
                  <a:pos x="30" y="4"/>
                </a:cxn>
                <a:cxn ang="0">
                  <a:pos x="28" y="1"/>
                </a:cxn>
                <a:cxn ang="0">
                  <a:pos x="24" y="0"/>
                </a:cxn>
                <a:cxn ang="0">
                  <a:pos x="18" y="0"/>
                </a:cxn>
                <a:cxn ang="0">
                  <a:pos x="17" y="0"/>
                </a:cxn>
                <a:cxn ang="0">
                  <a:pos x="17" y="0"/>
                </a:cxn>
                <a:cxn ang="0">
                  <a:pos x="11" y="1"/>
                </a:cxn>
                <a:cxn ang="0">
                  <a:pos x="4" y="4"/>
                </a:cxn>
                <a:cxn ang="0">
                  <a:pos x="1" y="11"/>
                </a:cxn>
                <a:cxn ang="0">
                  <a:pos x="0" y="17"/>
                </a:cxn>
                <a:cxn ang="0">
                  <a:pos x="0" y="17"/>
                </a:cxn>
                <a:cxn ang="0">
                  <a:pos x="0" y="68"/>
                </a:cxn>
                <a:cxn ang="0">
                  <a:pos x="1" y="120"/>
                </a:cxn>
                <a:cxn ang="0">
                  <a:pos x="3" y="173"/>
                </a:cxn>
                <a:cxn ang="0">
                  <a:pos x="4" y="224"/>
                </a:cxn>
                <a:cxn ang="0">
                  <a:pos x="4" y="224"/>
                </a:cxn>
                <a:cxn ang="0">
                  <a:pos x="4" y="228"/>
                </a:cxn>
                <a:cxn ang="0">
                  <a:pos x="5" y="232"/>
                </a:cxn>
                <a:cxn ang="0">
                  <a:pos x="9" y="237"/>
                </a:cxn>
                <a:cxn ang="0">
                  <a:pos x="14" y="239"/>
                </a:cxn>
                <a:cxn ang="0">
                  <a:pos x="21" y="241"/>
                </a:cxn>
                <a:cxn ang="0">
                  <a:pos x="26" y="239"/>
                </a:cxn>
                <a:cxn ang="0">
                  <a:pos x="33" y="237"/>
                </a:cxn>
                <a:cxn ang="0">
                  <a:pos x="37" y="232"/>
                </a:cxn>
                <a:cxn ang="0">
                  <a:pos x="37" y="228"/>
                </a:cxn>
                <a:cxn ang="0">
                  <a:pos x="38" y="224"/>
                </a:cxn>
                <a:cxn ang="0">
                  <a:pos x="38" y="224"/>
                </a:cxn>
                <a:cxn ang="0">
                  <a:pos x="37" y="174"/>
                </a:cxn>
                <a:cxn ang="0">
                  <a:pos x="35" y="124"/>
                </a:cxn>
                <a:cxn ang="0">
                  <a:pos x="34" y="73"/>
                </a:cxn>
                <a:cxn ang="0">
                  <a:pos x="34" y="24"/>
                </a:cxn>
                <a:cxn ang="0">
                  <a:pos x="34" y="24"/>
                </a:cxn>
              </a:cxnLst>
              <a:rect l="0" t="0" r="r" b="b"/>
              <a:pathLst>
                <a:path w="38" h="241">
                  <a:moveTo>
                    <a:pt x="34" y="24"/>
                  </a:moveTo>
                  <a:lnTo>
                    <a:pt x="34" y="24"/>
                  </a:lnTo>
                  <a:lnTo>
                    <a:pt x="35" y="20"/>
                  </a:lnTo>
                  <a:lnTo>
                    <a:pt x="35" y="16"/>
                  </a:lnTo>
                  <a:lnTo>
                    <a:pt x="34" y="12"/>
                  </a:lnTo>
                  <a:lnTo>
                    <a:pt x="33" y="8"/>
                  </a:lnTo>
                  <a:lnTo>
                    <a:pt x="30" y="4"/>
                  </a:lnTo>
                  <a:lnTo>
                    <a:pt x="28" y="1"/>
                  </a:lnTo>
                  <a:lnTo>
                    <a:pt x="24" y="0"/>
                  </a:lnTo>
                  <a:lnTo>
                    <a:pt x="18" y="0"/>
                  </a:lnTo>
                  <a:lnTo>
                    <a:pt x="17" y="0"/>
                  </a:lnTo>
                  <a:lnTo>
                    <a:pt x="17" y="0"/>
                  </a:lnTo>
                  <a:lnTo>
                    <a:pt x="11" y="1"/>
                  </a:lnTo>
                  <a:lnTo>
                    <a:pt x="4" y="4"/>
                  </a:lnTo>
                  <a:lnTo>
                    <a:pt x="1" y="11"/>
                  </a:lnTo>
                  <a:lnTo>
                    <a:pt x="0" y="17"/>
                  </a:lnTo>
                  <a:lnTo>
                    <a:pt x="0" y="17"/>
                  </a:lnTo>
                  <a:lnTo>
                    <a:pt x="0" y="68"/>
                  </a:lnTo>
                  <a:lnTo>
                    <a:pt x="1" y="120"/>
                  </a:lnTo>
                  <a:lnTo>
                    <a:pt x="3" y="173"/>
                  </a:lnTo>
                  <a:lnTo>
                    <a:pt x="4" y="224"/>
                  </a:lnTo>
                  <a:lnTo>
                    <a:pt x="4" y="224"/>
                  </a:lnTo>
                  <a:lnTo>
                    <a:pt x="4" y="228"/>
                  </a:lnTo>
                  <a:lnTo>
                    <a:pt x="5" y="232"/>
                  </a:lnTo>
                  <a:lnTo>
                    <a:pt x="9" y="237"/>
                  </a:lnTo>
                  <a:lnTo>
                    <a:pt x="14" y="239"/>
                  </a:lnTo>
                  <a:lnTo>
                    <a:pt x="21" y="241"/>
                  </a:lnTo>
                  <a:lnTo>
                    <a:pt x="26" y="239"/>
                  </a:lnTo>
                  <a:lnTo>
                    <a:pt x="33" y="237"/>
                  </a:lnTo>
                  <a:lnTo>
                    <a:pt x="37" y="232"/>
                  </a:lnTo>
                  <a:lnTo>
                    <a:pt x="37" y="228"/>
                  </a:lnTo>
                  <a:lnTo>
                    <a:pt x="38" y="224"/>
                  </a:lnTo>
                  <a:lnTo>
                    <a:pt x="38" y="224"/>
                  </a:lnTo>
                  <a:lnTo>
                    <a:pt x="37" y="174"/>
                  </a:lnTo>
                  <a:lnTo>
                    <a:pt x="35" y="124"/>
                  </a:lnTo>
                  <a:lnTo>
                    <a:pt x="34" y="73"/>
                  </a:lnTo>
                  <a:lnTo>
                    <a:pt x="34" y="24"/>
                  </a:lnTo>
                  <a:lnTo>
                    <a:pt x="34" y="2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29" name="chenying0907 786"/>
            <p:cNvSpPr/>
            <p:nvPr/>
          </p:nvSpPr>
          <p:spPr bwMode="auto">
            <a:xfrm>
              <a:off x="2347913" y="3505200"/>
              <a:ext cx="52388" cy="101600"/>
            </a:xfrm>
            <a:custGeom>
              <a:avLst/>
              <a:gdLst/>
              <a:ahLst/>
              <a:cxnLst>
                <a:cxn ang="0">
                  <a:pos x="129" y="229"/>
                </a:cxn>
                <a:cxn ang="0">
                  <a:pos x="129" y="229"/>
                </a:cxn>
                <a:cxn ang="0">
                  <a:pos x="119" y="203"/>
                </a:cxn>
                <a:cxn ang="0">
                  <a:pos x="109" y="176"/>
                </a:cxn>
                <a:cxn ang="0">
                  <a:pos x="87" y="123"/>
                </a:cxn>
                <a:cxn ang="0">
                  <a:pos x="87" y="123"/>
                </a:cxn>
                <a:cxn ang="0">
                  <a:pos x="82" y="109"/>
                </a:cxn>
                <a:cxn ang="0">
                  <a:pos x="76" y="93"/>
                </a:cxn>
                <a:cxn ang="0">
                  <a:pos x="72" y="79"/>
                </a:cxn>
                <a:cxn ang="0">
                  <a:pos x="66" y="63"/>
                </a:cxn>
                <a:cxn ang="0">
                  <a:pos x="66" y="63"/>
                </a:cxn>
                <a:cxn ang="0">
                  <a:pos x="58" y="49"/>
                </a:cxn>
                <a:cxn ang="0">
                  <a:pos x="49" y="36"/>
                </a:cxn>
                <a:cxn ang="0">
                  <a:pos x="40" y="23"/>
                </a:cxn>
                <a:cxn ang="0">
                  <a:pos x="32" y="8"/>
                </a:cxn>
                <a:cxn ang="0">
                  <a:pos x="32" y="8"/>
                </a:cxn>
                <a:cxn ang="0">
                  <a:pos x="29" y="6"/>
                </a:cxn>
                <a:cxn ang="0">
                  <a:pos x="27" y="3"/>
                </a:cxn>
                <a:cxn ang="0">
                  <a:pos x="21" y="0"/>
                </a:cxn>
                <a:cxn ang="0">
                  <a:pos x="15" y="0"/>
                </a:cxn>
                <a:cxn ang="0">
                  <a:pos x="10" y="3"/>
                </a:cxn>
                <a:cxn ang="0">
                  <a:pos x="4" y="7"/>
                </a:cxn>
                <a:cxn ang="0">
                  <a:pos x="0" y="12"/>
                </a:cxn>
                <a:cxn ang="0">
                  <a:pos x="0" y="19"/>
                </a:cxn>
                <a:cxn ang="0">
                  <a:pos x="0" y="23"/>
                </a:cxn>
                <a:cxn ang="0">
                  <a:pos x="2" y="27"/>
                </a:cxn>
                <a:cxn ang="0">
                  <a:pos x="2" y="27"/>
                </a:cxn>
                <a:cxn ang="0">
                  <a:pos x="8" y="37"/>
                </a:cxn>
                <a:cxn ang="0">
                  <a:pos x="16" y="46"/>
                </a:cxn>
                <a:cxn ang="0">
                  <a:pos x="24" y="57"/>
                </a:cxn>
                <a:cxn ang="0">
                  <a:pos x="31" y="68"/>
                </a:cxn>
                <a:cxn ang="0">
                  <a:pos x="31" y="68"/>
                </a:cxn>
                <a:cxn ang="0">
                  <a:pos x="38" y="87"/>
                </a:cxn>
                <a:cxn ang="0">
                  <a:pos x="45" y="106"/>
                </a:cxn>
                <a:cxn ang="0">
                  <a:pos x="51" y="125"/>
                </a:cxn>
                <a:cxn ang="0">
                  <a:pos x="58" y="144"/>
                </a:cxn>
                <a:cxn ang="0">
                  <a:pos x="58" y="144"/>
                </a:cxn>
                <a:cxn ang="0">
                  <a:pos x="80" y="194"/>
                </a:cxn>
                <a:cxn ang="0">
                  <a:pos x="89" y="219"/>
                </a:cxn>
                <a:cxn ang="0">
                  <a:pos x="97" y="245"/>
                </a:cxn>
                <a:cxn ang="0">
                  <a:pos x="97" y="245"/>
                </a:cxn>
                <a:cxn ang="0">
                  <a:pos x="100" y="250"/>
                </a:cxn>
                <a:cxn ang="0">
                  <a:pos x="105" y="254"/>
                </a:cxn>
                <a:cxn ang="0">
                  <a:pos x="110" y="257"/>
                </a:cxn>
                <a:cxn ang="0">
                  <a:pos x="116" y="257"/>
                </a:cxn>
                <a:cxn ang="0">
                  <a:pos x="122" y="255"/>
                </a:cxn>
                <a:cxn ang="0">
                  <a:pos x="126" y="251"/>
                </a:cxn>
                <a:cxn ang="0">
                  <a:pos x="130" y="246"/>
                </a:cxn>
                <a:cxn ang="0">
                  <a:pos x="131" y="240"/>
                </a:cxn>
                <a:cxn ang="0">
                  <a:pos x="131" y="238"/>
                </a:cxn>
                <a:cxn ang="0">
                  <a:pos x="131" y="238"/>
                </a:cxn>
                <a:cxn ang="0">
                  <a:pos x="130" y="233"/>
                </a:cxn>
                <a:cxn ang="0">
                  <a:pos x="129" y="229"/>
                </a:cxn>
                <a:cxn ang="0">
                  <a:pos x="129" y="229"/>
                </a:cxn>
              </a:cxnLst>
              <a:rect l="0" t="0" r="r" b="b"/>
              <a:pathLst>
                <a:path w="131" h="257">
                  <a:moveTo>
                    <a:pt x="129" y="229"/>
                  </a:moveTo>
                  <a:lnTo>
                    <a:pt x="129" y="229"/>
                  </a:lnTo>
                  <a:lnTo>
                    <a:pt x="119" y="203"/>
                  </a:lnTo>
                  <a:lnTo>
                    <a:pt x="109" y="176"/>
                  </a:lnTo>
                  <a:lnTo>
                    <a:pt x="87" y="123"/>
                  </a:lnTo>
                  <a:lnTo>
                    <a:pt x="87" y="123"/>
                  </a:lnTo>
                  <a:lnTo>
                    <a:pt x="82" y="109"/>
                  </a:lnTo>
                  <a:lnTo>
                    <a:pt x="76" y="93"/>
                  </a:lnTo>
                  <a:lnTo>
                    <a:pt x="72" y="79"/>
                  </a:lnTo>
                  <a:lnTo>
                    <a:pt x="66" y="63"/>
                  </a:lnTo>
                  <a:lnTo>
                    <a:pt x="66" y="63"/>
                  </a:lnTo>
                  <a:lnTo>
                    <a:pt x="58" y="49"/>
                  </a:lnTo>
                  <a:lnTo>
                    <a:pt x="49" y="36"/>
                  </a:lnTo>
                  <a:lnTo>
                    <a:pt x="40" y="23"/>
                  </a:lnTo>
                  <a:lnTo>
                    <a:pt x="32" y="8"/>
                  </a:lnTo>
                  <a:lnTo>
                    <a:pt x="32" y="8"/>
                  </a:lnTo>
                  <a:lnTo>
                    <a:pt x="29" y="6"/>
                  </a:lnTo>
                  <a:lnTo>
                    <a:pt x="27" y="3"/>
                  </a:lnTo>
                  <a:lnTo>
                    <a:pt x="21" y="0"/>
                  </a:lnTo>
                  <a:lnTo>
                    <a:pt x="15" y="0"/>
                  </a:lnTo>
                  <a:lnTo>
                    <a:pt x="10" y="3"/>
                  </a:lnTo>
                  <a:lnTo>
                    <a:pt x="4" y="7"/>
                  </a:lnTo>
                  <a:lnTo>
                    <a:pt x="0" y="12"/>
                  </a:lnTo>
                  <a:lnTo>
                    <a:pt x="0" y="19"/>
                  </a:lnTo>
                  <a:lnTo>
                    <a:pt x="0" y="23"/>
                  </a:lnTo>
                  <a:lnTo>
                    <a:pt x="2" y="27"/>
                  </a:lnTo>
                  <a:lnTo>
                    <a:pt x="2" y="27"/>
                  </a:lnTo>
                  <a:lnTo>
                    <a:pt x="8" y="37"/>
                  </a:lnTo>
                  <a:lnTo>
                    <a:pt x="16" y="46"/>
                  </a:lnTo>
                  <a:lnTo>
                    <a:pt x="24" y="57"/>
                  </a:lnTo>
                  <a:lnTo>
                    <a:pt x="31" y="68"/>
                  </a:lnTo>
                  <a:lnTo>
                    <a:pt x="31" y="68"/>
                  </a:lnTo>
                  <a:lnTo>
                    <a:pt x="38" y="87"/>
                  </a:lnTo>
                  <a:lnTo>
                    <a:pt x="45" y="106"/>
                  </a:lnTo>
                  <a:lnTo>
                    <a:pt x="51" y="125"/>
                  </a:lnTo>
                  <a:lnTo>
                    <a:pt x="58" y="144"/>
                  </a:lnTo>
                  <a:lnTo>
                    <a:pt x="58" y="144"/>
                  </a:lnTo>
                  <a:lnTo>
                    <a:pt x="80" y="194"/>
                  </a:lnTo>
                  <a:lnTo>
                    <a:pt x="89" y="219"/>
                  </a:lnTo>
                  <a:lnTo>
                    <a:pt x="97" y="245"/>
                  </a:lnTo>
                  <a:lnTo>
                    <a:pt x="97" y="245"/>
                  </a:lnTo>
                  <a:lnTo>
                    <a:pt x="100" y="250"/>
                  </a:lnTo>
                  <a:lnTo>
                    <a:pt x="105" y="254"/>
                  </a:lnTo>
                  <a:lnTo>
                    <a:pt x="110" y="257"/>
                  </a:lnTo>
                  <a:lnTo>
                    <a:pt x="116" y="257"/>
                  </a:lnTo>
                  <a:lnTo>
                    <a:pt x="122" y="255"/>
                  </a:lnTo>
                  <a:lnTo>
                    <a:pt x="126" y="251"/>
                  </a:lnTo>
                  <a:lnTo>
                    <a:pt x="130" y="246"/>
                  </a:lnTo>
                  <a:lnTo>
                    <a:pt x="131" y="240"/>
                  </a:lnTo>
                  <a:lnTo>
                    <a:pt x="131" y="238"/>
                  </a:lnTo>
                  <a:lnTo>
                    <a:pt x="131" y="238"/>
                  </a:lnTo>
                  <a:lnTo>
                    <a:pt x="130" y="233"/>
                  </a:lnTo>
                  <a:lnTo>
                    <a:pt x="129" y="229"/>
                  </a:lnTo>
                  <a:lnTo>
                    <a:pt x="129"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0" name="chenying0907 787"/>
            <p:cNvSpPr/>
            <p:nvPr/>
          </p:nvSpPr>
          <p:spPr bwMode="auto">
            <a:xfrm>
              <a:off x="2070101" y="3133725"/>
              <a:ext cx="482600" cy="66675"/>
            </a:xfrm>
            <a:custGeom>
              <a:avLst/>
              <a:gdLst/>
              <a:ahLst/>
              <a:cxnLst>
                <a:cxn ang="0">
                  <a:pos x="1214" y="145"/>
                </a:cxn>
                <a:cxn ang="0">
                  <a:pos x="1208" y="115"/>
                </a:cxn>
                <a:cxn ang="0">
                  <a:pos x="1202" y="92"/>
                </a:cxn>
                <a:cxn ang="0">
                  <a:pos x="1193" y="70"/>
                </a:cxn>
                <a:cxn ang="0">
                  <a:pos x="1170" y="50"/>
                </a:cxn>
                <a:cxn ang="0">
                  <a:pos x="1161" y="45"/>
                </a:cxn>
                <a:cxn ang="0">
                  <a:pos x="1131" y="33"/>
                </a:cxn>
                <a:cxn ang="0">
                  <a:pos x="1087" y="26"/>
                </a:cxn>
                <a:cxn ang="0">
                  <a:pos x="1044" y="26"/>
                </a:cxn>
                <a:cxn ang="0">
                  <a:pos x="1001" y="26"/>
                </a:cxn>
                <a:cxn ang="0">
                  <a:pos x="907" y="23"/>
                </a:cxn>
                <a:cxn ang="0">
                  <a:pos x="811" y="19"/>
                </a:cxn>
                <a:cxn ang="0">
                  <a:pos x="767" y="17"/>
                </a:cxn>
                <a:cxn ang="0">
                  <a:pos x="677" y="13"/>
                </a:cxn>
                <a:cxn ang="0">
                  <a:pos x="632" y="8"/>
                </a:cxn>
                <a:cxn ang="0">
                  <a:pos x="526" y="2"/>
                </a:cxn>
                <a:cxn ang="0">
                  <a:pos x="419" y="0"/>
                </a:cxn>
                <a:cxn ang="0">
                  <a:pos x="310" y="3"/>
                </a:cxn>
                <a:cxn ang="0">
                  <a:pos x="204" y="8"/>
                </a:cxn>
                <a:cxn ang="0">
                  <a:pos x="136" y="16"/>
                </a:cxn>
                <a:cxn ang="0">
                  <a:pos x="102" y="24"/>
                </a:cxn>
                <a:cxn ang="0">
                  <a:pos x="71" y="36"/>
                </a:cxn>
                <a:cxn ang="0">
                  <a:pos x="43" y="53"/>
                </a:cxn>
                <a:cxn ang="0">
                  <a:pos x="21" y="75"/>
                </a:cxn>
                <a:cxn ang="0">
                  <a:pos x="6" y="105"/>
                </a:cxn>
                <a:cxn ang="0">
                  <a:pos x="0" y="142"/>
                </a:cxn>
                <a:cxn ang="0">
                  <a:pos x="0" y="145"/>
                </a:cxn>
                <a:cxn ang="0">
                  <a:pos x="6" y="155"/>
                </a:cxn>
                <a:cxn ang="0">
                  <a:pos x="17" y="159"/>
                </a:cxn>
                <a:cxn ang="0">
                  <a:pos x="29" y="155"/>
                </a:cxn>
                <a:cxn ang="0">
                  <a:pos x="34" y="145"/>
                </a:cxn>
                <a:cxn ang="0">
                  <a:pos x="34" y="142"/>
                </a:cxn>
                <a:cxn ang="0">
                  <a:pos x="37" y="121"/>
                </a:cxn>
                <a:cxn ang="0">
                  <a:pos x="43" y="102"/>
                </a:cxn>
                <a:cxn ang="0">
                  <a:pos x="54" y="87"/>
                </a:cxn>
                <a:cxn ang="0">
                  <a:pos x="68" y="74"/>
                </a:cxn>
                <a:cxn ang="0">
                  <a:pos x="85" y="63"/>
                </a:cxn>
                <a:cxn ang="0">
                  <a:pos x="125" y="50"/>
                </a:cxn>
                <a:cxn ang="0">
                  <a:pos x="169" y="42"/>
                </a:cxn>
                <a:cxn ang="0">
                  <a:pos x="238" y="38"/>
                </a:cxn>
                <a:cxn ang="0">
                  <a:pos x="317" y="38"/>
                </a:cxn>
                <a:cxn ang="0">
                  <a:pos x="395" y="34"/>
                </a:cxn>
                <a:cxn ang="0">
                  <a:pos x="475" y="33"/>
                </a:cxn>
                <a:cxn ang="0">
                  <a:pos x="555" y="37"/>
                </a:cxn>
                <a:cxn ang="0">
                  <a:pos x="632" y="43"/>
                </a:cxn>
                <a:cxn ang="0">
                  <a:pos x="695" y="49"/>
                </a:cxn>
                <a:cxn ang="0">
                  <a:pos x="886" y="57"/>
                </a:cxn>
                <a:cxn ang="0">
                  <a:pos x="963" y="59"/>
                </a:cxn>
                <a:cxn ang="0">
                  <a:pos x="1042" y="60"/>
                </a:cxn>
                <a:cxn ang="0">
                  <a:pos x="1064" y="60"/>
                </a:cxn>
                <a:cxn ang="0">
                  <a:pos x="1108" y="66"/>
                </a:cxn>
                <a:cxn ang="0">
                  <a:pos x="1131" y="71"/>
                </a:cxn>
                <a:cxn ang="0">
                  <a:pos x="1144" y="76"/>
                </a:cxn>
                <a:cxn ang="0">
                  <a:pos x="1154" y="84"/>
                </a:cxn>
                <a:cxn ang="0">
                  <a:pos x="1167" y="105"/>
                </a:cxn>
                <a:cxn ang="0">
                  <a:pos x="1174" y="128"/>
                </a:cxn>
                <a:cxn ang="0">
                  <a:pos x="1180" y="155"/>
                </a:cxn>
                <a:cxn ang="0">
                  <a:pos x="1183" y="157"/>
                </a:cxn>
                <a:cxn ang="0">
                  <a:pos x="1189" y="164"/>
                </a:cxn>
                <a:cxn ang="0">
                  <a:pos x="1202" y="165"/>
                </a:cxn>
                <a:cxn ang="0">
                  <a:pos x="1213" y="159"/>
                </a:cxn>
                <a:cxn ang="0">
                  <a:pos x="1214" y="149"/>
                </a:cxn>
                <a:cxn ang="0">
                  <a:pos x="1214" y="145"/>
                </a:cxn>
              </a:cxnLst>
              <a:rect l="0" t="0" r="r" b="b"/>
              <a:pathLst>
                <a:path w="1214" h="166">
                  <a:moveTo>
                    <a:pt x="1214" y="145"/>
                  </a:moveTo>
                  <a:lnTo>
                    <a:pt x="1214" y="145"/>
                  </a:lnTo>
                  <a:lnTo>
                    <a:pt x="1210" y="130"/>
                  </a:lnTo>
                  <a:lnTo>
                    <a:pt x="1208" y="115"/>
                  </a:lnTo>
                  <a:lnTo>
                    <a:pt x="1205" y="104"/>
                  </a:lnTo>
                  <a:lnTo>
                    <a:pt x="1202" y="92"/>
                  </a:lnTo>
                  <a:lnTo>
                    <a:pt x="1199" y="80"/>
                  </a:lnTo>
                  <a:lnTo>
                    <a:pt x="1193" y="70"/>
                  </a:lnTo>
                  <a:lnTo>
                    <a:pt x="1184" y="59"/>
                  </a:lnTo>
                  <a:lnTo>
                    <a:pt x="1170" y="50"/>
                  </a:lnTo>
                  <a:lnTo>
                    <a:pt x="1170" y="50"/>
                  </a:lnTo>
                  <a:lnTo>
                    <a:pt x="1161" y="45"/>
                  </a:lnTo>
                  <a:lnTo>
                    <a:pt x="1150" y="40"/>
                  </a:lnTo>
                  <a:lnTo>
                    <a:pt x="1131" y="33"/>
                  </a:lnTo>
                  <a:lnTo>
                    <a:pt x="1110" y="29"/>
                  </a:lnTo>
                  <a:lnTo>
                    <a:pt x="1087" y="26"/>
                  </a:lnTo>
                  <a:lnTo>
                    <a:pt x="1065" y="26"/>
                  </a:lnTo>
                  <a:lnTo>
                    <a:pt x="1044" y="26"/>
                  </a:lnTo>
                  <a:lnTo>
                    <a:pt x="1001" y="26"/>
                  </a:lnTo>
                  <a:lnTo>
                    <a:pt x="1001" y="26"/>
                  </a:lnTo>
                  <a:lnTo>
                    <a:pt x="954" y="25"/>
                  </a:lnTo>
                  <a:lnTo>
                    <a:pt x="907" y="23"/>
                  </a:lnTo>
                  <a:lnTo>
                    <a:pt x="860" y="20"/>
                  </a:lnTo>
                  <a:lnTo>
                    <a:pt x="811" y="19"/>
                  </a:lnTo>
                  <a:lnTo>
                    <a:pt x="811" y="19"/>
                  </a:lnTo>
                  <a:lnTo>
                    <a:pt x="767" y="17"/>
                  </a:lnTo>
                  <a:lnTo>
                    <a:pt x="722" y="16"/>
                  </a:lnTo>
                  <a:lnTo>
                    <a:pt x="677" y="13"/>
                  </a:lnTo>
                  <a:lnTo>
                    <a:pt x="632" y="8"/>
                  </a:lnTo>
                  <a:lnTo>
                    <a:pt x="632" y="8"/>
                  </a:lnTo>
                  <a:lnTo>
                    <a:pt x="580" y="4"/>
                  </a:lnTo>
                  <a:lnTo>
                    <a:pt x="526" y="2"/>
                  </a:lnTo>
                  <a:lnTo>
                    <a:pt x="473" y="0"/>
                  </a:lnTo>
                  <a:lnTo>
                    <a:pt x="419" y="0"/>
                  </a:lnTo>
                  <a:lnTo>
                    <a:pt x="364" y="2"/>
                  </a:lnTo>
                  <a:lnTo>
                    <a:pt x="310" y="3"/>
                  </a:lnTo>
                  <a:lnTo>
                    <a:pt x="204" y="8"/>
                  </a:lnTo>
                  <a:lnTo>
                    <a:pt x="204" y="8"/>
                  </a:lnTo>
                  <a:lnTo>
                    <a:pt x="170" y="11"/>
                  </a:lnTo>
                  <a:lnTo>
                    <a:pt x="136" y="16"/>
                  </a:lnTo>
                  <a:lnTo>
                    <a:pt x="119" y="19"/>
                  </a:lnTo>
                  <a:lnTo>
                    <a:pt x="102" y="24"/>
                  </a:lnTo>
                  <a:lnTo>
                    <a:pt x="87" y="29"/>
                  </a:lnTo>
                  <a:lnTo>
                    <a:pt x="71" y="36"/>
                  </a:lnTo>
                  <a:lnTo>
                    <a:pt x="57" y="43"/>
                  </a:lnTo>
                  <a:lnTo>
                    <a:pt x="43" y="53"/>
                  </a:lnTo>
                  <a:lnTo>
                    <a:pt x="32" y="63"/>
                  </a:lnTo>
                  <a:lnTo>
                    <a:pt x="21" y="75"/>
                  </a:lnTo>
                  <a:lnTo>
                    <a:pt x="12" y="89"/>
                  </a:lnTo>
                  <a:lnTo>
                    <a:pt x="6" y="105"/>
                  </a:lnTo>
                  <a:lnTo>
                    <a:pt x="2" y="122"/>
                  </a:lnTo>
                  <a:lnTo>
                    <a:pt x="0" y="142"/>
                  </a:lnTo>
                  <a:lnTo>
                    <a:pt x="0" y="142"/>
                  </a:lnTo>
                  <a:lnTo>
                    <a:pt x="0" y="145"/>
                  </a:lnTo>
                  <a:lnTo>
                    <a:pt x="2" y="149"/>
                  </a:lnTo>
                  <a:lnTo>
                    <a:pt x="6" y="155"/>
                  </a:lnTo>
                  <a:lnTo>
                    <a:pt x="11" y="157"/>
                  </a:lnTo>
                  <a:lnTo>
                    <a:pt x="17" y="159"/>
                  </a:lnTo>
                  <a:lnTo>
                    <a:pt x="24" y="157"/>
                  </a:lnTo>
                  <a:lnTo>
                    <a:pt x="29" y="155"/>
                  </a:lnTo>
                  <a:lnTo>
                    <a:pt x="33" y="149"/>
                  </a:lnTo>
                  <a:lnTo>
                    <a:pt x="34" y="145"/>
                  </a:lnTo>
                  <a:lnTo>
                    <a:pt x="34" y="142"/>
                  </a:lnTo>
                  <a:lnTo>
                    <a:pt x="34" y="142"/>
                  </a:lnTo>
                  <a:lnTo>
                    <a:pt x="36" y="131"/>
                  </a:lnTo>
                  <a:lnTo>
                    <a:pt x="37" y="121"/>
                  </a:lnTo>
                  <a:lnTo>
                    <a:pt x="40" y="110"/>
                  </a:lnTo>
                  <a:lnTo>
                    <a:pt x="43" y="102"/>
                  </a:lnTo>
                  <a:lnTo>
                    <a:pt x="49" y="93"/>
                  </a:lnTo>
                  <a:lnTo>
                    <a:pt x="54" y="87"/>
                  </a:lnTo>
                  <a:lnTo>
                    <a:pt x="60" y="80"/>
                  </a:lnTo>
                  <a:lnTo>
                    <a:pt x="68" y="74"/>
                  </a:lnTo>
                  <a:lnTo>
                    <a:pt x="76" y="68"/>
                  </a:lnTo>
                  <a:lnTo>
                    <a:pt x="85" y="63"/>
                  </a:lnTo>
                  <a:lnTo>
                    <a:pt x="104" y="55"/>
                  </a:lnTo>
                  <a:lnTo>
                    <a:pt x="125" y="50"/>
                  </a:lnTo>
                  <a:lnTo>
                    <a:pt x="147" y="45"/>
                  </a:lnTo>
                  <a:lnTo>
                    <a:pt x="169" y="42"/>
                  </a:lnTo>
                  <a:lnTo>
                    <a:pt x="193" y="41"/>
                  </a:lnTo>
                  <a:lnTo>
                    <a:pt x="238" y="38"/>
                  </a:lnTo>
                  <a:lnTo>
                    <a:pt x="282" y="38"/>
                  </a:lnTo>
                  <a:lnTo>
                    <a:pt x="317" y="38"/>
                  </a:lnTo>
                  <a:lnTo>
                    <a:pt x="317" y="38"/>
                  </a:lnTo>
                  <a:lnTo>
                    <a:pt x="395" y="34"/>
                  </a:lnTo>
                  <a:lnTo>
                    <a:pt x="435" y="33"/>
                  </a:lnTo>
                  <a:lnTo>
                    <a:pt x="475" y="33"/>
                  </a:lnTo>
                  <a:lnTo>
                    <a:pt x="514" y="34"/>
                  </a:lnTo>
                  <a:lnTo>
                    <a:pt x="555" y="37"/>
                  </a:lnTo>
                  <a:lnTo>
                    <a:pt x="594" y="40"/>
                  </a:lnTo>
                  <a:lnTo>
                    <a:pt x="632" y="43"/>
                  </a:lnTo>
                  <a:lnTo>
                    <a:pt x="632" y="43"/>
                  </a:lnTo>
                  <a:lnTo>
                    <a:pt x="695" y="49"/>
                  </a:lnTo>
                  <a:lnTo>
                    <a:pt x="759" y="51"/>
                  </a:lnTo>
                  <a:lnTo>
                    <a:pt x="886" y="57"/>
                  </a:lnTo>
                  <a:lnTo>
                    <a:pt x="886" y="57"/>
                  </a:lnTo>
                  <a:lnTo>
                    <a:pt x="963" y="59"/>
                  </a:lnTo>
                  <a:lnTo>
                    <a:pt x="1002" y="60"/>
                  </a:lnTo>
                  <a:lnTo>
                    <a:pt x="1042" y="60"/>
                  </a:lnTo>
                  <a:lnTo>
                    <a:pt x="1042" y="60"/>
                  </a:lnTo>
                  <a:lnTo>
                    <a:pt x="1064" y="60"/>
                  </a:lnTo>
                  <a:lnTo>
                    <a:pt x="1086" y="62"/>
                  </a:lnTo>
                  <a:lnTo>
                    <a:pt x="1108" y="66"/>
                  </a:lnTo>
                  <a:lnTo>
                    <a:pt x="1131" y="71"/>
                  </a:lnTo>
                  <a:lnTo>
                    <a:pt x="1131" y="71"/>
                  </a:lnTo>
                  <a:lnTo>
                    <a:pt x="1137" y="74"/>
                  </a:lnTo>
                  <a:lnTo>
                    <a:pt x="1144" y="76"/>
                  </a:lnTo>
                  <a:lnTo>
                    <a:pt x="1150" y="80"/>
                  </a:lnTo>
                  <a:lnTo>
                    <a:pt x="1154" y="84"/>
                  </a:lnTo>
                  <a:lnTo>
                    <a:pt x="1162" y="93"/>
                  </a:lnTo>
                  <a:lnTo>
                    <a:pt x="1167" y="105"/>
                  </a:lnTo>
                  <a:lnTo>
                    <a:pt x="1171" y="117"/>
                  </a:lnTo>
                  <a:lnTo>
                    <a:pt x="1174" y="128"/>
                  </a:lnTo>
                  <a:lnTo>
                    <a:pt x="1178" y="142"/>
                  </a:lnTo>
                  <a:lnTo>
                    <a:pt x="1180" y="155"/>
                  </a:lnTo>
                  <a:lnTo>
                    <a:pt x="1180" y="155"/>
                  </a:lnTo>
                  <a:lnTo>
                    <a:pt x="1183" y="157"/>
                  </a:lnTo>
                  <a:lnTo>
                    <a:pt x="1184" y="160"/>
                  </a:lnTo>
                  <a:lnTo>
                    <a:pt x="1189" y="164"/>
                  </a:lnTo>
                  <a:lnTo>
                    <a:pt x="1196" y="166"/>
                  </a:lnTo>
                  <a:lnTo>
                    <a:pt x="1202" y="165"/>
                  </a:lnTo>
                  <a:lnTo>
                    <a:pt x="1209" y="162"/>
                  </a:lnTo>
                  <a:lnTo>
                    <a:pt x="1213" y="159"/>
                  </a:lnTo>
                  <a:lnTo>
                    <a:pt x="1214" y="152"/>
                  </a:lnTo>
                  <a:lnTo>
                    <a:pt x="1214" y="149"/>
                  </a:lnTo>
                  <a:lnTo>
                    <a:pt x="1214" y="145"/>
                  </a:lnTo>
                  <a:lnTo>
                    <a:pt x="1214" y="14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1" name="chenying0907 788"/>
            <p:cNvSpPr/>
            <p:nvPr/>
          </p:nvSpPr>
          <p:spPr bwMode="auto">
            <a:xfrm>
              <a:off x="2065338" y="3182938"/>
              <a:ext cx="488950" cy="465138"/>
            </a:xfrm>
            <a:custGeom>
              <a:avLst/>
              <a:gdLst/>
              <a:ahLst/>
              <a:cxnLst>
                <a:cxn ang="0">
                  <a:pos x="1227" y="941"/>
                </a:cxn>
                <a:cxn ang="0">
                  <a:pos x="1205" y="932"/>
                </a:cxn>
                <a:cxn ang="0">
                  <a:pos x="1194" y="948"/>
                </a:cxn>
                <a:cxn ang="0">
                  <a:pos x="1193" y="1003"/>
                </a:cxn>
                <a:cxn ang="0">
                  <a:pos x="1181" y="1034"/>
                </a:cxn>
                <a:cxn ang="0">
                  <a:pos x="1148" y="1072"/>
                </a:cxn>
                <a:cxn ang="0">
                  <a:pos x="1103" y="1109"/>
                </a:cxn>
                <a:cxn ang="0">
                  <a:pos x="1061" y="1121"/>
                </a:cxn>
                <a:cxn ang="0">
                  <a:pos x="974" y="1126"/>
                </a:cxn>
                <a:cxn ang="0">
                  <a:pos x="926" y="1135"/>
                </a:cxn>
                <a:cxn ang="0">
                  <a:pos x="807" y="1132"/>
                </a:cxn>
                <a:cxn ang="0">
                  <a:pos x="708" y="1123"/>
                </a:cxn>
                <a:cxn ang="0">
                  <a:pos x="434" y="1111"/>
                </a:cxn>
                <a:cxn ang="0">
                  <a:pos x="284" y="1106"/>
                </a:cxn>
                <a:cxn ang="0">
                  <a:pos x="135" y="1089"/>
                </a:cxn>
                <a:cxn ang="0">
                  <a:pos x="88" y="1064"/>
                </a:cxn>
                <a:cxn ang="0">
                  <a:pos x="51" y="1009"/>
                </a:cxn>
                <a:cxn ang="0">
                  <a:pos x="36" y="940"/>
                </a:cxn>
                <a:cxn ang="0">
                  <a:pos x="33" y="853"/>
                </a:cxn>
                <a:cxn ang="0">
                  <a:pos x="44" y="764"/>
                </a:cxn>
                <a:cxn ang="0">
                  <a:pos x="46" y="702"/>
                </a:cxn>
                <a:cxn ang="0">
                  <a:pos x="47" y="573"/>
                </a:cxn>
                <a:cxn ang="0">
                  <a:pos x="38" y="437"/>
                </a:cxn>
                <a:cxn ang="0">
                  <a:pos x="48" y="305"/>
                </a:cxn>
                <a:cxn ang="0">
                  <a:pos x="46" y="161"/>
                </a:cxn>
                <a:cxn ang="0">
                  <a:pos x="40" y="16"/>
                </a:cxn>
                <a:cxn ang="0">
                  <a:pos x="30" y="0"/>
                </a:cxn>
                <a:cxn ang="0">
                  <a:pos x="8" y="9"/>
                </a:cxn>
                <a:cxn ang="0">
                  <a:pos x="8" y="57"/>
                </a:cxn>
                <a:cxn ang="0">
                  <a:pos x="13" y="261"/>
                </a:cxn>
                <a:cxn ang="0">
                  <a:pos x="6" y="365"/>
                </a:cxn>
                <a:cxn ang="0">
                  <a:pos x="10" y="513"/>
                </a:cxn>
                <a:cxn ang="0">
                  <a:pos x="13" y="599"/>
                </a:cxn>
                <a:cxn ang="0">
                  <a:pos x="9" y="715"/>
                </a:cxn>
                <a:cxn ang="0">
                  <a:pos x="0" y="883"/>
                </a:cxn>
                <a:cxn ang="0">
                  <a:pos x="12" y="996"/>
                </a:cxn>
                <a:cxn ang="0">
                  <a:pos x="34" y="1051"/>
                </a:cxn>
                <a:cxn ang="0">
                  <a:pos x="74" y="1094"/>
                </a:cxn>
                <a:cxn ang="0">
                  <a:pos x="137" y="1123"/>
                </a:cxn>
                <a:cxn ang="0">
                  <a:pos x="196" y="1134"/>
                </a:cxn>
                <a:cxn ang="0">
                  <a:pos x="316" y="1136"/>
                </a:cxn>
                <a:cxn ang="0">
                  <a:pos x="462" y="1148"/>
                </a:cxn>
                <a:cxn ang="0">
                  <a:pos x="638" y="1155"/>
                </a:cxn>
                <a:cxn ang="0">
                  <a:pos x="815" y="1166"/>
                </a:cxn>
                <a:cxn ang="0">
                  <a:pos x="902" y="1169"/>
                </a:cxn>
                <a:cxn ang="0">
                  <a:pos x="967" y="1162"/>
                </a:cxn>
                <a:cxn ang="0">
                  <a:pos x="1075" y="1155"/>
                </a:cxn>
                <a:cxn ang="0">
                  <a:pos x="1126" y="1134"/>
                </a:cxn>
                <a:cxn ang="0">
                  <a:pos x="1184" y="1085"/>
                </a:cxn>
                <a:cxn ang="0">
                  <a:pos x="1215" y="1042"/>
                </a:cxn>
                <a:cxn ang="0">
                  <a:pos x="1228" y="982"/>
                </a:cxn>
              </a:cxnLst>
              <a:rect l="0" t="0" r="r" b="b"/>
              <a:pathLst>
                <a:path w="1228" h="1170">
                  <a:moveTo>
                    <a:pt x="1228" y="948"/>
                  </a:moveTo>
                  <a:lnTo>
                    <a:pt x="1228" y="948"/>
                  </a:lnTo>
                  <a:lnTo>
                    <a:pt x="1228" y="944"/>
                  </a:lnTo>
                  <a:lnTo>
                    <a:pt x="1227" y="941"/>
                  </a:lnTo>
                  <a:lnTo>
                    <a:pt x="1223" y="936"/>
                  </a:lnTo>
                  <a:lnTo>
                    <a:pt x="1218" y="932"/>
                  </a:lnTo>
                  <a:lnTo>
                    <a:pt x="1211" y="931"/>
                  </a:lnTo>
                  <a:lnTo>
                    <a:pt x="1205" y="932"/>
                  </a:lnTo>
                  <a:lnTo>
                    <a:pt x="1199" y="936"/>
                  </a:lnTo>
                  <a:lnTo>
                    <a:pt x="1195" y="941"/>
                  </a:lnTo>
                  <a:lnTo>
                    <a:pt x="1194" y="944"/>
                  </a:lnTo>
                  <a:lnTo>
                    <a:pt x="1194" y="948"/>
                  </a:lnTo>
                  <a:lnTo>
                    <a:pt x="1194" y="948"/>
                  </a:lnTo>
                  <a:lnTo>
                    <a:pt x="1194" y="970"/>
                  </a:lnTo>
                  <a:lnTo>
                    <a:pt x="1194" y="992"/>
                  </a:lnTo>
                  <a:lnTo>
                    <a:pt x="1193" y="1003"/>
                  </a:lnTo>
                  <a:lnTo>
                    <a:pt x="1190" y="1013"/>
                  </a:lnTo>
                  <a:lnTo>
                    <a:pt x="1186" y="1024"/>
                  </a:lnTo>
                  <a:lnTo>
                    <a:pt x="1181" y="1034"/>
                  </a:lnTo>
                  <a:lnTo>
                    <a:pt x="1181" y="1034"/>
                  </a:lnTo>
                  <a:lnTo>
                    <a:pt x="1175" y="1045"/>
                  </a:lnTo>
                  <a:lnTo>
                    <a:pt x="1167" y="1055"/>
                  </a:lnTo>
                  <a:lnTo>
                    <a:pt x="1158" y="1064"/>
                  </a:lnTo>
                  <a:lnTo>
                    <a:pt x="1148" y="1072"/>
                  </a:lnTo>
                  <a:lnTo>
                    <a:pt x="1130" y="1089"/>
                  </a:lnTo>
                  <a:lnTo>
                    <a:pt x="1110" y="1104"/>
                  </a:lnTo>
                  <a:lnTo>
                    <a:pt x="1110" y="1104"/>
                  </a:lnTo>
                  <a:lnTo>
                    <a:pt x="1103" y="1109"/>
                  </a:lnTo>
                  <a:lnTo>
                    <a:pt x="1095" y="1113"/>
                  </a:lnTo>
                  <a:lnTo>
                    <a:pt x="1086" y="1117"/>
                  </a:lnTo>
                  <a:lnTo>
                    <a:pt x="1078" y="1118"/>
                  </a:lnTo>
                  <a:lnTo>
                    <a:pt x="1061" y="1121"/>
                  </a:lnTo>
                  <a:lnTo>
                    <a:pt x="1044" y="1122"/>
                  </a:lnTo>
                  <a:lnTo>
                    <a:pt x="1008" y="1122"/>
                  </a:lnTo>
                  <a:lnTo>
                    <a:pt x="991" y="1122"/>
                  </a:lnTo>
                  <a:lnTo>
                    <a:pt x="974" y="1126"/>
                  </a:lnTo>
                  <a:lnTo>
                    <a:pt x="974" y="1126"/>
                  </a:lnTo>
                  <a:lnTo>
                    <a:pt x="959" y="1130"/>
                  </a:lnTo>
                  <a:lnTo>
                    <a:pt x="943" y="1132"/>
                  </a:lnTo>
                  <a:lnTo>
                    <a:pt x="926" y="1135"/>
                  </a:lnTo>
                  <a:lnTo>
                    <a:pt x="909" y="1136"/>
                  </a:lnTo>
                  <a:lnTo>
                    <a:pt x="876" y="1136"/>
                  </a:lnTo>
                  <a:lnTo>
                    <a:pt x="842" y="1135"/>
                  </a:lnTo>
                  <a:lnTo>
                    <a:pt x="807" y="1132"/>
                  </a:lnTo>
                  <a:lnTo>
                    <a:pt x="774" y="1130"/>
                  </a:lnTo>
                  <a:lnTo>
                    <a:pt x="740" y="1126"/>
                  </a:lnTo>
                  <a:lnTo>
                    <a:pt x="708" y="1123"/>
                  </a:lnTo>
                  <a:lnTo>
                    <a:pt x="708" y="1123"/>
                  </a:lnTo>
                  <a:lnTo>
                    <a:pt x="640" y="1121"/>
                  </a:lnTo>
                  <a:lnTo>
                    <a:pt x="570" y="1118"/>
                  </a:lnTo>
                  <a:lnTo>
                    <a:pt x="502" y="1115"/>
                  </a:lnTo>
                  <a:lnTo>
                    <a:pt x="434" y="1111"/>
                  </a:lnTo>
                  <a:lnTo>
                    <a:pt x="434" y="1111"/>
                  </a:lnTo>
                  <a:lnTo>
                    <a:pt x="396" y="1109"/>
                  </a:lnTo>
                  <a:lnTo>
                    <a:pt x="360" y="1108"/>
                  </a:lnTo>
                  <a:lnTo>
                    <a:pt x="284" y="1106"/>
                  </a:lnTo>
                  <a:lnTo>
                    <a:pt x="246" y="1104"/>
                  </a:lnTo>
                  <a:lnTo>
                    <a:pt x="208" y="1101"/>
                  </a:lnTo>
                  <a:lnTo>
                    <a:pt x="171" y="1096"/>
                  </a:lnTo>
                  <a:lnTo>
                    <a:pt x="135" y="1089"/>
                  </a:lnTo>
                  <a:lnTo>
                    <a:pt x="135" y="1089"/>
                  </a:lnTo>
                  <a:lnTo>
                    <a:pt x="116" y="1083"/>
                  </a:lnTo>
                  <a:lnTo>
                    <a:pt x="101" y="1075"/>
                  </a:lnTo>
                  <a:lnTo>
                    <a:pt x="88" y="1064"/>
                  </a:lnTo>
                  <a:lnTo>
                    <a:pt x="76" y="1053"/>
                  </a:lnTo>
                  <a:lnTo>
                    <a:pt x="65" y="1040"/>
                  </a:lnTo>
                  <a:lnTo>
                    <a:pt x="57" y="1025"/>
                  </a:lnTo>
                  <a:lnTo>
                    <a:pt x="51" y="1009"/>
                  </a:lnTo>
                  <a:lnTo>
                    <a:pt x="46" y="992"/>
                  </a:lnTo>
                  <a:lnTo>
                    <a:pt x="42" y="975"/>
                  </a:lnTo>
                  <a:lnTo>
                    <a:pt x="38" y="957"/>
                  </a:lnTo>
                  <a:lnTo>
                    <a:pt x="36" y="940"/>
                  </a:lnTo>
                  <a:lnTo>
                    <a:pt x="35" y="922"/>
                  </a:lnTo>
                  <a:lnTo>
                    <a:pt x="34" y="887"/>
                  </a:lnTo>
                  <a:lnTo>
                    <a:pt x="33" y="853"/>
                  </a:lnTo>
                  <a:lnTo>
                    <a:pt x="33" y="853"/>
                  </a:lnTo>
                  <a:lnTo>
                    <a:pt x="34" y="838"/>
                  </a:lnTo>
                  <a:lnTo>
                    <a:pt x="35" y="824"/>
                  </a:lnTo>
                  <a:lnTo>
                    <a:pt x="39" y="794"/>
                  </a:lnTo>
                  <a:lnTo>
                    <a:pt x="44" y="764"/>
                  </a:lnTo>
                  <a:lnTo>
                    <a:pt x="46" y="748"/>
                  </a:lnTo>
                  <a:lnTo>
                    <a:pt x="46" y="734"/>
                  </a:lnTo>
                  <a:lnTo>
                    <a:pt x="46" y="734"/>
                  </a:lnTo>
                  <a:lnTo>
                    <a:pt x="46" y="702"/>
                  </a:lnTo>
                  <a:lnTo>
                    <a:pt x="47" y="672"/>
                  </a:lnTo>
                  <a:lnTo>
                    <a:pt x="48" y="612"/>
                  </a:lnTo>
                  <a:lnTo>
                    <a:pt x="48" y="612"/>
                  </a:lnTo>
                  <a:lnTo>
                    <a:pt x="47" y="573"/>
                  </a:lnTo>
                  <a:lnTo>
                    <a:pt x="46" y="533"/>
                  </a:lnTo>
                  <a:lnTo>
                    <a:pt x="39" y="455"/>
                  </a:lnTo>
                  <a:lnTo>
                    <a:pt x="39" y="455"/>
                  </a:lnTo>
                  <a:lnTo>
                    <a:pt x="38" y="437"/>
                  </a:lnTo>
                  <a:lnTo>
                    <a:pt x="38" y="417"/>
                  </a:lnTo>
                  <a:lnTo>
                    <a:pt x="42" y="379"/>
                  </a:lnTo>
                  <a:lnTo>
                    <a:pt x="46" y="341"/>
                  </a:lnTo>
                  <a:lnTo>
                    <a:pt x="48" y="305"/>
                  </a:lnTo>
                  <a:lnTo>
                    <a:pt x="48" y="305"/>
                  </a:lnTo>
                  <a:lnTo>
                    <a:pt x="50" y="268"/>
                  </a:lnTo>
                  <a:lnTo>
                    <a:pt x="50" y="231"/>
                  </a:lnTo>
                  <a:lnTo>
                    <a:pt x="46" y="161"/>
                  </a:lnTo>
                  <a:lnTo>
                    <a:pt x="43" y="89"/>
                  </a:lnTo>
                  <a:lnTo>
                    <a:pt x="42" y="52"/>
                  </a:lnTo>
                  <a:lnTo>
                    <a:pt x="40" y="16"/>
                  </a:lnTo>
                  <a:lnTo>
                    <a:pt x="40" y="16"/>
                  </a:lnTo>
                  <a:lnTo>
                    <a:pt x="40" y="12"/>
                  </a:lnTo>
                  <a:lnTo>
                    <a:pt x="39" y="9"/>
                  </a:lnTo>
                  <a:lnTo>
                    <a:pt x="35" y="4"/>
                  </a:lnTo>
                  <a:lnTo>
                    <a:pt x="30" y="0"/>
                  </a:lnTo>
                  <a:lnTo>
                    <a:pt x="23" y="0"/>
                  </a:lnTo>
                  <a:lnTo>
                    <a:pt x="17" y="0"/>
                  </a:lnTo>
                  <a:lnTo>
                    <a:pt x="12" y="4"/>
                  </a:lnTo>
                  <a:lnTo>
                    <a:pt x="8" y="9"/>
                  </a:lnTo>
                  <a:lnTo>
                    <a:pt x="6" y="12"/>
                  </a:lnTo>
                  <a:lnTo>
                    <a:pt x="6" y="16"/>
                  </a:lnTo>
                  <a:lnTo>
                    <a:pt x="6" y="16"/>
                  </a:lnTo>
                  <a:lnTo>
                    <a:pt x="8" y="57"/>
                  </a:lnTo>
                  <a:lnTo>
                    <a:pt x="9" y="98"/>
                  </a:lnTo>
                  <a:lnTo>
                    <a:pt x="12" y="180"/>
                  </a:lnTo>
                  <a:lnTo>
                    <a:pt x="13" y="221"/>
                  </a:lnTo>
                  <a:lnTo>
                    <a:pt x="13" y="261"/>
                  </a:lnTo>
                  <a:lnTo>
                    <a:pt x="12" y="303"/>
                  </a:lnTo>
                  <a:lnTo>
                    <a:pt x="8" y="344"/>
                  </a:lnTo>
                  <a:lnTo>
                    <a:pt x="8" y="344"/>
                  </a:lnTo>
                  <a:lnTo>
                    <a:pt x="6" y="365"/>
                  </a:lnTo>
                  <a:lnTo>
                    <a:pt x="5" y="386"/>
                  </a:lnTo>
                  <a:lnTo>
                    <a:pt x="5" y="428"/>
                  </a:lnTo>
                  <a:lnTo>
                    <a:pt x="8" y="471"/>
                  </a:lnTo>
                  <a:lnTo>
                    <a:pt x="10" y="513"/>
                  </a:lnTo>
                  <a:lnTo>
                    <a:pt x="10" y="513"/>
                  </a:lnTo>
                  <a:lnTo>
                    <a:pt x="13" y="533"/>
                  </a:lnTo>
                  <a:lnTo>
                    <a:pt x="13" y="556"/>
                  </a:lnTo>
                  <a:lnTo>
                    <a:pt x="13" y="599"/>
                  </a:lnTo>
                  <a:lnTo>
                    <a:pt x="12" y="641"/>
                  </a:lnTo>
                  <a:lnTo>
                    <a:pt x="10" y="684"/>
                  </a:lnTo>
                  <a:lnTo>
                    <a:pt x="10" y="684"/>
                  </a:lnTo>
                  <a:lnTo>
                    <a:pt x="9" y="715"/>
                  </a:lnTo>
                  <a:lnTo>
                    <a:pt x="8" y="747"/>
                  </a:lnTo>
                  <a:lnTo>
                    <a:pt x="2" y="815"/>
                  </a:lnTo>
                  <a:lnTo>
                    <a:pt x="1" y="849"/>
                  </a:lnTo>
                  <a:lnTo>
                    <a:pt x="0" y="883"/>
                  </a:lnTo>
                  <a:lnTo>
                    <a:pt x="0" y="917"/>
                  </a:lnTo>
                  <a:lnTo>
                    <a:pt x="2" y="949"/>
                  </a:lnTo>
                  <a:lnTo>
                    <a:pt x="8" y="981"/>
                  </a:lnTo>
                  <a:lnTo>
                    <a:pt x="12" y="996"/>
                  </a:lnTo>
                  <a:lnTo>
                    <a:pt x="16" y="1011"/>
                  </a:lnTo>
                  <a:lnTo>
                    <a:pt x="21" y="1025"/>
                  </a:lnTo>
                  <a:lnTo>
                    <a:pt x="27" y="1038"/>
                  </a:lnTo>
                  <a:lnTo>
                    <a:pt x="34" y="1051"/>
                  </a:lnTo>
                  <a:lnTo>
                    <a:pt x="43" y="1063"/>
                  </a:lnTo>
                  <a:lnTo>
                    <a:pt x="52" y="1075"/>
                  </a:lnTo>
                  <a:lnTo>
                    <a:pt x="63" y="1085"/>
                  </a:lnTo>
                  <a:lnTo>
                    <a:pt x="74" y="1094"/>
                  </a:lnTo>
                  <a:lnTo>
                    <a:pt x="88" y="1104"/>
                  </a:lnTo>
                  <a:lnTo>
                    <a:pt x="103" y="1111"/>
                  </a:lnTo>
                  <a:lnTo>
                    <a:pt x="119" y="1118"/>
                  </a:lnTo>
                  <a:lnTo>
                    <a:pt x="137" y="1123"/>
                  </a:lnTo>
                  <a:lnTo>
                    <a:pt x="156" y="1128"/>
                  </a:lnTo>
                  <a:lnTo>
                    <a:pt x="156" y="1128"/>
                  </a:lnTo>
                  <a:lnTo>
                    <a:pt x="176" y="1131"/>
                  </a:lnTo>
                  <a:lnTo>
                    <a:pt x="196" y="1134"/>
                  </a:lnTo>
                  <a:lnTo>
                    <a:pt x="237" y="1136"/>
                  </a:lnTo>
                  <a:lnTo>
                    <a:pt x="277" y="1136"/>
                  </a:lnTo>
                  <a:lnTo>
                    <a:pt x="316" y="1136"/>
                  </a:lnTo>
                  <a:lnTo>
                    <a:pt x="316" y="1136"/>
                  </a:lnTo>
                  <a:lnTo>
                    <a:pt x="353" y="1138"/>
                  </a:lnTo>
                  <a:lnTo>
                    <a:pt x="388" y="1142"/>
                  </a:lnTo>
                  <a:lnTo>
                    <a:pt x="425" y="1144"/>
                  </a:lnTo>
                  <a:lnTo>
                    <a:pt x="462" y="1148"/>
                  </a:lnTo>
                  <a:lnTo>
                    <a:pt x="462" y="1148"/>
                  </a:lnTo>
                  <a:lnTo>
                    <a:pt x="505" y="1151"/>
                  </a:lnTo>
                  <a:lnTo>
                    <a:pt x="549" y="1152"/>
                  </a:lnTo>
                  <a:lnTo>
                    <a:pt x="638" y="1155"/>
                  </a:lnTo>
                  <a:lnTo>
                    <a:pt x="683" y="1156"/>
                  </a:lnTo>
                  <a:lnTo>
                    <a:pt x="727" y="1157"/>
                  </a:lnTo>
                  <a:lnTo>
                    <a:pt x="770" y="1161"/>
                  </a:lnTo>
                  <a:lnTo>
                    <a:pt x="815" y="1166"/>
                  </a:lnTo>
                  <a:lnTo>
                    <a:pt x="815" y="1166"/>
                  </a:lnTo>
                  <a:lnTo>
                    <a:pt x="842" y="1169"/>
                  </a:lnTo>
                  <a:lnTo>
                    <a:pt x="872" y="1170"/>
                  </a:lnTo>
                  <a:lnTo>
                    <a:pt x="902" y="1169"/>
                  </a:lnTo>
                  <a:lnTo>
                    <a:pt x="930" y="1165"/>
                  </a:lnTo>
                  <a:lnTo>
                    <a:pt x="930" y="1165"/>
                  </a:lnTo>
                  <a:lnTo>
                    <a:pt x="948" y="1164"/>
                  </a:lnTo>
                  <a:lnTo>
                    <a:pt x="967" y="1162"/>
                  </a:lnTo>
                  <a:lnTo>
                    <a:pt x="1003" y="1161"/>
                  </a:lnTo>
                  <a:lnTo>
                    <a:pt x="1040" y="1160"/>
                  </a:lnTo>
                  <a:lnTo>
                    <a:pt x="1058" y="1159"/>
                  </a:lnTo>
                  <a:lnTo>
                    <a:pt x="1075" y="1155"/>
                  </a:lnTo>
                  <a:lnTo>
                    <a:pt x="1075" y="1155"/>
                  </a:lnTo>
                  <a:lnTo>
                    <a:pt x="1093" y="1149"/>
                  </a:lnTo>
                  <a:lnTo>
                    <a:pt x="1110" y="1143"/>
                  </a:lnTo>
                  <a:lnTo>
                    <a:pt x="1126" y="1134"/>
                  </a:lnTo>
                  <a:lnTo>
                    <a:pt x="1142" y="1123"/>
                  </a:lnTo>
                  <a:lnTo>
                    <a:pt x="1156" y="1111"/>
                  </a:lnTo>
                  <a:lnTo>
                    <a:pt x="1171" y="1098"/>
                  </a:lnTo>
                  <a:lnTo>
                    <a:pt x="1184" y="1085"/>
                  </a:lnTo>
                  <a:lnTo>
                    <a:pt x="1197" y="1071"/>
                  </a:lnTo>
                  <a:lnTo>
                    <a:pt x="1197" y="1071"/>
                  </a:lnTo>
                  <a:lnTo>
                    <a:pt x="1207" y="1057"/>
                  </a:lnTo>
                  <a:lnTo>
                    <a:pt x="1215" y="1042"/>
                  </a:lnTo>
                  <a:lnTo>
                    <a:pt x="1222" y="1028"/>
                  </a:lnTo>
                  <a:lnTo>
                    <a:pt x="1224" y="1013"/>
                  </a:lnTo>
                  <a:lnTo>
                    <a:pt x="1227" y="998"/>
                  </a:lnTo>
                  <a:lnTo>
                    <a:pt x="1228" y="982"/>
                  </a:lnTo>
                  <a:lnTo>
                    <a:pt x="1228" y="948"/>
                  </a:lnTo>
                  <a:lnTo>
                    <a:pt x="1228" y="94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2" name="chenying0907 789"/>
            <p:cNvSpPr/>
            <p:nvPr/>
          </p:nvSpPr>
          <p:spPr bwMode="auto">
            <a:xfrm>
              <a:off x="2540001" y="3187700"/>
              <a:ext cx="14288" cy="381000"/>
            </a:xfrm>
            <a:custGeom>
              <a:avLst/>
              <a:gdLst/>
              <a:ahLst/>
              <a:cxnLst>
                <a:cxn ang="0">
                  <a:pos x="0" y="17"/>
                </a:cxn>
                <a:cxn ang="0">
                  <a:pos x="0" y="942"/>
                </a:cxn>
                <a:cxn ang="0">
                  <a:pos x="0" y="942"/>
                </a:cxn>
                <a:cxn ang="0">
                  <a:pos x="0" y="946"/>
                </a:cxn>
                <a:cxn ang="0">
                  <a:pos x="1" y="950"/>
                </a:cxn>
                <a:cxn ang="0">
                  <a:pos x="5" y="955"/>
                </a:cxn>
                <a:cxn ang="0">
                  <a:pos x="11" y="958"/>
                </a:cxn>
                <a:cxn ang="0">
                  <a:pos x="17" y="959"/>
                </a:cxn>
                <a:cxn ang="0">
                  <a:pos x="24" y="958"/>
                </a:cxn>
                <a:cxn ang="0">
                  <a:pos x="29" y="955"/>
                </a:cxn>
                <a:cxn ang="0">
                  <a:pos x="33" y="950"/>
                </a:cxn>
                <a:cxn ang="0">
                  <a:pos x="34" y="946"/>
                </a:cxn>
                <a:cxn ang="0">
                  <a:pos x="34" y="942"/>
                </a:cxn>
                <a:cxn ang="0">
                  <a:pos x="34" y="17"/>
                </a:cxn>
                <a:cxn ang="0">
                  <a:pos x="34" y="17"/>
                </a:cxn>
                <a:cxn ang="0">
                  <a:pos x="34" y="13"/>
                </a:cxn>
                <a:cxn ang="0">
                  <a:pos x="33" y="9"/>
                </a:cxn>
                <a:cxn ang="0">
                  <a:pos x="29" y="4"/>
                </a:cxn>
                <a:cxn ang="0">
                  <a:pos x="24" y="2"/>
                </a:cxn>
                <a:cxn ang="0">
                  <a:pos x="17" y="0"/>
                </a:cxn>
                <a:cxn ang="0">
                  <a:pos x="11" y="2"/>
                </a:cxn>
                <a:cxn ang="0">
                  <a:pos x="5" y="4"/>
                </a:cxn>
                <a:cxn ang="0">
                  <a:pos x="1" y="9"/>
                </a:cxn>
                <a:cxn ang="0">
                  <a:pos x="0" y="13"/>
                </a:cxn>
                <a:cxn ang="0">
                  <a:pos x="0" y="17"/>
                </a:cxn>
                <a:cxn ang="0">
                  <a:pos x="0" y="17"/>
                </a:cxn>
              </a:cxnLst>
              <a:rect l="0" t="0" r="r" b="b"/>
              <a:pathLst>
                <a:path w="34" h="959">
                  <a:moveTo>
                    <a:pt x="0" y="17"/>
                  </a:moveTo>
                  <a:lnTo>
                    <a:pt x="0" y="942"/>
                  </a:lnTo>
                  <a:lnTo>
                    <a:pt x="0" y="942"/>
                  </a:lnTo>
                  <a:lnTo>
                    <a:pt x="0" y="946"/>
                  </a:lnTo>
                  <a:lnTo>
                    <a:pt x="1" y="950"/>
                  </a:lnTo>
                  <a:lnTo>
                    <a:pt x="5" y="955"/>
                  </a:lnTo>
                  <a:lnTo>
                    <a:pt x="11" y="958"/>
                  </a:lnTo>
                  <a:lnTo>
                    <a:pt x="17" y="959"/>
                  </a:lnTo>
                  <a:lnTo>
                    <a:pt x="24" y="958"/>
                  </a:lnTo>
                  <a:lnTo>
                    <a:pt x="29" y="955"/>
                  </a:lnTo>
                  <a:lnTo>
                    <a:pt x="33" y="950"/>
                  </a:lnTo>
                  <a:lnTo>
                    <a:pt x="34" y="946"/>
                  </a:lnTo>
                  <a:lnTo>
                    <a:pt x="34" y="942"/>
                  </a:lnTo>
                  <a:lnTo>
                    <a:pt x="34" y="17"/>
                  </a:lnTo>
                  <a:lnTo>
                    <a:pt x="34" y="17"/>
                  </a:lnTo>
                  <a:lnTo>
                    <a:pt x="34" y="13"/>
                  </a:lnTo>
                  <a:lnTo>
                    <a:pt x="33" y="9"/>
                  </a:lnTo>
                  <a:lnTo>
                    <a:pt x="29" y="4"/>
                  </a:lnTo>
                  <a:lnTo>
                    <a:pt x="24" y="2"/>
                  </a:lnTo>
                  <a:lnTo>
                    <a:pt x="17" y="0"/>
                  </a:lnTo>
                  <a:lnTo>
                    <a:pt x="11" y="2"/>
                  </a:lnTo>
                  <a:lnTo>
                    <a:pt x="5" y="4"/>
                  </a:lnTo>
                  <a:lnTo>
                    <a:pt x="1" y="9"/>
                  </a:lnTo>
                  <a:lnTo>
                    <a:pt x="0" y="13"/>
                  </a:lnTo>
                  <a:lnTo>
                    <a:pt x="0" y="17"/>
                  </a:lnTo>
                  <a:lnTo>
                    <a:pt x="0" y="1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3" name="chenying0907 790"/>
            <p:cNvSpPr>
              <a:spLocks noEditPoints="1"/>
            </p:cNvSpPr>
            <p:nvPr/>
          </p:nvSpPr>
          <p:spPr bwMode="auto">
            <a:xfrm>
              <a:off x="2105026" y="3662363"/>
              <a:ext cx="395288" cy="60325"/>
            </a:xfrm>
            <a:custGeom>
              <a:avLst/>
              <a:gdLst/>
              <a:ahLst/>
              <a:cxnLst>
                <a:cxn ang="0">
                  <a:pos x="986" y="64"/>
                </a:cxn>
                <a:cxn ang="0">
                  <a:pos x="982" y="47"/>
                </a:cxn>
                <a:cxn ang="0">
                  <a:pos x="974" y="35"/>
                </a:cxn>
                <a:cxn ang="0">
                  <a:pos x="961" y="31"/>
                </a:cxn>
                <a:cxn ang="0">
                  <a:pos x="937" y="29"/>
                </a:cxn>
                <a:cxn ang="0">
                  <a:pos x="875" y="23"/>
                </a:cxn>
                <a:cxn ang="0">
                  <a:pos x="828" y="20"/>
                </a:cxn>
                <a:cxn ang="0">
                  <a:pos x="651" y="18"/>
                </a:cxn>
                <a:cxn ang="0">
                  <a:pos x="275" y="10"/>
                </a:cxn>
                <a:cxn ang="0">
                  <a:pos x="29" y="0"/>
                </a:cxn>
                <a:cxn ang="0">
                  <a:pos x="18" y="1"/>
                </a:cxn>
                <a:cxn ang="0">
                  <a:pos x="7" y="9"/>
                </a:cxn>
                <a:cxn ang="0">
                  <a:pos x="1" y="22"/>
                </a:cxn>
                <a:cxn ang="0">
                  <a:pos x="0" y="73"/>
                </a:cxn>
                <a:cxn ang="0">
                  <a:pos x="7" y="101"/>
                </a:cxn>
                <a:cxn ang="0">
                  <a:pos x="13" y="107"/>
                </a:cxn>
                <a:cxn ang="0">
                  <a:pos x="34" y="115"/>
                </a:cxn>
                <a:cxn ang="0">
                  <a:pos x="82" y="116"/>
                </a:cxn>
                <a:cxn ang="0">
                  <a:pos x="166" y="127"/>
                </a:cxn>
                <a:cxn ang="0">
                  <a:pos x="314" y="140"/>
                </a:cxn>
                <a:cxn ang="0">
                  <a:pos x="390" y="141"/>
                </a:cxn>
                <a:cxn ang="0">
                  <a:pos x="596" y="145"/>
                </a:cxn>
                <a:cxn ang="0">
                  <a:pos x="701" y="152"/>
                </a:cxn>
                <a:cxn ang="0">
                  <a:pos x="954" y="152"/>
                </a:cxn>
                <a:cxn ang="0">
                  <a:pos x="964" y="150"/>
                </a:cxn>
                <a:cxn ang="0">
                  <a:pos x="971" y="144"/>
                </a:cxn>
                <a:cxn ang="0">
                  <a:pos x="984" y="141"/>
                </a:cxn>
                <a:cxn ang="0">
                  <a:pos x="993" y="132"/>
                </a:cxn>
                <a:cxn ang="0">
                  <a:pos x="995" y="122"/>
                </a:cxn>
                <a:cxn ang="0">
                  <a:pos x="989" y="76"/>
                </a:cxn>
                <a:cxn ang="0">
                  <a:pos x="651" y="106"/>
                </a:cxn>
                <a:cxn ang="0">
                  <a:pos x="477" y="99"/>
                </a:cxn>
                <a:cxn ang="0">
                  <a:pos x="339" y="95"/>
                </a:cxn>
                <a:cxn ang="0">
                  <a:pos x="201" y="86"/>
                </a:cxn>
                <a:cxn ang="0">
                  <a:pos x="112" y="73"/>
                </a:cxn>
                <a:cxn ang="0">
                  <a:pos x="63" y="68"/>
                </a:cxn>
                <a:cxn ang="0">
                  <a:pos x="48" y="69"/>
                </a:cxn>
                <a:cxn ang="0">
                  <a:pos x="47" y="47"/>
                </a:cxn>
                <a:cxn ang="0">
                  <a:pos x="158" y="51"/>
                </a:cxn>
                <a:cxn ang="0">
                  <a:pos x="433" y="56"/>
                </a:cxn>
                <a:cxn ang="0">
                  <a:pos x="547" y="61"/>
                </a:cxn>
                <a:cxn ang="0">
                  <a:pos x="725" y="65"/>
                </a:cxn>
                <a:cxn ang="0">
                  <a:pos x="782" y="67"/>
                </a:cxn>
                <a:cxn ang="0">
                  <a:pos x="840" y="68"/>
                </a:cxn>
                <a:cxn ang="0">
                  <a:pos x="917" y="71"/>
                </a:cxn>
                <a:cxn ang="0">
                  <a:pos x="943" y="76"/>
                </a:cxn>
                <a:cxn ang="0">
                  <a:pos x="948" y="106"/>
                </a:cxn>
              </a:cxnLst>
              <a:rect l="0" t="0" r="r" b="b"/>
              <a:pathLst>
                <a:path w="995" h="153">
                  <a:moveTo>
                    <a:pt x="989" y="76"/>
                  </a:moveTo>
                  <a:lnTo>
                    <a:pt x="989" y="76"/>
                  </a:lnTo>
                  <a:lnTo>
                    <a:pt x="986" y="64"/>
                  </a:lnTo>
                  <a:lnTo>
                    <a:pt x="984" y="52"/>
                  </a:lnTo>
                  <a:lnTo>
                    <a:pt x="984" y="52"/>
                  </a:lnTo>
                  <a:lnTo>
                    <a:pt x="982" y="47"/>
                  </a:lnTo>
                  <a:lnTo>
                    <a:pt x="981" y="42"/>
                  </a:lnTo>
                  <a:lnTo>
                    <a:pt x="978" y="38"/>
                  </a:lnTo>
                  <a:lnTo>
                    <a:pt x="974" y="35"/>
                  </a:lnTo>
                  <a:lnTo>
                    <a:pt x="971" y="33"/>
                  </a:lnTo>
                  <a:lnTo>
                    <a:pt x="965" y="31"/>
                  </a:lnTo>
                  <a:lnTo>
                    <a:pt x="961" y="31"/>
                  </a:lnTo>
                  <a:lnTo>
                    <a:pt x="956" y="31"/>
                  </a:lnTo>
                  <a:lnTo>
                    <a:pt x="956" y="31"/>
                  </a:lnTo>
                  <a:lnTo>
                    <a:pt x="937" y="29"/>
                  </a:lnTo>
                  <a:lnTo>
                    <a:pt x="916" y="26"/>
                  </a:lnTo>
                  <a:lnTo>
                    <a:pt x="896" y="26"/>
                  </a:lnTo>
                  <a:lnTo>
                    <a:pt x="875" y="23"/>
                  </a:lnTo>
                  <a:lnTo>
                    <a:pt x="875" y="23"/>
                  </a:lnTo>
                  <a:lnTo>
                    <a:pt x="853" y="21"/>
                  </a:lnTo>
                  <a:lnTo>
                    <a:pt x="828" y="20"/>
                  </a:lnTo>
                  <a:lnTo>
                    <a:pt x="781" y="20"/>
                  </a:lnTo>
                  <a:lnTo>
                    <a:pt x="781" y="20"/>
                  </a:lnTo>
                  <a:lnTo>
                    <a:pt x="651" y="18"/>
                  </a:lnTo>
                  <a:lnTo>
                    <a:pt x="522" y="14"/>
                  </a:lnTo>
                  <a:lnTo>
                    <a:pt x="522" y="14"/>
                  </a:lnTo>
                  <a:lnTo>
                    <a:pt x="275" y="10"/>
                  </a:lnTo>
                  <a:lnTo>
                    <a:pt x="152" y="6"/>
                  </a:lnTo>
                  <a:lnTo>
                    <a:pt x="90" y="4"/>
                  </a:lnTo>
                  <a:lnTo>
                    <a:pt x="29" y="0"/>
                  </a:lnTo>
                  <a:lnTo>
                    <a:pt x="29" y="0"/>
                  </a:lnTo>
                  <a:lnTo>
                    <a:pt x="22" y="0"/>
                  </a:lnTo>
                  <a:lnTo>
                    <a:pt x="18" y="1"/>
                  </a:lnTo>
                  <a:lnTo>
                    <a:pt x="18" y="1"/>
                  </a:lnTo>
                  <a:lnTo>
                    <a:pt x="12" y="4"/>
                  </a:lnTo>
                  <a:lnTo>
                    <a:pt x="7" y="9"/>
                  </a:lnTo>
                  <a:lnTo>
                    <a:pt x="3" y="14"/>
                  </a:lnTo>
                  <a:lnTo>
                    <a:pt x="1" y="22"/>
                  </a:lnTo>
                  <a:lnTo>
                    <a:pt x="1" y="22"/>
                  </a:lnTo>
                  <a:lnTo>
                    <a:pt x="1" y="42"/>
                  </a:lnTo>
                  <a:lnTo>
                    <a:pt x="0" y="63"/>
                  </a:lnTo>
                  <a:lnTo>
                    <a:pt x="0" y="73"/>
                  </a:lnTo>
                  <a:lnTo>
                    <a:pt x="1" y="82"/>
                  </a:lnTo>
                  <a:lnTo>
                    <a:pt x="3" y="93"/>
                  </a:lnTo>
                  <a:lnTo>
                    <a:pt x="7" y="101"/>
                  </a:lnTo>
                  <a:lnTo>
                    <a:pt x="7" y="101"/>
                  </a:lnTo>
                  <a:lnTo>
                    <a:pt x="9" y="105"/>
                  </a:lnTo>
                  <a:lnTo>
                    <a:pt x="13" y="107"/>
                  </a:lnTo>
                  <a:lnTo>
                    <a:pt x="17" y="110"/>
                  </a:lnTo>
                  <a:lnTo>
                    <a:pt x="22" y="112"/>
                  </a:lnTo>
                  <a:lnTo>
                    <a:pt x="34" y="115"/>
                  </a:lnTo>
                  <a:lnTo>
                    <a:pt x="46" y="116"/>
                  </a:lnTo>
                  <a:lnTo>
                    <a:pt x="71" y="116"/>
                  </a:lnTo>
                  <a:lnTo>
                    <a:pt x="82" y="116"/>
                  </a:lnTo>
                  <a:lnTo>
                    <a:pt x="90" y="118"/>
                  </a:lnTo>
                  <a:lnTo>
                    <a:pt x="90" y="118"/>
                  </a:lnTo>
                  <a:lnTo>
                    <a:pt x="166" y="127"/>
                  </a:lnTo>
                  <a:lnTo>
                    <a:pt x="239" y="135"/>
                  </a:lnTo>
                  <a:lnTo>
                    <a:pt x="277" y="137"/>
                  </a:lnTo>
                  <a:lnTo>
                    <a:pt x="314" y="140"/>
                  </a:lnTo>
                  <a:lnTo>
                    <a:pt x="352" y="141"/>
                  </a:lnTo>
                  <a:lnTo>
                    <a:pt x="390" y="141"/>
                  </a:lnTo>
                  <a:lnTo>
                    <a:pt x="390" y="141"/>
                  </a:lnTo>
                  <a:lnTo>
                    <a:pt x="458" y="141"/>
                  </a:lnTo>
                  <a:lnTo>
                    <a:pt x="527" y="142"/>
                  </a:lnTo>
                  <a:lnTo>
                    <a:pt x="596" y="145"/>
                  </a:lnTo>
                  <a:lnTo>
                    <a:pt x="666" y="149"/>
                  </a:lnTo>
                  <a:lnTo>
                    <a:pt x="666" y="149"/>
                  </a:lnTo>
                  <a:lnTo>
                    <a:pt x="701" y="152"/>
                  </a:lnTo>
                  <a:lnTo>
                    <a:pt x="738" y="153"/>
                  </a:lnTo>
                  <a:lnTo>
                    <a:pt x="810" y="153"/>
                  </a:lnTo>
                  <a:lnTo>
                    <a:pt x="954" y="152"/>
                  </a:lnTo>
                  <a:lnTo>
                    <a:pt x="954" y="152"/>
                  </a:lnTo>
                  <a:lnTo>
                    <a:pt x="959" y="152"/>
                  </a:lnTo>
                  <a:lnTo>
                    <a:pt x="964" y="150"/>
                  </a:lnTo>
                  <a:lnTo>
                    <a:pt x="968" y="146"/>
                  </a:lnTo>
                  <a:lnTo>
                    <a:pt x="971" y="144"/>
                  </a:lnTo>
                  <a:lnTo>
                    <a:pt x="971" y="144"/>
                  </a:lnTo>
                  <a:lnTo>
                    <a:pt x="976" y="144"/>
                  </a:lnTo>
                  <a:lnTo>
                    <a:pt x="980" y="142"/>
                  </a:lnTo>
                  <a:lnTo>
                    <a:pt x="984" y="141"/>
                  </a:lnTo>
                  <a:lnTo>
                    <a:pt x="988" y="139"/>
                  </a:lnTo>
                  <a:lnTo>
                    <a:pt x="991" y="136"/>
                  </a:lnTo>
                  <a:lnTo>
                    <a:pt x="993" y="132"/>
                  </a:lnTo>
                  <a:lnTo>
                    <a:pt x="995" y="127"/>
                  </a:lnTo>
                  <a:lnTo>
                    <a:pt x="995" y="122"/>
                  </a:lnTo>
                  <a:lnTo>
                    <a:pt x="995" y="122"/>
                  </a:lnTo>
                  <a:lnTo>
                    <a:pt x="993" y="99"/>
                  </a:lnTo>
                  <a:lnTo>
                    <a:pt x="989" y="76"/>
                  </a:lnTo>
                  <a:lnTo>
                    <a:pt x="989" y="76"/>
                  </a:lnTo>
                  <a:close/>
                  <a:moveTo>
                    <a:pt x="710" y="106"/>
                  </a:moveTo>
                  <a:lnTo>
                    <a:pt x="710" y="106"/>
                  </a:lnTo>
                  <a:lnTo>
                    <a:pt x="651" y="106"/>
                  </a:lnTo>
                  <a:lnTo>
                    <a:pt x="594" y="103"/>
                  </a:lnTo>
                  <a:lnTo>
                    <a:pt x="535" y="101"/>
                  </a:lnTo>
                  <a:lnTo>
                    <a:pt x="477" y="99"/>
                  </a:lnTo>
                  <a:lnTo>
                    <a:pt x="477" y="99"/>
                  </a:lnTo>
                  <a:lnTo>
                    <a:pt x="408" y="97"/>
                  </a:lnTo>
                  <a:lnTo>
                    <a:pt x="339" y="95"/>
                  </a:lnTo>
                  <a:lnTo>
                    <a:pt x="271" y="91"/>
                  </a:lnTo>
                  <a:lnTo>
                    <a:pt x="201" y="86"/>
                  </a:lnTo>
                  <a:lnTo>
                    <a:pt x="201" y="86"/>
                  </a:lnTo>
                  <a:lnTo>
                    <a:pt x="171" y="82"/>
                  </a:lnTo>
                  <a:lnTo>
                    <a:pt x="141" y="77"/>
                  </a:lnTo>
                  <a:lnTo>
                    <a:pt x="112" y="73"/>
                  </a:lnTo>
                  <a:lnTo>
                    <a:pt x="82" y="71"/>
                  </a:lnTo>
                  <a:lnTo>
                    <a:pt x="82" y="71"/>
                  </a:lnTo>
                  <a:lnTo>
                    <a:pt x="63" y="68"/>
                  </a:lnTo>
                  <a:lnTo>
                    <a:pt x="58" y="68"/>
                  </a:lnTo>
                  <a:lnTo>
                    <a:pt x="52" y="68"/>
                  </a:lnTo>
                  <a:lnTo>
                    <a:pt x="48" y="69"/>
                  </a:lnTo>
                  <a:lnTo>
                    <a:pt x="47" y="72"/>
                  </a:lnTo>
                  <a:lnTo>
                    <a:pt x="47" y="72"/>
                  </a:lnTo>
                  <a:lnTo>
                    <a:pt x="47" y="47"/>
                  </a:lnTo>
                  <a:lnTo>
                    <a:pt x="47" y="47"/>
                  </a:lnTo>
                  <a:lnTo>
                    <a:pt x="102" y="50"/>
                  </a:lnTo>
                  <a:lnTo>
                    <a:pt x="158" y="51"/>
                  </a:lnTo>
                  <a:lnTo>
                    <a:pt x="268" y="52"/>
                  </a:lnTo>
                  <a:lnTo>
                    <a:pt x="378" y="55"/>
                  </a:lnTo>
                  <a:lnTo>
                    <a:pt x="433" y="56"/>
                  </a:lnTo>
                  <a:lnTo>
                    <a:pt x="488" y="59"/>
                  </a:lnTo>
                  <a:lnTo>
                    <a:pt x="488" y="59"/>
                  </a:lnTo>
                  <a:lnTo>
                    <a:pt x="547" y="61"/>
                  </a:lnTo>
                  <a:lnTo>
                    <a:pt x="607" y="64"/>
                  </a:lnTo>
                  <a:lnTo>
                    <a:pt x="666" y="65"/>
                  </a:lnTo>
                  <a:lnTo>
                    <a:pt x="725" y="65"/>
                  </a:lnTo>
                  <a:lnTo>
                    <a:pt x="725" y="65"/>
                  </a:lnTo>
                  <a:lnTo>
                    <a:pt x="753" y="65"/>
                  </a:lnTo>
                  <a:lnTo>
                    <a:pt x="782" y="67"/>
                  </a:lnTo>
                  <a:lnTo>
                    <a:pt x="811" y="68"/>
                  </a:lnTo>
                  <a:lnTo>
                    <a:pt x="840" y="68"/>
                  </a:lnTo>
                  <a:lnTo>
                    <a:pt x="840" y="68"/>
                  </a:lnTo>
                  <a:lnTo>
                    <a:pt x="863" y="68"/>
                  </a:lnTo>
                  <a:lnTo>
                    <a:pt x="889" y="69"/>
                  </a:lnTo>
                  <a:lnTo>
                    <a:pt x="917" y="71"/>
                  </a:lnTo>
                  <a:lnTo>
                    <a:pt x="930" y="73"/>
                  </a:lnTo>
                  <a:lnTo>
                    <a:pt x="943" y="76"/>
                  </a:lnTo>
                  <a:lnTo>
                    <a:pt x="943" y="76"/>
                  </a:lnTo>
                  <a:lnTo>
                    <a:pt x="943" y="81"/>
                  </a:lnTo>
                  <a:lnTo>
                    <a:pt x="943" y="81"/>
                  </a:lnTo>
                  <a:lnTo>
                    <a:pt x="948" y="106"/>
                  </a:lnTo>
                  <a:lnTo>
                    <a:pt x="710" y="10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grpSp>
        <p:nvGrpSpPr>
          <p:cNvPr id="4" name="PA_chenying0907 133"/>
          <p:cNvGrpSpPr/>
          <p:nvPr>
            <p:custDataLst>
              <p:tags r:id="rId3"/>
            </p:custDataLst>
          </p:nvPr>
        </p:nvGrpSpPr>
        <p:grpSpPr>
          <a:xfrm>
            <a:off x="6130469" y="1564121"/>
            <a:ext cx="1470400" cy="1125802"/>
            <a:chOff x="4148138" y="3128963"/>
            <a:chExt cx="798513" cy="611188"/>
          </a:xfrm>
          <a:solidFill>
            <a:schemeClr val="accent4"/>
          </a:solidFill>
        </p:grpSpPr>
        <p:sp>
          <p:nvSpPr>
            <p:cNvPr id="135"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6"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7"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8"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39"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0"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1"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2"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3"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4"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5"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6"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7"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8"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49"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0"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1"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2"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3"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4"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5"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6"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7"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8"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59"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0"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1"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2"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3"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4"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5"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6"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7"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8"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69"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0"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1"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2"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3"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4"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5"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6"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7"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8"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79"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0"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1"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2"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3"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4"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5"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6"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7"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8"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9"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0"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1"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2"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3"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4"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5"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6"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7"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8"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9"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0"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1"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2"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3"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4"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5"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6"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7"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8"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09"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0"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1"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2"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3"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4"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215"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121920" tIns="60960" rIns="121920" bIns="60960" numCol="1" anchor="t" anchorCtr="0" compatLnSpc="1"/>
            <a:lstStyle/>
            <a:p>
              <a:endParaRPr lang="zh-CN" altLang="en-US" sz="2400">
                <a:latin typeface="微软雅黑" panose="020B0503020204020204" pitchFamily="34" charset="-122"/>
                <a:ea typeface="微软雅黑" panose="020B0503020204020204" pitchFamily="34" charset="-122"/>
              </a:endParaRPr>
            </a:p>
          </p:txBody>
        </p:sp>
      </p:grpSp>
      <p:sp>
        <p:nvSpPr>
          <p:cNvPr id="216" name="PA_椭圆 31"/>
          <p:cNvSpPr/>
          <p:nvPr>
            <p:custDataLst>
              <p:tags r:id="rId4"/>
            </p:custDataLst>
          </p:nvPr>
        </p:nvSpPr>
        <p:spPr>
          <a:xfrm>
            <a:off x="899593"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2"/>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7" name="PA_矩形 216"/>
          <p:cNvSpPr/>
          <p:nvPr>
            <p:custDataLst>
              <p:tags r:id="rId5"/>
            </p:custDataLst>
          </p:nvPr>
        </p:nvSpPr>
        <p:spPr>
          <a:xfrm>
            <a:off x="1153645" y="3339870"/>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27" name="PA_文本框 226"/>
          <p:cNvSpPr txBox="1"/>
          <p:nvPr>
            <p:custDataLst>
              <p:tags r:id="rId6"/>
            </p:custDataLst>
          </p:nvPr>
        </p:nvSpPr>
        <p:spPr>
          <a:xfrm>
            <a:off x="1241485" y="3012011"/>
            <a:ext cx="168708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28" name="PA_椭圆 31"/>
          <p:cNvSpPr/>
          <p:nvPr>
            <p:custDataLst>
              <p:tags r:id="rId7"/>
            </p:custDataLst>
          </p:nvPr>
        </p:nvSpPr>
        <p:spPr>
          <a:xfrm>
            <a:off x="3369412" y="2908484"/>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9" name="PA_矩形 228"/>
          <p:cNvSpPr/>
          <p:nvPr>
            <p:custDataLst>
              <p:tags r:id="rId8"/>
            </p:custDataLst>
          </p:nvPr>
        </p:nvSpPr>
        <p:spPr>
          <a:xfrm>
            <a:off x="3623464" y="3339870"/>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30" name="PA_文本框 229"/>
          <p:cNvSpPr txBox="1"/>
          <p:nvPr>
            <p:custDataLst>
              <p:tags r:id="rId9"/>
            </p:custDataLst>
          </p:nvPr>
        </p:nvSpPr>
        <p:spPr>
          <a:xfrm>
            <a:off x="3711304" y="3012011"/>
            <a:ext cx="1774926"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
        <p:nvSpPr>
          <p:cNvPr id="231" name="PA_椭圆 31"/>
          <p:cNvSpPr/>
          <p:nvPr>
            <p:custDataLst>
              <p:tags r:id="rId10"/>
            </p:custDataLst>
          </p:nvPr>
        </p:nvSpPr>
        <p:spPr>
          <a:xfrm>
            <a:off x="5829866" y="2866368"/>
            <a:ext cx="2198519" cy="12487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32" name="PA_矩形 231"/>
          <p:cNvSpPr/>
          <p:nvPr>
            <p:custDataLst>
              <p:tags r:id="rId11"/>
            </p:custDataLst>
          </p:nvPr>
        </p:nvSpPr>
        <p:spPr>
          <a:xfrm>
            <a:off x="6083918" y="3297754"/>
            <a:ext cx="1774926" cy="715581"/>
          </a:xfrm>
          <a:prstGeom prst="rect">
            <a:avLst/>
          </a:prstGeom>
        </p:spPr>
        <p:txBody>
          <a:bodyPr wrap="square">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 请在这里输入文字信息请在这里输入文字信息请在这里输入。 </a:t>
            </a:r>
            <a:endParaRPr lang="zh-CN" altLang="en-US" sz="900" dirty="0">
              <a:solidFill>
                <a:schemeClr val="tx1">
                  <a:lumMod val="50000"/>
                  <a:lumOff val="50000"/>
                </a:schemeClr>
              </a:solidFill>
            </a:endParaRPr>
          </a:p>
        </p:txBody>
      </p:sp>
      <p:sp>
        <p:nvSpPr>
          <p:cNvPr id="233" name="PA_文本框 232"/>
          <p:cNvSpPr txBox="1"/>
          <p:nvPr>
            <p:custDataLst>
              <p:tags r:id="rId12"/>
            </p:custDataLst>
          </p:nvPr>
        </p:nvSpPr>
        <p:spPr>
          <a:xfrm>
            <a:off x="6171759" y="2969895"/>
            <a:ext cx="1780641" cy="400234"/>
          </a:xfrm>
          <a:prstGeom prst="rect">
            <a:avLst/>
          </a:prstGeom>
          <a:noFill/>
        </p:spPr>
        <p:txBody>
          <a:bodyPr wrap="square" rtlCol="0">
            <a:spAutoFit/>
          </a:bodyPr>
          <a:lstStyle/>
          <a:p>
            <a:r>
              <a:rPr lang="en-US" altLang="zh-CN" sz="2000" dirty="0">
                <a:solidFill>
                  <a:schemeClr val="tx1">
                    <a:lumMod val="75000"/>
                    <a:lumOff val="25000"/>
                  </a:schemeClr>
                </a:solidFill>
                <a:latin typeface="落落补 汤圆" pitchFamily="2" charset="-128"/>
                <a:ea typeface="落落补 汤圆" pitchFamily="2" charset="-128"/>
                <a:cs typeface="落落补 汤圆" pitchFamily="2" charset="-128"/>
              </a:rPr>
              <a:t>POWERPOINT</a:t>
            </a:r>
            <a:endParaRPr lang="zh-CN" altLang="en-US" sz="2000" dirty="0">
              <a:solidFill>
                <a:schemeClr val="tx1">
                  <a:lumMod val="75000"/>
                  <a:lumOff val="25000"/>
                </a:schemeClr>
              </a:solidFill>
              <a:latin typeface="落落补 汤圆" pitchFamily="2" charset="-128"/>
              <a:ea typeface="落落补 汤圆" pitchFamily="2" charset="-128"/>
              <a:cs typeface="落落补 汤圆" pitchFamily="2" charset="-128"/>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9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1200"/>
                                  </p:stCondLst>
                                  <p:childTnLst>
                                    <p:set>
                                      <p:cBhvr>
                                        <p:cTn id="21" dur="1" fill="hold">
                                          <p:stCondLst>
                                            <p:cond delay="0"/>
                                          </p:stCondLst>
                                        </p:cTn>
                                        <p:tgtEl>
                                          <p:spTgt spid="216"/>
                                        </p:tgtEl>
                                        <p:attrNameLst>
                                          <p:attrName>style.visibility</p:attrName>
                                        </p:attrNameLst>
                                      </p:cBhvr>
                                      <p:to>
                                        <p:strVal val="visible"/>
                                      </p:to>
                                    </p:set>
                                    <p:animEffect transition="in" filter="wipe(left)">
                                      <p:cBhvr>
                                        <p:cTn id="22" dur="500"/>
                                        <p:tgtEl>
                                          <p:spTgt spid="216"/>
                                        </p:tgtEl>
                                      </p:cBhvr>
                                    </p:animEffect>
                                  </p:childTnLst>
                                </p:cTn>
                              </p:par>
                              <p:par>
                                <p:cTn id="23" presetID="22" presetClass="entr" presetSubtype="8" fill="hold" grpId="0" nodeType="withEffect">
                                  <p:stCondLst>
                                    <p:cond delay="1500"/>
                                  </p:stCondLst>
                                  <p:childTnLst>
                                    <p:set>
                                      <p:cBhvr>
                                        <p:cTn id="24" dur="1" fill="hold">
                                          <p:stCondLst>
                                            <p:cond delay="0"/>
                                          </p:stCondLst>
                                        </p:cTn>
                                        <p:tgtEl>
                                          <p:spTgt spid="217"/>
                                        </p:tgtEl>
                                        <p:attrNameLst>
                                          <p:attrName>style.visibility</p:attrName>
                                        </p:attrNameLst>
                                      </p:cBhvr>
                                      <p:to>
                                        <p:strVal val="visible"/>
                                      </p:to>
                                    </p:set>
                                    <p:animEffect transition="in" filter="wipe(left)">
                                      <p:cBhvr>
                                        <p:cTn id="25" dur="500"/>
                                        <p:tgtEl>
                                          <p:spTgt spid="217"/>
                                        </p:tgtEl>
                                      </p:cBhvr>
                                    </p:animEffect>
                                  </p:childTnLst>
                                </p:cTn>
                              </p:par>
                              <p:par>
                                <p:cTn id="26" presetID="22" presetClass="entr" presetSubtype="8" fill="hold" grpId="0" nodeType="withEffect">
                                  <p:stCondLst>
                                    <p:cond delay="1800"/>
                                  </p:stCondLst>
                                  <p:childTnLst>
                                    <p:set>
                                      <p:cBhvr>
                                        <p:cTn id="27" dur="1" fill="hold">
                                          <p:stCondLst>
                                            <p:cond delay="0"/>
                                          </p:stCondLst>
                                        </p:cTn>
                                        <p:tgtEl>
                                          <p:spTgt spid="227"/>
                                        </p:tgtEl>
                                        <p:attrNameLst>
                                          <p:attrName>style.visibility</p:attrName>
                                        </p:attrNameLst>
                                      </p:cBhvr>
                                      <p:to>
                                        <p:strVal val="visible"/>
                                      </p:to>
                                    </p:set>
                                    <p:animEffect transition="in" filter="wipe(left)">
                                      <p:cBhvr>
                                        <p:cTn id="28" dur="500"/>
                                        <p:tgtEl>
                                          <p:spTgt spid="227"/>
                                        </p:tgtEl>
                                      </p:cBhvr>
                                    </p:animEffect>
                                  </p:childTnLst>
                                </p:cTn>
                              </p:par>
                              <p:par>
                                <p:cTn id="29" presetID="22" presetClass="entr" presetSubtype="8" fill="hold" grpId="0" nodeType="withEffect">
                                  <p:stCondLst>
                                    <p:cond delay="2100"/>
                                  </p:stCondLst>
                                  <p:childTnLst>
                                    <p:set>
                                      <p:cBhvr>
                                        <p:cTn id="30" dur="1" fill="hold">
                                          <p:stCondLst>
                                            <p:cond delay="0"/>
                                          </p:stCondLst>
                                        </p:cTn>
                                        <p:tgtEl>
                                          <p:spTgt spid="228"/>
                                        </p:tgtEl>
                                        <p:attrNameLst>
                                          <p:attrName>style.visibility</p:attrName>
                                        </p:attrNameLst>
                                      </p:cBhvr>
                                      <p:to>
                                        <p:strVal val="visible"/>
                                      </p:to>
                                    </p:set>
                                    <p:animEffect transition="in" filter="wipe(left)">
                                      <p:cBhvr>
                                        <p:cTn id="31" dur="500"/>
                                        <p:tgtEl>
                                          <p:spTgt spid="228"/>
                                        </p:tgtEl>
                                      </p:cBhvr>
                                    </p:animEffect>
                                  </p:childTnLst>
                                </p:cTn>
                              </p:par>
                              <p:par>
                                <p:cTn id="32" presetID="22" presetClass="entr" presetSubtype="8" fill="hold" grpId="0" nodeType="withEffect">
                                  <p:stCondLst>
                                    <p:cond delay="2400"/>
                                  </p:stCondLst>
                                  <p:childTnLst>
                                    <p:set>
                                      <p:cBhvr>
                                        <p:cTn id="33" dur="1" fill="hold">
                                          <p:stCondLst>
                                            <p:cond delay="0"/>
                                          </p:stCondLst>
                                        </p:cTn>
                                        <p:tgtEl>
                                          <p:spTgt spid="229"/>
                                        </p:tgtEl>
                                        <p:attrNameLst>
                                          <p:attrName>style.visibility</p:attrName>
                                        </p:attrNameLst>
                                      </p:cBhvr>
                                      <p:to>
                                        <p:strVal val="visible"/>
                                      </p:to>
                                    </p:set>
                                    <p:animEffect transition="in" filter="wipe(left)">
                                      <p:cBhvr>
                                        <p:cTn id="34" dur="500"/>
                                        <p:tgtEl>
                                          <p:spTgt spid="229"/>
                                        </p:tgtEl>
                                      </p:cBhvr>
                                    </p:animEffect>
                                  </p:childTnLst>
                                </p:cTn>
                              </p:par>
                              <p:par>
                                <p:cTn id="35" presetID="22" presetClass="entr" presetSubtype="8" fill="hold" grpId="0" nodeType="withEffect">
                                  <p:stCondLst>
                                    <p:cond delay="2700"/>
                                  </p:stCondLst>
                                  <p:childTnLst>
                                    <p:set>
                                      <p:cBhvr>
                                        <p:cTn id="36" dur="1" fill="hold">
                                          <p:stCondLst>
                                            <p:cond delay="0"/>
                                          </p:stCondLst>
                                        </p:cTn>
                                        <p:tgtEl>
                                          <p:spTgt spid="230"/>
                                        </p:tgtEl>
                                        <p:attrNameLst>
                                          <p:attrName>style.visibility</p:attrName>
                                        </p:attrNameLst>
                                      </p:cBhvr>
                                      <p:to>
                                        <p:strVal val="visible"/>
                                      </p:to>
                                    </p:set>
                                    <p:animEffect transition="in" filter="wipe(left)">
                                      <p:cBhvr>
                                        <p:cTn id="37" dur="500"/>
                                        <p:tgtEl>
                                          <p:spTgt spid="230"/>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231"/>
                                        </p:tgtEl>
                                        <p:attrNameLst>
                                          <p:attrName>style.visibility</p:attrName>
                                        </p:attrNameLst>
                                      </p:cBhvr>
                                      <p:to>
                                        <p:strVal val="visible"/>
                                      </p:to>
                                    </p:set>
                                    <p:animEffect transition="in" filter="wipe(left)">
                                      <p:cBhvr>
                                        <p:cTn id="40" dur="500"/>
                                        <p:tgtEl>
                                          <p:spTgt spid="231"/>
                                        </p:tgtEl>
                                      </p:cBhvr>
                                    </p:animEffect>
                                  </p:childTnLst>
                                </p:cTn>
                              </p:par>
                              <p:par>
                                <p:cTn id="41" presetID="22" presetClass="entr" presetSubtype="8" fill="hold" grpId="0" nodeType="withEffect">
                                  <p:stCondLst>
                                    <p:cond delay="3300"/>
                                  </p:stCondLst>
                                  <p:childTnLst>
                                    <p:set>
                                      <p:cBhvr>
                                        <p:cTn id="42" dur="1" fill="hold">
                                          <p:stCondLst>
                                            <p:cond delay="0"/>
                                          </p:stCondLst>
                                        </p:cTn>
                                        <p:tgtEl>
                                          <p:spTgt spid="232"/>
                                        </p:tgtEl>
                                        <p:attrNameLst>
                                          <p:attrName>style.visibility</p:attrName>
                                        </p:attrNameLst>
                                      </p:cBhvr>
                                      <p:to>
                                        <p:strVal val="visible"/>
                                      </p:to>
                                    </p:set>
                                    <p:animEffect transition="in" filter="wipe(left)">
                                      <p:cBhvr>
                                        <p:cTn id="43" dur="500"/>
                                        <p:tgtEl>
                                          <p:spTgt spid="232"/>
                                        </p:tgtEl>
                                      </p:cBhvr>
                                    </p:animEffect>
                                  </p:childTnLst>
                                </p:cTn>
                              </p:par>
                              <p:par>
                                <p:cTn id="44" presetID="22" presetClass="entr" presetSubtype="8" fill="hold" grpId="0" nodeType="withEffect">
                                  <p:stCondLst>
                                    <p:cond delay="3600"/>
                                  </p:stCondLst>
                                  <p:childTnLst>
                                    <p:set>
                                      <p:cBhvr>
                                        <p:cTn id="45" dur="1" fill="hold">
                                          <p:stCondLst>
                                            <p:cond delay="0"/>
                                          </p:stCondLst>
                                        </p:cTn>
                                        <p:tgtEl>
                                          <p:spTgt spid="233"/>
                                        </p:tgtEl>
                                        <p:attrNameLst>
                                          <p:attrName>style.visibility</p:attrName>
                                        </p:attrNameLst>
                                      </p:cBhvr>
                                      <p:to>
                                        <p:strVal val="visible"/>
                                      </p:to>
                                    </p:set>
                                    <p:animEffect transition="in" filter="wipe(left)">
                                      <p:cBhvr>
                                        <p:cTn id="46" dur="5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7" grpId="0"/>
      <p:bldP spid="227" grpId="0"/>
      <p:bldP spid="228" grpId="0" animBg="1"/>
      <p:bldP spid="229" grpId="0"/>
      <p:bldP spid="230" grpId="0"/>
      <p:bldP spid="231" grpId="0" animBg="1"/>
      <p:bldP spid="232" grpId="0"/>
      <p:bldP spid="2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
          <p:cNvGrpSpPr/>
          <p:nvPr/>
        </p:nvGrpSpPr>
        <p:grpSpPr bwMode="auto">
          <a:xfrm>
            <a:off x="3663950" y="2102499"/>
            <a:ext cx="1816100" cy="2642416"/>
            <a:chOff x="3779912" y="2006645"/>
            <a:chExt cx="1005292" cy="1461300"/>
          </a:xfrm>
        </p:grpSpPr>
        <p:sp>
          <p:nvSpPr>
            <p:cNvPr id="11277" name="Freeform 2988"/>
            <p:cNvSpPr/>
            <p:nvPr/>
          </p:nvSpPr>
          <p:spPr bwMode="auto">
            <a:xfrm>
              <a:off x="3779912" y="2711385"/>
              <a:ext cx="1005292" cy="756560"/>
            </a:xfrm>
            <a:custGeom>
              <a:avLst/>
              <a:gdLst>
                <a:gd name="T0" fmla="*/ 2147483647 w 194"/>
                <a:gd name="T1" fmla="*/ 2147483647 h 161"/>
                <a:gd name="T2" fmla="*/ 2147483647 w 194"/>
                <a:gd name="T3" fmla="*/ 0 h 161"/>
                <a:gd name="T4" fmla="*/ 2147483647 w 194"/>
                <a:gd name="T5" fmla="*/ 2147483647 h 161"/>
                <a:gd name="T6" fmla="*/ 2147483647 w 194"/>
                <a:gd name="T7" fmla="*/ 0 h 161"/>
                <a:gd name="T8" fmla="*/ 2147483647 w 194"/>
                <a:gd name="T9" fmla="*/ 2147483647 h 161"/>
                <a:gd name="T10" fmla="*/ 2147483647 w 194"/>
                <a:gd name="T11" fmla="*/ 2147483647 h 161"/>
                <a:gd name="T12" fmla="*/ 2147483647 w 194"/>
                <a:gd name="T13" fmla="*/ 2147483647 h 161"/>
                <a:gd name="T14" fmla="*/ 2147483647 w 194"/>
                <a:gd name="T15" fmla="*/ 2147483647 h 161"/>
                <a:gd name="T16" fmla="*/ 2147483647 w 194"/>
                <a:gd name="T17" fmla="*/ 2147483647 h 161"/>
                <a:gd name="T18" fmla="*/ 2147483647 w 194"/>
                <a:gd name="T19" fmla="*/ 2147483647 h 161"/>
                <a:gd name="T20" fmla="*/ 2147483647 w 194"/>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4" h="161">
                  <a:moveTo>
                    <a:pt x="179" y="29"/>
                  </a:moveTo>
                  <a:cubicBezTo>
                    <a:pt x="178" y="19"/>
                    <a:pt x="176" y="9"/>
                    <a:pt x="172" y="0"/>
                  </a:cubicBezTo>
                  <a:cubicBezTo>
                    <a:pt x="150" y="7"/>
                    <a:pt x="125" y="12"/>
                    <a:pt x="97" y="12"/>
                  </a:cubicBezTo>
                  <a:cubicBezTo>
                    <a:pt x="69" y="12"/>
                    <a:pt x="44" y="7"/>
                    <a:pt x="22" y="0"/>
                  </a:cubicBezTo>
                  <a:cubicBezTo>
                    <a:pt x="18" y="9"/>
                    <a:pt x="16" y="19"/>
                    <a:pt x="15" y="29"/>
                  </a:cubicBezTo>
                  <a:cubicBezTo>
                    <a:pt x="5" y="33"/>
                    <a:pt x="0" y="49"/>
                    <a:pt x="4" y="65"/>
                  </a:cubicBezTo>
                  <a:cubicBezTo>
                    <a:pt x="8" y="79"/>
                    <a:pt x="17" y="88"/>
                    <a:pt x="26" y="88"/>
                  </a:cubicBezTo>
                  <a:cubicBezTo>
                    <a:pt x="41" y="126"/>
                    <a:pt x="69" y="161"/>
                    <a:pt x="99" y="161"/>
                  </a:cubicBezTo>
                  <a:cubicBezTo>
                    <a:pt x="129" y="161"/>
                    <a:pt x="155" y="126"/>
                    <a:pt x="169" y="88"/>
                  </a:cubicBezTo>
                  <a:cubicBezTo>
                    <a:pt x="178" y="87"/>
                    <a:pt x="187" y="78"/>
                    <a:pt x="190" y="65"/>
                  </a:cubicBezTo>
                  <a:cubicBezTo>
                    <a:pt x="194" y="49"/>
                    <a:pt x="189" y="33"/>
                    <a:pt x="179" y="29"/>
                  </a:cubicBezTo>
                  <a:close/>
                </a:path>
              </a:pathLst>
            </a:custGeom>
            <a:blipFill dpi="0" rotWithShape="1">
              <a:blip r:embed="rId3" cstate="print">
                <a:duotone>
                  <a:prstClr val="black"/>
                  <a:schemeClr val="accent1">
                    <a:tint val="45000"/>
                    <a:satMod val="400000"/>
                  </a:schemeClr>
                </a:duotone>
                <a:lum bright="50000" contrast="62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Freeform 2989"/>
            <p:cNvSpPr>
              <a:spLocks noEditPoints="1"/>
            </p:cNvSpPr>
            <p:nvPr/>
          </p:nvSpPr>
          <p:spPr bwMode="auto">
            <a:xfrm>
              <a:off x="3883544" y="2151735"/>
              <a:ext cx="808379" cy="580375"/>
            </a:xfrm>
            <a:custGeom>
              <a:avLst/>
              <a:gdLst>
                <a:gd name="T0" fmla="*/ 2147483647 w 156"/>
                <a:gd name="T1" fmla="*/ 2147483647 h 126"/>
                <a:gd name="T2" fmla="*/ 2147483647 w 156"/>
                <a:gd name="T3" fmla="*/ 2147483647 h 126"/>
                <a:gd name="T4" fmla="*/ 2147483647 w 156"/>
                <a:gd name="T5" fmla="*/ 2147483647 h 126"/>
                <a:gd name="T6" fmla="*/ 2147483647 w 156"/>
                <a:gd name="T7" fmla="*/ 2147483647 h 126"/>
                <a:gd name="T8" fmla="*/ 2147483647 w 156"/>
                <a:gd name="T9" fmla="*/ 2147483647 h 126"/>
                <a:gd name="T10" fmla="*/ 2147483647 w 156"/>
                <a:gd name="T11" fmla="*/ 2147483647 h 126"/>
                <a:gd name="T12" fmla="*/ 2147483647 w 156"/>
                <a:gd name="T13" fmla="*/ 2147483647 h 126"/>
                <a:gd name="T14" fmla="*/ 2147483647 w 156"/>
                <a:gd name="T15" fmla="*/ 2147483647 h 126"/>
                <a:gd name="T16" fmla="*/ 2147483647 w 156"/>
                <a:gd name="T17" fmla="*/ 2147483647 h 126"/>
                <a:gd name="T18" fmla="*/ 2147483647 w 156"/>
                <a:gd name="T19" fmla="*/ 2147483647 h 126"/>
                <a:gd name="T20" fmla="*/ 2147483647 w 156"/>
                <a:gd name="T21" fmla="*/ 2147483647 h 126"/>
                <a:gd name="T22" fmla="*/ 2147483647 w 156"/>
                <a:gd name="T23" fmla="*/ 2147483647 h 126"/>
                <a:gd name="T24" fmla="*/ 2147483647 w 156"/>
                <a:gd name="T25" fmla="*/ 2147483647 h 126"/>
                <a:gd name="T26" fmla="*/ 2147483647 w 156"/>
                <a:gd name="T27" fmla="*/ 0 h 126"/>
                <a:gd name="T28" fmla="*/ 2147483647 w 156"/>
                <a:gd name="T29" fmla="*/ 2147483647 h 126"/>
                <a:gd name="T30" fmla="*/ 2147483647 w 156"/>
                <a:gd name="T31" fmla="*/ 2147483647 h 126"/>
                <a:gd name="T32" fmla="*/ 2147483647 w 156"/>
                <a:gd name="T33" fmla="*/ 2147483647 h 126"/>
                <a:gd name="T34" fmla="*/ 2147483647 w 156"/>
                <a:gd name="T35" fmla="*/ 2147483647 h 126"/>
                <a:gd name="T36" fmla="*/ 2147483647 w 156"/>
                <a:gd name="T37" fmla="*/ 2147483647 h 126"/>
                <a:gd name="T38" fmla="*/ 2147483647 w 156"/>
                <a:gd name="T39" fmla="*/ 2147483647 h 126"/>
                <a:gd name="T40" fmla="*/ 2147483647 w 156"/>
                <a:gd name="T41" fmla="*/ 2147483647 h 126"/>
                <a:gd name="T42" fmla="*/ 2147483647 w 156"/>
                <a:gd name="T43" fmla="*/ 2147483647 h 126"/>
                <a:gd name="T44" fmla="*/ 2147483647 w 156"/>
                <a:gd name="T45" fmla="*/ 2147483647 h 126"/>
                <a:gd name="T46" fmla="*/ 2147483647 w 156"/>
                <a:gd name="T47" fmla="*/ 2147483647 h 126"/>
                <a:gd name="T48" fmla="*/ 2147483647 w 156"/>
                <a:gd name="T49" fmla="*/ 2147483647 h 126"/>
                <a:gd name="T50" fmla="*/ 2147483647 w 156"/>
                <a:gd name="T51" fmla="*/ 2147483647 h 126"/>
                <a:gd name="T52" fmla="*/ 2147483647 w 156"/>
                <a:gd name="T53" fmla="*/ 2147483647 h 126"/>
                <a:gd name="T54" fmla="*/ 2147483647 w 156"/>
                <a:gd name="T55" fmla="*/ 2147483647 h 126"/>
                <a:gd name="T56" fmla="*/ 2147483647 w 156"/>
                <a:gd name="T57" fmla="*/ 2147483647 h 126"/>
                <a:gd name="T58" fmla="*/ 2147483647 w 156"/>
                <a:gd name="T59" fmla="*/ 2147483647 h 126"/>
                <a:gd name="T60" fmla="*/ 2147483647 w 156"/>
                <a:gd name="T61" fmla="*/ 2147483647 h 126"/>
                <a:gd name="T62" fmla="*/ 2147483647 w 156"/>
                <a:gd name="T63" fmla="*/ 2147483647 h 126"/>
                <a:gd name="T64" fmla="*/ 2147483647 w 156"/>
                <a:gd name="T65" fmla="*/ 2147483647 h 126"/>
                <a:gd name="T66" fmla="*/ 2147483647 w 156"/>
                <a:gd name="T67" fmla="*/ 2147483647 h 126"/>
                <a:gd name="T68" fmla="*/ 2147483647 w 156"/>
                <a:gd name="T69" fmla="*/ 2147483647 h 126"/>
                <a:gd name="T70" fmla="*/ 2147483647 w 156"/>
                <a:gd name="T71" fmla="*/ 2147483647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6" h="126">
                  <a:moveTo>
                    <a:pt x="78" y="126"/>
                  </a:moveTo>
                  <a:cubicBezTo>
                    <a:pt x="121" y="126"/>
                    <a:pt x="156" y="118"/>
                    <a:pt x="156" y="108"/>
                  </a:cubicBezTo>
                  <a:cubicBezTo>
                    <a:pt x="156" y="104"/>
                    <a:pt x="151" y="100"/>
                    <a:pt x="143" y="97"/>
                  </a:cubicBezTo>
                  <a:cubicBezTo>
                    <a:pt x="143" y="58"/>
                    <a:pt x="143" y="58"/>
                    <a:pt x="143" y="58"/>
                  </a:cubicBezTo>
                  <a:cubicBezTo>
                    <a:pt x="144" y="59"/>
                    <a:pt x="145" y="59"/>
                    <a:pt x="146" y="59"/>
                  </a:cubicBezTo>
                  <a:cubicBezTo>
                    <a:pt x="148" y="59"/>
                    <a:pt x="150" y="57"/>
                    <a:pt x="150" y="55"/>
                  </a:cubicBezTo>
                  <a:cubicBezTo>
                    <a:pt x="150" y="55"/>
                    <a:pt x="150" y="45"/>
                    <a:pt x="150" y="44"/>
                  </a:cubicBezTo>
                  <a:cubicBezTo>
                    <a:pt x="150" y="29"/>
                    <a:pt x="150" y="29"/>
                    <a:pt x="150" y="29"/>
                  </a:cubicBezTo>
                  <a:cubicBezTo>
                    <a:pt x="150" y="25"/>
                    <a:pt x="147" y="21"/>
                    <a:pt x="142" y="19"/>
                  </a:cubicBezTo>
                  <a:cubicBezTo>
                    <a:pt x="133" y="34"/>
                    <a:pt x="133" y="34"/>
                    <a:pt x="133" y="34"/>
                  </a:cubicBezTo>
                  <a:cubicBezTo>
                    <a:pt x="130" y="21"/>
                    <a:pt x="130" y="21"/>
                    <a:pt x="130" y="21"/>
                  </a:cubicBezTo>
                  <a:cubicBezTo>
                    <a:pt x="129" y="21"/>
                    <a:pt x="129" y="21"/>
                    <a:pt x="129" y="21"/>
                  </a:cubicBezTo>
                  <a:cubicBezTo>
                    <a:pt x="125" y="34"/>
                    <a:pt x="125" y="34"/>
                    <a:pt x="125" y="34"/>
                  </a:cubicBezTo>
                  <a:cubicBezTo>
                    <a:pt x="117" y="19"/>
                    <a:pt x="117" y="19"/>
                    <a:pt x="117" y="19"/>
                  </a:cubicBezTo>
                  <a:cubicBezTo>
                    <a:pt x="112" y="21"/>
                    <a:pt x="108" y="25"/>
                    <a:pt x="108" y="29"/>
                  </a:cubicBezTo>
                  <a:cubicBezTo>
                    <a:pt x="108" y="56"/>
                    <a:pt x="108" y="56"/>
                    <a:pt x="108" y="56"/>
                  </a:cubicBezTo>
                  <a:cubicBezTo>
                    <a:pt x="108" y="59"/>
                    <a:pt x="110" y="61"/>
                    <a:pt x="113" y="61"/>
                  </a:cubicBezTo>
                  <a:cubicBezTo>
                    <a:pt x="115" y="61"/>
                    <a:pt x="117" y="59"/>
                    <a:pt x="117" y="56"/>
                  </a:cubicBezTo>
                  <a:cubicBezTo>
                    <a:pt x="117" y="61"/>
                    <a:pt x="117" y="61"/>
                    <a:pt x="117" y="61"/>
                  </a:cubicBezTo>
                  <a:cubicBezTo>
                    <a:pt x="117" y="92"/>
                    <a:pt x="117" y="92"/>
                    <a:pt x="117" y="92"/>
                  </a:cubicBezTo>
                  <a:cubicBezTo>
                    <a:pt x="109" y="90"/>
                    <a:pt x="100" y="90"/>
                    <a:pt x="91" y="89"/>
                  </a:cubicBezTo>
                  <a:cubicBezTo>
                    <a:pt x="91" y="88"/>
                    <a:pt x="92" y="87"/>
                    <a:pt x="92" y="86"/>
                  </a:cubicBezTo>
                  <a:cubicBezTo>
                    <a:pt x="92" y="39"/>
                    <a:pt x="92" y="39"/>
                    <a:pt x="92" y="39"/>
                  </a:cubicBezTo>
                  <a:cubicBezTo>
                    <a:pt x="93" y="40"/>
                    <a:pt x="94" y="40"/>
                    <a:pt x="95" y="40"/>
                  </a:cubicBezTo>
                  <a:cubicBezTo>
                    <a:pt x="97" y="40"/>
                    <a:pt x="99" y="38"/>
                    <a:pt x="99" y="36"/>
                  </a:cubicBezTo>
                  <a:cubicBezTo>
                    <a:pt x="99" y="36"/>
                    <a:pt x="99" y="26"/>
                    <a:pt x="99" y="25"/>
                  </a:cubicBezTo>
                  <a:cubicBezTo>
                    <a:pt x="99" y="11"/>
                    <a:pt x="99" y="11"/>
                    <a:pt x="99" y="11"/>
                  </a:cubicBezTo>
                  <a:cubicBezTo>
                    <a:pt x="99" y="6"/>
                    <a:pt x="96" y="2"/>
                    <a:pt x="91" y="0"/>
                  </a:cubicBezTo>
                  <a:cubicBezTo>
                    <a:pt x="82" y="15"/>
                    <a:pt x="82" y="15"/>
                    <a:pt x="82" y="15"/>
                  </a:cubicBezTo>
                  <a:cubicBezTo>
                    <a:pt x="79" y="2"/>
                    <a:pt x="79" y="2"/>
                    <a:pt x="79" y="2"/>
                  </a:cubicBezTo>
                  <a:cubicBezTo>
                    <a:pt x="78" y="2"/>
                    <a:pt x="78" y="2"/>
                    <a:pt x="78" y="2"/>
                  </a:cubicBezTo>
                  <a:cubicBezTo>
                    <a:pt x="74" y="15"/>
                    <a:pt x="74" y="15"/>
                    <a:pt x="74" y="15"/>
                  </a:cubicBezTo>
                  <a:cubicBezTo>
                    <a:pt x="66" y="0"/>
                    <a:pt x="66" y="0"/>
                    <a:pt x="66" y="0"/>
                  </a:cubicBezTo>
                  <a:cubicBezTo>
                    <a:pt x="61" y="2"/>
                    <a:pt x="57" y="6"/>
                    <a:pt x="57" y="11"/>
                  </a:cubicBezTo>
                  <a:cubicBezTo>
                    <a:pt x="57" y="37"/>
                    <a:pt x="57" y="37"/>
                    <a:pt x="57" y="37"/>
                  </a:cubicBezTo>
                  <a:cubicBezTo>
                    <a:pt x="57" y="40"/>
                    <a:pt x="59" y="42"/>
                    <a:pt x="61" y="42"/>
                  </a:cubicBezTo>
                  <a:cubicBezTo>
                    <a:pt x="64" y="42"/>
                    <a:pt x="66" y="40"/>
                    <a:pt x="66" y="37"/>
                  </a:cubicBezTo>
                  <a:cubicBezTo>
                    <a:pt x="66" y="42"/>
                    <a:pt x="66" y="42"/>
                    <a:pt x="66" y="42"/>
                  </a:cubicBezTo>
                  <a:cubicBezTo>
                    <a:pt x="66" y="86"/>
                    <a:pt x="66" y="86"/>
                    <a:pt x="66" y="86"/>
                  </a:cubicBezTo>
                  <a:cubicBezTo>
                    <a:pt x="66" y="87"/>
                    <a:pt x="66" y="88"/>
                    <a:pt x="67" y="89"/>
                  </a:cubicBezTo>
                  <a:cubicBezTo>
                    <a:pt x="57" y="90"/>
                    <a:pt x="48" y="90"/>
                    <a:pt x="40" y="91"/>
                  </a:cubicBezTo>
                  <a:cubicBezTo>
                    <a:pt x="40" y="56"/>
                    <a:pt x="40" y="56"/>
                    <a:pt x="40" y="56"/>
                  </a:cubicBezTo>
                  <a:cubicBezTo>
                    <a:pt x="41" y="57"/>
                    <a:pt x="42" y="58"/>
                    <a:pt x="43" y="58"/>
                  </a:cubicBezTo>
                  <a:cubicBezTo>
                    <a:pt x="46" y="58"/>
                    <a:pt x="48" y="56"/>
                    <a:pt x="48" y="53"/>
                  </a:cubicBezTo>
                  <a:cubicBezTo>
                    <a:pt x="48" y="53"/>
                    <a:pt x="48" y="43"/>
                    <a:pt x="48" y="43"/>
                  </a:cubicBezTo>
                  <a:cubicBezTo>
                    <a:pt x="48" y="28"/>
                    <a:pt x="48" y="28"/>
                    <a:pt x="48" y="28"/>
                  </a:cubicBezTo>
                  <a:cubicBezTo>
                    <a:pt x="48" y="23"/>
                    <a:pt x="44" y="20"/>
                    <a:pt x="39" y="17"/>
                  </a:cubicBezTo>
                  <a:cubicBezTo>
                    <a:pt x="31" y="32"/>
                    <a:pt x="31" y="32"/>
                    <a:pt x="31" y="32"/>
                  </a:cubicBezTo>
                  <a:cubicBezTo>
                    <a:pt x="27" y="19"/>
                    <a:pt x="27" y="19"/>
                    <a:pt x="27" y="19"/>
                  </a:cubicBezTo>
                  <a:cubicBezTo>
                    <a:pt x="26" y="19"/>
                    <a:pt x="26" y="19"/>
                    <a:pt x="26" y="19"/>
                  </a:cubicBezTo>
                  <a:cubicBezTo>
                    <a:pt x="23" y="32"/>
                    <a:pt x="23" y="32"/>
                    <a:pt x="23" y="32"/>
                  </a:cubicBezTo>
                  <a:cubicBezTo>
                    <a:pt x="14" y="17"/>
                    <a:pt x="14" y="17"/>
                    <a:pt x="14" y="17"/>
                  </a:cubicBezTo>
                  <a:cubicBezTo>
                    <a:pt x="9" y="20"/>
                    <a:pt x="6" y="23"/>
                    <a:pt x="6" y="28"/>
                  </a:cubicBezTo>
                  <a:cubicBezTo>
                    <a:pt x="6" y="55"/>
                    <a:pt x="6" y="55"/>
                    <a:pt x="6" y="55"/>
                  </a:cubicBezTo>
                  <a:cubicBezTo>
                    <a:pt x="6" y="57"/>
                    <a:pt x="8" y="59"/>
                    <a:pt x="10" y="59"/>
                  </a:cubicBezTo>
                  <a:cubicBezTo>
                    <a:pt x="12" y="59"/>
                    <a:pt x="14" y="57"/>
                    <a:pt x="14" y="55"/>
                  </a:cubicBezTo>
                  <a:cubicBezTo>
                    <a:pt x="14" y="59"/>
                    <a:pt x="14" y="59"/>
                    <a:pt x="14" y="59"/>
                  </a:cubicBezTo>
                  <a:cubicBezTo>
                    <a:pt x="14" y="97"/>
                    <a:pt x="14" y="97"/>
                    <a:pt x="14" y="97"/>
                  </a:cubicBezTo>
                  <a:cubicBezTo>
                    <a:pt x="5" y="100"/>
                    <a:pt x="0" y="104"/>
                    <a:pt x="0" y="108"/>
                  </a:cubicBezTo>
                  <a:cubicBezTo>
                    <a:pt x="0" y="118"/>
                    <a:pt x="35" y="126"/>
                    <a:pt x="78" y="126"/>
                  </a:cubicBezTo>
                  <a:close/>
                  <a:moveTo>
                    <a:pt x="129" y="40"/>
                  </a:moveTo>
                  <a:cubicBezTo>
                    <a:pt x="129" y="41"/>
                    <a:pt x="129" y="41"/>
                    <a:pt x="129" y="41"/>
                  </a:cubicBezTo>
                  <a:cubicBezTo>
                    <a:pt x="129" y="40"/>
                    <a:pt x="129" y="40"/>
                    <a:pt x="129" y="40"/>
                  </a:cubicBezTo>
                  <a:close/>
                  <a:moveTo>
                    <a:pt x="79" y="88"/>
                  </a:moveTo>
                  <a:cubicBezTo>
                    <a:pt x="79" y="88"/>
                    <a:pt x="79" y="89"/>
                    <a:pt x="80" y="89"/>
                  </a:cubicBezTo>
                  <a:cubicBezTo>
                    <a:pt x="79" y="89"/>
                    <a:pt x="79" y="89"/>
                    <a:pt x="78" y="89"/>
                  </a:cubicBezTo>
                  <a:cubicBezTo>
                    <a:pt x="79" y="89"/>
                    <a:pt x="79" y="88"/>
                    <a:pt x="79" y="88"/>
                  </a:cubicBezTo>
                  <a:close/>
                  <a:moveTo>
                    <a:pt x="78" y="22"/>
                  </a:moveTo>
                  <a:cubicBezTo>
                    <a:pt x="78" y="22"/>
                    <a:pt x="78" y="22"/>
                    <a:pt x="78" y="22"/>
                  </a:cubicBezTo>
                  <a:cubicBezTo>
                    <a:pt x="78" y="22"/>
                    <a:pt x="78" y="22"/>
                    <a:pt x="78" y="22"/>
                  </a:cubicBezTo>
                  <a:close/>
                  <a:moveTo>
                    <a:pt x="27" y="39"/>
                  </a:moveTo>
                  <a:cubicBezTo>
                    <a:pt x="27" y="39"/>
                    <a:pt x="27" y="39"/>
                    <a:pt x="27" y="39"/>
                  </a:cubicBezTo>
                  <a:cubicBezTo>
                    <a:pt x="27" y="39"/>
                    <a:pt x="27" y="39"/>
                    <a:pt x="27" y="39"/>
                  </a:cubicBezTo>
                  <a:close/>
                </a:path>
              </a:pathLst>
            </a:custGeom>
            <a:blipFill dpi="0" rotWithShape="1">
              <a:blip r:embed="rId4"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9" name="Freeform 2990"/>
            <p:cNvSpPr/>
            <p:nvPr/>
          </p:nvSpPr>
          <p:spPr bwMode="auto">
            <a:xfrm>
              <a:off x="3950907" y="2089555"/>
              <a:ext cx="150277" cy="134730"/>
            </a:xfrm>
            <a:custGeom>
              <a:avLst/>
              <a:gdLst>
                <a:gd name="T0" fmla="*/ 2147483647 w 28"/>
                <a:gd name="T1" fmla="*/ 2147483647 h 28"/>
                <a:gd name="T2" fmla="*/ 2147483647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2147483647 h 28"/>
                <a:gd name="T12" fmla="*/ 2147483647 w 28"/>
                <a:gd name="T13" fmla="*/ 2147483647 h 28"/>
                <a:gd name="T14" fmla="*/ 2147483647 w 28"/>
                <a:gd name="T15" fmla="*/ 2147483647 h 28"/>
                <a:gd name="T16" fmla="*/ 2147483647 w 28"/>
                <a:gd name="T17" fmla="*/ 2147483647 h 28"/>
                <a:gd name="T18" fmla="*/ 2147483647 w 28"/>
                <a:gd name="T19" fmla="*/ 0 h 28"/>
                <a:gd name="T20" fmla="*/ 2147483647 w 28"/>
                <a:gd name="T21" fmla="*/ 2147483647 h 28"/>
                <a:gd name="T22" fmla="*/ 2147483647 w 28"/>
                <a:gd name="T23" fmla="*/ 2147483647 h 28"/>
                <a:gd name="T24" fmla="*/ 2147483647 w 28"/>
                <a:gd name="T25" fmla="*/ 2147483647 h 28"/>
                <a:gd name="T26" fmla="*/ 2147483647 w 28"/>
                <a:gd name="T27" fmla="*/ 2147483647 h 28"/>
                <a:gd name="T28" fmla="*/ 2147483647 w 28"/>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28">
                  <a:moveTo>
                    <a:pt x="4" y="18"/>
                  </a:moveTo>
                  <a:cubicBezTo>
                    <a:pt x="4" y="18"/>
                    <a:pt x="4" y="18"/>
                    <a:pt x="4" y="18"/>
                  </a:cubicBezTo>
                  <a:cubicBezTo>
                    <a:pt x="5" y="23"/>
                    <a:pt x="9" y="28"/>
                    <a:pt x="14" y="28"/>
                  </a:cubicBezTo>
                  <a:cubicBezTo>
                    <a:pt x="19" y="28"/>
                    <a:pt x="23" y="23"/>
                    <a:pt x="24" y="18"/>
                  </a:cubicBezTo>
                  <a:cubicBezTo>
                    <a:pt x="24" y="18"/>
                    <a:pt x="24" y="18"/>
                    <a:pt x="24" y="18"/>
                  </a:cubicBezTo>
                  <a:cubicBezTo>
                    <a:pt x="25" y="18"/>
                    <a:pt x="27" y="17"/>
                    <a:pt x="27" y="15"/>
                  </a:cubicBezTo>
                  <a:cubicBezTo>
                    <a:pt x="28" y="13"/>
                    <a:pt x="27" y="11"/>
                    <a:pt x="25" y="11"/>
                  </a:cubicBezTo>
                  <a:cubicBezTo>
                    <a:pt x="25" y="11"/>
                    <a:pt x="25" y="11"/>
                    <a:pt x="25" y="11"/>
                  </a:cubicBezTo>
                  <a:cubicBezTo>
                    <a:pt x="25" y="10"/>
                    <a:pt x="25" y="10"/>
                    <a:pt x="25" y="10"/>
                  </a:cubicBezTo>
                  <a:cubicBezTo>
                    <a:pt x="25" y="5"/>
                    <a:pt x="20" y="0"/>
                    <a:pt x="14" y="0"/>
                  </a:cubicBezTo>
                  <a:cubicBezTo>
                    <a:pt x="8" y="0"/>
                    <a:pt x="3" y="5"/>
                    <a:pt x="3" y="10"/>
                  </a:cubicBezTo>
                  <a:cubicBezTo>
                    <a:pt x="3" y="10"/>
                    <a:pt x="3" y="10"/>
                    <a:pt x="3" y="11"/>
                  </a:cubicBezTo>
                  <a:cubicBezTo>
                    <a:pt x="3" y="11"/>
                    <a:pt x="3" y="11"/>
                    <a:pt x="3" y="11"/>
                  </a:cubicBezTo>
                  <a:cubicBezTo>
                    <a:pt x="1" y="11"/>
                    <a:pt x="0" y="13"/>
                    <a:pt x="1" y="15"/>
                  </a:cubicBezTo>
                  <a:cubicBezTo>
                    <a:pt x="1" y="17"/>
                    <a:pt x="3" y="18"/>
                    <a:pt x="4" y="18"/>
                  </a:cubicBezTo>
                  <a:close/>
                </a:path>
              </a:pathLst>
            </a:custGeom>
            <a:blipFill dpi="0" rotWithShape="1">
              <a:blip r:embed="rId5"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0" name="Freeform 2991"/>
            <p:cNvSpPr/>
            <p:nvPr/>
          </p:nvSpPr>
          <p:spPr bwMode="auto">
            <a:xfrm>
              <a:off x="4220373" y="2006645"/>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3"/>
                    <a:pt x="26" y="11"/>
                    <a:pt x="25" y="10"/>
                  </a:cubicBezTo>
                  <a:cubicBezTo>
                    <a:pt x="25" y="10"/>
                    <a:pt x="25" y="10"/>
                    <a:pt x="24" y="10"/>
                  </a:cubicBezTo>
                  <a:cubicBezTo>
                    <a:pt x="24" y="10"/>
                    <a:pt x="24" y="10"/>
                    <a:pt x="24" y="10"/>
                  </a:cubicBezTo>
                  <a:cubicBezTo>
                    <a:pt x="24" y="4"/>
                    <a:pt x="19" y="0"/>
                    <a:pt x="14" y="0"/>
                  </a:cubicBezTo>
                  <a:cubicBezTo>
                    <a:pt x="8" y="0"/>
                    <a:pt x="3" y="4"/>
                    <a:pt x="3" y="10"/>
                  </a:cubicBezTo>
                  <a:cubicBezTo>
                    <a:pt x="3" y="10"/>
                    <a:pt x="3" y="10"/>
                    <a:pt x="3" y="10"/>
                  </a:cubicBezTo>
                  <a:cubicBezTo>
                    <a:pt x="2" y="10"/>
                    <a:pt x="2" y="10"/>
                    <a:pt x="2" y="10"/>
                  </a:cubicBezTo>
                  <a:cubicBezTo>
                    <a:pt x="1" y="11"/>
                    <a:pt x="0" y="13"/>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1" name="Freeform 2992"/>
            <p:cNvSpPr/>
            <p:nvPr/>
          </p:nvSpPr>
          <p:spPr bwMode="auto">
            <a:xfrm>
              <a:off x="4287733" y="2566288"/>
              <a:ext cx="15544" cy="0"/>
            </a:xfrm>
            <a:custGeom>
              <a:avLst/>
              <a:gdLst>
                <a:gd name="T0" fmla="*/ 2147483647 w 2"/>
                <a:gd name="T1" fmla="*/ 0 h 1"/>
                <a:gd name="T2" fmla="*/ 0 w 2"/>
                <a:gd name="T3" fmla="*/ 1 h 1"/>
                <a:gd name="T4" fmla="*/ 2147483647 w 2"/>
                <a:gd name="T5" fmla="*/ 1 h 1"/>
                <a:gd name="T6" fmla="*/ 2147483647 w 2"/>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1" y="0"/>
                  </a:moveTo>
                  <a:cubicBezTo>
                    <a:pt x="1" y="0"/>
                    <a:pt x="1" y="1"/>
                    <a:pt x="0" y="1"/>
                  </a:cubicBezTo>
                  <a:cubicBezTo>
                    <a:pt x="1" y="1"/>
                    <a:pt x="1" y="1"/>
                    <a:pt x="2" y="1"/>
                  </a:cubicBezTo>
                  <a:cubicBezTo>
                    <a:pt x="1" y="1"/>
                    <a:pt x="1" y="0"/>
                    <a:pt x="1" y="0"/>
                  </a:cubicBezTo>
                  <a:close/>
                </a:path>
              </a:pathLst>
            </a:custGeom>
            <a:blipFill dpi="0" rotWithShape="1">
              <a:blip r:embed="rId4">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2" name="Rectangle 2993"/>
            <p:cNvSpPr>
              <a:spLocks noChangeArrowheads="1"/>
            </p:cNvSpPr>
            <p:nvPr/>
          </p:nvSpPr>
          <p:spPr bwMode="auto">
            <a:xfrm>
              <a:off x="4287733" y="2250193"/>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3" name="Rectangle 2994"/>
            <p:cNvSpPr>
              <a:spLocks noChangeArrowheads="1"/>
            </p:cNvSpPr>
            <p:nvPr/>
          </p:nvSpPr>
          <p:spPr bwMode="auto">
            <a:xfrm>
              <a:off x="4557193"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4" name="Rectangle 2995"/>
            <p:cNvSpPr>
              <a:spLocks noChangeArrowheads="1"/>
            </p:cNvSpPr>
            <p:nvPr/>
          </p:nvSpPr>
          <p:spPr bwMode="auto">
            <a:xfrm>
              <a:off x="4018274" y="2333107"/>
              <a:ext cx="15544" cy="10364"/>
            </a:xfrm>
            <a:prstGeom prst="rect">
              <a:avLst/>
            </a:prstGeom>
            <a:blipFill dpi="0" rotWithShape="1">
              <a:blip r:embed="rId7"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11285" name="Freeform 2998"/>
            <p:cNvSpPr/>
            <p:nvPr/>
          </p:nvSpPr>
          <p:spPr bwMode="auto">
            <a:xfrm>
              <a:off x="4489833" y="2105103"/>
              <a:ext cx="134730" cy="134730"/>
            </a:xfrm>
            <a:custGeom>
              <a:avLst/>
              <a:gdLst>
                <a:gd name="T0" fmla="*/ 2147483647 w 27"/>
                <a:gd name="T1" fmla="*/ 2147483647 h 28"/>
                <a:gd name="T2" fmla="*/ 2147483647 w 27"/>
                <a:gd name="T3" fmla="*/ 2147483647 h 28"/>
                <a:gd name="T4" fmla="*/ 2147483647 w 27"/>
                <a:gd name="T5" fmla="*/ 2147483647 h 28"/>
                <a:gd name="T6" fmla="*/ 2147483647 w 27"/>
                <a:gd name="T7" fmla="*/ 2147483647 h 28"/>
                <a:gd name="T8" fmla="*/ 2147483647 w 27"/>
                <a:gd name="T9" fmla="*/ 2147483647 h 28"/>
                <a:gd name="T10" fmla="*/ 2147483647 w 27"/>
                <a:gd name="T11" fmla="*/ 2147483647 h 28"/>
                <a:gd name="T12" fmla="*/ 2147483647 w 27"/>
                <a:gd name="T13" fmla="*/ 2147483647 h 28"/>
                <a:gd name="T14" fmla="*/ 2147483647 w 27"/>
                <a:gd name="T15" fmla="*/ 2147483647 h 28"/>
                <a:gd name="T16" fmla="*/ 2147483647 w 27"/>
                <a:gd name="T17" fmla="*/ 2147483647 h 28"/>
                <a:gd name="T18" fmla="*/ 2147483647 w 27"/>
                <a:gd name="T19" fmla="*/ 0 h 28"/>
                <a:gd name="T20" fmla="*/ 2147483647 w 27"/>
                <a:gd name="T21" fmla="*/ 2147483647 h 28"/>
                <a:gd name="T22" fmla="*/ 2147483647 w 27"/>
                <a:gd name="T23" fmla="*/ 2147483647 h 28"/>
                <a:gd name="T24" fmla="*/ 2147483647 w 27"/>
                <a:gd name="T25" fmla="*/ 2147483647 h 28"/>
                <a:gd name="T26" fmla="*/ 0 w 27"/>
                <a:gd name="T27" fmla="*/ 2147483647 h 28"/>
                <a:gd name="T28" fmla="*/ 2147483647 w 27"/>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28">
                  <a:moveTo>
                    <a:pt x="4" y="17"/>
                  </a:moveTo>
                  <a:cubicBezTo>
                    <a:pt x="4" y="17"/>
                    <a:pt x="4" y="17"/>
                    <a:pt x="4" y="17"/>
                  </a:cubicBezTo>
                  <a:cubicBezTo>
                    <a:pt x="5" y="23"/>
                    <a:pt x="9" y="28"/>
                    <a:pt x="14" y="28"/>
                  </a:cubicBezTo>
                  <a:cubicBezTo>
                    <a:pt x="18" y="28"/>
                    <a:pt x="22" y="23"/>
                    <a:pt x="23" y="17"/>
                  </a:cubicBezTo>
                  <a:cubicBezTo>
                    <a:pt x="23" y="17"/>
                    <a:pt x="23" y="17"/>
                    <a:pt x="23" y="17"/>
                  </a:cubicBezTo>
                  <a:cubicBezTo>
                    <a:pt x="25" y="18"/>
                    <a:pt x="26" y="16"/>
                    <a:pt x="27" y="14"/>
                  </a:cubicBezTo>
                  <a:cubicBezTo>
                    <a:pt x="27" y="12"/>
                    <a:pt x="26" y="11"/>
                    <a:pt x="25" y="10"/>
                  </a:cubicBezTo>
                  <a:cubicBezTo>
                    <a:pt x="25" y="10"/>
                    <a:pt x="25" y="10"/>
                    <a:pt x="24" y="10"/>
                  </a:cubicBezTo>
                  <a:cubicBezTo>
                    <a:pt x="24" y="10"/>
                    <a:pt x="24" y="10"/>
                    <a:pt x="24" y="10"/>
                  </a:cubicBezTo>
                  <a:cubicBezTo>
                    <a:pt x="24" y="4"/>
                    <a:pt x="20" y="0"/>
                    <a:pt x="14" y="0"/>
                  </a:cubicBezTo>
                  <a:cubicBezTo>
                    <a:pt x="8" y="0"/>
                    <a:pt x="3" y="4"/>
                    <a:pt x="3" y="10"/>
                  </a:cubicBezTo>
                  <a:cubicBezTo>
                    <a:pt x="3" y="10"/>
                    <a:pt x="3" y="10"/>
                    <a:pt x="3" y="10"/>
                  </a:cubicBezTo>
                  <a:cubicBezTo>
                    <a:pt x="3" y="10"/>
                    <a:pt x="2" y="10"/>
                    <a:pt x="2" y="10"/>
                  </a:cubicBezTo>
                  <a:cubicBezTo>
                    <a:pt x="1" y="11"/>
                    <a:pt x="0" y="12"/>
                    <a:pt x="0" y="14"/>
                  </a:cubicBezTo>
                  <a:cubicBezTo>
                    <a:pt x="1" y="16"/>
                    <a:pt x="2" y="18"/>
                    <a:pt x="4" y="17"/>
                  </a:cubicBezTo>
                  <a:close/>
                </a:path>
              </a:pathLst>
            </a:custGeom>
            <a:blipFill dpi="0" rotWithShape="1">
              <a:blip r:embed="rId6" cstate="print">
                <a:duotone>
                  <a:prstClr val="black"/>
                  <a:schemeClr val="accent1">
                    <a:tint val="45000"/>
                    <a:satMod val="400000"/>
                  </a:schemeClr>
                </a:duotone>
                <a:lum bright="25000" contrast="63000"/>
              </a:blip>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 name="组合 1"/>
          <p:cNvGrpSpPr/>
          <p:nvPr/>
        </p:nvGrpSpPr>
        <p:grpSpPr bwMode="auto">
          <a:xfrm>
            <a:off x="808038" y="2293058"/>
            <a:ext cx="2178050" cy="1217962"/>
            <a:chOff x="783626" y="3401047"/>
            <a:chExt cx="2177317" cy="1217488"/>
          </a:xfrm>
        </p:grpSpPr>
        <p:sp>
          <p:nvSpPr>
            <p:cNvPr id="28" name="Rectangle 16"/>
            <p:cNvSpPr/>
            <p:nvPr/>
          </p:nvSpPr>
          <p:spPr>
            <a:xfrm>
              <a:off x="783626" y="3651851"/>
              <a:ext cx="2177317" cy="966684"/>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29" name="Rectangle 17"/>
            <p:cNvSpPr/>
            <p:nvPr/>
          </p:nvSpPr>
          <p:spPr>
            <a:xfrm>
              <a:off x="1472309" y="3401047"/>
              <a:ext cx="799950" cy="276891"/>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5" name="组合 1"/>
          <p:cNvGrpSpPr/>
          <p:nvPr/>
        </p:nvGrpSpPr>
        <p:grpSpPr bwMode="auto">
          <a:xfrm>
            <a:off x="5937250" y="2293058"/>
            <a:ext cx="2178050" cy="1217962"/>
            <a:chOff x="783626" y="3401047"/>
            <a:chExt cx="2177317" cy="1217488"/>
          </a:xfrm>
        </p:grpSpPr>
        <p:sp>
          <p:nvSpPr>
            <p:cNvPr id="31" name="Rectangle 16"/>
            <p:cNvSpPr/>
            <p:nvPr/>
          </p:nvSpPr>
          <p:spPr>
            <a:xfrm>
              <a:off x="783626" y="3651851"/>
              <a:ext cx="2177317" cy="966684"/>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32" name="Rectangle 17"/>
            <p:cNvSpPr/>
            <p:nvPr/>
          </p:nvSpPr>
          <p:spPr>
            <a:xfrm>
              <a:off x="1497949" y="3401047"/>
              <a:ext cx="748671"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grpSp>
        <p:nvGrpSpPr>
          <p:cNvPr id="6" name="组合 1"/>
          <p:cNvGrpSpPr/>
          <p:nvPr/>
        </p:nvGrpSpPr>
        <p:grpSpPr bwMode="auto">
          <a:xfrm>
            <a:off x="2659064" y="1098889"/>
            <a:ext cx="3825875" cy="857865"/>
            <a:chOff x="783626" y="3401041"/>
            <a:chExt cx="2177317" cy="857530"/>
          </a:xfrm>
        </p:grpSpPr>
        <p:sp>
          <p:nvSpPr>
            <p:cNvPr id="34" name="Rectangle 16"/>
            <p:cNvSpPr/>
            <p:nvPr/>
          </p:nvSpPr>
          <p:spPr>
            <a:xfrm>
              <a:off x="783626" y="3651847"/>
              <a:ext cx="2177317" cy="606724"/>
            </a:xfrm>
            <a:prstGeom prst="rect">
              <a:avLst/>
            </a:prstGeom>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30000"/>
                </a:lnSpc>
                <a:spcBef>
                  <a:spcPct val="0"/>
                </a:spcBef>
              </a:pPr>
              <a:r>
                <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在此录入上述图表的描述说明，在此录入上述图表的综合描述说明。在此录入上述图表的描述说明，在此录入上述图表的综合描述说明。</a:t>
              </a:r>
            </a:p>
            <a:p>
              <a:pPr algn="r">
                <a:lnSpc>
                  <a:spcPct val="130000"/>
                </a:lnSpc>
                <a:spcBef>
                  <a:spcPct val="0"/>
                </a:spcBef>
                <a:buNone/>
              </a:pPr>
              <a:endParaRPr lang="zh-CN" altLang="en-US" sz="900" dirty="0">
                <a:solidFill>
                  <a:schemeClr val="tx1">
                    <a:lumMod val="50000"/>
                    <a:lumOff val="50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35" name="Rectangle 17"/>
            <p:cNvSpPr/>
            <p:nvPr/>
          </p:nvSpPr>
          <p:spPr>
            <a:xfrm>
              <a:off x="1659177" y="3401041"/>
              <a:ext cx="426214" cy="261508"/>
            </a:xfrm>
            <a:prstGeom prst="rect">
              <a:avLst/>
            </a:prstGeom>
          </p:spPr>
          <p:txBody>
            <a:bodyPr wrap="none">
              <a:spAutoFit/>
            </a:bodyPr>
            <a:lstStyle/>
            <a:p>
              <a:pPr algn="ct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9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12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henying0907 3"/>
          <p:cNvGrpSpPr/>
          <p:nvPr/>
        </p:nvGrpSpPr>
        <p:grpSpPr>
          <a:xfrm>
            <a:off x="4931169" y="2996442"/>
            <a:ext cx="1301426" cy="972843"/>
            <a:chOff x="6574892" y="3994023"/>
            <a:chExt cx="1735234" cy="1296724"/>
          </a:xfrm>
          <a:solidFill>
            <a:srgbClr val="005188"/>
          </a:solidFill>
        </p:grpSpPr>
        <p:sp>
          <p:nvSpPr>
            <p:cNvPr id="5" name="椭圆 31"/>
            <p:cNvSpPr/>
            <p:nvPr/>
          </p:nvSpPr>
          <p:spPr>
            <a:xfrm rot="16200000">
              <a:off x="6794147" y="3774768"/>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6" name="chenying0907 5"/>
            <p:cNvGrpSpPr/>
            <p:nvPr/>
          </p:nvGrpSpPr>
          <p:grpSpPr>
            <a:xfrm>
              <a:off x="7164286" y="4286651"/>
              <a:ext cx="674484" cy="711466"/>
              <a:chOff x="4197350" y="2182813"/>
              <a:chExt cx="608013" cy="641350"/>
            </a:xfrm>
            <a:grpFill/>
          </p:grpSpPr>
          <p:sp>
            <p:nvSpPr>
              <p:cNvPr id="7"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5"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6"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7"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8"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9"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0"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1"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2"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3"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4"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5"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6"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7"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8"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29"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0"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1"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2"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3"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4"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5"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6"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7"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8"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39"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0"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1"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2"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3"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4"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5"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6"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7"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8"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49"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0"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1"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2"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53" name="chenying0907 52"/>
          <p:cNvGrpSpPr/>
          <p:nvPr/>
        </p:nvGrpSpPr>
        <p:grpSpPr>
          <a:xfrm>
            <a:off x="2575575" y="1683031"/>
            <a:ext cx="1301426" cy="972843"/>
            <a:chOff x="3434100" y="2243349"/>
            <a:chExt cx="1735234" cy="1296724"/>
          </a:xfrm>
        </p:grpSpPr>
        <p:sp>
          <p:nvSpPr>
            <p:cNvPr id="54" name="椭圆 31"/>
            <p:cNvSpPr/>
            <p:nvPr/>
          </p:nvSpPr>
          <p:spPr>
            <a:xfrm rot="16200000">
              <a:off x="3653355" y="2024094"/>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55" name="chenying0907 54"/>
            <p:cNvGrpSpPr/>
            <p:nvPr/>
          </p:nvGrpSpPr>
          <p:grpSpPr>
            <a:xfrm>
              <a:off x="3903143" y="2474516"/>
              <a:ext cx="723795" cy="739644"/>
              <a:chOff x="5268913" y="4124325"/>
              <a:chExt cx="652463" cy="666751"/>
            </a:xfrm>
            <a:solidFill>
              <a:schemeClr val="bg1"/>
            </a:solidFill>
          </p:grpSpPr>
          <p:sp>
            <p:nvSpPr>
              <p:cNvPr id="56"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7"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8"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59"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0"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1"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2"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3"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4"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5"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6"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7"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8"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69"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0"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1"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2"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3"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4"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75"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solidFill>
                <a:srgbClr val="005188"/>
              </a:solid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76" name="chenying0907 75"/>
          <p:cNvGrpSpPr/>
          <p:nvPr/>
        </p:nvGrpSpPr>
        <p:grpSpPr>
          <a:xfrm>
            <a:off x="3760177" y="2210978"/>
            <a:ext cx="1301426" cy="972843"/>
            <a:chOff x="5013570" y="2947060"/>
            <a:chExt cx="1735234" cy="1296724"/>
          </a:xfrm>
          <a:solidFill>
            <a:srgbClr val="005188"/>
          </a:solidFill>
        </p:grpSpPr>
        <p:sp>
          <p:nvSpPr>
            <p:cNvPr id="77" name="椭圆 31"/>
            <p:cNvSpPr/>
            <p:nvPr/>
          </p:nvSpPr>
          <p:spPr>
            <a:xfrm rot="16200000">
              <a:off x="5232825" y="2727805"/>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78" name="chenying0907 77"/>
            <p:cNvGrpSpPr/>
            <p:nvPr/>
          </p:nvGrpSpPr>
          <p:grpSpPr>
            <a:xfrm>
              <a:off x="5546007" y="3164088"/>
              <a:ext cx="743167" cy="751971"/>
              <a:chOff x="4194175" y="1193800"/>
              <a:chExt cx="669926" cy="677863"/>
            </a:xfrm>
            <a:grpFill/>
          </p:grpSpPr>
          <p:sp>
            <p:nvSpPr>
              <p:cNvPr id="79"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0"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1"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2"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3"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4"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5"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6"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7"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8"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89"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0"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1"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2"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3"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4"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5"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6"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7"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8"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99"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0"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1"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2"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3"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4"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5"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6"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7"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8"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09"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0"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1"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2"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3"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4"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5"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16"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accent1"/>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17" name="chenying0907 116"/>
          <p:cNvGrpSpPr/>
          <p:nvPr/>
        </p:nvGrpSpPr>
        <p:grpSpPr>
          <a:xfrm>
            <a:off x="4813313" y="1365623"/>
            <a:ext cx="1301426" cy="972843"/>
            <a:chOff x="6417751" y="1820268"/>
            <a:chExt cx="1735234" cy="1296724"/>
          </a:xfrm>
          <a:solidFill>
            <a:srgbClr val="005188"/>
          </a:solidFill>
        </p:grpSpPr>
        <p:sp>
          <p:nvSpPr>
            <p:cNvPr id="118" name="椭圆 31"/>
            <p:cNvSpPr/>
            <p:nvPr/>
          </p:nvSpPr>
          <p:spPr>
            <a:xfrm rot="16200000">
              <a:off x="6637006" y="1601013"/>
              <a:ext cx="1296724" cy="173523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accent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500" dirty="0">
                <a:solidFill>
                  <a:srgbClr val="605448"/>
                </a:solidFill>
                <a:latin typeface="方正静蕾简体" panose="02000000000000000000" pitchFamily="2" charset="-122"/>
                <a:ea typeface="方正静蕾简体" panose="02000000000000000000" pitchFamily="2" charset="-122"/>
              </a:endParaRPr>
            </a:p>
          </p:txBody>
        </p:sp>
        <p:grpSp>
          <p:nvGrpSpPr>
            <p:cNvPr id="119" name="chenying0907 118"/>
            <p:cNvGrpSpPr/>
            <p:nvPr/>
          </p:nvGrpSpPr>
          <p:grpSpPr>
            <a:xfrm>
              <a:off x="6974092" y="1996635"/>
              <a:ext cx="774866" cy="794236"/>
              <a:chOff x="3282950" y="1154113"/>
              <a:chExt cx="698501" cy="715963"/>
            </a:xfrm>
            <a:grpFill/>
          </p:grpSpPr>
          <p:sp>
            <p:nvSpPr>
              <p:cNvPr id="120"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1"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2"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3"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4"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5"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6"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7"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8"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29"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0"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1"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2"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3"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4"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5"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6"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7"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8"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39"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0"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1"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sp>
            <p:nvSpPr>
              <p:cNvPr id="142"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accent4"/>
                </a:solidFill>
                <a:round/>
              </a:ln>
            </p:spPr>
            <p:txBody>
              <a:bodyPr vert="horz" wrap="square" lIns="121920" tIns="60960" rIns="121920" bIns="60960" numCol="1" anchor="t" anchorCtr="0" compatLnSpc="1"/>
              <a:lstStyle/>
              <a:p>
                <a:endParaRPr lang="zh-CN" altLang="en-US" dirty="0">
                  <a:solidFill>
                    <a:srgbClr val="605448"/>
                  </a:solidFill>
                </a:endParaRPr>
              </a:p>
            </p:txBody>
          </p:sp>
        </p:grpSp>
      </p:grpSp>
      <p:grpSp>
        <p:nvGrpSpPr>
          <p:cNvPr id="143" name="chenying0907 142"/>
          <p:cNvGrpSpPr/>
          <p:nvPr/>
        </p:nvGrpSpPr>
        <p:grpSpPr>
          <a:xfrm>
            <a:off x="610438" y="1558712"/>
            <a:ext cx="1788460" cy="853306"/>
            <a:chOff x="813917" y="2077640"/>
            <a:chExt cx="2384613" cy="1137389"/>
          </a:xfrm>
        </p:grpSpPr>
        <p:sp>
          <p:nvSpPr>
            <p:cNvPr id="144" name="文本框 16"/>
            <p:cNvSpPr txBox="1">
              <a:spLocks noChangeArrowheads="1"/>
            </p:cNvSpPr>
            <p:nvPr/>
          </p:nvSpPr>
          <p:spPr bwMode="auto">
            <a:xfrm>
              <a:off x="813917" y="2538131"/>
              <a:ext cx="2373456" cy="67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45" name="文本框 144"/>
            <p:cNvSpPr txBox="1"/>
            <p:nvPr/>
          </p:nvSpPr>
          <p:spPr>
            <a:xfrm>
              <a:off x="1774041" y="2077640"/>
              <a:ext cx="1424489" cy="430753"/>
            </a:xfrm>
            <a:prstGeom prst="rect">
              <a:avLst/>
            </a:prstGeom>
            <a:noFill/>
          </p:spPr>
          <p:txBody>
            <a:bodyPr wrap="square" rtlCol="0">
              <a:spAutoFit/>
            </a:bodyPr>
            <a:lstStyle/>
            <a:p>
              <a:pPr algn="r"/>
              <a:r>
                <a:rPr lang="zh-CN" altLang="en-US" sz="1500" b="1" dirty="0">
                  <a:solidFill>
                    <a:schemeClr val="accent4"/>
                  </a:solidFill>
                  <a:latin typeface="微软雅黑" panose="020B0503020204020204" pitchFamily="34" charset="-122"/>
                  <a:ea typeface="微软雅黑" panose="020B0503020204020204" pitchFamily="34" charset="-122"/>
                </a:rPr>
                <a:t>小标题</a:t>
              </a:r>
              <a:endParaRPr lang="en-US" altLang="zh-CN" sz="1500" b="1" dirty="0">
                <a:solidFill>
                  <a:schemeClr val="accent4"/>
                </a:solidFill>
                <a:latin typeface="微软雅黑" panose="020B0503020204020204" pitchFamily="34" charset="-122"/>
                <a:ea typeface="微软雅黑" panose="020B0503020204020204" pitchFamily="34" charset="-122"/>
              </a:endParaRPr>
            </a:p>
          </p:txBody>
        </p:sp>
      </p:grpSp>
      <p:grpSp>
        <p:nvGrpSpPr>
          <p:cNvPr id="146" name="chenying0907 145"/>
          <p:cNvGrpSpPr/>
          <p:nvPr/>
        </p:nvGrpSpPr>
        <p:grpSpPr>
          <a:xfrm>
            <a:off x="1748413" y="2850910"/>
            <a:ext cx="1768322" cy="841425"/>
            <a:chOff x="2331218" y="3800039"/>
            <a:chExt cx="2357762" cy="1121554"/>
          </a:xfrm>
        </p:grpSpPr>
        <p:sp>
          <p:nvSpPr>
            <p:cNvPr id="147" name="文本框 17"/>
            <p:cNvSpPr txBox="1">
              <a:spLocks noChangeArrowheads="1"/>
            </p:cNvSpPr>
            <p:nvPr/>
          </p:nvSpPr>
          <p:spPr bwMode="auto">
            <a:xfrm>
              <a:off x="2331218" y="4244694"/>
              <a:ext cx="2340466"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8" name="文本框 147"/>
            <p:cNvSpPr txBox="1"/>
            <p:nvPr/>
          </p:nvSpPr>
          <p:spPr>
            <a:xfrm>
              <a:off x="3264491" y="3800039"/>
              <a:ext cx="1424489" cy="430754"/>
            </a:xfrm>
            <a:prstGeom prst="rect">
              <a:avLst/>
            </a:prstGeom>
            <a:noFill/>
          </p:spPr>
          <p:txBody>
            <a:bodyPr wrap="square" rtlCol="0">
              <a:spAutoFit/>
            </a:bodyPr>
            <a:lstStyle/>
            <a:p>
              <a:pPr algn="r"/>
              <a:r>
                <a:rPr lang="zh-CN" altLang="en-US" sz="1500" b="1" dirty="0">
                  <a:solidFill>
                    <a:schemeClr val="accent1"/>
                  </a:solidFill>
                  <a:latin typeface="微软雅黑" panose="020B0503020204020204" pitchFamily="34" charset="-122"/>
                  <a:ea typeface="微软雅黑" panose="020B0503020204020204" pitchFamily="34" charset="-122"/>
                </a:rPr>
                <a:t>小标题</a:t>
              </a:r>
              <a:endParaRPr lang="en-US" altLang="zh-CN" sz="1500" b="1" dirty="0">
                <a:solidFill>
                  <a:schemeClr val="accent1"/>
                </a:solidFill>
                <a:latin typeface="微软雅黑" panose="020B0503020204020204" pitchFamily="34" charset="-122"/>
                <a:ea typeface="微软雅黑" panose="020B0503020204020204" pitchFamily="34" charset="-122"/>
              </a:endParaRPr>
            </a:p>
          </p:txBody>
        </p:sp>
      </p:grpSp>
      <p:grpSp>
        <p:nvGrpSpPr>
          <p:cNvPr id="149" name="chenying0907 148"/>
          <p:cNvGrpSpPr/>
          <p:nvPr/>
        </p:nvGrpSpPr>
        <p:grpSpPr>
          <a:xfrm>
            <a:off x="6184067" y="1301599"/>
            <a:ext cx="2000316" cy="811447"/>
            <a:chOff x="8245422" y="1734929"/>
            <a:chExt cx="2667088" cy="1081595"/>
          </a:xfrm>
        </p:grpSpPr>
        <p:sp>
          <p:nvSpPr>
            <p:cNvPr id="150" name="文本框 18"/>
            <p:cNvSpPr txBox="1">
              <a:spLocks noChangeArrowheads="1"/>
            </p:cNvSpPr>
            <p:nvPr/>
          </p:nvSpPr>
          <p:spPr bwMode="auto">
            <a:xfrm>
              <a:off x="8391525" y="2139625"/>
              <a:ext cx="2520985" cy="67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1" name="文本框 150"/>
            <p:cNvSpPr txBox="1"/>
            <p:nvPr/>
          </p:nvSpPr>
          <p:spPr>
            <a:xfrm>
              <a:off x="8245422" y="1734929"/>
              <a:ext cx="1424489" cy="430754"/>
            </a:xfrm>
            <a:prstGeom prst="rect">
              <a:avLst/>
            </a:prstGeom>
            <a:noFill/>
          </p:spPr>
          <p:txBody>
            <a:bodyPr wrap="square" rtlCol="0">
              <a:spAutoFit/>
            </a:bodyPr>
            <a:lstStyle/>
            <a:p>
              <a:r>
                <a:rPr lang="zh-CN" altLang="en-US" sz="1500" b="1" dirty="0">
                  <a:solidFill>
                    <a:schemeClr val="accent4"/>
                  </a:solidFill>
                  <a:latin typeface="微软雅黑" panose="020B0503020204020204" pitchFamily="34" charset="-122"/>
                  <a:ea typeface="微软雅黑" panose="020B0503020204020204" pitchFamily="34" charset="-122"/>
                </a:rPr>
                <a:t>小标题</a:t>
              </a:r>
              <a:endParaRPr lang="en-US" altLang="zh-CN" sz="1500" b="1" dirty="0">
                <a:solidFill>
                  <a:schemeClr val="accent4"/>
                </a:solidFill>
                <a:latin typeface="微软雅黑" panose="020B0503020204020204" pitchFamily="34" charset="-122"/>
                <a:ea typeface="微软雅黑" panose="020B0503020204020204" pitchFamily="34" charset="-122"/>
              </a:endParaRPr>
            </a:p>
          </p:txBody>
        </p:sp>
      </p:grpSp>
      <p:grpSp>
        <p:nvGrpSpPr>
          <p:cNvPr id="152" name="chenying0907 151"/>
          <p:cNvGrpSpPr/>
          <p:nvPr/>
        </p:nvGrpSpPr>
        <p:grpSpPr>
          <a:xfrm>
            <a:off x="6232594" y="2982266"/>
            <a:ext cx="1951789" cy="754267"/>
            <a:chOff x="8310123" y="3975131"/>
            <a:chExt cx="2602385" cy="1005380"/>
          </a:xfrm>
        </p:grpSpPr>
        <p:sp>
          <p:nvSpPr>
            <p:cNvPr id="153" name="文本框 19"/>
            <p:cNvSpPr txBox="1">
              <a:spLocks noChangeArrowheads="1"/>
            </p:cNvSpPr>
            <p:nvPr/>
          </p:nvSpPr>
          <p:spPr bwMode="auto">
            <a:xfrm>
              <a:off x="8383586" y="4358995"/>
              <a:ext cx="2528922" cy="62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154" name="文本框 153"/>
            <p:cNvSpPr txBox="1"/>
            <p:nvPr/>
          </p:nvSpPr>
          <p:spPr>
            <a:xfrm>
              <a:off x="8310123" y="3975131"/>
              <a:ext cx="1424489" cy="430754"/>
            </a:xfrm>
            <a:prstGeom prst="rect">
              <a:avLst/>
            </a:prstGeom>
            <a:noFill/>
          </p:spPr>
          <p:txBody>
            <a:bodyPr wrap="square" rtlCol="0">
              <a:spAutoFit/>
            </a:bodyPr>
            <a:lstStyle/>
            <a:p>
              <a:r>
                <a:rPr lang="zh-CN" altLang="en-US" sz="1500" b="1" dirty="0">
                  <a:solidFill>
                    <a:schemeClr val="accent1"/>
                  </a:solidFill>
                  <a:latin typeface="微软雅黑" panose="020B0503020204020204" pitchFamily="34" charset="-122"/>
                  <a:ea typeface="微软雅黑" panose="020B0503020204020204" pitchFamily="34" charset="-122"/>
                </a:rPr>
                <a:t>小标题</a:t>
              </a:r>
              <a:endParaRPr lang="en-US" altLang="zh-CN" sz="15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7"/>
                                        </p:tgtEl>
                                        <p:attrNameLst>
                                          <p:attrName>style.visibility</p:attrName>
                                        </p:attrNameLst>
                                      </p:cBhvr>
                                      <p:to>
                                        <p:strVal val="visible"/>
                                      </p:to>
                                    </p:set>
                                    <p:anim calcmode="lin" valueType="num">
                                      <p:cBhvr>
                                        <p:cTn id="13" dur="500" fill="hold"/>
                                        <p:tgtEl>
                                          <p:spTgt spid="117"/>
                                        </p:tgtEl>
                                        <p:attrNameLst>
                                          <p:attrName>ppt_w</p:attrName>
                                        </p:attrNameLst>
                                      </p:cBhvr>
                                      <p:tavLst>
                                        <p:tav tm="0">
                                          <p:val>
                                            <p:fltVal val="0"/>
                                          </p:val>
                                        </p:tav>
                                        <p:tav tm="100000">
                                          <p:val>
                                            <p:strVal val="#ppt_w"/>
                                          </p:val>
                                        </p:tav>
                                      </p:tavLst>
                                    </p:anim>
                                    <p:anim calcmode="lin" valueType="num">
                                      <p:cBhvr>
                                        <p:cTn id="14" dur="500" fill="hold"/>
                                        <p:tgtEl>
                                          <p:spTgt spid="117"/>
                                        </p:tgtEl>
                                        <p:attrNameLst>
                                          <p:attrName>ppt_h</p:attrName>
                                        </p:attrNameLst>
                                      </p:cBhvr>
                                      <p:tavLst>
                                        <p:tav tm="0">
                                          <p:val>
                                            <p:fltVal val="0"/>
                                          </p:val>
                                        </p:tav>
                                        <p:tav tm="100000">
                                          <p:val>
                                            <p:strVal val="#ppt_h"/>
                                          </p:val>
                                        </p:tav>
                                      </p:tavLst>
                                    </p:anim>
                                    <p:animEffect transition="in" filter="fade">
                                      <p:cBhvr>
                                        <p:cTn id="15" dur="500"/>
                                        <p:tgtEl>
                                          <p:spTgt spid="1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6"/>
                                        </p:tgtEl>
                                        <p:attrNameLst>
                                          <p:attrName>style.visibility</p:attrName>
                                        </p:attrNameLst>
                                      </p:cBhvr>
                                      <p:to>
                                        <p:strVal val="visible"/>
                                      </p:to>
                                    </p:set>
                                    <p:anim calcmode="lin" valueType="num">
                                      <p:cBhvr>
                                        <p:cTn id="19" dur="500" fill="hold"/>
                                        <p:tgtEl>
                                          <p:spTgt spid="76"/>
                                        </p:tgtEl>
                                        <p:attrNameLst>
                                          <p:attrName>ppt_w</p:attrName>
                                        </p:attrNameLst>
                                      </p:cBhvr>
                                      <p:tavLst>
                                        <p:tav tm="0">
                                          <p:val>
                                            <p:fltVal val="0"/>
                                          </p:val>
                                        </p:tav>
                                        <p:tav tm="100000">
                                          <p:val>
                                            <p:strVal val="#ppt_w"/>
                                          </p:val>
                                        </p:tav>
                                      </p:tavLst>
                                    </p:anim>
                                    <p:anim calcmode="lin" valueType="num">
                                      <p:cBhvr>
                                        <p:cTn id="20" dur="500" fill="hold"/>
                                        <p:tgtEl>
                                          <p:spTgt spid="76"/>
                                        </p:tgtEl>
                                        <p:attrNameLst>
                                          <p:attrName>ppt_h</p:attrName>
                                        </p:attrNameLst>
                                      </p:cBhvr>
                                      <p:tavLst>
                                        <p:tav tm="0">
                                          <p:val>
                                            <p:fltVal val="0"/>
                                          </p:val>
                                        </p:tav>
                                        <p:tav tm="100000">
                                          <p:val>
                                            <p:strVal val="#ppt_h"/>
                                          </p:val>
                                        </p:tav>
                                      </p:tavLst>
                                    </p:anim>
                                    <p:animEffect transition="in" filter="fade">
                                      <p:cBhvr>
                                        <p:cTn id="21" dur="500"/>
                                        <p:tgtEl>
                                          <p:spTgt spid="7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000"/>
                            </p:stCondLst>
                            <p:childTnLst>
                              <p:par>
                                <p:cTn id="29" presetID="2" presetClass="entr" presetSubtype="8" decel="100000" fill="hold" nodeType="after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100000" fill="hold" nodeType="afterEffect">
                                  <p:stCondLst>
                                    <p:cond delay="0"/>
                                  </p:stCondLst>
                                  <p:childTnLst>
                                    <p:set>
                                      <p:cBhvr>
                                        <p:cTn id="35" dur="1" fill="hold">
                                          <p:stCondLst>
                                            <p:cond delay="0"/>
                                          </p:stCondLst>
                                        </p:cTn>
                                        <p:tgtEl>
                                          <p:spTgt spid="146"/>
                                        </p:tgtEl>
                                        <p:attrNameLst>
                                          <p:attrName>style.visibility</p:attrName>
                                        </p:attrNameLst>
                                      </p:cBhvr>
                                      <p:to>
                                        <p:strVal val="visible"/>
                                      </p:to>
                                    </p:set>
                                    <p:anim calcmode="lin" valueType="num">
                                      <p:cBhvr additive="base">
                                        <p:cTn id="36" dur="500" fill="hold"/>
                                        <p:tgtEl>
                                          <p:spTgt spid="146"/>
                                        </p:tgtEl>
                                        <p:attrNameLst>
                                          <p:attrName>ppt_x</p:attrName>
                                        </p:attrNameLst>
                                      </p:cBhvr>
                                      <p:tavLst>
                                        <p:tav tm="0">
                                          <p:val>
                                            <p:strVal val="0-#ppt_w/2"/>
                                          </p:val>
                                        </p:tav>
                                        <p:tav tm="100000">
                                          <p:val>
                                            <p:strVal val="#ppt_x"/>
                                          </p:val>
                                        </p:tav>
                                      </p:tavLst>
                                    </p:anim>
                                    <p:anim calcmode="lin" valueType="num">
                                      <p:cBhvr additive="base">
                                        <p:cTn id="37" dur="500" fill="hold"/>
                                        <p:tgtEl>
                                          <p:spTgt spid="146"/>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2" decel="100000" fill="hold"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1+#ppt_w/2"/>
                                          </p:val>
                                        </p:tav>
                                        <p:tav tm="100000">
                                          <p:val>
                                            <p:strVal val="#ppt_x"/>
                                          </p:val>
                                        </p:tav>
                                      </p:tavLst>
                                    </p:anim>
                                    <p:anim calcmode="lin" valueType="num">
                                      <p:cBhvr additive="base">
                                        <p:cTn id="42" dur="500" fill="hold"/>
                                        <p:tgtEl>
                                          <p:spTgt spid="152"/>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decel="100000" fill="hold" nodeType="afterEffect">
                                  <p:stCondLst>
                                    <p:cond delay="0"/>
                                  </p:stCondLst>
                                  <p:childTnLst>
                                    <p:set>
                                      <p:cBhvr>
                                        <p:cTn id="45" dur="1" fill="hold">
                                          <p:stCondLst>
                                            <p:cond delay="0"/>
                                          </p:stCondLst>
                                        </p:cTn>
                                        <p:tgtEl>
                                          <p:spTgt spid="149"/>
                                        </p:tgtEl>
                                        <p:attrNameLst>
                                          <p:attrName>style.visibility</p:attrName>
                                        </p:attrNameLst>
                                      </p:cBhvr>
                                      <p:to>
                                        <p:strVal val="visible"/>
                                      </p:to>
                                    </p:set>
                                    <p:anim calcmode="lin" valueType="num">
                                      <p:cBhvr additive="base">
                                        <p:cTn id="46" dur="500" fill="hold"/>
                                        <p:tgtEl>
                                          <p:spTgt spid="149"/>
                                        </p:tgtEl>
                                        <p:attrNameLst>
                                          <p:attrName>ppt_x</p:attrName>
                                        </p:attrNameLst>
                                      </p:cBhvr>
                                      <p:tavLst>
                                        <p:tav tm="0">
                                          <p:val>
                                            <p:strVal val="1+#ppt_w/2"/>
                                          </p:val>
                                        </p:tav>
                                        <p:tav tm="100000">
                                          <p:val>
                                            <p:strVal val="#ppt_x"/>
                                          </p:val>
                                        </p:tav>
                                      </p:tavLst>
                                    </p:anim>
                                    <p:anim calcmode="lin" valueType="num">
                                      <p:cBhvr additive="base">
                                        <p:cTn id="47" dur="500" fill="hold"/>
                                        <p:tgtEl>
                                          <p:spTgt spid="1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组合 67"/>
          <p:cNvGrpSpPr/>
          <p:nvPr/>
        </p:nvGrpSpPr>
        <p:grpSpPr>
          <a:xfrm>
            <a:off x="1079612" y="1024372"/>
            <a:ext cx="1224444" cy="3082326"/>
            <a:chOff x="1080654" y="998304"/>
            <a:chExt cx="1224444" cy="3082326"/>
          </a:xfrm>
        </p:grpSpPr>
        <p:sp>
          <p:nvSpPr>
            <p:cNvPr id="8" name="Freeform 4175"/>
            <p:cNvSpPr>
              <a:spLocks noEditPoints="1"/>
            </p:cNvSpPr>
            <p:nvPr/>
          </p:nvSpPr>
          <p:spPr bwMode="auto">
            <a:xfrm>
              <a:off x="1413116" y="1119972"/>
              <a:ext cx="746017" cy="900366"/>
            </a:xfrm>
            <a:custGeom>
              <a:avLst/>
              <a:gdLst>
                <a:gd name="T0" fmla="*/ 50 w 92"/>
                <a:gd name="T1" fmla="*/ 2 h 111"/>
                <a:gd name="T2" fmla="*/ 34 w 92"/>
                <a:gd name="T3" fmla="*/ 8 h 111"/>
                <a:gd name="T4" fmla="*/ 19 w 92"/>
                <a:gd name="T5" fmla="*/ 18 h 111"/>
                <a:gd name="T6" fmla="*/ 11 w 92"/>
                <a:gd name="T7" fmla="*/ 29 h 111"/>
                <a:gd name="T8" fmla="*/ 6 w 92"/>
                <a:gd name="T9" fmla="*/ 42 h 111"/>
                <a:gd name="T10" fmla="*/ 3 w 92"/>
                <a:gd name="T11" fmla="*/ 56 h 111"/>
                <a:gd name="T12" fmla="*/ 7 w 92"/>
                <a:gd name="T13" fmla="*/ 76 h 111"/>
                <a:gd name="T14" fmla="*/ 15 w 92"/>
                <a:gd name="T15" fmla="*/ 93 h 111"/>
                <a:gd name="T16" fmla="*/ 28 w 92"/>
                <a:gd name="T17" fmla="*/ 104 h 111"/>
                <a:gd name="T18" fmla="*/ 44 w 92"/>
                <a:gd name="T19" fmla="*/ 108 h 111"/>
                <a:gd name="T20" fmla="*/ 59 w 92"/>
                <a:gd name="T21" fmla="*/ 104 h 111"/>
                <a:gd name="T22" fmla="*/ 74 w 92"/>
                <a:gd name="T23" fmla="*/ 93 h 111"/>
                <a:gd name="T24" fmla="*/ 82 w 92"/>
                <a:gd name="T25" fmla="*/ 82 h 111"/>
                <a:gd name="T26" fmla="*/ 87 w 92"/>
                <a:gd name="T27" fmla="*/ 69 h 111"/>
                <a:gd name="T28" fmla="*/ 88 w 92"/>
                <a:gd name="T29" fmla="*/ 56 h 111"/>
                <a:gd name="T30" fmla="*/ 86 w 92"/>
                <a:gd name="T31" fmla="*/ 35 h 111"/>
                <a:gd name="T32" fmla="*/ 78 w 92"/>
                <a:gd name="T33" fmla="*/ 18 h 111"/>
                <a:gd name="T34" fmla="*/ 70 w 92"/>
                <a:gd name="T35" fmla="*/ 10 h 111"/>
                <a:gd name="T36" fmla="*/ 61 w 92"/>
                <a:gd name="T37" fmla="*/ 5 h 111"/>
                <a:gd name="T38" fmla="*/ 50 w 92"/>
                <a:gd name="T39" fmla="*/ 2 h 111"/>
                <a:gd name="T40" fmla="*/ 50 w 92"/>
                <a:gd name="T41" fmla="*/ 2 h 111"/>
                <a:gd name="T42" fmla="*/ 50 w 92"/>
                <a:gd name="T43" fmla="*/ 0 h 111"/>
                <a:gd name="T44" fmla="*/ 65 w 92"/>
                <a:gd name="T45" fmla="*/ 2 h 111"/>
                <a:gd name="T46" fmla="*/ 75 w 92"/>
                <a:gd name="T47" fmla="*/ 10 h 111"/>
                <a:gd name="T48" fmla="*/ 84 w 92"/>
                <a:gd name="T49" fmla="*/ 23 h 111"/>
                <a:gd name="T50" fmla="*/ 89 w 92"/>
                <a:gd name="T51" fmla="*/ 38 h 111"/>
                <a:gd name="T52" fmla="*/ 92 w 92"/>
                <a:gd name="T53" fmla="*/ 56 h 111"/>
                <a:gd name="T54" fmla="*/ 89 w 92"/>
                <a:gd name="T55" fmla="*/ 73 h 111"/>
                <a:gd name="T56" fmla="*/ 82 w 92"/>
                <a:gd name="T57" fmla="*/ 89 h 111"/>
                <a:gd name="T58" fmla="*/ 71 w 92"/>
                <a:gd name="T59" fmla="*/ 101 h 111"/>
                <a:gd name="T60" fmla="*/ 58 w 92"/>
                <a:gd name="T61" fmla="*/ 108 h 111"/>
                <a:gd name="T62" fmla="*/ 44 w 92"/>
                <a:gd name="T63" fmla="*/ 111 h 111"/>
                <a:gd name="T64" fmla="*/ 29 w 92"/>
                <a:gd name="T65" fmla="*/ 108 h 111"/>
                <a:gd name="T66" fmla="*/ 17 w 92"/>
                <a:gd name="T67" fmla="*/ 101 h 111"/>
                <a:gd name="T68" fmla="*/ 8 w 92"/>
                <a:gd name="T69" fmla="*/ 89 h 111"/>
                <a:gd name="T70" fmla="*/ 3 w 92"/>
                <a:gd name="T71" fmla="*/ 73 h 111"/>
                <a:gd name="T72" fmla="*/ 0 w 92"/>
                <a:gd name="T73" fmla="*/ 56 h 111"/>
                <a:gd name="T74" fmla="*/ 3 w 92"/>
                <a:gd name="T75" fmla="*/ 38 h 111"/>
                <a:gd name="T76" fmla="*/ 11 w 92"/>
                <a:gd name="T77" fmla="*/ 22 h 111"/>
                <a:gd name="T78" fmla="*/ 23 w 92"/>
                <a:gd name="T79" fmla="*/ 10 h 111"/>
                <a:gd name="T80" fmla="*/ 36 w 92"/>
                <a:gd name="T81" fmla="*/ 2 h 111"/>
                <a:gd name="T82" fmla="*/ 50 w 92"/>
                <a:gd name="T8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111">
                  <a:moveTo>
                    <a:pt x="50" y="2"/>
                  </a:moveTo>
                  <a:lnTo>
                    <a:pt x="34" y="8"/>
                  </a:lnTo>
                  <a:lnTo>
                    <a:pt x="19" y="18"/>
                  </a:lnTo>
                  <a:lnTo>
                    <a:pt x="11" y="29"/>
                  </a:lnTo>
                  <a:lnTo>
                    <a:pt x="6" y="42"/>
                  </a:lnTo>
                  <a:lnTo>
                    <a:pt x="3" y="56"/>
                  </a:lnTo>
                  <a:lnTo>
                    <a:pt x="7" y="76"/>
                  </a:lnTo>
                  <a:lnTo>
                    <a:pt x="15" y="93"/>
                  </a:lnTo>
                  <a:lnTo>
                    <a:pt x="28" y="104"/>
                  </a:lnTo>
                  <a:lnTo>
                    <a:pt x="44" y="108"/>
                  </a:lnTo>
                  <a:lnTo>
                    <a:pt x="59" y="104"/>
                  </a:lnTo>
                  <a:lnTo>
                    <a:pt x="74" y="93"/>
                  </a:lnTo>
                  <a:lnTo>
                    <a:pt x="82" y="82"/>
                  </a:lnTo>
                  <a:lnTo>
                    <a:pt x="87" y="69"/>
                  </a:lnTo>
                  <a:lnTo>
                    <a:pt x="88" y="56"/>
                  </a:lnTo>
                  <a:lnTo>
                    <a:pt x="86" y="35"/>
                  </a:lnTo>
                  <a:lnTo>
                    <a:pt x="78" y="18"/>
                  </a:lnTo>
                  <a:lnTo>
                    <a:pt x="70" y="10"/>
                  </a:lnTo>
                  <a:lnTo>
                    <a:pt x="61" y="5"/>
                  </a:lnTo>
                  <a:lnTo>
                    <a:pt x="50" y="2"/>
                  </a:lnTo>
                  <a:lnTo>
                    <a:pt x="50" y="2"/>
                  </a:lnTo>
                  <a:close/>
                  <a:moveTo>
                    <a:pt x="50" y="0"/>
                  </a:moveTo>
                  <a:lnTo>
                    <a:pt x="65" y="2"/>
                  </a:lnTo>
                  <a:lnTo>
                    <a:pt x="75" y="10"/>
                  </a:lnTo>
                  <a:lnTo>
                    <a:pt x="84" y="23"/>
                  </a:lnTo>
                  <a:lnTo>
                    <a:pt x="89" y="38"/>
                  </a:lnTo>
                  <a:lnTo>
                    <a:pt x="92" y="56"/>
                  </a:lnTo>
                  <a:lnTo>
                    <a:pt x="89" y="73"/>
                  </a:lnTo>
                  <a:lnTo>
                    <a:pt x="82" y="89"/>
                  </a:lnTo>
                  <a:lnTo>
                    <a:pt x="71" y="101"/>
                  </a:lnTo>
                  <a:lnTo>
                    <a:pt x="58" y="108"/>
                  </a:lnTo>
                  <a:lnTo>
                    <a:pt x="44" y="111"/>
                  </a:lnTo>
                  <a:lnTo>
                    <a:pt x="29" y="108"/>
                  </a:lnTo>
                  <a:lnTo>
                    <a:pt x="17" y="101"/>
                  </a:lnTo>
                  <a:lnTo>
                    <a:pt x="8" y="89"/>
                  </a:lnTo>
                  <a:lnTo>
                    <a:pt x="3" y="73"/>
                  </a:lnTo>
                  <a:lnTo>
                    <a:pt x="0" y="56"/>
                  </a:lnTo>
                  <a:lnTo>
                    <a:pt x="3" y="38"/>
                  </a:lnTo>
                  <a:lnTo>
                    <a:pt x="11" y="22"/>
                  </a:lnTo>
                  <a:lnTo>
                    <a:pt x="23" y="10"/>
                  </a:lnTo>
                  <a:lnTo>
                    <a:pt x="36" y="2"/>
                  </a:lnTo>
                  <a:lnTo>
                    <a:pt x="5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9" name="Freeform 4176"/>
            <p:cNvSpPr>
              <a:spLocks noEditPoints="1"/>
            </p:cNvSpPr>
            <p:nvPr/>
          </p:nvSpPr>
          <p:spPr bwMode="auto">
            <a:xfrm>
              <a:off x="1405009" y="1103749"/>
              <a:ext cx="762235" cy="924698"/>
            </a:xfrm>
            <a:custGeom>
              <a:avLst/>
              <a:gdLst>
                <a:gd name="T0" fmla="*/ 60 w 94"/>
                <a:gd name="T1" fmla="*/ 108 h 114"/>
                <a:gd name="T2" fmla="*/ 60 w 94"/>
                <a:gd name="T3" fmla="*/ 108 h 114"/>
                <a:gd name="T4" fmla="*/ 11 w 94"/>
                <a:gd name="T5" fmla="*/ 88 h 114"/>
                <a:gd name="T6" fmla="*/ 32 w 94"/>
                <a:gd name="T7" fmla="*/ 109 h 114"/>
                <a:gd name="T8" fmla="*/ 45 w 94"/>
                <a:gd name="T9" fmla="*/ 112 h 114"/>
                <a:gd name="T10" fmla="*/ 32 w 94"/>
                <a:gd name="T11" fmla="*/ 109 h 114"/>
                <a:gd name="T12" fmla="*/ 11 w 94"/>
                <a:gd name="T13" fmla="*/ 88 h 114"/>
                <a:gd name="T14" fmla="*/ 83 w 94"/>
                <a:gd name="T15" fmla="*/ 88 h 114"/>
                <a:gd name="T16" fmla="*/ 83 w 94"/>
                <a:gd name="T17" fmla="*/ 88 h 114"/>
                <a:gd name="T18" fmla="*/ 15 w 94"/>
                <a:gd name="T19" fmla="*/ 24 h 114"/>
                <a:gd name="T20" fmla="*/ 15 w 94"/>
                <a:gd name="T21" fmla="*/ 25 h 114"/>
                <a:gd name="T22" fmla="*/ 25 w 94"/>
                <a:gd name="T23" fmla="*/ 14 h 114"/>
                <a:gd name="T24" fmla="*/ 24 w 94"/>
                <a:gd name="T25" fmla="*/ 14 h 114"/>
                <a:gd name="T26" fmla="*/ 51 w 94"/>
                <a:gd name="T27" fmla="*/ 7 h 114"/>
                <a:gd name="T28" fmla="*/ 35 w 94"/>
                <a:gd name="T29" fmla="*/ 11 h 114"/>
                <a:gd name="T30" fmla="*/ 13 w 94"/>
                <a:gd name="T31" fmla="*/ 32 h 114"/>
                <a:gd name="T32" fmla="*/ 7 w 94"/>
                <a:gd name="T33" fmla="*/ 58 h 114"/>
                <a:gd name="T34" fmla="*/ 17 w 94"/>
                <a:gd name="T35" fmla="*/ 93 h 114"/>
                <a:gd name="T36" fmla="*/ 45 w 94"/>
                <a:gd name="T37" fmla="*/ 109 h 114"/>
                <a:gd name="T38" fmla="*/ 60 w 94"/>
                <a:gd name="T39" fmla="*/ 105 h 114"/>
                <a:gd name="T40" fmla="*/ 84 w 94"/>
                <a:gd name="T41" fmla="*/ 78 h 114"/>
                <a:gd name="T42" fmla="*/ 85 w 94"/>
                <a:gd name="T43" fmla="*/ 37 h 114"/>
                <a:gd name="T44" fmla="*/ 66 w 94"/>
                <a:gd name="T45" fmla="*/ 11 h 114"/>
                <a:gd name="T46" fmla="*/ 51 w 94"/>
                <a:gd name="T47" fmla="*/ 0 h 114"/>
                <a:gd name="T48" fmla="*/ 77 w 94"/>
                <a:gd name="T49" fmla="*/ 12 h 114"/>
                <a:gd name="T50" fmla="*/ 92 w 94"/>
                <a:gd name="T51" fmla="*/ 40 h 114"/>
                <a:gd name="T52" fmla="*/ 92 w 94"/>
                <a:gd name="T53" fmla="*/ 75 h 114"/>
                <a:gd name="T54" fmla="*/ 72 w 94"/>
                <a:gd name="T55" fmla="*/ 104 h 114"/>
                <a:gd name="T56" fmla="*/ 45 w 94"/>
                <a:gd name="T57" fmla="*/ 114 h 114"/>
                <a:gd name="T58" fmla="*/ 18 w 94"/>
                <a:gd name="T59" fmla="*/ 104 h 114"/>
                <a:gd name="T60" fmla="*/ 3 w 94"/>
                <a:gd name="T61" fmla="*/ 75 h 114"/>
                <a:gd name="T62" fmla="*/ 1 w 94"/>
                <a:gd name="T63" fmla="*/ 58 h 114"/>
                <a:gd name="T64" fmla="*/ 3 w 94"/>
                <a:gd name="T65" fmla="*/ 40 h 114"/>
                <a:gd name="T66" fmla="*/ 22 w 94"/>
                <a:gd name="T67" fmla="*/ 11 h 114"/>
                <a:gd name="T68" fmla="*/ 51 w 94"/>
                <a:gd name="T6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14">
                  <a:moveTo>
                    <a:pt x="76" y="96"/>
                  </a:moveTo>
                  <a:lnTo>
                    <a:pt x="60" y="108"/>
                  </a:lnTo>
                  <a:lnTo>
                    <a:pt x="47" y="110"/>
                  </a:lnTo>
                  <a:lnTo>
                    <a:pt x="60" y="108"/>
                  </a:lnTo>
                  <a:lnTo>
                    <a:pt x="76" y="96"/>
                  </a:lnTo>
                  <a:close/>
                  <a:moveTo>
                    <a:pt x="11" y="88"/>
                  </a:moveTo>
                  <a:lnTo>
                    <a:pt x="20" y="101"/>
                  </a:lnTo>
                  <a:lnTo>
                    <a:pt x="32" y="109"/>
                  </a:lnTo>
                  <a:lnTo>
                    <a:pt x="45" y="112"/>
                  </a:lnTo>
                  <a:lnTo>
                    <a:pt x="45" y="112"/>
                  </a:lnTo>
                  <a:lnTo>
                    <a:pt x="45" y="112"/>
                  </a:lnTo>
                  <a:lnTo>
                    <a:pt x="32" y="109"/>
                  </a:lnTo>
                  <a:lnTo>
                    <a:pt x="20" y="101"/>
                  </a:lnTo>
                  <a:lnTo>
                    <a:pt x="11" y="88"/>
                  </a:lnTo>
                  <a:close/>
                  <a:moveTo>
                    <a:pt x="85" y="83"/>
                  </a:moveTo>
                  <a:lnTo>
                    <a:pt x="83" y="88"/>
                  </a:lnTo>
                  <a:lnTo>
                    <a:pt x="79" y="92"/>
                  </a:lnTo>
                  <a:lnTo>
                    <a:pt x="83" y="88"/>
                  </a:lnTo>
                  <a:lnTo>
                    <a:pt x="85" y="83"/>
                  </a:lnTo>
                  <a:close/>
                  <a:moveTo>
                    <a:pt x="15" y="24"/>
                  </a:moveTo>
                  <a:lnTo>
                    <a:pt x="15" y="24"/>
                  </a:lnTo>
                  <a:lnTo>
                    <a:pt x="15" y="25"/>
                  </a:lnTo>
                  <a:lnTo>
                    <a:pt x="15" y="24"/>
                  </a:lnTo>
                  <a:close/>
                  <a:moveTo>
                    <a:pt x="25" y="14"/>
                  </a:moveTo>
                  <a:lnTo>
                    <a:pt x="24" y="14"/>
                  </a:lnTo>
                  <a:lnTo>
                    <a:pt x="24" y="14"/>
                  </a:lnTo>
                  <a:lnTo>
                    <a:pt x="25" y="14"/>
                  </a:lnTo>
                  <a:close/>
                  <a:moveTo>
                    <a:pt x="51" y="7"/>
                  </a:moveTo>
                  <a:lnTo>
                    <a:pt x="51" y="7"/>
                  </a:lnTo>
                  <a:lnTo>
                    <a:pt x="35" y="11"/>
                  </a:lnTo>
                  <a:lnTo>
                    <a:pt x="21" y="21"/>
                  </a:lnTo>
                  <a:lnTo>
                    <a:pt x="13" y="32"/>
                  </a:lnTo>
                  <a:lnTo>
                    <a:pt x="8" y="44"/>
                  </a:lnTo>
                  <a:lnTo>
                    <a:pt x="7" y="58"/>
                  </a:lnTo>
                  <a:lnTo>
                    <a:pt x="9" y="78"/>
                  </a:lnTo>
                  <a:lnTo>
                    <a:pt x="17" y="93"/>
                  </a:lnTo>
                  <a:lnTo>
                    <a:pt x="30" y="104"/>
                  </a:lnTo>
                  <a:lnTo>
                    <a:pt x="45" y="109"/>
                  </a:lnTo>
                  <a:lnTo>
                    <a:pt x="45" y="109"/>
                  </a:lnTo>
                  <a:lnTo>
                    <a:pt x="60" y="105"/>
                  </a:lnTo>
                  <a:lnTo>
                    <a:pt x="73" y="93"/>
                  </a:lnTo>
                  <a:lnTo>
                    <a:pt x="84" y="78"/>
                  </a:lnTo>
                  <a:lnTo>
                    <a:pt x="88" y="58"/>
                  </a:lnTo>
                  <a:lnTo>
                    <a:pt x="85" y="37"/>
                  </a:lnTo>
                  <a:lnTo>
                    <a:pt x="77" y="21"/>
                  </a:lnTo>
                  <a:lnTo>
                    <a:pt x="66" y="11"/>
                  </a:lnTo>
                  <a:lnTo>
                    <a:pt x="51" y="7"/>
                  </a:lnTo>
                  <a:close/>
                  <a:moveTo>
                    <a:pt x="51" y="0"/>
                  </a:moveTo>
                  <a:lnTo>
                    <a:pt x="66" y="3"/>
                  </a:lnTo>
                  <a:lnTo>
                    <a:pt x="77" y="12"/>
                  </a:lnTo>
                  <a:lnTo>
                    <a:pt x="87" y="24"/>
                  </a:lnTo>
                  <a:lnTo>
                    <a:pt x="92" y="40"/>
                  </a:lnTo>
                  <a:lnTo>
                    <a:pt x="94" y="58"/>
                  </a:lnTo>
                  <a:lnTo>
                    <a:pt x="92" y="75"/>
                  </a:lnTo>
                  <a:lnTo>
                    <a:pt x="84" y="91"/>
                  </a:lnTo>
                  <a:lnTo>
                    <a:pt x="72" y="104"/>
                  </a:lnTo>
                  <a:lnTo>
                    <a:pt x="59" y="112"/>
                  </a:lnTo>
                  <a:lnTo>
                    <a:pt x="45" y="114"/>
                  </a:lnTo>
                  <a:lnTo>
                    <a:pt x="30" y="112"/>
                  </a:lnTo>
                  <a:lnTo>
                    <a:pt x="18" y="104"/>
                  </a:lnTo>
                  <a:lnTo>
                    <a:pt x="8" y="91"/>
                  </a:lnTo>
                  <a:lnTo>
                    <a:pt x="3" y="75"/>
                  </a:lnTo>
                  <a:lnTo>
                    <a:pt x="0" y="58"/>
                  </a:lnTo>
                  <a:lnTo>
                    <a:pt x="1" y="58"/>
                  </a:lnTo>
                  <a:lnTo>
                    <a:pt x="0" y="58"/>
                  </a:lnTo>
                  <a:lnTo>
                    <a:pt x="3" y="40"/>
                  </a:lnTo>
                  <a:lnTo>
                    <a:pt x="11" y="24"/>
                  </a:lnTo>
                  <a:lnTo>
                    <a:pt x="22" y="11"/>
                  </a:lnTo>
                  <a:lnTo>
                    <a:pt x="37" y="3"/>
                  </a:lnTo>
                  <a:lnTo>
                    <a:pt x="5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0" name="Freeform 4177"/>
            <p:cNvSpPr/>
            <p:nvPr/>
          </p:nvSpPr>
          <p:spPr bwMode="auto">
            <a:xfrm>
              <a:off x="1818560" y="1022636"/>
              <a:ext cx="170289" cy="137896"/>
            </a:xfrm>
            <a:custGeom>
              <a:avLst/>
              <a:gdLst>
                <a:gd name="T0" fmla="*/ 15 w 21"/>
                <a:gd name="T1" fmla="*/ 0 h 17"/>
                <a:gd name="T2" fmla="*/ 8 w 21"/>
                <a:gd name="T3" fmla="*/ 13 h 17"/>
                <a:gd name="T4" fmla="*/ 21 w 21"/>
                <a:gd name="T5" fmla="*/ 3 h 17"/>
                <a:gd name="T6" fmla="*/ 15 w 21"/>
                <a:gd name="T7" fmla="*/ 17 h 17"/>
                <a:gd name="T8" fmla="*/ 0 w 21"/>
                <a:gd name="T9" fmla="*/ 13 h 17"/>
                <a:gd name="T10" fmla="*/ 15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5" y="0"/>
                  </a:moveTo>
                  <a:lnTo>
                    <a:pt x="8" y="13"/>
                  </a:lnTo>
                  <a:lnTo>
                    <a:pt x="21" y="3"/>
                  </a:lnTo>
                  <a:lnTo>
                    <a:pt x="15" y="17"/>
                  </a:lnTo>
                  <a:lnTo>
                    <a:pt x="0" y="13"/>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1" name="Freeform 4178"/>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2" name="Freeform 4179"/>
            <p:cNvSpPr/>
            <p:nvPr/>
          </p:nvSpPr>
          <p:spPr bwMode="auto">
            <a:xfrm>
              <a:off x="1810453" y="1014527"/>
              <a:ext cx="186507" cy="146005"/>
            </a:xfrm>
            <a:custGeom>
              <a:avLst/>
              <a:gdLst>
                <a:gd name="T0" fmla="*/ 14 w 23"/>
                <a:gd name="T1" fmla="*/ 0 h 18"/>
                <a:gd name="T2" fmla="*/ 17 w 23"/>
                <a:gd name="T3" fmla="*/ 2 h 18"/>
                <a:gd name="T4" fmla="*/ 13 w 23"/>
                <a:gd name="T5" fmla="*/ 9 h 18"/>
                <a:gd name="T6" fmla="*/ 21 w 23"/>
                <a:gd name="T7" fmla="*/ 2 h 18"/>
                <a:gd name="T8" fmla="*/ 23 w 23"/>
                <a:gd name="T9" fmla="*/ 5 h 18"/>
                <a:gd name="T10" fmla="*/ 17 w 23"/>
                <a:gd name="T11" fmla="*/ 18 h 18"/>
                <a:gd name="T12" fmla="*/ 14 w 23"/>
                <a:gd name="T13" fmla="*/ 17 h 18"/>
                <a:gd name="T14" fmla="*/ 17 w 23"/>
                <a:gd name="T15" fmla="*/ 10 h 18"/>
                <a:gd name="T16" fmla="*/ 10 w 23"/>
                <a:gd name="T17" fmla="*/ 15 h 18"/>
                <a:gd name="T18" fmla="*/ 8 w 23"/>
                <a:gd name="T19" fmla="*/ 14 h 18"/>
                <a:gd name="T20" fmla="*/ 10 w 23"/>
                <a:gd name="T21" fmla="*/ 8 h 18"/>
                <a:gd name="T22" fmla="*/ 2 w 23"/>
                <a:gd name="T23" fmla="*/ 15 h 18"/>
                <a:gd name="T24" fmla="*/ 0 w 23"/>
                <a:gd name="T25" fmla="*/ 13 h 18"/>
                <a:gd name="T26" fmla="*/ 14 w 23"/>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14" y="0"/>
                  </a:moveTo>
                  <a:lnTo>
                    <a:pt x="17" y="2"/>
                  </a:lnTo>
                  <a:lnTo>
                    <a:pt x="13" y="9"/>
                  </a:lnTo>
                  <a:lnTo>
                    <a:pt x="21" y="2"/>
                  </a:lnTo>
                  <a:lnTo>
                    <a:pt x="23" y="5"/>
                  </a:lnTo>
                  <a:lnTo>
                    <a:pt x="17" y="18"/>
                  </a:lnTo>
                  <a:lnTo>
                    <a:pt x="14" y="17"/>
                  </a:lnTo>
                  <a:lnTo>
                    <a:pt x="17" y="10"/>
                  </a:lnTo>
                  <a:lnTo>
                    <a:pt x="10" y="15"/>
                  </a:lnTo>
                  <a:lnTo>
                    <a:pt x="8" y="14"/>
                  </a:lnTo>
                  <a:lnTo>
                    <a:pt x="10" y="8"/>
                  </a:lnTo>
                  <a:lnTo>
                    <a:pt x="2" y="15"/>
                  </a:lnTo>
                  <a:lnTo>
                    <a:pt x="0" y="13"/>
                  </a:lnTo>
                  <a:lnTo>
                    <a:pt x="1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3" name="Freeform 4180"/>
            <p:cNvSpPr>
              <a:spLocks noEditPoints="1"/>
            </p:cNvSpPr>
            <p:nvPr/>
          </p:nvSpPr>
          <p:spPr bwMode="auto">
            <a:xfrm>
              <a:off x="1802342" y="998304"/>
              <a:ext cx="210831" cy="186564"/>
            </a:xfrm>
            <a:custGeom>
              <a:avLst/>
              <a:gdLst>
                <a:gd name="T0" fmla="*/ 13 w 26"/>
                <a:gd name="T1" fmla="*/ 11 h 23"/>
                <a:gd name="T2" fmla="*/ 11 w 26"/>
                <a:gd name="T3" fmla="*/ 15 h 23"/>
                <a:gd name="T4" fmla="*/ 11 w 26"/>
                <a:gd name="T5" fmla="*/ 16 h 23"/>
                <a:gd name="T6" fmla="*/ 15 w 26"/>
                <a:gd name="T7" fmla="*/ 12 h 23"/>
                <a:gd name="T8" fmla="*/ 13 w 26"/>
                <a:gd name="T9" fmla="*/ 11 h 23"/>
                <a:gd name="T10" fmla="*/ 22 w 26"/>
                <a:gd name="T11" fmla="*/ 7 h 23"/>
                <a:gd name="T12" fmla="*/ 17 w 26"/>
                <a:gd name="T13" fmla="*/ 11 h 23"/>
                <a:gd name="T14" fmla="*/ 19 w 26"/>
                <a:gd name="T15" fmla="*/ 12 h 23"/>
                <a:gd name="T16" fmla="*/ 19 w 26"/>
                <a:gd name="T17" fmla="*/ 13 h 23"/>
                <a:gd name="T18" fmla="*/ 22 w 26"/>
                <a:gd name="T19" fmla="*/ 7 h 23"/>
                <a:gd name="T20" fmla="*/ 22 w 26"/>
                <a:gd name="T21" fmla="*/ 7 h 23"/>
                <a:gd name="T22" fmla="*/ 15 w 26"/>
                <a:gd name="T23" fmla="*/ 4 h 23"/>
                <a:gd name="T24" fmla="*/ 6 w 26"/>
                <a:gd name="T25" fmla="*/ 13 h 23"/>
                <a:gd name="T26" fmla="*/ 11 w 26"/>
                <a:gd name="T27" fmla="*/ 8 h 23"/>
                <a:gd name="T28" fmla="*/ 13 w 26"/>
                <a:gd name="T29" fmla="*/ 10 h 23"/>
                <a:gd name="T30" fmla="*/ 15 w 26"/>
                <a:gd name="T31" fmla="*/ 4 h 23"/>
                <a:gd name="T32" fmla="*/ 15 w 26"/>
                <a:gd name="T33" fmla="*/ 4 h 23"/>
                <a:gd name="T34" fmla="*/ 15 w 26"/>
                <a:gd name="T35" fmla="*/ 0 h 23"/>
                <a:gd name="T36" fmla="*/ 19 w 26"/>
                <a:gd name="T37" fmla="*/ 3 h 23"/>
                <a:gd name="T38" fmla="*/ 19 w 26"/>
                <a:gd name="T39" fmla="*/ 4 h 23"/>
                <a:gd name="T40" fmla="*/ 18 w 26"/>
                <a:gd name="T41" fmla="*/ 6 h 23"/>
                <a:gd name="T42" fmla="*/ 22 w 26"/>
                <a:gd name="T43" fmla="*/ 3 h 23"/>
                <a:gd name="T44" fmla="*/ 26 w 26"/>
                <a:gd name="T45" fmla="*/ 6 h 23"/>
                <a:gd name="T46" fmla="*/ 18 w 26"/>
                <a:gd name="T47" fmla="*/ 23 h 23"/>
                <a:gd name="T48" fmla="*/ 14 w 26"/>
                <a:gd name="T49" fmla="*/ 20 h 23"/>
                <a:gd name="T50" fmla="*/ 13 w 26"/>
                <a:gd name="T51" fmla="*/ 20 h 23"/>
                <a:gd name="T52" fmla="*/ 13 w 26"/>
                <a:gd name="T53" fmla="*/ 19 h 23"/>
                <a:gd name="T54" fmla="*/ 11 w 26"/>
                <a:gd name="T55" fmla="*/ 20 h 23"/>
                <a:gd name="T56" fmla="*/ 7 w 26"/>
                <a:gd name="T57" fmla="*/ 16 h 23"/>
                <a:gd name="T58" fmla="*/ 7 w 26"/>
                <a:gd name="T59" fmla="*/ 16 h 23"/>
                <a:gd name="T60" fmla="*/ 3 w 26"/>
                <a:gd name="T61" fmla="*/ 20 h 23"/>
                <a:gd name="T62" fmla="*/ 0 w 26"/>
                <a:gd name="T63" fmla="*/ 15 h 23"/>
                <a:gd name="T64" fmla="*/ 15 w 26"/>
                <a:gd name="T6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3">
                  <a:moveTo>
                    <a:pt x="13" y="11"/>
                  </a:moveTo>
                  <a:lnTo>
                    <a:pt x="11" y="15"/>
                  </a:lnTo>
                  <a:lnTo>
                    <a:pt x="11" y="16"/>
                  </a:lnTo>
                  <a:lnTo>
                    <a:pt x="15" y="12"/>
                  </a:lnTo>
                  <a:lnTo>
                    <a:pt x="13" y="11"/>
                  </a:lnTo>
                  <a:close/>
                  <a:moveTo>
                    <a:pt x="22" y="7"/>
                  </a:moveTo>
                  <a:lnTo>
                    <a:pt x="17" y="11"/>
                  </a:lnTo>
                  <a:lnTo>
                    <a:pt x="19" y="12"/>
                  </a:lnTo>
                  <a:lnTo>
                    <a:pt x="19" y="13"/>
                  </a:lnTo>
                  <a:lnTo>
                    <a:pt x="22" y="7"/>
                  </a:lnTo>
                  <a:lnTo>
                    <a:pt x="22" y="7"/>
                  </a:lnTo>
                  <a:close/>
                  <a:moveTo>
                    <a:pt x="15" y="4"/>
                  </a:moveTo>
                  <a:lnTo>
                    <a:pt x="6" y="13"/>
                  </a:lnTo>
                  <a:lnTo>
                    <a:pt x="11" y="8"/>
                  </a:lnTo>
                  <a:lnTo>
                    <a:pt x="13" y="10"/>
                  </a:lnTo>
                  <a:lnTo>
                    <a:pt x="15" y="4"/>
                  </a:lnTo>
                  <a:lnTo>
                    <a:pt x="15" y="4"/>
                  </a:lnTo>
                  <a:close/>
                  <a:moveTo>
                    <a:pt x="15" y="0"/>
                  </a:moveTo>
                  <a:lnTo>
                    <a:pt x="19" y="3"/>
                  </a:lnTo>
                  <a:lnTo>
                    <a:pt x="19" y="4"/>
                  </a:lnTo>
                  <a:lnTo>
                    <a:pt x="18" y="6"/>
                  </a:lnTo>
                  <a:lnTo>
                    <a:pt x="22" y="3"/>
                  </a:lnTo>
                  <a:lnTo>
                    <a:pt x="26" y="6"/>
                  </a:lnTo>
                  <a:lnTo>
                    <a:pt x="18" y="23"/>
                  </a:lnTo>
                  <a:lnTo>
                    <a:pt x="14" y="20"/>
                  </a:lnTo>
                  <a:lnTo>
                    <a:pt x="13" y="20"/>
                  </a:lnTo>
                  <a:lnTo>
                    <a:pt x="13" y="19"/>
                  </a:lnTo>
                  <a:lnTo>
                    <a:pt x="11" y="20"/>
                  </a:lnTo>
                  <a:lnTo>
                    <a:pt x="7" y="16"/>
                  </a:lnTo>
                  <a:lnTo>
                    <a:pt x="7" y="16"/>
                  </a:lnTo>
                  <a:lnTo>
                    <a:pt x="3" y="20"/>
                  </a:lnTo>
                  <a:lnTo>
                    <a:pt x="0" y="15"/>
                  </a:lnTo>
                  <a:lnTo>
                    <a:pt x="15"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14" name="Rectangle 4181"/>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5" name="Rectangle 4182"/>
            <p:cNvSpPr>
              <a:spLocks noChangeArrowheads="1"/>
            </p:cNvSpPr>
            <p:nvPr/>
          </p:nvSpPr>
          <p:spPr bwMode="auto">
            <a:xfrm>
              <a:off x="1648276"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6" name="Rectangle 4183"/>
            <p:cNvSpPr>
              <a:spLocks noChangeArrowheads="1"/>
            </p:cNvSpPr>
            <p:nvPr/>
          </p:nvSpPr>
          <p:spPr bwMode="auto">
            <a:xfrm>
              <a:off x="1640164" y="1322759"/>
              <a:ext cx="48653" cy="48668"/>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7" name="Rectangle 4184"/>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8" name="Rectangle 4185"/>
            <p:cNvSpPr>
              <a:spLocks noChangeArrowheads="1"/>
            </p:cNvSpPr>
            <p:nvPr/>
          </p:nvSpPr>
          <p:spPr bwMode="auto">
            <a:xfrm>
              <a:off x="1818560" y="1338982"/>
              <a:ext cx="32436" cy="24337"/>
            </a:xfrm>
            <a:prstGeom prst="rect">
              <a:avLst/>
            </a:prstGeom>
            <a:solidFill>
              <a:schemeClr val="accent5"/>
            </a:solidFill>
            <a:ln w="0">
              <a:noFill/>
              <a:prstDash val="solid"/>
              <a:miter lim="800000"/>
            </a:ln>
          </p:spPr>
          <p:txBody>
            <a:bodyPr vert="horz" wrap="square" lIns="91440" tIns="45720" rIns="91440" bIns="45720" numCol="1" anchor="t" anchorCtr="0" compatLnSpc="1"/>
            <a:lstStyle/>
            <a:p>
              <a:endParaRPr lang="zh-CN" altLang="en-US"/>
            </a:p>
          </p:txBody>
        </p:sp>
        <p:sp>
          <p:nvSpPr>
            <p:cNvPr id="19" name="Freeform 4186"/>
            <p:cNvSpPr>
              <a:spLocks noEditPoints="1"/>
            </p:cNvSpPr>
            <p:nvPr/>
          </p:nvSpPr>
          <p:spPr bwMode="auto">
            <a:xfrm>
              <a:off x="1810453" y="1322759"/>
              <a:ext cx="48653" cy="48668"/>
            </a:xfrm>
            <a:custGeom>
              <a:avLst/>
              <a:gdLst>
                <a:gd name="T0" fmla="*/ 2 w 6"/>
                <a:gd name="T1" fmla="*/ 4 h 6"/>
                <a:gd name="T2" fmla="*/ 2 w 6"/>
                <a:gd name="T3" fmla="*/ 4 h 6"/>
                <a:gd name="T4" fmla="*/ 4 w 6"/>
                <a:gd name="T5" fmla="*/ 4 h 6"/>
                <a:gd name="T6" fmla="*/ 4 w 6"/>
                <a:gd name="T7" fmla="*/ 4 h 6"/>
                <a:gd name="T8" fmla="*/ 2 w 6"/>
                <a:gd name="T9" fmla="*/ 4 h 6"/>
                <a:gd name="T10" fmla="*/ 0 w 6"/>
                <a:gd name="T11" fmla="*/ 0 h 6"/>
                <a:gd name="T12" fmla="*/ 6 w 6"/>
                <a:gd name="T13" fmla="*/ 0 h 6"/>
                <a:gd name="T14" fmla="*/ 6 w 6"/>
                <a:gd name="T15" fmla="*/ 6 h 6"/>
                <a:gd name="T16" fmla="*/ 0 w 6"/>
                <a:gd name="T17" fmla="*/ 6 h 6"/>
                <a:gd name="T18" fmla="*/ 0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2" y="4"/>
                  </a:moveTo>
                  <a:lnTo>
                    <a:pt x="2" y="4"/>
                  </a:lnTo>
                  <a:lnTo>
                    <a:pt x="4" y="4"/>
                  </a:lnTo>
                  <a:lnTo>
                    <a:pt x="4" y="4"/>
                  </a:lnTo>
                  <a:lnTo>
                    <a:pt x="2" y="4"/>
                  </a:lnTo>
                  <a:close/>
                  <a:moveTo>
                    <a:pt x="0" y="0"/>
                  </a:moveTo>
                  <a:lnTo>
                    <a:pt x="6" y="0"/>
                  </a:lnTo>
                  <a:lnTo>
                    <a:pt x="6" y="6"/>
                  </a:lnTo>
                  <a:lnTo>
                    <a:pt x="0" y="6"/>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0" name="Freeform 4187"/>
            <p:cNvSpPr/>
            <p:nvPr/>
          </p:nvSpPr>
          <p:spPr bwMode="auto">
            <a:xfrm>
              <a:off x="1550969" y="1647215"/>
              <a:ext cx="445991" cy="178450"/>
            </a:xfrm>
            <a:custGeom>
              <a:avLst/>
              <a:gdLst>
                <a:gd name="T0" fmla="*/ 53 w 55"/>
                <a:gd name="T1" fmla="*/ 0 h 22"/>
                <a:gd name="T2" fmla="*/ 55 w 55"/>
                <a:gd name="T3" fmla="*/ 2 h 22"/>
                <a:gd name="T4" fmla="*/ 54 w 55"/>
                <a:gd name="T5" fmla="*/ 3 h 22"/>
                <a:gd name="T6" fmla="*/ 52 w 55"/>
                <a:gd name="T7" fmla="*/ 8 h 22"/>
                <a:gd name="T8" fmla="*/ 46 w 55"/>
                <a:gd name="T9" fmla="*/ 15 h 22"/>
                <a:gd name="T10" fmla="*/ 38 w 55"/>
                <a:gd name="T11" fmla="*/ 20 h 22"/>
                <a:gd name="T12" fmla="*/ 29 w 55"/>
                <a:gd name="T13" fmla="*/ 22 h 22"/>
                <a:gd name="T14" fmla="*/ 27 w 55"/>
                <a:gd name="T15" fmla="*/ 22 h 22"/>
                <a:gd name="T16" fmla="*/ 19 w 55"/>
                <a:gd name="T17" fmla="*/ 21 h 22"/>
                <a:gd name="T18" fmla="*/ 11 w 55"/>
                <a:gd name="T19" fmla="*/ 16 h 22"/>
                <a:gd name="T20" fmla="*/ 6 w 55"/>
                <a:gd name="T21" fmla="*/ 11 h 22"/>
                <a:gd name="T22" fmla="*/ 2 w 55"/>
                <a:gd name="T23" fmla="*/ 7 h 22"/>
                <a:gd name="T24" fmla="*/ 0 w 55"/>
                <a:gd name="T25" fmla="*/ 4 h 22"/>
                <a:gd name="T26" fmla="*/ 3 w 55"/>
                <a:gd name="T27" fmla="*/ 3 h 22"/>
                <a:gd name="T28" fmla="*/ 3 w 55"/>
                <a:gd name="T29" fmla="*/ 3 h 22"/>
                <a:gd name="T30" fmla="*/ 4 w 55"/>
                <a:gd name="T31" fmla="*/ 5 h 22"/>
                <a:gd name="T32" fmla="*/ 7 w 55"/>
                <a:gd name="T33" fmla="*/ 8 h 22"/>
                <a:gd name="T34" fmla="*/ 10 w 55"/>
                <a:gd name="T35" fmla="*/ 11 h 22"/>
                <a:gd name="T36" fmla="*/ 14 w 55"/>
                <a:gd name="T37" fmla="*/ 15 h 22"/>
                <a:gd name="T38" fmla="*/ 17 w 55"/>
                <a:gd name="T39" fmla="*/ 17 h 22"/>
                <a:gd name="T40" fmla="*/ 23 w 55"/>
                <a:gd name="T41" fmla="*/ 19 h 22"/>
                <a:gd name="T42" fmla="*/ 27 w 55"/>
                <a:gd name="T43" fmla="*/ 20 h 22"/>
                <a:gd name="T44" fmla="*/ 29 w 55"/>
                <a:gd name="T45" fmla="*/ 20 h 22"/>
                <a:gd name="T46" fmla="*/ 34 w 55"/>
                <a:gd name="T47" fmla="*/ 19 h 22"/>
                <a:gd name="T48" fmla="*/ 38 w 55"/>
                <a:gd name="T49" fmla="*/ 16 h 22"/>
                <a:gd name="T50" fmla="*/ 42 w 55"/>
                <a:gd name="T51" fmla="*/ 13 h 22"/>
                <a:gd name="T52" fmla="*/ 46 w 55"/>
                <a:gd name="T53" fmla="*/ 9 h 22"/>
                <a:gd name="T54" fmla="*/ 49 w 55"/>
                <a:gd name="T55" fmla="*/ 5 h 22"/>
                <a:gd name="T56" fmla="*/ 52 w 55"/>
                <a:gd name="T57" fmla="*/ 3 h 22"/>
                <a:gd name="T58" fmla="*/ 53 w 55"/>
                <a:gd name="T59" fmla="*/ 0 h 22"/>
                <a:gd name="T60" fmla="*/ 53 w 55"/>
                <a:gd name="T6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22">
                  <a:moveTo>
                    <a:pt x="53" y="0"/>
                  </a:moveTo>
                  <a:lnTo>
                    <a:pt x="55" y="2"/>
                  </a:lnTo>
                  <a:lnTo>
                    <a:pt x="54" y="3"/>
                  </a:lnTo>
                  <a:lnTo>
                    <a:pt x="52" y="8"/>
                  </a:lnTo>
                  <a:lnTo>
                    <a:pt x="46" y="15"/>
                  </a:lnTo>
                  <a:lnTo>
                    <a:pt x="38" y="20"/>
                  </a:lnTo>
                  <a:lnTo>
                    <a:pt x="29" y="22"/>
                  </a:lnTo>
                  <a:lnTo>
                    <a:pt x="27" y="22"/>
                  </a:lnTo>
                  <a:lnTo>
                    <a:pt x="19" y="21"/>
                  </a:lnTo>
                  <a:lnTo>
                    <a:pt x="11" y="16"/>
                  </a:lnTo>
                  <a:lnTo>
                    <a:pt x="6" y="11"/>
                  </a:lnTo>
                  <a:lnTo>
                    <a:pt x="2" y="7"/>
                  </a:lnTo>
                  <a:lnTo>
                    <a:pt x="0" y="4"/>
                  </a:lnTo>
                  <a:lnTo>
                    <a:pt x="3" y="3"/>
                  </a:lnTo>
                  <a:lnTo>
                    <a:pt x="3" y="3"/>
                  </a:lnTo>
                  <a:lnTo>
                    <a:pt x="4" y="5"/>
                  </a:lnTo>
                  <a:lnTo>
                    <a:pt x="7" y="8"/>
                  </a:lnTo>
                  <a:lnTo>
                    <a:pt x="10" y="11"/>
                  </a:lnTo>
                  <a:lnTo>
                    <a:pt x="14" y="15"/>
                  </a:lnTo>
                  <a:lnTo>
                    <a:pt x="17" y="17"/>
                  </a:lnTo>
                  <a:lnTo>
                    <a:pt x="23" y="19"/>
                  </a:lnTo>
                  <a:lnTo>
                    <a:pt x="27" y="20"/>
                  </a:lnTo>
                  <a:lnTo>
                    <a:pt x="29" y="20"/>
                  </a:lnTo>
                  <a:lnTo>
                    <a:pt x="34" y="19"/>
                  </a:lnTo>
                  <a:lnTo>
                    <a:pt x="38" y="16"/>
                  </a:lnTo>
                  <a:lnTo>
                    <a:pt x="42" y="13"/>
                  </a:lnTo>
                  <a:lnTo>
                    <a:pt x="46" y="9"/>
                  </a:lnTo>
                  <a:lnTo>
                    <a:pt x="49" y="5"/>
                  </a:lnTo>
                  <a:lnTo>
                    <a:pt x="52" y="3"/>
                  </a:lnTo>
                  <a:lnTo>
                    <a:pt x="53" y="0"/>
                  </a:lnTo>
                  <a:lnTo>
                    <a:pt x="5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1" name="Freeform 4188"/>
            <p:cNvSpPr>
              <a:spLocks noEditPoints="1"/>
            </p:cNvSpPr>
            <p:nvPr/>
          </p:nvSpPr>
          <p:spPr bwMode="auto">
            <a:xfrm>
              <a:off x="1526640" y="1630992"/>
              <a:ext cx="494644" cy="219010"/>
            </a:xfrm>
            <a:custGeom>
              <a:avLst/>
              <a:gdLst>
                <a:gd name="T0" fmla="*/ 30 w 61"/>
                <a:gd name="T1" fmla="*/ 23 h 27"/>
                <a:gd name="T2" fmla="*/ 30 w 61"/>
                <a:gd name="T3" fmla="*/ 23 h 27"/>
                <a:gd name="T4" fmla="*/ 30 w 61"/>
                <a:gd name="T5" fmla="*/ 23 h 27"/>
                <a:gd name="T6" fmla="*/ 7 w 61"/>
                <a:gd name="T7" fmla="*/ 10 h 27"/>
                <a:gd name="T8" fmla="*/ 11 w 61"/>
                <a:gd name="T9" fmla="*/ 14 h 27"/>
                <a:gd name="T10" fmla="*/ 18 w 61"/>
                <a:gd name="T11" fmla="*/ 19 h 27"/>
                <a:gd name="T12" fmla="*/ 11 w 61"/>
                <a:gd name="T13" fmla="*/ 14 h 27"/>
                <a:gd name="T14" fmla="*/ 7 w 61"/>
                <a:gd name="T15" fmla="*/ 10 h 27"/>
                <a:gd name="T16" fmla="*/ 51 w 61"/>
                <a:gd name="T17" fmla="*/ 13 h 27"/>
                <a:gd name="T18" fmla="*/ 51 w 61"/>
                <a:gd name="T19" fmla="*/ 13 h 27"/>
                <a:gd name="T20" fmla="*/ 56 w 61"/>
                <a:gd name="T21" fmla="*/ 0 h 27"/>
                <a:gd name="T22" fmla="*/ 60 w 61"/>
                <a:gd name="T23" fmla="*/ 4 h 27"/>
                <a:gd name="T24" fmla="*/ 58 w 61"/>
                <a:gd name="T25" fmla="*/ 6 h 27"/>
                <a:gd name="T26" fmla="*/ 56 w 61"/>
                <a:gd name="T27" fmla="*/ 10 h 27"/>
                <a:gd name="T28" fmla="*/ 49 w 61"/>
                <a:gd name="T29" fmla="*/ 18 h 27"/>
                <a:gd name="T30" fmla="*/ 39 w 61"/>
                <a:gd name="T31" fmla="*/ 24 h 27"/>
                <a:gd name="T32" fmla="*/ 30 w 61"/>
                <a:gd name="T33" fmla="*/ 27 h 27"/>
                <a:gd name="T34" fmla="*/ 11 w 61"/>
                <a:gd name="T35" fmla="*/ 18 h 27"/>
                <a:gd name="T36" fmla="*/ 2 w 61"/>
                <a:gd name="T37" fmla="*/ 7 h 27"/>
                <a:gd name="T38" fmla="*/ 5 w 61"/>
                <a:gd name="T39" fmla="*/ 4 h 27"/>
                <a:gd name="T40" fmla="*/ 7 w 61"/>
                <a:gd name="T41" fmla="*/ 4 h 27"/>
                <a:gd name="T42" fmla="*/ 7 w 61"/>
                <a:gd name="T43" fmla="*/ 4 h 27"/>
                <a:gd name="T44" fmla="*/ 7 w 61"/>
                <a:gd name="T45" fmla="*/ 4 h 27"/>
                <a:gd name="T46" fmla="*/ 7 w 61"/>
                <a:gd name="T47" fmla="*/ 4 h 27"/>
                <a:gd name="T48" fmla="*/ 9 w 61"/>
                <a:gd name="T49" fmla="*/ 6 h 27"/>
                <a:gd name="T50" fmla="*/ 14 w 61"/>
                <a:gd name="T51" fmla="*/ 13 h 27"/>
                <a:gd name="T52" fmla="*/ 22 w 61"/>
                <a:gd name="T53" fmla="*/ 18 h 27"/>
                <a:gd name="T54" fmla="*/ 30 w 61"/>
                <a:gd name="T55" fmla="*/ 21 h 27"/>
                <a:gd name="T56" fmla="*/ 32 w 61"/>
                <a:gd name="T57" fmla="*/ 21 h 27"/>
                <a:gd name="T58" fmla="*/ 41 w 61"/>
                <a:gd name="T59" fmla="*/ 17 h 27"/>
                <a:gd name="T60" fmla="*/ 48 w 61"/>
                <a:gd name="T61" fmla="*/ 10 h 27"/>
                <a:gd name="T62" fmla="*/ 53 w 61"/>
                <a:gd name="T63" fmla="*/ 4 h 27"/>
                <a:gd name="T64" fmla="*/ 55 w 61"/>
                <a:gd name="T65" fmla="*/ 1 h 27"/>
                <a:gd name="T66" fmla="*/ 55 w 61"/>
                <a:gd name="T6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27">
                  <a:moveTo>
                    <a:pt x="31" y="23"/>
                  </a:moveTo>
                  <a:lnTo>
                    <a:pt x="30" y="23"/>
                  </a:lnTo>
                  <a:lnTo>
                    <a:pt x="30" y="23"/>
                  </a:lnTo>
                  <a:lnTo>
                    <a:pt x="30" y="23"/>
                  </a:lnTo>
                  <a:lnTo>
                    <a:pt x="30" y="23"/>
                  </a:lnTo>
                  <a:lnTo>
                    <a:pt x="30" y="23"/>
                  </a:lnTo>
                  <a:lnTo>
                    <a:pt x="31" y="23"/>
                  </a:lnTo>
                  <a:close/>
                  <a:moveTo>
                    <a:pt x="7" y="10"/>
                  </a:moveTo>
                  <a:lnTo>
                    <a:pt x="10" y="13"/>
                  </a:lnTo>
                  <a:lnTo>
                    <a:pt x="11" y="14"/>
                  </a:lnTo>
                  <a:lnTo>
                    <a:pt x="15" y="17"/>
                  </a:lnTo>
                  <a:lnTo>
                    <a:pt x="18" y="19"/>
                  </a:lnTo>
                  <a:lnTo>
                    <a:pt x="15" y="17"/>
                  </a:lnTo>
                  <a:lnTo>
                    <a:pt x="11" y="14"/>
                  </a:lnTo>
                  <a:lnTo>
                    <a:pt x="10" y="11"/>
                  </a:lnTo>
                  <a:lnTo>
                    <a:pt x="7" y="10"/>
                  </a:lnTo>
                  <a:close/>
                  <a:moveTo>
                    <a:pt x="53" y="9"/>
                  </a:moveTo>
                  <a:lnTo>
                    <a:pt x="51" y="13"/>
                  </a:lnTo>
                  <a:lnTo>
                    <a:pt x="48" y="15"/>
                  </a:lnTo>
                  <a:lnTo>
                    <a:pt x="51" y="13"/>
                  </a:lnTo>
                  <a:lnTo>
                    <a:pt x="53" y="9"/>
                  </a:lnTo>
                  <a:close/>
                  <a:moveTo>
                    <a:pt x="56" y="0"/>
                  </a:moveTo>
                  <a:lnTo>
                    <a:pt x="61" y="4"/>
                  </a:lnTo>
                  <a:lnTo>
                    <a:pt x="60" y="4"/>
                  </a:lnTo>
                  <a:lnTo>
                    <a:pt x="60" y="5"/>
                  </a:lnTo>
                  <a:lnTo>
                    <a:pt x="58" y="6"/>
                  </a:lnTo>
                  <a:lnTo>
                    <a:pt x="58" y="7"/>
                  </a:lnTo>
                  <a:lnTo>
                    <a:pt x="56" y="10"/>
                  </a:lnTo>
                  <a:lnTo>
                    <a:pt x="53" y="14"/>
                  </a:lnTo>
                  <a:lnTo>
                    <a:pt x="49" y="18"/>
                  </a:lnTo>
                  <a:lnTo>
                    <a:pt x="44" y="22"/>
                  </a:lnTo>
                  <a:lnTo>
                    <a:pt x="39" y="24"/>
                  </a:lnTo>
                  <a:lnTo>
                    <a:pt x="32" y="26"/>
                  </a:lnTo>
                  <a:lnTo>
                    <a:pt x="30" y="27"/>
                  </a:lnTo>
                  <a:lnTo>
                    <a:pt x="19" y="23"/>
                  </a:lnTo>
                  <a:lnTo>
                    <a:pt x="11" y="18"/>
                  </a:lnTo>
                  <a:lnTo>
                    <a:pt x="5" y="11"/>
                  </a:lnTo>
                  <a:lnTo>
                    <a:pt x="2" y="7"/>
                  </a:lnTo>
                  <a:lnTo>
                    <a:pt x="0" y="6"/>
                  </a:lnTo>
                  <a:lnTo>
                    <a:pt x="5" y="4"/>
                  </a:lnTo>
                  <a:lnTo>
                    <a:pt x="6" y="4"/>
                  </a:lnTo>
                  <a:lnTo>
                    <a:pt x="7" y="4"/>
                  </a:lnTo>
                  <a:lnTo>
                    <a:pt x="7" y="4"/>
                  </a:lnTo>
                  <a:lnTo>
                    <a:pt x="7" y="4"/>
                  </a:lnTo>
                  <a:lnTo>
                    <a:pt x="7" y="4"/>
                  </a:lnTo>
                  <a:lnTo>
                    <a:pt x="7" y="4"/>
                  </a:lnTo>
                  <a:lnTo>
                    <a:pt x="7" y="4"/>
                  </a:lnTo>
                  <a:lnTo>
                    <a:pt x="7" y="4"/>
                  </a:lnTo>
                  <a:lnTo>
                    <a:pt x="7" y="5"/>
                  </a:lnTo>
                  <a:lnTo>
                    <a:pt x="9" y="6"/>
                  </a:lnTo>
                  <a:lnTo>
                    <a:pt x="11" y="9"/>
                  </a:lnTo>
                  <a:lnTo>
                    <a:pt x="14" y="13"/>
                  </a:lnTo>
                  <a:lnTo>
                    <a:pt x="18" y="15"/>
                  </a:lnTo>
                  <a:lnTo>
                    <a:pt x="22" y="18"/>
                  </a:lnTo>
                  <a:lnTo>
                    <a:pt x="26" y="19"/>
                  </a:lnTo>
                  <a:lnTo>
                    <a:pt x="30" y="21"/>
                  </a:lnTo>
                  <a:lnTo>
                    <a:pt x="30" y="21"/>
                  </a:lnTo>
                  <a:lnTo>
                    <a:pt x="32" y="21"/>
                  </a:lnTo>
                  <a:lnTo>
                    <a:pt x="36" y="19"/>
                  </a:lnTo>
                  <a:lnTo>
                    <a:pt x="41" y="17"/>
                  </a:lnTo>
                  <a:lnTo>
                    <a:pt x="45" y="14"/>
                  </a:lnTo>
                  <a:lnTo>
                    <a:pt x="48" y="10"/>
                  </a:lnTo>
                  <a:lnTo>
                    <a:pt x="51" y="7"/>
                  </a:lnTo>
                  <a:lnTo>
                    <a:pt x="53" y="4"/>
                  </a:lnTo>
                  <a:lnTo>
                    <a:pt x="55" y="2"/>
                  </a:lnTo>
                  <a:lnTo>
                    <a:pt x="55" y="1"/>
                  </a:lnTo>
                  <a:lnTo>
                    <a:pt x="55" y="1"/>
                  </a:lnTo>
                  <a:lnTo>
                    <a:pt x="55" y="1"/>
                  </a:lnTo>
                  <a:lnTo>
                    <a:pt x="56"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2" name="Freeform 4189"/>
            <p:cNvSpPr/>
            <p:nvPr/>
          </p:nvSpPr>
          <p:spPr bwMode="auto">
            <a:xfrm>
              <a:off x="1721253" y="2012224"/>
              <a:ext cx="105418" cy="146005"/>
            </a:xfrm>
            <a:custGeom>
              <a:avLst/>
              <a:gdLst>
                <a:gd name="T0" fmla="*/ 0 w 13"/>
                <a:gd name="T1" fmla="*/ 0 h 18"/>
                <a:gd name="T2" fmla="*/ 4 w 13"/>
                <a:gd name="T3" fmla="*/ 0 h 18"/>
                <a:gd name="T4" fmla="*/ 4 w 13"/>
                <a:gd name="T5" fmla="*/ 9 h 18"/>
                <a:gd name="T6" fmla="*/ 4 w 13"/>
                <a:gd name="T7" fmla="*/ 9 h 18"/>
                <a:gd name="T8" fmla="*/ 4 w 13"/>
                <a:gd name="T9" fmla="*/ 10 h 18"/>
                <a:gd name="T10" fmla="*/ 4 w 13"/>
                <a:gd name="T11" fmla="*/ 12 h 18"/>
                <a:gd name="T12" fmla="*/ 4 w 13"/>
                <a:gd name="T13" fmla="*/ 13 h 18"/>
                <a:gd name="T14" fmla="*/ 4 w 13"/>
                <a:gd name="T15" fmla="*/ 14 h 18"/>
                <a:gd name="T16" fmla="*/ 7 w 13"/>
                <a:gd name="T17" fmla="*/ 15 h 18"/>
                <a:gd name="T18" fmla="*/ 7 w 13"/>
                <a:gd name="T19" fmla="*/ 15 h 18"/>
                <a:gd name="T20" fmla="*/ 8 w 13"/>
                <a:gd name="T21" fmla="*/ 14 h 18"/>
                <a:gd name="T22" fmla="*/ 10 w 13"/>
                <a:gd name="T23" fmla="*/ 14 h 18"/>
                <a:gd name="T24" fmla="*/ 11 w 13"/>
                <a:gd name="T25" fmla="*/ 12 h 18"/>
                <a:gd name="T26" fmla="*/ 11 w 13"/>
                <a:gd name="T27" fmla="*/ 10 h 18"/>
                <a:gd name="T28" fmla="*/ 11 w 13"/>
                <a:gd name="T29" fmla="*/ 10 h 18"/>
                <a:gd name="T30" fmla="*/ 11 w 13"/>
                <a:gd name="T31" fmla="*/ 10 h 18"/>
                <a:gd name="T32" fmla="*/ 13 w 13"/>
                <a:gd name="T33" fmla="*/ 9 h 18"/>
                <a:gd name="T34" fmla="*/ 13 w 13"/>
                <a:gd name="T35" fmla="*/ 10 h 18"/>
                <a:gd name="T36" fmla="*/ 13 w 13"/>
                <a:gd name="T37" fmla="*/ 10 h 18"/>
                <a:gd name="T38" fmla="*/ 13 w 13"/>
                <a:gd name="T39" fmla="*/ 13 h 18"/>
                <a:gd name="T40" fmla="*/ 13 w 13"/>
                <a:gd name="T41" fmla="*/ 14 h 18"/>
                <a:gd name="T42" fmla="*/ 12 w 13"/>
                <a:gd name="T43" fmla="*/ 15 h 18"/>
                <a:gd name="T44" fmla="*/ 10 w 13"/>
                <a:gd name="T45" fmla="*/ 18 h 18"/>
                <a:gd name="T46" fmla="*/ 7 w 13"/>
                <a:gd name="T47" fmla="*/ 18 h 18"/>
                <a:gd name="T48" fmla="*/ 7 w 13"/>
                <a:gd name="T49" fmla="*/ 18 h 18"/>
                <a:gd name="T50" fmla="*/ 6 w 13"/>
                <a:gd name="T51" fmla="*/ 18 h 18"/>
                <a:gd name="T52" fmla="*/ 3 w 13"/>
                <a:gd name="T53" fmla="*/ 18 h 18"/>
                <a:gd name="T54" fmla="*/ 2 w 13"/>
                <a:gd name="T55" fmla="*/ 15 h 18"/>
                <a:gd name="T56" fmla="*/ 0 w 13"/>
                <a:gd name="T57" fmla="*/ 14 h 18"/>
                <a:gd name="T58" fmla="*/ 0 w 13"/>
                <a:gd name="T59" fmla="*/ 12 h 18"/>
                <a:gd name="T60" fmla="*/ 0 w 13"/>
                <a:gd name="T61" fmla="*/ 10 h 18"/>
                <a:gd name="T62" fmla="*/ 0 w 13"/>
                <a:gd name="T63" fmla="*/ 9 h 18"/>
                <a:gd name="T64" fmla="*/ 0 w 13"/>
                <a:gd name="T6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 h="18">
                  <a:moveTo>
                    <a:pt x="0" y="0"/>
                  </a:moveTo>
                  <a:lnTo>
                    <a:pt x="4" y="0"/>
                  </a:lnTo>
                  <a:lnTo>
                    <a:pt x="4" y="9"/>
                  </a:lnTo>
                  <a:lnTo>
                    <a:pt x="4" y="9"/>
                  </a:lnTo>
                  <a:lnTo>
                    <a:pt x="4" y="10"/>
                  </a:lnTo>
                  <a:lnTo>
                    <a:pt x="4" y="12"/>
                  </a:lnTo>
                  <a:lnTo>
                    <a:pt x="4" y="13"/>
                  </a:lnTo>
                  <a:lnTo>
                    <a:pt x="4" y="14"/>
                  </a:lnTo>
                  <a:lnTo>
                    <a:pt x="7" y="15"/>
                  </a:lnTo>
                  <a:lnTo>
                    <a:pt x="7" y="15"/>
                  </a:lnTo>
                  <a:lnTo>
                    <a:pt x="8" y="14"/>
                  </a:lnTo>
                  <a:lnTo>
                    <a:pt x="10" y="14"/>
                  </a:lnTo>
                  <a:lnTo>
                    <a:pt x="11" y="12"/>
                  </a:lnTo>
                  <a:lnTo>
                    <a:pt x="11" y="10"/>
                  </a:lnTo>
                  <a:lnTo>
                    <a:pt x="11" y="10"/>
                  </a:lnTo>
                  <a:lnTo>
                    <a:pt x="11" y="10"/>
                  </a:lnTo>
                  <a:lnTo>
                    <a:pt x="13" y="9"/>
                  </a:lnTo>
                  <a:lnTo>
                    <a:pt x="13" y="10"/>
                  </a:lnTo>
                  <a:lnTo>
                    <a:pt x="13" y="10"/>
                  </a:lnTo>
                  <a:lnTo>
                    <a:pt x="13" y="13"/>
                  </a:lnTo>
                  <a:lnTo>
                    <a:pt x="13" y="14"/>
                  </a:lnTo>
                  <a:lnTo>
                    <a:pt x="12" y="15"/>
                  </a:lnTo>
                  <a:lnTo>
                    <a:pt x="10" y="18"/>
                  </a:lnTo>
                  <a:lnTo>
                    <a:pt x="7" y="18"/>
                  </a:lnTo>
                  <a:lnTo>
                    <a:pt x="7" y="18"/>
                  </a:lnTo>
                  <a:lnTo>
                    <a:pt x="6" y="18"/>
                  </a:lnTo>
                  <a:lnTo>
                    <a:pt x="3" y="18"/>
                  </a:lnTo>
                  <a:lnTo>
                    <a:pt x="2" y="15"/>
                  </a:lnTo>
                  <a:lnTo>
                    <a:pt x="0" y="14"/>
                  </a:lnTo>
                  <a:lnTo>
                    <a:pt x="0" y="12"/>
                  </a:lnTo>
                  <a:lnTo>
                    <a:pt x="0" y="10"/>
                  </a:lnTo>
                  <a:lnTo>
                    <a:pt x="0" y="9"/>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3" name="Freeform 4190"/>
            <p:cNvSpPr>
              <a:spLocks noEditPoints="1"/>
            </p:cNvSpPr>
            <p:nvPr/>
          </p:nvSpPr>
          <p:spPr bwMode="auto">
            <a:xfrm>
              <a:off x="1713147" y="1996002"/>
              <a:ext cx="129742" cy="170342"/>
            </a:xfrm>
            <a:custGeom>
              <a:avLst/>
              <a:gdLst>
                <a:gd name="T0" fmla="*/ 8 w 16"/>
                <a:gd name="T1" fmla="*/ 19 h 21"/>
                <a:gd name="T2" fmla="*/ 8 w 16"/>
                <a:gd name="T3" fmla="*/ 19 h 21"/>
                <a:gd name="T4" fmla="*/ 8 w 16"/>
                <a:gd name="T5" fmla="*/ 19 h 21"/>
                <a:gd name="T6" fmla="*/ 8 w 16"/>
                <a:gd name="T7" fmla="*/ 19 h 21"/>
                <a:gd name="T8" fmla="*/ 8 w 16"/>
                <a:gd name="T9" fmla="*/ 19 h 21"/>
                <a:gd name="T10" fmla="*/ 4 w 16"/>
                <a:gd name="T11" fmla="*/ 17 h 21"/>
                <a:gd name="T12" fmla="*/ 3 w 16"/>
                <a:gd name="T13" fmla="*/ 17 h 21"/>
                <a:gd name="T14" fmla="*/ 4 w 16"/>
                <a:gd name="T15" fmla="*/ 17 h 21"/>
                <a:gd name="T16" fmla="*/ 4 w 16"/>
                <a:gd name="T17" fmla="*/ 17 h 21"/>
                <a:gd name="T18" fmla="*/ 13 w 16"/>
                <a:gd name="T19" fmla="*/ 14 h 21"/>
                <a:gd name="T20" fmla="*/ 13 w 16"/>
                <a:gd name="T21" fmla="*/ 15 h 21"/>
                <a:gd name="T22" fmla="*/ 13 w 16"/>
                <a:gd name="T23" fmla="*/ 14 h 21"/>
                <a:gd name="T24" fmla="*/ 13 w 16"/>
                <a:gd name="T25" fmla="*/ 14 h 21"/>
                <a:gd name="T26" fmla="*/ 4 w 16"/>
                <a:gd name="T27" fmla="*/ 11 h 21"/>
                <a:gd name="T28" fmla="*/ 3 w 16"/>
                <a:gd name="T29" fmla="*/ 11 h 21"/>
                <a:gd name="T30" fmla="*/ 3 w 16"/>
                <a:gd name="T31" fmla="*/ 12 h 21"/>
                <a:gd name="T32" fmla="*/ 3 w 16"/>
                <a:gd name="T33" fmla="*/ 11 h 21"/>
                <a:gd name="T34" fmla="*/ 4 w 16"/>
                <a:gd name="T35" fmla="*/ 11 h 21"/>
                <a:gd name="T36" fmla="*/ 0 w 16"/>
                <a:gd name="T37" fmla="*/ 0 h 21"/>
                <a:gd name="T38" fmla="*/ 7 w 16"/>
                <a:gd name="T39" fmla="*/ 0 h 21"/>
                <a:gd name="T40" fmla="*/ 7 w 16"/>
                <a:gd name="T41" fmla="*/ 11 h 21"/>
                <a:gd name="T42" fmla="*/ 7 w 16"/>
                <a:gd name="T43" fmla="*/ 11 h 21"/>
                <a:gd name="T44" fmla="*/ 7 w 16"/>
                <a:gd name="T45" fmla="*/ 12 h 21"/>
                <a:gd name="T46" fmla="*/ 7 w 16"/>
                <a:gd name="T47" fmla="*/ 12 h 21"/>
                <a:gd name="T48" fmla="*/ 7 w 16"/>
                <a:gd name="T49" fmla="*/ 14 h 21"/>
                <a:gd name="T50" fmla="*/ 7 w 16"/>
                <a:gd name="T51" fmla="*/ 15 h 21"/>
                <a:gd name="T52" fmla="*/ 7 w 16"/>
                <a:gd name="T53" fmla="*/ 15 h 21"/>
                <a:gd name="T54" fmla="*/ 7 w 16"/>
                <a:gd name="T55" fmla="*/ 15 h 21"/>
                <a:gd name="T56" fmla="*/ 8 w 16"/>
                <a:gd name="T57" fmla="*/ 16 h 21"/>
                <a:gd name="T58" fmla="*/ 8 w 16"/>
                <a:gd name="T59" fmla="*/ 16 h 21"/>
                <a:gd name="T60" fmla="*/ 9 w 16"/>
                <a:gd name="T61" fmla="*/ 15 h 21"/>
                <a:gd name="T62" fmla="*/ 9 w 16"/>
                <a:gd name="T63" fmla="*/ 15 h 21"/>
                <a:gd name="T64" fmla="*/ 9 w 16"/>
                <a:gd name="T65" fmla="*/ 14 h 21"/>
                <a:gd name="T66" fmla="*/ 11 w 16"/>
                <a:gd name="T67" fmla="*/ 12 h 21"/>
                <a:gd name="T68" fmla="*/ 11 w 16"/>
                <a:gd name="T69" fmla="*/ 12 h 21"/>
                <a:gd name="T70" fmla="*/ 9 w 16"/>
                <a:gd name="T71" fmla="*/ 11 h 21"/>
                <a:gd name="T72" fmla="*/ 16 w 16"/>
                <a:gd name="T73" fmla="*/ 10 h 21"/>
                <a:gd name="T74" fmla="*/ 16 w 16"/>
                <a:gd name="T75" fmla="*/ 11 h 21"/>
                <a:gd name="T76" fmla="*/ 16 w 16"/>
                <a:gd name="T77" fmla="*/ 11 h 21"/>
                <a:gd name="T78" fmla="*/ 16 w 16"/>
                <a:gd name="T79" fmla="*/ 12 h 21"/>
                <a:gd name="T80" fmla="*/ 16 w 16"/>
                <a:gd name="T81" fmla="*/ 14 h 21"/>
                <a:gd name="T82" fmla="*/ 16 w 16"/>
                <a:gd name="T83" fmla="*/ 15 h 21"/>
                <a:gd name="T84" fmla="*/ 16 w 16"/>
                <a:gd name="T85" fmla="*/ 17 h 21"/>
                <a:gd name="T86" fmla="*/ 13 w 16"/>
                <a:gd name="T87" fmla="*/ 19 h 21"/>
                <a:gd name="T88" fmla="*/ 12 w 16"/>
                <a:gd name="T89" fmla="*/ 21 h 21"/>
                <a:gd name="T90" fmla="*/ 8 w 16"/>
                <a:gd name="T91" fmla="*/ 21 h 21"/>
                <a:gd name="T92" fmla="*/ 8 w 16"/>
                <a:gd name="T93" fmla="*/ 21 h 21"/>
                <a:gd name="T94" fmla="*/ 7 w 16"/>
                <a:gd name="T95" fmla="*/ 21 h 21"/>
                <a:gd name="T96" fmla="*/ 5 w 16"/>
                <a:gd name="T97" fmla="*/ 21 h 21"/>
                <a:gd name="T98" fmla="*/ 3 w 16"/>
                <a:gd name="T99" fmla="*/ 20 h 21"/>
                <a:gd name="T100" fmla="*/ 1 w 16"/>
                <a:gd name="T101" fmla="*/ 19 h 21"/>
                <a:gd name="T102" fmla="*/ 1 w 16"/>
                <a:gd name="T103" fmla="*/ 19 h 21"/>
                <a:gd name="T104" fmla="*/ 0 w 16"/>
                <a:gd name="T105" fmla="*/ 16 h 21"/>
                <a:gd name="T106" fmla="*/ 0 w 16"/>
                <a:gd name="T107" fmla="*/ 14 h 21"/>
                <a:gd name="T108" fmla="*/ 0 w 16"/>
                <a:gd name="T109" fmla="*/ 12 h 21"/>
                <a:gd name="T110" fmla="*/ 0 w 16"/>
                <a:gd name="T111" fmla="*/ 11 h 21"/>
                <a:gd name="T112" fmla="*/ 0 w 16"/>
                <a:gd name="T11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 h="21">
                  <a:moveTo>
                    <a:pt x="8" y="19"/>
                  </a:moveTo>
                  <a:lnTo>
                    <a:pt x="8" y="19"/>
                  </a:lnTo>
                  <a:lnTo>
                    <a:pt x="8" y="19"/>
                  </a:lnTo>
                  <a:lnTo>
                    <a:pt x="8" y="19"/>
                  </a:lnTo>
                  <a:lnTo>
                    <a:pt x="8" y="19"/>
                  </a:lnTo>
                  <a:close/>
                  <a:moveTo>
                    <a:pt x="4" y="17"/>
                  </a:moveTo>
                  <a:lnTo>
                    <a:pt x="3" y="17"/>
                  </a:lnTo>
                  <a:lnTo>
                    <a:pt x="4" y="17"/>
                  </a:lnTo>
                  <a:lnTo>
                    <a:pt x="4" y="17"/>
                  </a:lnTo>
                  <a:close/>
                  <a:moveTo>
                    <a:pt x="13" y="14"/>
                  </a:moveTo>
                  <a:lnTo>
                    <a:pt x="13" y="15"/>
                  </a:lnTo>
                  <a:lnTo>
                    <a:pt x="13" y="14"/>
                  </a:lnTo>
                  <a:lnTo>
                    <a:pt x="13" y="14"/>
                  </a:lnTo>
                  <a:close/>
                  <a:moveTo>
                    <a:pt x="4" y="11"/>
                  </a:moveTo>
                  <a:lnTo>
                    <a:pt x="3" y="11"/>
                  </a:lnTo>
                  <a:lnTo>
                    <a:pt x="3" y="12"/>
                  </a:lnTo>
                  <a:lnTo>
                    <a:pt x="3" y="11"/>
                  </a:lnTo>
                  <a:lnTo>
                    <a:pt x="4" y="11"/>
                  </a:lnTo>
                  <a:close/>
                  <a:moveTo>
                    <a:pt x="0" y="0"/>
                  </a:moveTo>
                  <a:lnTo>
                    <a:pt x="7" y="0"/>
                  </a:lnTo>
                  <a:lnTo>
                    <a:pt x="7" y="11"/>
                  </a:lnTo>
                  <a:lnTo>
                    <a:pt x="7" y="11"/>
                  </a:lnTo>
                  <a:lnTo>
                    <a:pt x="7" y="12"/>
                  </a:lnTo>
                  <a:lnTo>
                    <a:pt x="7" y="12"/>
                  </a:lnTo>
                  <a:lnTo>
                    <a:pt x="7" y="14"/>
                  </a:lnTo>
                  <a:lnTo>
                    <a:pt x="7" y="15"/>
                  </a:lnTo>
                  <a:lnTo>
                    <a:pt x="7" y="15"/>
                  </a:lnTo>
                  <a:lnTo>
                    <a:pt x="7" y="15"/>
                  </a:lnTo>
                  <a:lnTo>
                    <a:pt x="8" y="16"/>
                  </a:lnTo>
                  <a:lnTo>
                    <a:pt x="8" y="16"/>
                  </a:lnTo>
                  <a:lnTo>
                    <a:pt x="9" y="15"/>
                  </a:lnTo>
                  <a:lnTo>
                    <a:pt x="9" y="15"/>
                  </a:lnTo>
                  <a:lnTo>
                    <a:pt x="9" y="14"/>
                  </a:lnTo>
                  <a:lnTo>
                    <a:pt x="11" y="12"/>
                  </a:lnTo>
                  <a:lnTo>
                    <a:pt x="11" y="12"/>
                  </a:lnTo>
                  <a:lnTo>
                    <a:pt x="9" y="11"/>
                  </a:lnTo>
                  <a:lnTo>
                    <a:pt x="16" y="10"/>
                  </a:lnTo>
                  <a:lnTo>
                    <a:pt x="16" y="11"/>
                  </a:lnTo>
                  <a:lnTo>
                    <a:pt x="16" y="11"/>
                  </a:lnTo>
                  <a:lnTo>
                    <a:pt x="16" y="12"/>
                  </a:lnTo>
                  <a:lnTo>
                    <a:pt x="16" y="14"/>
                  </a:lnTo>
                  <a:lnTo>
                    <a:pt x="16" y="15"/>
                  </a:lnTo>
                  <a:lnTo>
                    <a:pt x="16" y="17"/>
                  </a:lnTo>
                  <a:lnTo>
                    <a:pt x="13" y="19"/>
                  </a:lnTo>
                  <a:lnTo>
                    <a:pt x="12" y="21"/>
                  </a:lnTo>
                  <a:lnTo>
                    <a:pt x="8" y="21"/>
                  </a:lnTo>
                  <a:lnTo>
                    <a:pt x="8" y="21"/>
                  </a:lnTo>
                  <a:lnTo>
                    <a:pt x="7" y="21"/>
                  </a:lnTo>
                  <a:lnTo>
                    <a:pt x="5" y="21"/>
                  </a:lnTo>
                  <a:lnTo>
                    <a:pt x="3" y="20"/>
                  </a:lnTo>
                  <a:lnTo>
                    <a:pt x="1" y="19"/>
                  </a:lnTo>
                  <a:lnTo>
                    <a:pt x="1" y="19"/>
                  </a:lnTo>
                  <a:lnTo>
                    <a:pt x="0" y="16"/>
                  </a:lnTo>
                  <a:lnTo>
                    <a:pt x="0" y="14"/>
                  </a:lnTo>
                  <a:lnTo>
                    <a:pt x="0" y="12"/>
                  </a:lnTo>
                  <a:lnTo>
                    <a:pt x="0" y="11"/>
                  </a:lnTo>
                  <a:lnTo>
                    <a:pt x="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4" name="Freeform 4191"/>
            <p:cNvSpPr>
              <a:spLocks noEditPoints="1"/>
            </p:cNvSpPr>
            <p:nvPr/>
          </p:nvSpPr>
          <p:spPr bwMode="auto">
            <a:xfrm>
              <a:off x="1437445" y="2052784"/>
              <a:ext cx="543298" cy="835475"/>
            </a:xfrm>
            <a:custGeom>
              <a:avLst/>
              <a:gdLst>
                <a:gd name="T0" fmla="*/ 37 w 67"/>
                <a:gd name="T1" fmla="*/ 4 h 103"/>
                <a:gd name="T2" fmla="*/ 28 w 67"/>
                <a:gd name="T3" fmla="*/ 7 h 103"/>
                <a:gd name="T4" fmla="*/ 18 w 67"/>
                <a:gd name="T5" fmla="*/ 14 h 103"/>
                <a:gd name="T6" fmla="*/ 11 w 67"/>
                <a:gd name="T7" fmla="*/ 26 h 103"/>
                <a:gd name="T8" fmla="*/ 4 w 67"/>
                <a:gd name="T9" fmla="*/ 44 h 103"/>
                <a:gd name="T10" fmla="*/ 4 w 67"/>
                <a:gd name="T11" fmla="*/ 52 h 103"/>
                <a:gd name="T12" fmla="*/ 3 w 67"/>
                <a:gd name="T13" fmla="*/ 59 h 103"/>
                <a:gd name="T14" fmla="*/ 4 w 67"/>
                <a:gd name="T15" fmla="*/ 75 h 103"/>
                <a:gd name="T16" fmla="*/ 9 w 67"/>
                <a:gd name="T17" fmla="*/ 88 h 103"/>
                <a:gd name="T18" fmla="*/ 14 w 67"/>
                <a:gd name="T19" fmla="*/ 97 h 103"/>
                <a:gd name="T20" fmla="*/ 22 w 67"/>
                <a:gd name="T21" fmla="*/ 101 h 103"/>
                <a:gd name="T22" fmla="*/ 24 w 67"/>
                <a:gd name="T23" fmla="*/ 101 h 103"/>
                <a:gd name="T24" fmla="*/ 30 w 67"/>
                <a:gd name="T25" fmla="*/ 98 h 103"/>
                <a:gd name="T26" fmla="*/ 38 w 67"/>
                <a:gd name="T27" fmla="*/ 93 h 103"/>
                <a:gd name="T28" fmla="*/ 46 w 67"/>
                <a:gd name="T29" fmla="*/ 82 h 103"/>
                <a:gd name="T30" fmla="*/ 56 w 67"/>
                <a:gd name="T31" fmla="*/ 65 h 103"/>
                <a:gd name="T32" fmla="*/ 63 w 67"/>
                <a:gd name="T33" fmla="*/ 46 h 103"/>
                <a:gd name="T34" fmla="*/ 64 w 67"/>
                <a:gd name="T35" fmla="*/ 41 h 103"/>
                <a:gd name="T36" fmla="*/ 64 w 67"/>
                <a:gd name="T37" fmla="*/ 37 h 103"/>
                <a:gd name="T38" fmla="*/ 62 w 67"/>
                <a:gd name="T39" fmla="*/ 22 h 103"/>
                <a:gd name="T40" fmla="*/ 55 w 67"/>
                <a:gd name="T41" fmla="*/ 12 h 103"/>
                <a:gd name="T42" fmla="*/ 46 w 67"/>
                <a:gd name="T43" fmla="*/ 5 h 103"/>
                <a:gd name="T44" fmla="*/ 37 w 67"/>
                <a:gd name="T45" fmla="*/ 4 h 103"/>
                <a:gd name="T46" fmla="*/ 37 w 67"/>
                <a:gd name="T47" fmla="*/ 4 h 103"/>
                <a:gd name="T48" fmla="*/ 37 w 67"/>
                <a:gd name="T49" fmla="*/ 0 h 103"/>
                <a:gd name="T50" fmla="*/ 38 w 67"/>
                <a:gd name="T51" fmla="*/ 0 h 103"/>
                <a:gd name="T52" fmla="*/ 47 w 67"/>
                <a:gd name="T53" fmla="*/ 3 h 103"/>
                <a:gd name="T54" fmla="*/ 58 w 67"/>
                <a:gd name="T55" fmla="*/ 10 h 103"/>
                <a:gd name="T56" fmla="*/ 64 w 67"/>
                <a:gd name="T57" fmla="*/ 21 h 103"/>
                <a:gd name="T58" fmla="*/ 67 w 67"/>
                <a:gd name="T59" fmla="*/ 37 h 103"/>
                <a:gd name="T60" fmla="*/ 67 w 67"/>
                <a:gd name="T61" fmla="*/ 42 h 103"/>
                <a:gd name="T62" fmla="*/ 67 w 67"/>
                <a:gd name="T63" fmla="*/ 46 h 103"/>
                <a:gd name="T64" fmla="*/ 60 w 67"/>
                <a:gd name="T65" fmla="*/ 67 h 103"/>
                <a:gd name="T66" fmla="*/ 48 w 67"/>
                <a:gd name="T67" fmla="*/ 85 h 103"/>
                <a:gd name="T68" fmla="*/ 41 w 67"/>
                <a:gd name="T69" fmla="*/ 94 h 103"/>
                <a:gd name="T70" fmla="*/ 31 w 67"/>
                <a:gd name="T71" fmla="*/ 101 h 103"/>
                <a:gd name="T72" fmla="*/ 24 w 67"/>
                <a:gd name="T73" fmla="*/ 103 h 103"/>
                <a:gd name="T74" fmla="*/ 21 w 67"/>
                <a:gd name="T75" fmla="*/ 103 h 103"/>
                <a:gd name="T76" fmla="*/ 13 w 67"/>
                <a:gd name="T77" fmla="*/ 98 h 103"/>
                <a:gd name="T78" fmla="*/ 7 w 67"/>
                <a:gd name="T79" fmla="*/ 89 h 103"/>
                <a:gd name="T80" fmla="*/ 1 w 67"/>
                <a:gd name="T81" fmla="*/ 75 h 103"/>
                <a:gd name="T82" fmla="*/ 0 w 67"/>
                <a:gd name="T83" fmla="*/ 59 h 103"/>
                <a:gd name="T84" fmla="*/ 0 w 67"/>
                <a:gd name="T85" fmla="*/ 51 h 103"/>
                <a:gd name="T86" fmla="*/ 1 w 67"/>
                <a:gd name="T87" fmla="*/ 43 h 103"/>
                <a:gd name="T88" fmla="*/ 7 w 67"/>
                <a:gd name="T89" fmla="*/ 25 h 103"/>
                <a:gd name="T90" fmla="*/ 16 w 67"/>
                <a:gd name="T91" fmla="*/ 12 h 103"/>
                <a:gd name="T92" fmla="*/ 26 w 67"/>
                <a:gd name="T93" fmla="*/ 4 h 103"/>
                <a:gd name="T94" fmla="*/ 37 w 67"/>
                <a:gd name="T9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103">
                  <a:moveTo>
                    <a:pt x="37" y="4"/>
                  </a:moveTo>
                  <a:lnTo>
                    <a:pt x="28" y="7"/>
                  </a:lnTo>
                  <a:lnTo>
                    <a:pt x="18" y="14"/>
                  </a:lnTo>
                  <a:lnTo>
                    <a:pt x="11" y="26"/>
                  </a:lnTo>
                  <a:lnTo>
                    <a:pt x="4" y="44"/>
                  </a:lnTo>
                  <a:lnTo>
                    <a:pt x="4" y="52"/>
                  </a:lnTo>
                  <a:lnTo>
                    <a:pt x="3" y="59"/>
                  </a:lnTo>
                  <a:lnTo>
                    <a:pt x="4" y="75"/>
                  </a:lnTo>
                  <a:lnTo>
                    <a:pt x="9" y="88"/>
                  </a:lnTo>
                  <a:lnTo>
                    <a:pt x="14" y="97"/>
                  </a:lnTo>
                  <a:lnTo>
                    <a:pt x="22" y="101"/>
                  </a:lnTo>
                  <a:lnTo>
                    <a:pt x="24" y="101"/>
                  </a:lnTo>
                  <a:lnTo>
                    <a:pt x="30" y="98"/>
                  </a:lnTo>
                  <a:lnTo>
                    <a:pt x="38" y="93"/>
                  </a:lnTo>
                  <a:lnTo>
                    <a:pt x="46" y="82"/>
                  </a:lnTo>
                  <a:lnTo>
                    <a:pt x="56" y="65"/>
                  </a:lnTo>
                  <a:lnTo>
                    <a:pt x="63" y="46"/>
                  </a:lnTo>
                  <a:lnTo>
                    <a:pt x="64" y="41"/>
                  </a:lnTo>
                  <a:lnTo>
                    <a:pt x="64" y="37"/>
                  </a:lnTo>
                  <a:lnTo>
                    <a:pt x="62" y="22"/>
                  </a:lnTo>
                  <a:lnTo>
                    <a:pt x="55" y="12"/>
                  </a:lnTo>
                  <a:lnTo>
                    <a:pt x="46" y="5"/>
                  </a:lnTo>
                  <a:lnTo>
                    <a:pt x="37" y="4"/>
                  </a:lnTo>
                  <a:lnTo>
                    <a:pt x="37" y="4"/>
                  </a:lnTo>
                  <a:close/>
                  <a:moveTo>
                    <a:pt x="37" y="0"/>
                  </a:moveTo>
                  <a:lnTo>
                    <a:pt x="38" y="0"/>
                  </a:lnTo>
                  <a:lnTo>
                    <a:pt x="47" y="3"/>
                  </a:lnTo>
                  <a:lnTo>
                    <a:pt x="58" y="10"/>
                  </a:lnTo>
                  <a:lnTo>
                    <a:pt x="64" y="21"/>
                  </a:lnTo>
                  <a:lnTo>
                    <a:pt x="67" y="37"/>
                  </a:lnTo>
                  <a:lnTo>
                    <a:pt x="67" y="42"/>
                  </a:lnTo>
                  <a:lnTo>
                    <a:pt x="67" y="46"/>
                  </a:lnTo>
                  <a:lnTo>
                    <a:pt x="60" y="67"/>
                  </a:lnTo>
                  <a:lnTo>
                    <a:pt x="48" y="85"/>
                  </a:lnTo>
                  <a:lnTo>
                    <a:pt x="41" y="94"/>
                  </a:lnTo>
                  <a:lnTo>
                    <a:pt x="31" y="101"/>
                  </a:lnTo>
                  <a:lnTo>
                    <a:pt x="24" y="103"/>
                  </a:lnTo>
                  <a:lnTo>
                    <a:pt x="21" y="103"/>
                  </a:lnTo>
                  <a:lnTo>
                    <a:pt x="13" y="98"/>
                  </a:lnTo>
                  <a:lnTo>
                    <a:pt x="7" y="89"/>
                  </a:lnTo>
                  <a:lnTo>
                    <a:pt x="1" y="75"/>
                  </a:lnTo>
                  <a:lnTo>
                    <a:pt x="0" y="59"/>
                  </a:lnTo>
                  <a:lnTo>
                    <a:pt x="0" y="51"/>
                  </a:lnTo>
                  <a:lnTo>
                    <a:pt x="1" y="43"/>
                  </a:lnTo>
                  <a:lnTo>
                    <a:pt x="7" y="25"/>
                  </a:lnTo>
                  <a:lnTo>
                    <a:pt x="16" y="12"/>
                  </a:lnTo>
                  <a:lnTo>
                    <a:pt x="26" y="4"/>
                  </a:lnTo>
                  <a:lnTo>
                    <a:pt x="3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5" name="Freeform 4192"/>
            <p:cNvSpPr>
              <a:spLocks noEditPoints="1"/>
            </p:cNvSpPr>
            <p:nvPr/>
          </p:nvSpPr>
          <p:spPr bwMode="auto">
            <a:xfrm>
              <a:off x="1429333" y="2044670"/>
              <a:ext cx="567622" cy="859807"/>
            </a:xfrm>
            <a:custGeom>
              <a:avLst/>
              <a:gdLst>
                <a:gd name="T0" fmla="*/ 23 w 70"/>
                <a:gd name="T1" fmla="*/ 103 h 106"/>
                <a:gd name="T2" fmla="*/ 25 w 70"/>
                <a:gd name="T3" fmla="*/ 103 h 106"/>
                <a:gd name="T4" fmla="*/ 25 w 70"/>
                <a:gd name="T5" fmla="*/ 103 h 106"/>
                <a:gd name="T6" fmla="*/ 19 w 70"/>
                <a:gd name="T7" fmla="*/ 102 h 106"/>
                <a:gd name="T8" fmla="*/ 29 w 70"/>
                <a:gd name="T9" fmla="*/ 102 h 106"/>
                <a:gd name="T10" fmla="*/ 32 w 70"/>
                <a:gd name="T11" fmla="*/ 100 h 106"/>
                <a:gd name="T12" fmla="*/ 67 w 70"/>
                <a:gd name="T13" fmla="*/ 47 h 106"/>
                <a:gd name="T14" fmla="*/ 48 w 70"/>
                <a:gd name="T15" fmla="*/ 85 h 106"/>
                <a:gd name="T16" fmla="*/ 36 w 70"/>
                <a:gd name="T17" fmla="*/ 98 h 106"/>
                <a:gd name="T18" fmla="*/ 48 w 70"/>
                <a:gd name="T19" fmla="*/ 85 h 106"/>
                <a:gd name="T20" fmla="*/ 67 w 70"/>
                <a:gd name="T21" fmla="*/ 47 h 106"/>
                <a:gd name="T22" fmla="*/ 65 w 70"/>
                <a:gd name="T23" fmla="*/ 31 h 106"/>
                <a:gd name="T24" fmla="*/ 67 w 70"/>
                <a:gd name="T25" fmla="*/ 38 h 106"/>
                <a:gd name="T26" fmla="*/ 38 w 70"/>
                <a:gd name="T27" fmla="*/ 6 h 106"/>
                <a:gd name="T28" fmla="*/ 19 w 70"/>
                <a:gd name="T29" fmla="*/ 15 h 106"/>
                <a:gd name="T30" fmla="*/ 8 w 70"/>
                <a:gd name="T31" fmla="*/ 45 h 106"/>
                <a:gd name="T32" fmla="*/ 5 w 70"/>
                <a:gd name="T33" fmla="*/ 60 h 106"/>
                <a:gd name="T34" fmla="*/ 8 w 70"/>
                <a:gd name="T35" fmla="*/ 76 h 106"/>
                <a:gd name="T36" fmla="*/ 17 w 70"/>
                <a:gd name="T37" fmla="*/ 97 h 106"/>
                <a:gd name="T38" fmla="*/ 25 w 70"/>
                <a:gd name="T39" fmla="*/ 100 h 106"/>
                <a:gd name="T40" fmla="*/ 25 w 70"/>
                <a:gd name="T41" fmla="*/ 100 h 106"/>
                <a:gd name="T42" fmla="*/ 25 w 70"/>
                <a:gd name="T43" fmla="*/ 100 h 106"/>
                <a:gd name="T44" fmla="*/ 39 w 70"/>
                <a:gd name="T45" fmla="*/ 93 h 106"/>
                <a:gd name="T46" fmla="*/ 47 w 70"/>
                <a:gd name="T47" fmla="*/ 83 h 106"/>
                <a:gd name="T48" fmla="*/ 56 w 70"/>
                <a:gd name="T49" fmla="*/ 65 h 106"/>
                <a:gd name="T50" fmla="*/ 64 w 70"/>
                <a:gd name="T51" fmla="*/ 42 h 106"/>
                <a:gd name="T52" fmla="*/ 64 w 70"/>
                <a:gd name="T53" fmla="*/ 38 h 106"/>
                <a:gd name="T54" fmla="*/ 55 w 70"/>
                <a:gd name="T55" fmla="*/ 14 h 106"/>
                <a:gd name="T56" fmla="*/ 38 w 70"/>
                <a:gd name="T57" fmla="*/ 6 h 106"/>
                <a:gd name="T58" fmla="*/ 38 w 70"/>
                <a:gd name="T59" fmla="*/ 2 h 106"/>
                <a:gd name="T60" fmla="*/ 38 w 70"/>
                <a:gd name="T61" fmla="*/ 2 h 106"/>
                <a:gd name="T62" fmla="*/ 38 w 70"/>
                <a:gd name="T63" fmla="*/ 0 h 106"/>
                <a:gd name="T64" fmla="*/ 49 w 70"/>
                <a:gd name="T65" fmla="*/ 2 h 106"/>
                <a:gd name="T66" fmla="*/ 67 w 70"/>
                <a:gd name="T67" fmla="*/ 22 h 106"/>
                <a:gd name="T68" fmla="*/ 70 w 70"/>
                <a:gd name="T69" fmla="*/ 38 h 106"/>
                <a:gd name="T70" fmla="*/ 69 w 70"/>
                <a:gd name="T71" fmla="*/ 48 h 106"/>
                <a:gd name="T72" fmla="*/ 51 w 70"/>
                <a:gd name="T73" fmla="*/ 87 h 106"/>
                <a:gd name="T74" fmla="*/ 34 w 70"/>
                <a:gd name="T75" fmla="*/ 103 h 106"/>
                <a:gd name="T76" fmla="*/ 22 w 70"/>
                <a:gd name="T77" fmla="*/ 106 h 106"/>
                <a:gd name="T78" fmla="*/ 22 w 70"/>
                <a:gd name="T79" fmla="*/ 106 h 106"/>
                <a:gd name="T80" fmla="*/ 5 w 70"/>
                <a:gd name="T81" fmla="*/ 90 h 106"/>
                <a:gd name="T82" fmla="*/ 0 w 70"/>
                <a:gd name="T83" fmla="*/ 60 h 106"/>
                <a:gd name="T84" fmla="*/ 1 w 70"/>
                <a:gd name="T85" fmla="*/ 44 h 106"/>
                <a:gd name="T86" fmla="*/ 15 w 70"/>
                <a:gd name="T87" fmla="*/ 11 h 106"/>
                <a:gd name="T88" fmla="*/ 38 w 70"/>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 h="106">
                  <a:moveTo>
                    <a:pt x="19" y="102"/>
                  </a:moveTo>
                  <a:lnTo>
                    <a:pt x="23" y="103"/>
                  </a:lnTo>
                  <a:lnTo>
                    <a:pt x="25" y="103"/>
                  </a:lnTo>
                  <a:lnTo>
                    <a:pt x="25" y="103"/>
                  </a:lnTo>
                  <a:lnTo>
                    <a:pt x="25" y="103"/>
                  </a:lnTo>
                  <a:lnTo>
                    <a:pt x="25" y="103"/>
                  </a:lnTo>
                  <a:lnTo>
                    <a:pt x="23" y="103"/>
                  </a:lnTo>
                  <a:lnTo>
                    <a:pt x="19" y="102"/>
                  </a:lnTo>
                  <a:close/>
                  <a:moveTo>
                    <a:pt x="32" y="100"/>
                  </a:moveTo>
                  <a:lnTo>
                    <a:pt x="29" y="102"/>
                  </a:lnTo>
                  <a:lnTo>
                    <a:pt x="32" y="100"/>
                  </a:lnTo>
                  <a:lnTo>
                    <a:pt x="32" y="100"/>
                  </a:lnTo>
                  <a:close/>
                  <a:moveTo>
                    <a:pt x="67" y="47"/>
                  </a:moveTo>
                  <a:lnTo>
                    <a:pt x="67" y="47"/>
                  </a:lnTo>
                  <a:lnTo>
                    <a:pt x="59" y="66"/>
                  </a:lnTo>
                  <a:lnTo>
                    <a:pt x="48" y="85"/>
                  </a:lnTo>
                  <a:lnTo>
                    <a:pt x="40" y="94"/>
                  </a:lnTo>
                  <a:lnTo>
                    <a:pt x="36" y="98"/>
                  </a:lnTo>
                  <a:lnTo>
                    <a:pt x="40" y="94"/>
                  </a:lnTo>
                  <a:lnTo>
                    <a:pt x="48" y="85"/>
                  </a:lnTo>
                  <a:lnTo>
                    <a:pt x="59" y="66"/>
                  </a:lnTo>
                  <a:lnTo>
                    <a:pt x="67" y="47"/>
                  </a:lnTo>
                  <a:lnTo>
                    <a:pt x="67" y="47"/>
                  </a:lnTo>
                  <a:close/>
                  <a:moveTo>
                    <a:pt x="65" y="31"/>
                  </a:moveTo>
                  <a:lnTo>
                    <a:pt x="67" y="38"/>
                  </a:lnTo>
                  <a:lnTo>
                    <a:pt x="67" y="38"/>
                  </a:lnTo>
                  <a:lnTo>
                    <a:pt x="65" y="31"/>
                  </a:lnTo>
                  <a:close/>
                  <a:moveTo>
                    <a:pt x="38" y="6"/>
                  </a:moveTo>
                  <a:lnTo>
                    <a:pt x="29" y="9"/>
                  </a:lnTo>
                  <a:lnTo>
                    <a:pt x="19" y="15"/>
                  </a:lnTo>
                  <a:lnTo>
                    <a:pt x="13" y="28"/>
                  </a:lnTo>
                  <a:lnTo>
                    <a:pt x="8" y="45"/>
                  </a:lnTo>
                  <a:lnTo>
                    <a:pt x="6" y="53"/>
                  </a:lnTo>
                  <a:lnTo>
                    <a:pt x="5" y="60"/>
                  </a:lnTo>
                  <a:lnTo>
                    <a:pt x="5" y="60"/>
                  </a:lnTo>
                  <a:lnTo>
                    <a:pt x="8" y="76"/>
                  </a:lnTo>
                  <a:lnTo>
                    <a:pt x="12" y="87"/>
                  </a:lnTo>
                  <a:lnTo>
                    <a:pt x="17" y="97"/>
                  </a:lnTo>
                  <a:lnTo>
                    <a:pt x="23" y="100"/>
                  </a:lnTo>
                  <a:lnTo>
                    <a:pt x="25" y="100"/>
                  </a:lnTo>
                  <a:lnTo>
                    <a:pt x="25" y="100"/>
                  </a:lnTo>
                  <a:lnTo>
                    <a:pt x="25" y="100"/>
                  </a:lnTo>
                  <a:lnTo>
                    <a:pt x="25" y="100"/>
                  </a:lnTo>
                  <a:lnTo>
                    <a:pt x="25" y="100"/>
                  </a:lnTo>
                  <a:lnTo>
                    <a:pt x="31" y="98"/>
                  </a:lnTo>
                  <a:lnTo>
                    <a:pt x="39" y="93"/>
                  </a:lnTo>
                  <a:lnTo>
                    <a:pt x="46" y="83"/>
                  </a:lnTo>
                  <a:lnTo>
                    <a:pt x="47" y="83"/>
                  </a:lnTo>
                  <a:lnTo>
                    <a:pt x="46" y="83"/>
                  </a:lnTo>
                  <a:lnTo>
                    <a:pt x="56" y="65"/>
                  </a:lnTo>
                  <a:lnTo>
                    <a:pt x="63" y="47"/>
                  </a:lnTo>
                  <a:lnTo>
                    <a:pt x="64" y="42"/>
                  </a:lnTo>
                  <a:lnTo>
                    <a:pt x="64" y="38"/>
                  </a:lnTo>
                  <a:lnTo>
                    <a:pt x="64" y="38"/>
                  </a:lnTo>
                  <a:lnTo>
                    <a:pt x="61" y="25"/>
                  </a:lnTo>
                  <a:lnTo>
                    <a:pt x="55" y="14"/>
                  </a:lnTo>
                  <a:lnTo>
                    <a:pt x="47" y="9"/>
                  </a:lnTo>
                  <a:lnTo>
                    <a:pt x="38" y="6"/>
                  </a:lnTo>
                  <a:lnTo>
                    <a:pt x="38" y="6"/>
                  </a:lnTo>
                  <a:close/>
                  <a:moveTo>
                    <a:pt x="38" y="2"/>
                  </a:moveTo>
                  <a:lnTo>
                    <a:pt x="38" y="4"/>
                  </a:lnTo>
                  <a:lnTo>
                    <a:pt x="38" y="2"/>
                  </a:lnTo>
                  <a:lnTo>
                    <a:pt x="38" y="2"/>
                  </a:lnTo>
                  <a:close/>
                  <a:moveTo>
                    <a:pt x="38" y="0"/>
                  </a:moveTo>
                  <a:lnTo>
                    <a:pt x="39" y="0"/>
                  </a:lnTo>
                  <a:lnTo>
                    <a:pt x="49" y="2"/>
                  </a:lnTo>
                  <a:lnTo>
                    <a:pt x="60" y="10"/>
                  </a:lnTo>
                  <a:lnTo>
                    <a:pt x="67" y="22"/>
                  </a:lnTo>
                  <a:lnTo>
                    <a:pt x="70" y="38"/>
                  </a:lnTo>
                  <a:lnTo>
                    <a:pt x="70" y="38"/>
                  </a:lnTo>
                  <a:lnTo>
                    <a:pt x="69" y="43"/>
                  </a:lnTo>
                  <a:lnTo>
                    <a:pt x="69" y="48"/>
                  </a:lnTo>
                  <a:lnTo>
                    <a:pt x="63" y="68"/>
                  </a:lnTo>
                  <a:lnTo>
                    <a:pt x="51" y="87"/>
                  </a:lnTo>
                  <a:lnTo>
                    <a:pt x="43" y="97"/>
                  </a:lnTo>
                  <a:lnTo>
                    <a:pt x="34" y="103"/>
                  </a:lnTo>
                  <a:lnTo>
                    <a:pt x="25" y="106"/>
                  </a:lnTo>
                  <a:lnTo>
                    <a:pt x="22" y="106"/>
                  </a:lnTo>
                  <a:lnTo>
                    <a:pt x="22" y="104"/>
                  </a:lnTo>
                  <a:lnTo>
                    <a:pt x="22" y="106"/>
                  </a:lnTo>
                  <a:lnTo>
                    <a:pt x="13" y="100"/>
                  </a:lnTo>
                  <a:lnTo>
                    <a:pt x="5" y="90"/>
                  </a:lnTo>
                  <a:lnTo>
                    <a:pt x="1" y="76"/>
                  </a:lnTo>
                  <a:lnTo>
                    <a:pt x="0" y="60"/>
                  </a:lnTo>
                  <a:lnTo>
                    <a:pt x="0" y="52"/>
                  </a:lnTo>
                  <a:lnTo>
                    <a:pt x="1" y="44"/>
                  </a:lnTo>
                  <a:lnTo>
                    <a:pt x="6" y="26"/>
                  </a:lnTo>
                  <a:lnTo>
                    <a:pt x="15" y="11"/>
                  </a:lnTo>
                  <a:lnTo>
                    <a:pt x="26" y="4"/>
                  </a:lnTo>
                  <a:lnTo>
                    <a:pt x="3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6" name="Freeform 4193"/>
            <p:cNvSpPr/>
            <p:nvPr/>
          </p:nvSpPr>
          <p:spPr bwMode="auto">
            <a:xfrm>
              <a:off x="1615840" y="2060893"/>
              <a:ext cx="105418" cy="97337"/>
            </a:xfrm>
            <a:custGeom>
              <a:avLst/>
              <a:gdLst>
                <a:gd name="T0" fmla="*/ 11 w 13"/>
                <a:gd name="T1" fmla="*/ 0 h 12"/>
                <a:gd name="T2" fmla="*/ 13 w 13"/>
                <a:gd name="T3" fmla="*/ 2 h 12"/>
                <a:gd name="T4" fmla="*/ 12 w 13"/>
                <a:gd name="T5" fmla="*/ 3 h 12"/>
                <a:gd name="T6" fmla="*/ 12 w 13"/>
                <a:gd name="T7" fmla="*/ 4 h 12"/>
                <a:gd name="T8" fmla="*/ 11 w 13"/>
                <a:gd name="T9" fmla="*/ 6 h 12"/>
                <a:gd name="T10" fmla="*/ 9 w 13"/>
                <a:gd name="T11" fmla="*/ 7 h 12"/>
                <a:gd name="T12" fmla="*/ 7 w 13"/>
                <a:gd name="T13" fmla="*/ 9 h 12"/>
                <a:gd name="T14" fmla="*/ 6 w 13"/>
                <a:gd name="T15" fmla="*/ 11 h 12"/>
                <a:gd name="T16" fmla="*/ 3 w 13"/>
                <a:gd name="T17" fmla="*/ 12 h 12"/>
                <a:gd name="T18" fmla="*/ 3 w 13"/>
                <a:gd name="T19" fmla="*/ 12 h 12"/>
                <a:gd name="T20" fmla="*/ 2 w 13"/>
                <a:gd name="T21" fmla="*/ 12 h 12"/>
                <a:gd name="T22" fmla="*/ 0 w 13"/>
                <a:gd name="T23" fmla="*/ 11 h 12"/>
                <a:gd name="T24" fmla="*/ 0 w 13"/>
                <a:gd name="T25" fmla="*/ 9 h 12"/>
                <a:gd name="T26" fmla="*/ 0 w 13"/>
                <a:gd name="T27" fmla="*/ 7 h 12"/>
                <a:gd name="T28" fmla="*/ 0 w 13"/>
                <a:gd name="T29" fmla="*/ 6 h 12"/>
                <a:gd name="T30" fmla="*/ 2 w 13"/>
                <a:gd name="T31" fmla="*/ 4 h 12"/>
                <a:gd name="T32" fmla="*/ 4 w 13"/>
                <a:gd name="T33" fmla="*/ 6 h 12"/>
                <a:gd name="T34" fmla="*/ 4 w 13"/>
                <a:gd name="T35" fmla="*/ 6 h 12"/>
                <a:gd name="T36" fmla="*/ 3 w 13"/>
                <a:gd name="T37" fmla="*/ 7 h 12"/>
                <a:gd name="T38" fmla="*/ 3 w 13"/>
                <a:gd name="T39" fmla="*/ 9 h 12"/>
                <a:gd name="T40" fmla="*/ 4 w 13"/>
                <a:gd name="T41" fmla="*/ 8 h 12"/>
                <a:gd name="T42" fmla="*/ 6 w 13"/>
                <a:gd name="T43" fmla="*/ 7 h 12"/>
                <a:gd name="T44" fmla="*/ 7 w 13"/>
                <a:gd name="T45" fmla="*/ 6 h 12"/>
                <a:gd name="T46" fmla="*/ 8 w 13"/>
                <a:gd name="T47" fmla="*/ 3 h 12"/>
                <a:gd name="T48" fmla="*/ 9 w 13"/>
                <a:gd name="T49" fmla="*/ 2 h 12"/>
                <a:gd name="T50" fmla="*/ 11 w 13"/>
                <a:gd name="T51" fmla="*/ 0 h 12"/>
                <a:gd name="T52" fmla="*/ 11 w 13"/>
                <a:gd name="T5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 h="12">
                  <a:moveTo>
                    <a:pt x="11" y="0"/>
                  </a:moveTo>
                  <a:lnTo>
                    <a:pt x="13" y="2"/>
                  </a:lnTo>
                  <a:lnTo>
                    <a:pt x="12" y="3"/>
                  </a:lnTo>
                  <a:lnTo>
                    <a:pt x="12" y="4"/>
                  </a:lnTo>
                  <a:lnTo>
                    <a:pt x="11" y="6"/>
                  </a:lnTo>
                  <a:lnTo>
                    <a:pt x="9" y="7"/>
                  </a:lnTo>
                  <a:lnTo>
                    <a:pt x="7" y="9"/>
                  </a:lnTo>
                  <a:lnTo>
                    <a:pt x="6" y="11"/>
                  </a:lnTo>
                  <a:lnTo>
                    <a:pt x="3" y="12"/>
                  </a:lnTo>
                  <a:lnTo>
                    <a:pt x="3" y="12"/>
                  </a:lnTo>
                  <a:lnTo>
                    <a:pt x="2" y="12"/>
                  </a:lnTo>
                  <a:lnTo>
                    <a:pt x="0" y="11"/>
                  </a:lnTo>
                  <a:lnTo>
                    <a:pt x="0" y="9"/>
                  </a:lnTo>
                  <a:lnTo>
                    <a:pt x="0" y="7"/>
                  </a:lnTo>
                  <a:lnTo>
                    <a:pt x="0" y="6"/>
                  </a:lnTo>
                  <a:lnTo>
                    <a:pt x="2" y="4"/>
                  </a:lnTo>
                  <a:lnTo>
                    <a:pt x="4" y="6"/>
                  </a:lnTo>
                  <a:lnTo>
                    <a:pt x="4" y="6"/>
                  </a:lnTo>
                  <a:lnTo>
                    <a:pt x="3" y="7"/>
                  </a:lnTo>
                  <a:lnTo>
                    <a:pt x="3" y="9"/>
                  </a:lnTo>
                  <a:lnTo>
                    <a:pt x="4" y="8"/>
                  </a:lnTo>
                  <a:lnTo>
                    <a:pt x="6" y="7"/>
                  </a:lnTo>
                  <a:lnTo>
                    <a:pt x="7" y="6"/>
                  </a:lnTo>
                  <a:lnTo>
                    <a:pt x="8" y="3"/>
                  </a:lnTo>
                  <a:lnTo>
                    <a:pt x="9" y="2"/>
                  </a:lnTo>
                  <a:lnTo>
                    <a:pt x="11" y="0"/>
                  </a:lnTo>
                  <a:lnTo>
                    <a:pt x="1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7" name="Freeform 4194"/>
            <p:cNvSpPr>
              <a:spLocks noEditPoints="1"/>
            </p:cNvSpPr>
            <p:nvPr/>
          </p:nvSpPr>
          <p:spPr bwMode="auto">
            <a:xfrm>
              <a:off x="1599622" y="2052784"/>
              <a:ext cx="137854" cy="113559"/>
            </a:xfrm>
            <a:custGeom>
              <a:avLst/>
              <a:gdLst>
                <a:gd name="T0" fmla="*/ 4 w 17"/>
                <a:gd name="T1" fmla="*/ 12 h 14"/>
                <a:gd name="T2" fmla="*/ 2 w 17"/>
                <a:gd name="T3" fmla="*/ 12 h 14"/>
                <a:gd name="T4" fmla="*/ 4 w 17"/>
                <a:gd name="T5" fmla="*/ 12 h 14"/>
                <a:gd name="T6" fmla="*/ 4 w 17"/>
                <a:gd name="T7" fmla="*/ 12 h 14"/>
                <a:gd name="T8" fmla="*/ 4 w 17"/>
                <a:gd name="T9" fmla="*/ 8 h 14"/>
                <a:gd name="T10" fmla="*/ 4 w 17"/>
                <a:gd name="T11" fmla="*/ 8 h 14"/>
                <a:gd name="T12" fmla="*/ 4 w 17"/>
                <a:gd name="T13" fmla="*/ 9 h 14"/>
                <a:gd name="T14" fmla="*/ 4 w 17"/>
                <a:gd name="T15" fmla="*/ 8 h 14"/>
                <a:gd name="T16" fmla="*/ 4 w 17"/>
                <a:gd name="T17" fmla="*/ 8 h 14"/>
                <a:gd name="T18" fmla="*/ 13 w 17"/>
                <a:gd name="T19" fmla="*/ 0 h 14"/>
                <a:gd name="T20" fmla="*/ 13 w 17"/>
                <a:gd name="T21" fmla="*/ 0 h 14"/>
                <a:gd name="T22" fmla="*/ 17 w 17"/>
                <a:gd name="T23" fmla="*/ 3 h 14"/>
                <a:gd name="T24" fmla="*/ 17 w 17"/>
                <a:gd name="T25" fmla="*/ 4 h 14"/>
                <a:gd name="T26" fmla="*/ 15 w 17"/>
                <a:gd name="T27" fmla="*/ 4 h 14"/>
                <a:gd name="T28" fmla="*/ 15 w 17"/>
                <a:gd name="T29" fmla="*/ 5 h 14"/>
                <a:gd name="T30" fmla="*/ 14 w 17"/>
                <a:gd name="T31" fmla="*/ 7 h 14"/>
                <a:gd name="T32" fmla="*/ 13 w 17"/>
                <a:gd name="T33" fmla="*/ 9 h 14"/>
                <a:gd name="T34" fmla="*/ 10 w 17"/>
                <a:gd name="T35" fmla="*/ 10 h 14"/>
                <a:gd name="T36" fmla="*/ 9 w 17"/>
                <a:gd name="T37" fmla="*/ 13 h 14"/>
                <a:gd name="T38" fmla="*/ 8 w 17"/>
                <a:gd name="T39" fmla="*/ 14 h 14"/>
                <a:gd name="T40" fmla="*/ 5 w 17"/>
                <a:gd name="T41" fmla="*/ 14 h 14"/>
                <a:gd name="T42" fmla="*/ 5 w 17"/>
                <a:gd name="T43" fmla="*/ 14 h 14"/>
                <a:gd name="T44" fmla="*/ 2 w 17"/>
                <a:gd name="T45" fmla="*/ 14 h 14"/>
                <a:gd name="T46" fmla="*/ 1 w 17"/>
                <a:gd name="T47" fmla="*/ 13 h 14"/>
                <a:gd name="T48" fmla="*/ 1 w 17"/>
                <a:gd name="T49" fmla="*/ 13 h 14"/>
                <a:gd name="T50" fmla="*/ 0 w 17"/>
                <a:gd name="T51" fmla="*/ 12 h 14"/>
                <a:gd name="T52" fmla="*/ 0 w 17"/>
                <a:gd name="T53" fmla="*/ 10 h 14"/>
                <a:gd name="T54" fmla="*/ 1 w 17"/>
                <a:gd name="T55" fmla="*/ 8 h 14"/>
                <a:gd name="T56" fmla="*/ 1 w 17"/>
                <a:gd name="T57" fmla="*/ 7 h 14"/>
                <a:gd name="T58" fmla="*/ 1 w 17"/>
                <a:gd name="T59" fmla="*/ 5 h 14"/>
                <a:gd name="T60" fmla="*/ 2 w 17"/>
                <a:gd name="T61" fmla="*/ 3 h 14"/>
                <a:gd name="T62" fmla="*/ 4 w 17"/>
                <a:gd name="T63" fmla="*/ 4 h 14"/>
                <a:gd name="T64" fmla="*/ 6 w 17"/>
                <a:gd name="T65" fmla="*/ 5 h 14"/>
                <a:gd name="T66" fmla="*/ 6 w 17"/>
                <a:gd name="T67" fmla="*/ 5 h 14"/>
                <a:gd name="T68" fmla="*/ 6 w 17"/>
                <a:gd name="T69" fmla="*/ 5 h 14"/>
                <a:gd name="T70" fmla="*/ 6 w 17"/>
                <a:gd name="T71" fmla="*/ 5 h 14"/>
                <a:gd name="T72" fmla="*/ 8 w 17"/>
                <a:gd name="T73" fmla="*/ 5 h 14"/>
                <a:gd name="T74" fmla="*/ 8 w 17"/>
                <a:gd name="T75" fmla="*/ 5 h 14"/>
                <a:gd name="T76" fmla="*/ 8 w 17"/>
                <a:gd name="T77" fmla="*/ 5 h 14"/>
                <a:gd name="T78" fmla="*/ 9 w 17"/>
                <a:gd name="T79" fmla="*/ 3 h 14"/>
                <a:gd name="T80" fmla="*/ 10 w 17"/>
                <a:gd name="T81" fmla="*/ 1 h 14"/>
                <a:gd name="T82" fmla="*/ 11 w 17"/>
                <a:gd name="T83" fmla="*/ 0 h 14"/>
                <a:gd name="T84" fmla="*/ 11 w 17"/>
                <a:gd name="T85" fmla="*/ 0 h 14"/>
                <a:gd name="T86" fmla="*/ 11 w 17"/>
                <a:gd name="T87" fmla="*/ 0 h 14"/>
                <a:gd name="T88" fmla="*/ 13 w 17"/>
                <a:gd name="T8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14">
                  <a:moveTo>
                    <a:pt x="4" y="12"/>
                  </a:moveTo>
                  <a:lnTo>
                    <a:pt x="2" y="12"/>
                  </a:lnTo>
                  <a:lnTo>
                    <a:pt x="4" y="12"/>
                  </a:lnTo>
                  <a:lnTo>
                    <a:pt x="4" y="12"/>
                  </a:lnTo>
                  <a:close/>
                  <a:moveTo>
                    <a:pt x="4" y="8"/>
                  </a:moveTo>
                  <a:lnTo>
                    <a:pt x="4" y="8"/>
                  </a:lnTo>
                  <a:lnTo>
                    <a:pt x="4" y="9"/>
                  </a:lnTo>
                  <a:lnTo>
                    <a:pt x="4" y="8"/>
                  </a:lnTo>
                  <a:lnTo>
                    <a:pt x="4" y="8"/>
                  </a:lnTo>
                  <a:close/>
                  <a:moveTo>
                    <a:pt x="13" y="0"/>
                  </a:moveTo>
                  <a:lnTo>
                    <a:pt x="13" y="0"/>
                  </a:lnTo>
                  <a:lnTo>
                    <a:pt x="17" y="3"/>
                  </a:lnTo>
                  <a:lnTo>
                    <a:pt x="17" y="4"/>
                  </a:lnTo>
                  <a:lnTo>
                    <a:pt x="15" y="4"/>
                  </a:lnTo>
                  <a:lnTo>
                    <a:pt x="15" y="5"/>
                  </a:lnTo>
                  <a:lnTo>
                    <a:pt x="14" y="7"/>
                  </a:lnTo>
                  <a:lnTo>
                    <a:pt x="13" y="9"/>
                  </a:lnTo>
                  <a:lnTo>
                    <a:pt x="10" y="10"/>
                  </a:lnTo>
                  <a:lnTo>
                    <a:pt x="9" y="13"/>
                  </a:lnTo>
                  <a:lnTo>
                    <a:pt x="8" y="14"/>
                  </a:lnTo>
                  <a:lnTo>
                    <a:pt x="5" y="14"/>
                  </a:lnTo>
                  <a:lnTo>
                    <a:pt x="5" y="14"/>
                  </a:lnTo>
                  <a:lnTo>
                    <a:pt x="2" y="14"/>
                  </a:lnTo>
                  <a:lnTo>
                    <a:pt x="1" y="13"/>
                  </a:lnTo>
                  <a:lnTo>
                    <a:pt x="1" y="13"/>
                  </a:lnTo>
                  <a:lnTo>
                    <a:pt x="0" y="12"/>
                  </a:lnTo>
                  <a:lnTo>
                    <a:pt x="0" y="10"/>
                  </a:lnTo>
                  <a:lnTo>
                    <a:pt x="1" y="8"/>
                  </a:lnTo>
                  <a:lnTo>
                    <a:pt x="1" y="7"/>
                  </a:lnTo>
                  <a:lnTo>
                    <a:pt x="1" y="5"/>
                  </a:lnTo>
                  <a:lnTo>
                    <a:pt x="2" y="3"/>
                  </a:lnTo>
                  <a:lnTo>
                    <a:pt x="4" y="4"/>
                  </a:lnTo>
                  <a:lnTo>
                    <a:pt x="6" y="5"/>
                  </a:lnTo>
                  <a:lnTo>
                    <a:pt x="6" y="5"/>
                  </a:lnTo>
                  <a:lnTo>
                    <a:pt x="6" y="5"/>
                  </a:lnTo>
                  <a:lnTo>
                    <a:pt x="6" y="5"/>
                  </a:lnTo>
                  <a:lnTo>
                    <a:pt x="8" y="5"/>
                  </a:lnTo>
                  <a:lnTo>
                    <a:pt x="8" y="5"/>
                  </a:lnTo>
                  <a:lnTo>
                    <a:pt x="8" y="5"/>
                  </a:lnTo>
                  <a:lnTo>
                    <a:pt x="9" y="3"/>
                  </a:lnTo>
                  <a:lnTo>
                    <a:pt x="10" y="1"/>
                  </a:lnTo>
                  <a:lnTo>
                    <a:pt x="11" y="0"/>
                  </a:lnTo>
                  <a:lnTo>
                    <a:pt x="11" y="0"/>
                  </a:lnTo>
                  <a:lnTo>
                    <a:pt x="11"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8" name="Freeform 4195"/>
            <p:cNvSpPr/>
            <p:nvPr/>
          </p:nvSpPr>
          <p:spPr bwMode="auto">
            <a:xfrm>
              <a:off x="1583405" y="2109561"/>
              <a:ext cx="170289" cy="632688"/>
            </a:xfrm>
            <a:custGeom>
              <a:avLst/>
              <a:gdLst>
                <a:gd name="T0" fmla="*/ 17 w 21"/>
                <a:gd name="T1" fmla="*/ 0 h 78"/>
                <a:gd name="T2" fmla="*/ 21 w 21"/>
                <a:gd name="T3" fmla="*/ 0 h 78"/>
                <a:gd name="T4" fmla="*/ 21 w 21"/>
                <a:gd name="T5" fmla="*/ 53 h 78"/>
                <a:gd name="T6" fmla="*/ 7 w 21"/>
                <a:gd name="T7" fmla="*/ 78 h 78"/>
                <a:gd name="T8" fmla="*/ 0 w 21"/>
                <a:gd name="T9" fmla="*/ 57 h 78"/>
                <a:gd name="T10" fmla="*/ 10 w 21"/>
                <a:gd name="T11" fmla="*/ 1 h 78"/>
                <a:gd name="T12" fmla="*/ 12 w 21"/>
                <a:gd name="T13" fmla="*/ 2 h 78"/>
                <a:gd name="T14" fmla="*/ 3 w 21"/>
                <a:gd name="T15" fmla="*/ 56 h 78"/>
                <a:gd name="T16" fmla="*/ 8 w 21"/>
                <a:gd name="T17" fmla="*/ 70 h 78"/>
                <a:gd name="T18" fmla="*/ 17 w 21"/>
                <a:gd name="T19" fmla="*/ 52 h 78"/>
                <a:gd name="T20" fmla="*/ 17 w 21"/>
                <a:gd name="T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78">
                  <a:moveTo>
                    <a:pt x="17" y="0"/>
                  </a:moveTo>
                  <a:lnTo>
                    <a:pt x="21" y="0"/>
                  </a:lnTo>
                  <a:lnTo>
                    <a:pt x="21" y="53"/>
                  </a:lnTo>
                  <a:lnTo>
                    <a:pt x="7" y="78"/>
                  </a:lnTo>
                  <a:lnTo>
                    <a:pt x="0" y="57"/>
                  </a:lnTo>
                  <a:lnTo>
                    <a:pt x="10" y="1"/>
                  </a:lnTo>
                  <a:lnTo>
                    <a:pt x="12" y="2"/>
                  </a:lnTo>
                  <a:lnTo>
                    <a:pt x="3" y="56"/>
                  </a:lnTo>
                  <a:lnTo>
                    <a:pt x="8" y="70"/>
                  </a:lnTo>
                  <a:lnTo>
                    <a:pt x="17" y="52"/>
                  </a:lnTo>
                  <a:lnTo>
                    <a:pt x="1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29" name="Freeform 4196"/>
            <p:cNvSpPr>
              <a:spLocks noEditPoints="1"/>
            </p:cNvSpPr>
            <p:nvPr/>
          </p:nvSpPr>
          <p:spPr bwMode="auto">
            <a:xfrm>
              <a:off x="1567187" y="2093338"/>
              <a:ext cx="202725" cy="673247"/>
            </a:xfrm>
            <a:custGeom>
              <a:avLst/>
              <a:gdLst>
                <a:gd name="T0" fmla="*/ 4 w 25"/>
                <a:gd name="T1" fmla="*/ 59 h 83"/>
                <a:gd name="T2" fmla="*/ 4 w 25"/>
                <a:gd name="T3" fmla="*/ 59 h 83"/>
                <a:gd name="T4" fmla="*/ 9 w 25"/>
                <a:gd name="T5" fmla="*/ 76 h 83"/>
                <a:gd name="T6" fmla="*/ 13 w 25"/>
                <a:gd name="T7" fmla="*/ 68 h 83"/>
                <a:gd name="T8" fmla="*/ 9 w 25"/>
                <a:gd name="T9" fmla="*/ 76 h 83"/>
                <a:gd name="T10" fmla="*/ 4 w 25"/>
                <a:gd name="T11" fmla="*/ 59 h 83"/>
                <a:gd name="T12" fmla="*/ 18 w 25"/>
                <a:gd name="T13" fmla="*/ 0 h 83"/>
                <a:gd name="T14" fmla="*/ 25 w 25"/>
                <a:gd name="T15" fmla="*/ 0 h 83"/>
                <a:gd name="T16" fmla="*/ 25 w 25"/>
                <a:gd name="T17" fmla="*/ 55 h 83"/>
                <a:gd name="T18" fmla="*/ 9 w 25"/>
                <a:gd name="T19" fmla="*/ 83 h 83"/>
                <a:gd name="T20" fmla="*/ 1 w 25"/>
                <a:gd name="T21" fmla="*/ 59 h 83"/>
                <a:gd name="T22" fmla="*/ 0 w 25"/>
                <a:gd name="T23" fmla="*/ 59 h 83"/>
                <a:gd name="T24" fmla="*/ 10 w 25"/>
                <a:gd name="T25" fmla="*/ 2 h 83"/>
                <a:gd name="T26" fmla="*/ 12 w 25"/>
                <a:gd name="T27" fmla="*/ 2 h 83"/>
                <a:gd name="T28" fmla="*/ 15 w 25"/>
                <a:gd name="T29" fmla="*/ 3 h 83"/>
                <a:gd name="T30" fmla="*/ 6 w 25"/>
                <a:gd name="T31" fmla="*/ 58 h 83"/>
                <a:gd name="T32" fmla="*/ 10 w 25"/>
                <a:gd name="T33" fmla="*/ 68 h 83"/>
                <a:gd name="T34" fmla="*/ 18 w 25"/>
                <a:gd name="T35" fmla="*/ 54 h 83"/>
                <a:gd name="T36" fmla="*/ 18 w 25"/>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83">
                  <a:moveTo>
                    <a:pt x="4" y="59"/>
                  </a:moveTo>
                  <a:lnTo>
                    <a:pt x="4" y="59"/>
                  </a:lnTo>
                  <a:lnTo>
                    <a:pt x="9" y="76"/>
                  </a:lnTo>
                  <a:lnTo>
                    <a:pt x="13" y="68"/>
                  </a:lnTo>
                  <a:lnTo>
                    <a:pt x="9" y="76"/>
                  </a:lnTo>
                  <a:lnTo>
                    <a:pt x="4" y="59"/>
                  </a:lnTo>
                  <a:close/>
                  <a:moveTo>
                    <a:pt x="18" y="0"/>
                  </a:moveTo>
                  <a:lnTo>
                    <a:pt x="25" y="0"/>
                  </a:lnTo>
                  <a:lnTo>
                    <a:pt x="25" y="55"/>
                  </a:lnTo>
                  <a:lnTo>
                    <a:pt x="9" y="83"/>
                  </a:lnTo>
                  <a:lnTo>
                    <a:pt x="1" y="59"/>
                  </a:lnTo>
                  <a:lnTo>
                    <a:pt x="0" y="59"/>
                  </a:lnTo>
                  <a:lnTo>
                    <a:pt x="10" y="2"/>
                  </a:lnTo>
                  <a:lnTo>
                    <a:pt x="12" y="2"/>
                  </a:lnTo>
                  <a:lnTo>
                    <a:pt x="15" y="3"/>
                  </a:lnTo>
                  <a:lnTo>
                    <a:pt x="6" y="58"/>
                  </a:lnTo>
                  <a:lnTo>
                    <a:pt x="10" y="68"/>
                  </a:lnTo>
                  <a:lnTo>
                    <a:pt x="18" y="54"/>
                  </a:lnTo>
                  <a:lnTo>
                    <a:pt x="1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0" name="Freeform 4197"/>
            <p:cNvSpPr/>
            <p:nvPr/>
          </p:nvSpPr>
          <p:spPr bwMode="auto">
            <a:xfrm>
              <a:off x="1883431" y="2125784"/>
              <a:ext cx="413556" cy="681356"/>
            </a:xfrm>
            <a:custGeom>
              <a:avLst/>
              <a:gdLst>
                <a:gd name="T0" fmla="*/ 1 w 51"/>
                <a:gd name="T1" fmla="*/ 0 h 84"/>
                <a:gd name="T2" fmla="*/ 4 w 51"/>
                <a:gd name="T3" fmla="*/ 1 h 84"/>
                <a:gd name="T4" fmla="*/ 11 w 51"/>
                <a:gd name="T5" fmla="*/ 5 h 84"/>
                <a:gd name="T6" fmla="*/ 21 w 51"/>
                <a:gd name="T7" fmla="*/ 12 h 84"/>
                <a:gd name="T8" fmla="*/ 31 w 51"/>
                <a:gd name="T9" fmla="*/ 18 h 84"/>
                <a:gd name="T10" fmla="*/ 41 w 51"/>
                <a:gd name="T11" fmla="*/ 25 h 84"/>
                <a:gd name="T12" fmla="*/ 48 w 51"/>
                <a:gd name="T13" fmla="*/ 30 h 84"/>
                <a:gd name="T14" fmla="*/ 50 w 51"/>
                <a:gd name="T15" fmla="*/ 33 h 84"/>
                <a:gd name="T16" fmla="*/ 51 w 51"/>
                <a:gd name="T17" fmla="*/ 34 h 84"/>
                <a:gd name="T18" fmla="*/ 51 w 51"/>
                <a:gd name="T19" fmla="*/ 35 h 84"/>
                <a:gd name="T20" fmla="*/ 51 w 51"/>
                <a:gd name="T21" fmla="*/ 35 h 84"/>
                <a:gd name="T22" fmla="*/ 51 w 51"/>
                <a:gd name="T23" fmla="*/ 35 h 84"/>
                <a:gd name="T24" fmla="*/ 48 w 51"/>
                <a:gd name="T25" fmla="*/ 38 h 84"/>
                <a:gd name="T26" fmla="*/ 46 w 51"/>
                <a:gd name="T27" fmla="*/ 41 h 84"/>
                <a:gd name="T28" fmla="*/ 42 w 51"/>
                <a:gd name="T29" fmla="*/ 45 h 84"/>
                <a:gd name="T30" fmla="*/ 37 w 51"/>
                <a:gd name="T31" fmla="*/ 49 h 84"/>
                <a:gd name="T32" fmla="*/ 26 w 51"/>
                <a:gd name="T33" fmla="*/ 58 h 84"/>
                <a:gd name="T34" fmla="*/ 16 w 51"/>
                <a:gd name="T35" fmla="*/ 66 h 84"/>
                <a:gd name="T36" fmla="*/ 13 w 51"/>
                <a:gd name="T37" fmla="*/ 68 h 84"/>
                <a:gd name="T38" fmla="*/ 11 w 51"/>
                <a:gd name="T39" fmla="*/ 70 h 84"/>
                <a:gd name="T40" fmla="*/ 9 w 51"/>
                <a:gd name="T41" fmla="*/ 71 h 84"/>
                <a:gd name="T42" fmla="*/ 8 w 51"/>
                <a:gd name="T43" fmla="*/ 72 h 84"/>
                <a:gd name="T44" fmla="*/ 9 w 51"/>
                <a:gd name="T45" fmla="*/ 75 h 84"/>
                <a:gd name="T46" fmla="*/ 9 w 51"/>
                <a:gd name="T47" fmla="*/ 77 h 84"/>
                <a:gd name="T48" fmla="*/ 9 w 51"/>
                <a:gd name="T49" fmla="*/ 80 h 84"/>
                <a:gd name="T50" fmla="*/ 11 w 51"/>
                <a:gd name="T51" fmla="*/ 83 h 84"/>
                <a:gd name="T52" fmla="*/ 11 w 51"/>
                <a:gd name="T53" fmla="*/ 83 h 84"/>
                <a:gd name="T54" fmla="*/ 8 w 51"/>
                <a:gd name="T55" fmla="*/ 84 h 84"/>
                <a:gd name="T56" fmla="*/ 7 w 51"/>
                <a:gd name="T57" fmla="*/ 83 h 84"/>
                <a:gd name="T58" fmla="*/ 7 w 51"/>
                <a:gd name="T59" fmla="*/ 80 h 84"/>
                <a:gd name="T60" fmla="*/ 7 w 51"/>
                <a:gd name="T61" fmla="*/ 77 h 84"/>
                <a:gd name="T62" fmla="*/ 5 w 51"/>
                <a:gd name="T63" fmla="*/ 75 h 84"/>
                <a:gd name="T64" fmla="*/ 5 w 51"/>
                <a:gd name="T65" fmla="*/ 72 h 84"/>
                <a:gd name="T66" fmla="*/ 5 w 51"/>
                <a:gd name="T67" fmla="*/ 70 h 84"/>
                <a:gd name="T68" fmla="*/ 7 w 51"/>
                <a:gd name="T69" fmla="*/ 70 h 84"/>
                <a:gd name="T70" fmla="*/ 9 w 51"/>
                <a:gd name="T71" fmla="*/ 67 h 84"/>
                <a:gd name="T72" fmla="*/ 14 w 51"/>
                <a:gd name="T73" fmla="*/ 63 h 84"/>
                <a:gd name="T74" fmla="*/ 18 w 51"/>
                <a:gd name="T75" fmla="*/ 59 h 84"/>
                <a:gd name="T76" fmla="*/ 30 w 51"/>
                <a:gd name="T77" fmla="*/ 50 h 84"/>
                <a:gd name="T78" fmla="*/ 41 w 51"/>
                <a:gd name="T79" fmla="*/ 42 h 84"/>
                <a:gd name="T80" fmla="*/ 43 w 51"/>
                <a:gd name="T81" fmla="*/ 39 h 84"/>
                <a:gd name="T82" fmla="*/ 46 w 51"/>
                <a:gd name="T83" fmla="*/ 37 h 84"/>
                <a:gd name="T84" fmla="*/ 47 w 51"/>
                <a:gd name="T85" fmla="*/ 35 h 84"/>
                <a:gd name="T86" fmla="*/ 47 w 51"/>
                <a:gd name="T87" fmla="*/ 34 h 84"/>
                <a:gd name="T88" fmla="*/ 47 w 51"/>
                <a:gd name="T89" fmla="*/ 34 h 84"/>
                <a:gd name="T90" fmla="*/ 47 w 51"/>
                <a:gd name="T91" fmla="*/ 34 h 84"/>
                <a:gd name="T92" fmla="*/ 47 w 51"/>
                <a:gd name="T93" fmla="*/ 34 h 84"/>
                <a:gd name="T94" fmla="*/ 46 w 51"/>
                <a:gd name="T95" fmla="*/ 33 h 84"/>
                <a:gd name="T96" fmla="*/ 43 w 51"/>
                <a:gd name="T97" fmla="*/ 30 h 84"/>
                <a:gd name="T98" fmla="*/ 41 w 51"/>
                <a:gd name="T99" fmla="*/ 28 h 84"/>
                <a:gd name="T100" fmla="*/ 35 w 51"/>
                <a:gd name="T101" fmla="*/ 25 h 84"/>
                <a:gd name="T102" fmla="*/ 30 w 51"/>
                <a:gd name="T103" fmla="*/ 21 h 84"/>
                <a:gd name="T104" fmla="*/ 24 w 51"/>
                <a:gd name="T105" fmla="*/ 17 h 84"/>
                <a:gd name="T106" fmla="*/ 14 w 51"/>
                <a:gd name="T107" fmla="*/ 12 h 84"/>
                <a:gd name="T108" fmla="*/ 7 w 51"/>
                <a:gd name="T109" fmla="*/ 7 h 84"/>
                <a:gd name="T110" fmla="*/ 1 w 51"/>
                <a:gd name="T111" fmla="*/ 4 h 84"/>
                <a:gd name="T112" fmla="*/ 0 w 51"/>
                <a:gd name="T113" fmla="*/ 3 h 84"/>
                <a:gd name="T114" fmla="*/ 1 w 51"/>
                <a:gd name="T11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 h="84">
                  <a:moveTo>
                    <a:pt x="1" y="0"/>
                  </a:moveTo>
                  <a:lnTo>
                    <a:pt x="4" y="1"/>
                  </a:lnTo>
                  <a:lnTo>
                    <a:pt x="11" y="5"/>
                  </a:lnTo>
                  <a:lnTo>
                    <a:pt x="21" y="12"/>
                  </a:lnTo>
                  <a:lnTo>
                    <a:pt x="31" y="18"/>
                  </a:lnTo>
                  <a:lnTo>
                    <a:pt x="41" y="25"/>
                  </a:lnTo>
                  <a:lnTo>
                    <a:pt x="48" y="30"/>
                  </a:lnTo>
                  <a:lnTo>
                    <a:pt x="50" y="33"/>
                  </a:lnTo>
                  <a:lnTo>
                    <a:pt x="51" y="34"/>
                  </a:lnTo>
                  <a:lnTo>
                    <a:pt x="51" y="35"/>
                  </a:lnTo>
                  <a:lnTo>
                    <a:pt x="51" y="35"/>
                  </a:lnTo>
                  <a:lnTo>
                    <a:pt x="51" y="35"/>
                  </a:lnTo>
                  <a:lnTo>
                    <a:pt x="48" y="38"/>
                  </a:lnTo>
                  <a:lnTo>
                    <a:pt x="46" y="41"/>
                  </a:lnTo>
                  <a:lnTo>
                    <a:pt x="42" y="45"/>
                  </a:lnTo>
                  <a:lnTo>
                    <a:pt x="37" y="49"/>
                  </a:lnTo>
                  <a:lnTo>
                    <a:pt x="26" y="58"/>
                  </a:lnTo>
                  <a:lnTo>
                    <a:pt x="16" y="66"/>
                  </a:lnTo>
                  <a:lnTo>
                    <a:pt x="13" y="68"/>
                  </a:lnTo>
                  <a:lnTo>
                    <a:pt x="11" y="70"/>
                  </a:lnTo>
                  <a:lnTo>
                    <a:pt x="9" y="71"/>
                  </a:lnTo>
                  <a:lnTo>
                    <a:pt x="8" y="72"/>
                  </a:lnTo>
                  <a:lnTo>
                    <a:pt x="9" y="75"/>
                  </a:lnTo>
                  <a:lnTo>
                    <a:pt x="9" y="77"/>
                  </a:lnTo>
                  <a:lnTo>
                    <a:pt x="9" y="80"/>
                  </a:lnTo>
                  <a:lnTo>
                    <a:pt x="11" y="83"/>
                  </a:lnTo>
                  <a:lnTo>
                    <a:pt x="11" y="83"/>
                  </a:lnTo>
                  <a:lnTo>
                    <a:pt x="8" y="84"/>
                  </a:lnTo>
                  <a:lnTo>
                    <a:pt x="7" y="83"/>
                  </a:lnTo>
                  <a:lnTo>
                    <a:pt x="7" y="80"/>
                  </a:lnTo>
                  <a:lnTo>
                    <a:pt x="7" y="77"/>
                  </a:lnTo>
                  <a:lnTo>
                    <a:pt x="5" y="75"/>
                  </a:lnTo>
                  <a:lnTo>
                    <a:pt x="5" y="72"/>
                  </a:lnTo>
                  <a:lnTo>
                    <a:pt x="5" y="70"/>
                  </a:lnTo>
                  <a:lnTo>
                    <a:pt x="7" y="70"/>
                  </a:lnTo>
                  <a:lnTo>
                    <a:pt x="9" y="67"/>
                  </a:lnTo>
                  <a:lnTo>
                    <a:pt x="14" y="63"/>
                  </a:lnTo>
                  <a:lnTo>
                    <a:pt x="18" y="59"/>
                  </a:lnTo>
                  <a:lnTo>
                    <a:pt x="30" y="50"/>
                  </a:lnTo>
                  <a:lnTo>
                    <a:pt x="41" y="42"/>
                  </a:lnTo>
                  <a:lnTo>
                    <a:pt x="43" y="39"/>
                  </a:lnTo>
                  <a:lnTo>
                    <a:pt x="46" y="37"/>
                  </a:lnTo>
                  <a:lnTo>
                    <a:pt x="47" y="35"/>
                  </a:lnTo>
                  <a:lnTo>
                    <a:pt x="47" y="34"/>
                  </a:lnTo>
                  <a:lnTo>
                    <a:pt x="47" y="34"/>
                  </a:lnTo>
                  <a:lnTo>
                    <a:pt x="47" y="34"/>
                  </a:lnTo>
                  <a:lnTo>
                    <a:pt x="47" y="34"/>
                  </a:lnTo>
                  <a:lnTo>
                    <a:pt x="46" y="33"/>
                  </a:lnTo>
                  <a:lnTo>
                    <a:pt x="43" y="30"/>
                  </a:lnTo>
                  <a:lnTo>
                    <a:pt x="41" y="28"/>
                  </a:lnTo>
                  <a:lnTo>
                    <a:pt x="35" y="25"/>
                  </a:lnTo>
                  <a:lnTo>
                    <a:pt x="30" y="21"/>
                  </a:lnTo>
                  <a:lnTo>
                    <a:pt x="24" y="17"/>
                  </a:lnTo>
                  <a:lnTo>
                    <a:pt x="14" y="12"/>
                  </a:lnTo>
                  <a:lnTo>
                    <a:pt x="7" y="7"/>
                  </a:lnTo>
                  <a:lnTo>
                    <a:pt x="1" y="4"/>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1" name="Freeform 4198"/>
            <p:cNvSpPr>
              <a:spLocks noEditPoints="1"/>
            </p:cNvSpPr>
            <p:nvPr/>
          </p:nvSpPr>
          <p:spPr bwMode="auto">
            <a:xfrm>
              <a:off x="1859107" y="2109561"/>
              <a:ext cx="445991" cy="705693"/>
            </a:xfrm>
            <a:custGeom>
              <a:avLst/>
              <a:gdLst>
                <a:gd name="T0" fmla="*/ 11 w 55"/>
                <a:gd name="T1" fmla="*/ 81 h 87"/>
                <a:gd name="T2" fmla="*/ 11 w 55"/>
                <a:gd name="T3" fmla="*/ 78 h 87"/>
                <a:gd name="T4" fmla="*/ 12 w 55"/>
                <a:gd name="T5" fmla="*/ 72 h 87"/>
                <a:gd name="T6" fmla="*/ 11 w 55"/>
                <a:gd name="T7" fmla="*/ 72 h 87"/>
                <a:gd name="T8" fmla="*/ 29 w 55"/>
                <a:gd name="T9" fmla="*/ 57 h 87"/>
                <a:gd name="T10" fmla="*/ 19 w 55"/>
                <a:gd name="T11" fmla="*/ 65 h 87"/>
                <a:gd name="T12" fmla="*/ 29 w 55"/>
                <a:gd name="T13" fmla="*/ 57 h 87"/>
                <a:gd name="T14" fmla="*/ 36 w 55"/>
                <a:gd name="T15" fmla="*/ 52 h 87"/>
                <a:gd name="T16" fmla="*/ 45 w 55"/>
                <a:gd name="T17" fmla="*/ 45 h 87"/>
                <a:gd name="T18" fmla="*/ 51 w 55"/>
                <a:gd name="T19" fmla="*/ 39 h 87"/>
                <a:gd name="T20" fmla="*/ 51 w 55"/>
                <a:gd name="T21" fmla="*/ 39 h 87"/>
                <a:gd name="T22" fmla="*/ 42 w 55"/>
                <a:gd name="T23" fmla="*/ 27 h 87"/>
                <a:gd name="T24" fmla="*/ 42 w 55"/>
                <a:gd name="T25" fmla="*/ 27 h 87"/>
                <a:gd name="T26" fmla="*/ 31 w 55"/>
                <a:gd name="T27" fmla="*/ 19 h 87"/>
                <a:gd name="T28" fmla="*/ 32 w 55"/>
                <a:gd name="T29" fmla="*/ 20 h 87"/>
                <a:gd name="T30" fmla="*/ 19 w 55"/>
                <a:gd name="T31" fmla="*/ 13 h 87"/>
                <a:gd name="T32" fmla="*/ 21 w 55"/>
                <a:gd name="T33" fmla="*/ 14 h 87"/>
                <a:gd name="T34" fmla="*/ 4 w 55"/>
                <a:gd name="T35" fmla="*/ 3 h 87"/>
                <a:gd name="T36" fmla="*/ 10 w 55"/>
                <a:gd name="T37" fmla="*/ 7 h 87"/>
                <a:gd name="T38" fmla="*/ 11 w 55"/>
                <a:gd name="T39" fmla="*/ 7 h 87"/>
                <a:gd name="T40" fmla="*/ 3 w 55"/>
                <a:gd name="T41" fmla="*/ 0 h 87"/>
                <a:gd name="T42" fmla="*/ 6 w 55"/>
                <a:gd name="T43" fmla="*/ 1 h 87"/>
                <a:gd name="T44" fmla="*/ 8 w 55"/>
                <a:gd name="T45" fmla="*/ 2 h 87"/>
                <a:gd name="T46" fmla="*/ 15 w 55"/>
                <a:gd name="T47" fmla="*/ 6 h 87"/>
                <a:gd name="T48" fmla="*/ 25 w 55"/>
                <a:gd name="T49" fmla="*/ 13 h 87"/>
                <a:gd name="T50" fmla="*/ 45 w 55"/>
                <a:gd name="T51" fmla="*/ 26 h 87"/>
                <a:gd name="T52" fmla="*/ 54 w 55"/>
                <a:gd name="T53" fmla="*/ 34 h 87"/>
                <a:gd name="T54" fmla="*/ 55 w 55"/>
                <a:gd name="T55" fmla="*/ 35 h 87"/>
                <a:gd name="T56" fmla="*/ 55 w 55"/>
                <a:gd name="T57" fmla="*/ 37 h 87"/>
                <a:gd name="T58" fmla="*/ 55 w 55"/>
                <a:gd name="T59" fmla="*/ 37 h 87"/>
                <a:gd name="T60" fmla="*/ 53 w 55"/>
                <a:gd name="T61" fmla="*/ 41 h 87"/>
                <a:gd name="T62" fmla="*/ 46 w 55"/>
                <a:gd name="T63" fmla="*/ 48 h 87"/>
                <a:gd name="T64" fmla="*/ 29 w 55"/>
                <a:gd name="T65" fmla="*/ 61 h 87"/>
                <a:gd name="T66" fmla="*/ 16 w 55"/>
                <a:gd name="T67" fmla="*/ 72 h 87"/>
                <a:gd name="T68" fmla="*/ 14 w 55"/>
                <a:gd name="T69" fmla="*/ 74 h 87"/>
                <a:gd name="T70" fmla="*/ 14 w 55"/>
                <a:gd name="T71" fmla="*/ 79 h 87"/>
                <a:gd name="T72" fmla="*/ 15 w 55"/>
                <a:gd name="T73" fmla="*/ 83 h 87"/>
                <a:gd name="T74" fmla="*/ 8 w 55"/>
                <a:gd name="T75" fmla="*/ 87 h 87"/>
                <a:gd name="T76" fmla="*/ 8 w 55"/>
                <a:gd name="T77" fmla="*/ 86 h 87"/>
                <a:gd name="T78" fmla="*/ 8 w 55"/>
                <a:gd name="T79" fmla="*/ 81 h 87"/>
                <a:gd name="T80" fmla="*/ 7 w 55"/>
                <a:gd name="T81" fmla="*/ 74 h 87"/>
                <a:gd name="T82" fmla="*/ 7 w 55"/>
                <a:gd name="T83" fmla="*/ 73 h 87"/>
                <a:gd name="T84" fmla="*/ 8 w 55"/>
                <a:gd name="T85" fmla="*/ 70 h 87"/>
                <a:gd name="T86" fmla="*/ 12 w 55"/>
                <a:gd name="T87" fmla="*/ 68 h 87"/>
                <a:gd name="T88" fmla="*/ 21 w 55"/>
                <a:gd name="T89" fmla="*/ 60 h 87"/>
                <a:gd name="T90" fmla="*/ 44 w 55"/>
                <a:gd name="T91" fmla="*/ 43 h 87"/>
                <a:gd name="T92" fmla="*/ 48 w 55"/>
                <a:gd name="T93" fmla="*/ 37 h 87"/>
                <a:gd name="T94" fmla="*/ 48 w 55"/>
                <a:gd name="T95" fmla="*/ 36 h 87"/>
                <a:gd name="T96" fmla="*/ 42 w 55"/>
                <a:gd name="T97" fmla="*/ 31 h 87"/>
                <a:gd name="T98" fmla="*/ 32 w 55"/>
                <a:gd name="T99" fmla="*/ 24 h 87"/>
                <a:gd name="T100" fmla="*/ 17 w 55"/>
                <a:gd name="T101" fmla="*/ 15 h 87"/>
                <a:gd name="T102" fmla="*/ 4 w 55"/>
                <a:gd name="T103" fmla="*/ 7 h 87"/>
                <a:gd name="T104" fmla="*/ 0 w 55"/>
                <a:gd name="T105" fmla="*/ 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 h="87">
                  <a:moveTo>
                    <a:pt x="11" y="78"/>
                  </a:moveTo>
                  <a:lnTo>
                    <a:pt x="11" y="81"/>
                  </a:lnTo>
                  <a:lnTo>
                    <a:pt x="11" y="81"/>
                  </a:lnTo>
                  <a:lnTo>
                    <a:pt x="11" y="78"/>
                  </a:lnTo>
                  <a:close/>
                  <a:moveTo>
                    <a:pt x="14" y="70"/>
                  </a:moveTo>
                  <a:lnTo>
                    <a:pt x="12" y="72"/>
                  </a:lnTo>
                  <a:lnTo>
                    <a:pt x="11" y="72"/>
                  </a:lnTo>
                  <a:lnTo>
                    <a:pt x="11" y="72"/>
                  </a:lnTo>
                  <a:lnTo>
                    <a:pt x="14" y="70"/>
                  </a:lnTo>
                  <a:close/>
                  <a:moveTo>
                    <a:pt x="29" y="57"/>
                  </a:moveTo>
                  <a:lnTo>
                    <a:pt x="23" y="62"/>
                  </a:lnTo>
                  <a:lnTo>
                    <a:pt x="19" y="65"/>
                  </a:lnTo>
                  <a:lnTo>
                    <a:pt x="28" y="58"/>
                  </a:lnTo>
                  <a:lnTo>
                    <a:pt x="29" y="57"/>
                  </a:lnTo>
                  <a:close/>
                  <a:moveTo>
                    <a:pt x="45" y="45"/>
                  </a:moveTo>
                  <a:lnTo>
                    <a:pt x="36" y="52"/>
                  </a:lnTo>
                  <a:lnTo>
                    <a:pt x="38" y="49"/>
                  </a:lnTo>
                  <a:lnTo>
                    <a:pt x="45" y="45"/>
                  </a:lnTo>
                  <a:close/>
                  <a:moveTo>
                    <a:pt x="51" y="37"/>
                  </a:moveTo>
                  <a:lnTo>
                    <a:pt x="51" y="39"/>
                  </a:lnTo>
                  <a:lnTo>
                    <a:pt x="50" y="40"/>
                  </a:lnTo>
                  <a:lnTo>
                    <a:pt x="51" y="39"/>
                  </a:lnTo>
                  <a:lnTo>
                    <a:pt x="51" y="37"/>
                  </a:lnTo>
                  <a:close/>
                  <a:moveTo>
                    <a:pt x="42" y="27"/>
                  </a:moveTo>
                  <a:lnTo>
                    <a:pt x="44" y="28"/>
                  </a:lnTo>
                  <a:lnTo>
                    <a:pt x="42" y="27"/>
                  </a:lnTo>
                  <a:lnTo>
                    <a:pt x="42" y="27"/>
                  </a:lnTo>
                  <a:close/>
                  <a:moveTo>
                    <a:pt x="31" y="19"/>
                  </a:moveTo>
                  <a:lnTo>
                    <a:pt x="33" y="20"/>
                  </a:lnTo>
                  <a:lnTo>
                    <a:pt x="32" y="20"/>
                  </a:lnTo>
                  <a:lnTo>
                    <a:pt x="31" y="19"/>
                  </a:lnTo>
                  <a:close/>
                  <a:moveTo>
                    <a:pt x="19" y="13"/>
                  </a:moveTo>
                  <a:lnTo>
                    <a:pt x="24" y="15"/>
                  </a:lnTo>
                  <a:lnTo>
                    <a:pt x="21" y="14"/>
                  </a:lnTo>
                  <a:lnTo>
                    <a:pt x="19" y="13"/>
                  </a:lnTo>
                  <a:close/>
                  <a:moveTo>
                    <a:pt x="4" y="3"/>
                  </a:moveTo>
                  <a:lnTo>
                    <a:pt x="4" y="3"/>
                  </a:lnTo>
                  <a:lnTo>
                    <a:pt x="10" y="7"/>
                  </a:lnTo>
                  <a:lnTo>
                    <a:pt x="15" y="10"/>
                  </a:lnTo>
                  <a:lnTo>
                    <a:pt x="11" y="7"/>
                  </a:lnTo>
                  <a:lnTo>
                    <a:pt x="4" y="3"/>
                  </a:lnTo>
                  <a:close/>
                  <a:moveTo>
                    <a:pt x="3" y="0"/>
                  </a:moveTo>
                  <a:lnTo>
                    <a:pt x="4" y="1"/>
                  </a:lnTo>
                  <a:lnTo>
                    <a:pt x="6" y="1"/>
                  </a:lnTo>
                  <a:lnTo>
                    <a:pt x="7" y="1"/>
                  </a:lnTo>
                  <a:lnTo>
                    <a:pt x="8" y="2"/>
                  </a:lnTo>
                  <a:lnTo>
                    <a:pt x="11" y="3"/>
                  </a:lnTo>
                  <a:lnTo>
                    <a:pt x="15" y="6"/>
                  </a:lnTo>
                  <a:lnTo>
                    <a:pt x="20" y="9"/>
                  </a:lnTo>
                  <a:lnTo>
                    <a:pt x="25" y="13"/>
                  </a:lnTo>
                  <a:lnTo>
                    <a:pt x="36" y="19"/>
                  </a:lnTo>
                  <a:lnTo>
                    <a:pt x="45" y="26"/>
                  </a:lnTo>
                  <a:lnTo>
                    <a:pt x="53" y="31"/>
                  </a:lnTo>
                  <a:lnTo>
                    <a:pt x="54" y="34"/>
                  </a:lnTo>
                  <a:lnTo>
                    <a:pt x="55" y="35"/>
                  </a:lnTo>
                  <a:lnTo>
                    <a:pt x="55" y="35"/>
                  </a:lnTo>
                  <a:lnTo>
                    <a:pt x="55" y="36"/>
                  </a:lnTo>
                  <a:lnTo>
                    <a:pt x="55" y="37"/>
                  </a:lnTo>
                  <a:lnTo>
                    <a:pt x="55" y="37"/>
                  </a:lnTo>
                  <a:lnTo>
                    <a:pt x="55" y="37"/>
                  </a:lnTo>
                  <a:lnTo>
                    <a:pt x="54" y="40"/>
                  </a:lnTo>
                  <a:lnTo>
                    <a:pt x="53" y="41"/>
                  </a:lnTo>
                  <a:lnTo>
                    <a:pt x="50" y="44"/>
                  </a:lnTo>
                  <a:lnTo>
                    <a:pt x="46" y="48"/>
                  </a:lnTo>
                  <a:lnTo>
                    <a:pt x="41" y="52"/>
                  </a:lnTo>
                  <a:lnTo>
                    <a:pt x="29" y="61"/>
                  </a:lnTo>
                  <a:lnTo>
                    <a:pt x="19" y="69"/>
                  </a:lnTo>
                  <a:lnTo>
                    <a:pt x="16" y="72"/>
                  </a:lnTo>
                  <a:lnTo>
                    <a:pt x="15" y="73"/>
                  </a:lnTo>
                  <a:lnTo>
                    <a:pt x="14" y="74"/>
                  </a:lnTo>
                  <a:lnTo>
                    <a:pt x="14" y="77"/>
                  </a:lnTo>
                  <a:lnTo>
                    <a:pt x="14" y="79"/>
                  </a:lnTo>
                  <a:lnTo>
                    <a:pt x="15" y="82"/>
                  </a:lnTo>
                  <a:lnTo>
                    <a:pt x="15" y="83"/>
                  </a:lnTo>
                  <a:lnTo>
                    <a:pt x="17" y="86"/>
                  </a:lnTo>
                  <a:lnTo>
                    <a:pt x="8" y="87"/>
                  </a:lnTo>
                  <a:lnTo>
                    <a:pt x="8" y="86"/>
                  </a:lnTo>
                  <a:lnTo>
                    <a:pt x="8" y="86"/>
                  </a:lnTo>
                  <a:lnTo>
                    <a:pt x="8" y="85"/>
                  </a:lnTo>
                  <a:lnTo>
                    <a:pt x="8" y="81"/>
                  </a:lnTo>
                  <a:lnTo>
                    <a:pt x="7" y="77"/>
                  </a:lnTo>
                  <a:lnTo>
                    <a:pt x="7" y="74"/>
                  </a:lnTo>
                  <a:lnTo>
                    <a:pt x="8" y="74"/>
                  </a:lnTo>
                  <a:lnTo>
                    <a:pt x="7" y="73"/>
                  </a:lnTo>
                  <a:lnTo>
                    <a:pt x="7" y="72"/>
                  </a:lnTo>
                  <a:lnTo>
                    <a:pt x="8" y="70"/>
                  </a:lnTo>
                  <a:lnTo>
                    <a:pt x="8" y="70"/>
                  </a:lnTo>
                  <a:lnTo>
                    <a:pt x="12" y="68"/>
                  </a:lnTo>
                  <a:lnTo>
                    <a:pt x="16" y="64"/>
                  </a:lnTo>
                  <a:lnTo>
                    <a:pt x="21" y="60"/>
                  </a:lnTo>
                  <a:lnTo>
                    <a:pt x="33" y="51"/>
                  </a:lnTo>
                  <a:lnTo>
                    <a:pt x="44" y="43"/>
                  </a:lnTo>
                  <a:lnTo>
                    <a:pt x="45" y="40"/>
                  </a:lnTo>
                  <a:lnTo>
                    <a:pt x="48" y="37"/>
                  </a:lnTo>
                  <a:lnTo>
                    <a:pt x="49" y="36"/>
                  </a:lnTo>
                  <a:lnTo>
                    <a:pt x="48" y="36"/>
                  </a:lnTo>
                  <a:lnTo>
                    <a:pt x="46" y="34"/>
                  </a:lnTo>
                  <a:lnTo>
                    <a:pt x="42" y="31"/>
                  </a:lnTo>
                  <a:lnTo>
                    <a:pt x="37" y="28"/>
                  </a:lnTo>
                  <a:lnTo>
                    <a:pt x="32" y="24"/>
                  </a:lnTo>
                  <a:lnTo>
                    <a:pt x="27" y="20"/>
                  </a:lnTo>
                  <a:lnTo>
                    <a:pt x="17" y="15"/>
                  </a:lnTo>
                  <a:lnTo>
                    <a:pt x="10" y="10"/>
                  </a:lnTo>
                  <a:lnTo>
                    <a:pt x="4" y="7"/>
                  </a:lnTo>
                  <a:lnTo>
                    <a:pt x="2" y="6"/>
                  </a:lnTo>
                  <a:lnTo>
                    <a:pt x="0" y="5"/>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2" name="Freeform 4199"/>
            <p:cNvSpPr/>
            <p:nvPr/>
          </p:nvSpPr>
          <p:spPr bwMode="auto">
            <a:xfrm>
              <a:off x="1923978" y="2701695"/>
              <a:ext cx="72982" cy="73005"/>
            </a:xfrm>
            <a:custGeom>
              <a:avLst/>
              <a:gdLst>
                <a:gd name="T0" fmla="*/ 3 w 9"/>
                <a:gd name="T1" fmla="*/ 0 h 9"/>
                <a:gd name="T2" fmla="*/ 9 w 9"/>
                <a:gd name="T3" fmla="*/ 8 h 9"/>
                <a:gd name="T4" fmla="*/ 7 w 9"/>
                <a:gd name="T5" fmla="*/ 9 h 9"/>
                <a:gd name="T6" fmla="*/ 0 w 9"/>
                <a:gd name="T7" fmla="*/ 1 h 9"/>
                <a:gd name="T8" fmla="*/ 3 w 9"/>
                <a:gd name="T9" fmla="*/ 0 h 9"/>
              </a:gdLst>
              <a:ahLst/>
              <a:cxnLst>
                <a:cxn ang="0">
                  <a:pos x="T0" y="T1"/>
                </a:cxn>
                <a:cxn ang="0">
                  <a:pos x="T2" y="T3"/>
                </a:cxn>
                <a:cxn ang="0">
                  <a:pos x="T4" y="T5"/>
                </a:cxn>
                <a:cxn ang="0">
                  <a:pos x="T6" y="T7"/>
                </a:cxn>
                <a:cxn ang="0">
                  <a:pos x="T8" y="T9"/>
                </a:cxn>
              </a:cxnLst>
              <a:rect l="0" t="0" r="r" b="b"/>
              <a:pathLst>
                <a:path w="9" h="9">
                  <a:moveTo>
                    <a:pt x="3" y="0"/>
                  </a:moveTo>
                  <a:lnTo>
                    <a:pt x="9" y="8"/>
                  </a:lnTo>
                  <a:lnTo>
                    <a:pt x="7" y="9"/>
                  </a:lnTo>
                  <a:lnTo>
                    <a:pt x="0" y="1"/>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3" name="Freeform 4200"/>
            <p:cNvSpPr/>
            <p:nvPr/>
          </p:nvSpPr>
          <p:spPr bwMode="auto">
            <a:xfrm>
              <a:off x="1915866" y="2677358"/>
              <a:ext cx="105418" cy="121673"/>
            </a:xfrm>
            <a:custGeom>
              <a:avLst/>
              <a:gdLst>
                <a:gd name="T0" fmla="*/ 4 w 13"/>
                <a:gd name="T1" fmla="*/ 0 h 15"/>
                <a:gd name="T2" fmla="*/ 13 w 13"/>
                <a:gd name="T3" fmla="*/ 11 h 15"/>
                <a:gd name="T4" fmla="*/ 8 w 13"/>
                <a:gd name="T5" fmla="*/ 15 h 15"/>
                <a:gd name="T6" fmla="*/ 0 w 13"/>
                <a:gd name="T7" fmla="*/ 5 h 15"/>
                <a:gd name="T8" fmla="*/ 0 w 13"/>
                <a:gd name="T9" fmla="*/ 4 h 15"/>
                <a:gd name="T10" fmla="*/ 4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4" y="0"/>
                  </a:moveTo>
                  <a:lnTo>
                    <a:pt x="13" y="11"/>
                  </a:lnTo>
                  <a:lnTo>
                    <a:pt x="8" y="15"/>
                  </a:lnTo>
                  <a:lnTo>
                    <a:pt x="0" y="5"/>
                  </a:lnTo>
                  <a:lnTo>
                    <a:pt x="0" y="4"/>
                  </a:lnTo>
                  <a:lnTo>
                    <a:pt x="4"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4" name="Freeform 4201"/>
            <p:cNvSpPr/>
            <p:nvPr/>
          </p:nvSpPr>
          <p:spPr bwMode="auto">
            <a:xfrm>
              <a:off x="1948302" y="2677358"/>
              <a:ext cx="81089" cy="40559"/>
            </a:xfrm>
            <a:custGeom>
              <a:avLst/>
              <a:gdLst>
                <a:gd name="T0" fmla="*/ 1 w 10"/>
                <a:gd name="T1" fmla="*/ 0 h 5"/>
                <a:gd name="T2" fmla="*/ 10 w 10"/>
                <a:gd name="T3" fmla="*/ 2 h 5"/>
                <a:gd name="T4" fmla="*/ 9 w 10"/>
                <a:gd name="T5" fmla="*/ 5 h 5"/>
                <a:gd name="T6" fmla="*/ 0 w 10"/>
                <a:gd name="T7" fmla="*/ 3 h 5"/>
                <a:gd name="T8" fmla="*/ 1 w 10"/>
                <a:gd name="T9" fmla="*/ 0 h 5"/>
              </a:gdLst>
              <a:ahLst/>
              <a:cxnLst>
                <a:cxn ang="0">
                  <a:pos x="T0" y="T1"/>
                </a:cxn>
                <a:cxn ang="0">
                  <a:pos x="T2" y="T3"/>
                </a:cxn>
                <a:cxn ang="0">
                  <a:pos x="T4" y="T5"/>
                </a:cxn>
                <a:cxn ang="0">
                  <a:pos x="T6" y="T7"/>
                </a:cxn>
                <a:cxn ang="0">
                  <a:pos x="T8" y="T9"/>
                </a:cxn>
              </a:cxnLst>
              <a:rect l="0" t="0" r="r" b="b"/>
              <a:pathLst>
                <a:path w="10" h="5">
                  <a:moveTo>
                    <a:pt x="1" y="0"/>
                  </a:moveTo>
                  <a:lnTo>
                    <a:pt x="10" y="2"/>
                  </a:lnTo>
                  <a:lnTo>
                    <a:pt x="9" y="5"/>
                  </a:lnTo>
                  <a:lnTo>
                    <a:pt x="0" y="3"/>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5" name="Freeform 4202"/>
            <p:cNvSpPr>
              <a:spLocks noEditPoints="1"/>
            </p:cNvSpPr>
            <p:nvPr/>
          </p:nvSpPr>
          <p:spPr bwMode="auto">
            <a:xfrm>
              <a:off x="1940196" y="2661135"/>
              <a:ext cx="113524" cy="73005"/>
            </a:xfrm>
            <a:custGeom>
              <a:avLst/>
              <a:gdLst>
                <a:gd name="T0" fmla="*/ 4 w 14"/>
                <a:gd name="T1" fmla="*/ 4 h 9"/>
                <a:gd name="T2" fmla="*/ 4 w 14"/>
                <a:gd name="T3" fmla="*/ 4 h 9"/>
                <a:gd name="T4" fmla="*/ 10 w 14"/>
                <a:gd name="T5" fmla="*/ 5 h 9"/>
                <a:gd name="T6" fmla="*/ 4 w 14"/>
                <a:gd name="T7" fmla="*/ 4 h 9"/>
                <a:gd name="T8" fmla="*/ 1 w 14"/>
                <a:gd name="T9" fmla="*/ 0 h 9"/>
                <a:gd name="T10" fmla="*/ 14 w 14"/>
                <a:gd name="T11" fmla="*/ 4 h 9"/>
                <a:gd name="T12" fmla="*/ 11 w 14"/>
                <a:gd name="T13" fmla="*/ 9 h 9"/>
                <a:gd name="T14" fmla="*/ 1 w 14"/>
                <a:gd name="T15" fmla="*/ 6 h 9"/>
                <a:gd name="T16" fmla="*/ 0 w 14"/>
                <a:gd name="T17" fmla="*/ 6 h 9"/>
                <a:gd name="T18" fmla="*/ 1 w 14"/>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9">
                  <a:moveTo>
                    <a:pt x="4" y="4"/>
                  </a:moveTo>
                  <a:lnTo>
                    <a:pt x="4" y="4"/>
                  </a:lnTo>
                  <a:lnTo>
                    <a:pt x="10" y="5"/>
                  </a:lnTo>
                  <a:lnTo>
                    <a:pt x="4" y="4"/>
                  </a:lnTo>
                  <a:close/>
                  <a:moveTo>
                    <a:pt x="1" y="0"/>
                  </a:moveTo>
                  <a:lnTo>
                    <a:pt x="14" y="4"/>
                  </a:lnTo>
                  <a:lnTo>
                    <a:pt x="11" y="9"/>
                  </a:lnTo>
                  <a:lnTo>
                    <a:pt x="1" y="6"/>
                  </a:lnTo>
                  <a:lnTo>
                    <a:pt x="0" y="6"/>
                  </a:lnTo>
                  <a:lnTo>
                    <a:pt x="1"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6" name="Freeform 4203"/>
            <p:cNvSpPr/>
            <p:nvPr/>
          </p:nvSpPr>
          <p:spPr bwMode="auto">
            <a:xfrm>
              <a:off x="1169849" y="1744551"/>
              <a:ext cx="381120" cy="616465"/>
            </a:xfrm>
            <a:custGeom>
              <a:avLst/>
              <a:gdLst>
                <a:gd name="T0" fmla="*/ 7 w 47"/>
                <a:gd name="T1" fmla="*/ 0 h 76"/>
                <a:gd name="T2" fmla="*/ 9 w 47"/>
                <a:gd name="T3" fmla="*/ 3 h 76"/>
                <a:gd name="T4" fmla="*/ 4 w 47"/>
                <a:gd name="T5" fmla="*/ 9 h 76"/>
                <a:gd name="T6" fmla="*/ 6 w 47"/>
                <a:gd name="T7" fmla="*/ 16 h 76"/>
                <a:gd name="T8" fmla="*/ 7 w 47"/>
                <a:gd name="T9" fmla="*/ 25 h 76"/>
                <a:gd name="T10" fmla="*/ 9 w 47"/>
                <a:gd name="T11" fmla="*/ 38 h 76"/>
                <a:gd name="T12" fmla="*/ 13 w 47"/>
                <a:gd name="T13" fmla="*/ 52 h 76"/>
                <a:gd name="T14" fmla="*/ 17 w 47"/>
                <a:gd name="T15" fmla="*/ 64 h 76"/>
                <a:gd name="T16" fmla="*/ 20 w 47"/>
                <a:gd name="T17" fmla="*/ 72 h 76"/>
                <a:gd name="T18" fmla="*/ 21 w 47"/>
                <a:gd name="T19" fmla="*/ 73 h 76"/>
                <a:gd name="T20" fmla="*/ 23 w 47"/>
                <a:gd name="T21" fmla="*/ 73 h 76"/>
                <a:gd name="T22" fmla="*/ 25 w 47"/>
                <a:gd name="T23" fmla="*/ 73 h 76"/>
                <a:gd name="T24" fmla="*/ 28 w 47"/>
                <a:gd name="T25" fmla="*/ 72 h 76"/>
                <a:gd name="T26" fmla="*/ 30 w 47"/>
                <a:gd name="T27" fmla="*/ 69 h 76"/>
                <a:gd name="T28" fmla="*/ 33 w 47"/>
                <a:gd name="T29" fmla="*/ 67 h 76"/>
                <a:gd name="T30" fmla="*/ 36 w 47"/>
                <a:gd name="T31" fmla="*/ 64 h 76"/>
                <a:gd name="T32" fmla="*/ 38 w 47"/>
                <a:gd name="T33" fmla="*/ 62 h 76"/>
                <a:gd name="T34" fmla="*/ 41 w 47"/>
                <a:gd name="T35" fmla="*/ 59 h 76"/>
                <a:gd name="T36" fmla="*/ 44 w 47"/>
                <a:gd name="T37" fmla="*/ 56 h 76"/>
                <a:gd name="T38" fmla="*/ 44 w 47"/>
                <a:gd name="T39" fmla="*/ 55 h 76"/>
                <a:gd name="T40" fmla="*/ 45 w 47"/>
                <a:gd name="T41" fmla="*/ 55 h 76"/>
                <a:gd name="T42" fmla="*/ 45 w 47"/>
                <a:gd name="T43" fmla="*/ 55 h 76"/>
                <a:gd name="T44" fmla="*/ 47 w 47"/>
                <a:gd name="T45" fmla="*/ 56 h 76"/>
                <a:gd name="T46" fmla="*/ 46 w 47"/>
                <a:gd name="T47" fmla="*/ 58 h 76"/>
                <a:gd name="T48" fmla="*/ 45 w 47"/>
                <a:gd name="T49" fmla="*/ 59 h 76"/>
                <a:gd name="T50" fmla="*/ 44 w 47"/>
                <a:gd name="T51" fmla="*/ 62 h 76"/>
                <a:gd name="T52" fmla="*/ 41 w 47"/>
                <a:gd name="T53" fmla="*/ 64 h 76"/>
                <a:gd name="T54" fmla="*/ 38 w 47"/>
                <a:gd name="T55" fmla="*/ 67 h 76"/>
                <a:gd name="T56" fmla="*/ 34 w 47"/>
                <a:gd name="T57" fmla="*/ 71 h 76"/>
                <a:gd name="T58" fmla="*/ 30 w 47"/>
                <a:gd name="T59" fmla="*/ 73 h 76"/>
                <a:gd name="T60" fmla="*/ 27 w 47"/>
                <a:gd name="T61" fmla="*/ 76 h 76"/>
                <a:gd name="T62" fmla="*/ 23 w 47"/>
                <a:gd name="T63" fmla="*/ 76 h 76"/>
                <a:gd name="T64" fmla="*/ 23 w 47"/>
                <a:gd name="T65" fmla="*/ 76 h 76"/>
                <a:gd name="T66" fmla="*/ 20 w 47"/>
                <a:gd name="T67" fmla="*/ 76 h 76"/>
                <a:gd name="T68" fmla="*/ 17 w 47"/>
                <a:gd name="T69" fmla="*/ 73 h 76"/>
                <a:gd name="T70" fmla="*/ 15 w 47"/>
                <a:gd name="T71" fmla="*/ 65 h 76"/>
                <a:gd name="T72" fmla="*/ 11 w 47"/>
                <a:gd name="T73" fmla="*/ 52 h 76"/>
                <a:gd name="T74" fmla="*/ 7 w 47"/>
                <a:gd name="T75" fmla="*/ 38 h 76"/>
                <a:gd name="T76" fmla="*/ 4 w 47"/>
                <a:gd name="T77" fmla="*/ 27 h 76"/>
                <a:gd name="T78" fmla="*/ 3 w 47"/>
                <a:gd name="T79" fmla="*/ 18 h 76"/>
                <a:gd name="T80" fmla="*/ 2 w 47"/>
                <a:gd name="T81" fmla="*/ 12 h 76"/>
                <a:gd name="T82" fmla="*/ 0 w 47"/>
                <a:gd name="T83" fmla="*/ 9 h 76"/>
                <a:gd name="T84" fmla="*/ 0 w 47"/>
                <a:gd name="T85" fmla="*/ 9 h 76"/>
                <a:gd name="T86" fmla="*/ 7 w 47"/>
                <a:gd name="T8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76">
                  <a:moveTo>
                    <a:pt x="7" y="0"/>
                  </a:moveTo>
                  <a:lnTo>
                    <a:pt x="9" y="3"/>
                  </a:lnTo>
                  <a:lnTo>
                    <a:pt x="4" y="9"/>
                  </a:lnTo>
                  <a:lnTo>
                    <a:pt x="6" y="16"/>
                  </a:lnTo>
                  <a:lnTo>
                    <a:pt x="7" y="25"/>
                  </a:lnTo>
                  <a:lnTo>
                    <a:pt x="9" y="38"/>
                  </a:lnTo>
                  <a:lnTo>
                    <a:pt x="13" y="52"/>
                  </a:lnTo>
                  <a:lnTo>
                    <a:pt x="17" y="64"/>
                  </a:lnTo>
                  <a:lnTo>
                    <a:pt x="20" y="72"/>
                  </a:lnTo>
                  <a:lnTo>
                    <a:pt x="21" y="73"/>
                  </a:lnTo>
                  <a:lnTo>
                    <a:pt x="23" y="73"/>
                  </a:lnTo>
                  <a:lnTo>
                    <a:pt x="25" y="73"/>
                  </a:lnTo>
                  <a:lnTo>
                    <a:pt x="28" y="72"/>
                  </a:lnTo>
                  <a:lnTo>
                    <a:pt x="30" y="69"/>
                  </a:lnTo>
                  <a:lnTo>
                    <a:pt x="33" y="67"/>
                  </a:lnTo>
                  <a:lnTo>
                    <a:pt x="36" y="64"/>
                  </a:lnTo>
                  <a:lnTo>
                    <a:pt x="38" y="62"/>
                  </a:lnTo>
                  <a:lnTo>
                    <a:pt x="41" y="59"/>
                  </a:lnTo>
                  <a:lnTo>
                    <a:pt x="44" y="56"/>
                  </a:lnTo>
                  <a:lnTo>
                    <a:pt x="44" y="55"/>
                  </a:lnTo>
                  <a:lnTo>
                    <a:pt x="45" y="55"/>
                  </a:lnTo>
                  <a:lnTo>
                    <a:pt x="45" y="55"/>
                  </a:lnTo>
                  <a:lnTo>
                    <a:pt x="47" y="56"/>
                  </a:lnTo>
                  <a:lnTo>
                    <a:pt x="46" y="58"/>
                  </a:lnTo>
                  <a:lnTo>
                    <a:pt x="45" y="59"/>
                  </a:lnTo>
                  <a:lnTo>
                    <a:pt x="44" y="62"/>
                  </a:lnTo>
                  <a:lnTo>
                    <a:pt x="41" y="64"/>
                  </a:lnTo>
                  <a:lnTo>
                    <a:pt x="38" y="67"/>
                  </a:lnTo>
                  <a:lnTo>
                    <a:pt x="34" y="71"/>
                  </a:lnTo>
                  <a:lnTo>
                    <a:pt x="30" y="73"/>
                  </a:lnTo>
                  <a:lnTo>
                    <a:pt x="27" y="76"/>
                  </a:lnTo>
                  <a:lnTo>
                    <a:pt x="23" y="76"/>
                  </a:lnTo>
                  <a:lnTo>
                    <a:pt x="23" y="76"/>
                  </a:lnTo>
                  <a:lnTo>
                    <a:pt x="20" y="76"/>
                  </a:lnTo>
                  <a:lnTo>
                    <a:pt x="17" y="73"/>
                  </a:lnTo>
                  <a:lnTo>
                    <a:pt x="15" y="65"/>
                  </a:lnTo>
                  <a:lnTo>
                    <a:pt x="11" y="52"/>
                  </a:lnTo>
                  <a:lnTo>
                    <a:pt x="7" y="38"/>
                  </a:lnTo>
                  <a:lnTo>
                    <a:pt x="4" y="27"/>
                  </a:lnTo>
                  <a:lnTo>
                    <a:pt x="3" y="18"/>
                  </a:lnTo>
                  <a:lnTo>
                    <a:pt x="2" y="12"/>
                  </a:lnTo>
                  <a:lnTo>
                    <a:pt x="0" y="9"/>
                  </a:lnTo>
                  <a:lnTo>
                    <a:pt x="0" y="9"/>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7" name="Freeform 4204"/>
            <p:cNvSpPr>
              <a:spLocks noEditPoints="1"/>
            </p:cNvSpPr>
            <p:nvPr/>
          </p:nvSpPr>
          <p:spPr bwMode="auto">
            <a:xfrm>
              <a:off x="1161743" y="1736437"/>
              <a:ext cx="405444" cy="648911"/>
            </a:xfrm>
            <a:custGeom>
              <a:avLst/>
              <a:gdLst>
                <a:gd name="T0" fmla="*/ 18 w 50"/>
                <a:gd name="T1" fmla="*/ 74 h 80"/>
                <a:gd name="T2" fmla="*/ 20 w 50"/>
                <a:gd name="T3" fmla="*/ 74 h 80"/>
                <a:gd name="T4" fmla="*/ 41 w 50"/>
                <a:gd name="T5" fmla="*/ 64 h 80"/>
                <a:gd name="T6" fmla="*/ 35 w 50"/>
                <a:gd name="T7" fmla="*/ 69 h 80"/>
                <a:gd name="T8" fmla="*/ 29 w 50"/>
                <a:gd name="T9" fmla="*/ 74 h 80"/>
                <a:gd name="T10" fmla="*/ 29 w 50"/>
                <a:gd name="T11" fmla="*/ 74 h 80"/>
                <a:gd name="T12" fmla="*/ 35 w 50"/>
                <a:gd name="T13" fmla="*/ 69 h 80"/>
                <a:gd name="T14" fmla="*/ 41 w 50"/>
                <a:gd name="T15" fmla="*/ 64 h 80"/>
                <a:gd name="T16" fmla="*/ 45 w 50"/>
                <a:gd name="T17" fmla="*/ 60 h 80"/>
                <a:gd name="T18" fmla="*/ 46 w 50"/>
                <a:gd name="T19" fmla="*/ 59 h 80"/>
                <a:gd name="T20" fmla="*/ 3 w 50"/>
                <a:gd name="T21" fmla="*/ 10 h 80"/>
                <a:gd name="T22" fmla="*/ 3 w 50"/>
                <a:gd name="T23" fmla="*/ 10 h 80"/>
                <a:gd name="T24" fmla="*/ 8 w 50"/>
                <a:gd name="T25" fmla="*/ 4 h 80"/>
                <a:gd name="T26" fmla="*/ 12 w 50"/>
                <a:gd name="T27" fmla="*/ 2 h 80"/>
                <a:gd name="T28" fmla="*/ 8 w 50"/>
                <a:gd name="T29" fmla="*/ 17 h 80"/>
                <a:gd name="T30" fmla="*/ 13 w 50"/>
                <a:gd name="T31" fmla="*/ 38 h 80"/>
                <a:gd name="T32" fmla="*/ 20 w 50"/>
                <a:gd name="T33" fmla="*/ 65 h 80"/>
                <a:gd name="T34" fmla="*/ 24 w 50"/>
                <a:gd name="T35" fmla="*/ 73 h 80"/>
                <a:gd name="T36" fmla="*/ 24 w 50"/>
                <a:gd name="T37" fmla="*/ 73 h 80"/>
                <a:gd name="T38" fmla="*/ 25 w 50"/>
                <a:gd name="T39" fmla="*/ 73 h 80"/>
                <a:gd name="T40" fmla="*/ 30 w 50"/>
                <a:gd name="T41" fmla="*/ 69 h 80"/>
                <a:gd name="T42" fmla="*/ 37 w 50"/>
                <a:gd name="T43" fmla="*/ 64 h 80"/>
                <a:gd name="T44" fmla="*/ 42 w 50"/>
                <a:gd name="T45" fmla="*/ 59 h 80"/>
                <a:gd name="T46" fmla="*/ 45 w 50"/>
                <a:gd name="T47" fmla="*/ 55 h 80"/>
                <a:gd name="T48" fmla="*/ 45 w 50"/>
                <a:gd name="T49" fmla="*/ 55 h 80"/>
                <a:gd name="T50" fmla="*/ 45 w 50"/>
                <a:gd name="T51" fmla="*/ 56 h 80"/>
                <a:gd name="T52" fmla="*/ 46 w 50"/>
                <a:gd name="T53" fmla="*/ 56 h 80"/>
                <a:gd name="T54" fmla="*/ 50 w 50"/>
                <a:gd name="T55" fmla="*/ 57 h 80"/>
                <a:gd name="T56" fmla="*/ 48 w 50"/>
                <a:gd name="T57" fmla="*/ 60 h 80"/>
                <a:gd name="T58" fmla="*/ 46 w 50"/>
                <a:gd name="T59" fmla="*/ 63 h 80"/>
                <a:gd name="T60" fmla="*/ 41 w 50"/>
                <a:gd name="T61" fmla="*/ 69 h 80"/>
                <a:gd name="T62" fmla="*/ 33 w 50"/>
                <a:gd name="T63" fmla="*/ 76 h 80"/>
                <a:gd name="T64" fmla="*/ 24 w 50"/>
                <a:gd name="T65" fmla="*/ 80 h 80"/>
                <a:gd name="T66" fmla="*/ 21 w 50"/>
                <a:gd name="T67" fmla="*/ 78 h 80"/>
                <a:gd name="T68" fmla="*/ 17 w 50"/>
                <a:gd name="T69" fmla="*/ 76 h 80"/>
                <a:gd name="T70" fmla="*/ 14 w 50"/>
                <a:gd name="T71" fmla="*/ 68 h 80"/>
                <a:gd name="T72" fmla="*/ 7 w 50"/>
                <a:gd name="T73" fmla="*/ 39 h 80"/>
                <a:gd name="T74" fmla="*/ 1 w 50"/>
                <a:gd name="T75" fmla="*/ 17 h 80"/>
                <a:gd name="T76" fmla="*/ 0 w 50"/>
                <a:gd name="T77" fmla="*/ 11 h 80"/>
                <a:gd name="T78" fmla="*/ 0 w 50"/>
                <a:gd name="T7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 h="80">
                  <a:moveTo>
                    <a:pt x="20" y="74"/>
                  </a:moveTo>
                  <a:lnTo>
                    <a:pt x="18" y="74"/>
                  </a:lnTo>
                  <a:lnTo>
                    <a:pt x="20" y="74"/>
                  </a:lnTo>
                  <a:lnTo>
                    <a:pt x="20" y="74"/>
                  </a:lnTo>
                  <a:lnTo>
                    <a:pt x="20" y="74"/>
                  </a:lnTo>
                  <a:close/>
                  <a:moveTo>
                    <a:pt x="41" y="64"/>
                  </a:moveTo>
                  <a:lnTo>
                    <a:pt x="38" y="66"/>
                  </a:lnTo>
                  <a:lnTo>
                    <a:pt x="35" y="69"/>
                  </a:lnTo>
                  <a:lnTo>
                    <a:pt x="31" y="72"/>
                  </a:lnTo>
                  <a:lnTo>
                    <a:pt x="29" y="74"/>
                  </a:lnTo>
                  <a:lnTo>
                    <a:pt x="25" y="76"/>
                  </a:lnTo>
                  <a:lnTo>
                    <a:pt x="29" y="74"/>
                  </a:lnTo>
                  <a:lnTo>
                    <a:pt x="31" y="72"/>
                  </a:lnTo>
                  <a:lnTo>
                    <a:pt x="35" y="69"/>
                  </a:lnTo>
                  <a:lnTo>
                    <a:pt x="38" y="66"/>
                  </a:lnTo>
                  <a:lnTo>
                    <a:pt x="41" y="64"/>
                  </a:lnTo>
                  <a:close/>
                  <a:moveTo>
                    <a:pt x="46" y="59"/>
                  </a:moveTo>
                  <a:lnTo>
                    <a:pt x="45" y="60"/>
                  </a:lnTo>
                  <a:lnTo>
                    <a:pt x="43" y="61"/>
                  </a:lnTo>
                  <a:lnTo>
                    <a:pt x="46" y="59"/>
                  </a:lnTo>
                  <a:close/>
                  <a:moveTo>
                    <a:pt x="8" y="4"/>
                  </a:moveTo>
                  <a:lnTo>
                    <a:pt x="3" y="10"/>
                  </a:lnTo>
                  <a:lnTo>
                    <a:pt x="3" y="10"/>
                  </a:lnTo>
                  <a:lnTo>
                    <a:pt x="3" y="10"/>
                  </a:lnTo>
                  <a:lnTo>
                    <a:pt x="3" y="10"/>
                  </a:lnTo>
                  <a:lnTo>
                    <a:pt x="8" y="4"/>
                  </a:lnTo>
                  <a:close/>
                  <a:moveTo>
                    <a:pt x="8" y="0"/>
                  </a:moveTo>
                  <a:lnTo>
                    <a:pt x="12" y="2"/>
                  </a:lnTo>
                  <a:lnTo>
                    <a:pt x="7" y="11"/>
                  </a:lnTo>
                  <a:lnTo>
                    <a:pt x="8" y="17"/>
                  </a:lnTo>
                  <a:lnTo>
                    <a:pt x="10" y="27"/>
                  </a:lnTo>
                  <a:lnTo>
                    <a:pt x="13" y="38"/>
                  </a:lnTo>
                  <a:lnTo>
                    <a:pt x="16" y="52"/>
                  </a:lnTo>
                  <a:lnTo>
                    <a:pt x="20" y="65"/>
                  </a:lnTo>
                  <a:lnTo>
                    <a:pt x="22" y="72"/>
                  </a:lnTo>
                  <a:lnTo>
                    <a:pt x="24" y="73"/>
                  </a:lnTo>
                  <a:lnTo>
                    <a:pt x="24" y="73"/>
                  </a:lnTo>
                  <a:lnTo>
                    <a:pt x="24" y="73"/>
                  </a:lnTo>
                  <a:lnTo>
                    <a:pt x="24" y="73"/>
                  </a:lnTo>
                  <a:lnTo>
                    <a:pt x="25" y="73"/>
                  </a:lnTo>
                  <a:lnTo>
                    <a:pt x="28" y="72"/>
                  </a:lnTo>
                  <a:lnTo>
                    <a:pt x="30" y="69"/>
                  </a:lnTo>
                  <a:lnTo>
                    <a:pt x="33" y="66"/>
                  </a:lnTo>
                  <a:lnTo>
                    <a:pt x="37" y="64"/>
                  </a:lnTo>
                  <a:lnTo>
                    <a:pt x="39" y="61"/>
                  </a:lnTo>
                  <a:lnTo>
                    <a:pt x="42" y="59"/>
                  </a:lnTo>
                  <a:lnTo>
                    <a:pt x="43" y="56"/>
                  </a:lnTo>
                  <a:lnTo>
                    <a:pt x="45" y="55"/>
                  </a:lnTo>
                  <a:lnTo>
                    <a:pt x="45" y="55"/>
                  </a:lnTo>
                  <a:lnTo>
                    <a:pt x="45" y="55"/>
                  </a:lnTo>
                  <a:lnTo>
                    <a:pt x="45" y="55"/>
                  </a:lnTo>
                  <a:lnTo>
                    <a:pt x="45" y="56"/>
                  </a:lnTo>
                  <a:lnTo>
                    <a:pt x="45" y="56"/>
                  </a:lnTo>
                  <a:lnTo>
                    <a:pt x="46" y="56"/>
                  </a:lnTo>
                  <a:lnTo>
                    <a:pt x="47" y="55"/>
                  </a:lnTo>
                  <a:lnTo>
                    <a:pt x="50" y="57"/>
                  </a:lnTo>
                  <a:lnTo>
                    <a:pt x="50" y="59"/>
                  </a:lnTo>
                  <a:lnTo>
                    <a:pt x="48" y="60"/>
                  </a:lnTo>
                  <a:lnTo>
                    <a:pt x="47" y="61"/>
                  </a:lnTo>
                  <a:lnTo>
                    <a:pt x="46" y="63"/>
                  </a:lnTo>
                  <a:lnTo>
                    <a:pt x="43" y="65"/>
                  </a:lnTo>
                  <a:lnTo>
                    <a:pt x="41" y="69"/>
                  </a:lnTo>
                  <a:lnTo>
                    <a:pt x="37" y="72"/>
                  </a:lnTo>
                  <a:lnTo>
                    <a:pt x="33" y="76"/>
                  </a:lnTo>
                  <a:lnTo>
                    <a:pt x="29" y="78"/>
                  </a:lnTo>
                  <a:lnTo>
                    <a:pt x="24" y="80"/>
                  </a:lnTo>
                  <a:lnTo>
                    <a:pt x="24" y="80"/>
                  </a:lnTo>
                  <a:lnTo>
                    <a:pt x="21" y="78"/>
                  </a:lnTo>
                  <a:lnTo>
                    <a:pt x="20" y="77"/>
                  </a:lnTo>
                  <a:lnTo>
                    <a:pt x="17" y="76"/>
                  </a:lnTo>
                  <a:lnTo>
                    <a:pt x="17" y="76"/>
                  </a:lnTo>
                  <a:lnTo>
                    <a:pt x="14" y="68"/>
                  </a:lnTo>
                  <a:lnTo>
                    <a:pt x="10" y="55"/>
                  </a:lnTo>
                  <a:lnTo>
                    <a:pt x="7" y="39"/>
                  </a:lnTo>
                  <a:lnTo>
                    <a:pt x="4" y="26"/>
                  </a:lnTo>
                  <a:lnTo>
                    <a:pt x="1" y="17"/>
                  </a:lnTo>
                  <a:lnTo>
                    <a:pt x="0" y="11"/>
                  </a:lnTo>
                  <a:lnTo>
                    <a:pt x="0" y="11"/>
                  </a:lnTo>
                  <a:lnTo>
                    <a:pt x="0" y="11"/>
                  </a:lnTo>
                  <a:lnTo>
                    <a:pt x="0" y="10"/>
                  </a:lnTo>
                  <a:lnTo>
                    <a:pt x="8"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8" name="Freeform 4205"/>
            <p:cNvSpPr/>
            <p:nvPr/>
          </p:nvSpPr>
          <p:spPr bwMode="auto">
            <a:xfrm>
              <a:off x="1088760" y="1687769"/>
              <a:ext cx="113524" cy="154119"/>
            </a:xfrm>
            <a:custGeom>
              <a:avLst/>
              <a:gdLst>
                <a:gd name="T0" fmla="*/ 10 w 14"/>
                <a:gd name="T1" fmla="*/ 0 h 19"/>
                <a:gd name="T2" fmla="*/ 14 w 14"/>
                <a:gd name="T3" fmla="*/ 0 h 19"/>
                <a:gd name="T4" fmla="*/ 14 w 14"/>
                <a:gd name="T5" fmla="*/ 19 h 19"/>
                <a:gd name="T6" fmla="*/ 0 w 14"/>
                <a:gd name="T7" fmla="*/ 12 h 19"/>
                <a:gd name="T8" fmla="*/ 1 w 14"/>
                <a:gd name="T9" fmla="*/ 10 h 19"/>
                <a:gd name="T10" fmla="*/ 10 w 14"/>
                <a:gd name="T11" fmla="*/ 14 h 19"/>
                <a:gd name="T12" fmla="*/ 10 w 1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0" y="0"/>
                  </a:moveTo>
                  <a:lnTo>
                    <a:pt x="14" y="0"/>
                  </a:lnTo>
                  <a:lnTo>
                    <a:pt x="14" y="19"/>
                  </a:lnTo>
                  <a:lnTo>
                    <a:pt x="0" y="12"/>
                  </a:lnTo>
                  <a:lnTo>
                    <a:pt x="1" y="10"/>
                  </a:lnTo>
                  <a:lnTo>
                    <a:pt x="10" y="14"/>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39" name="Freeform 4206"/>
            <p:cNvSpPr>
              <a:spLocks noEditPoints="1"/>
            </p:cNvSpPr>
            <p:nvPr/>
          </p:nvSpPr>
          <p:spPr bwMode="auto">
            <a:xfrm>
              <a:off x="1080654" y="1671546"/>
              <a:ext cx="137854" cy="186564"/>
            </a:xfrm>
            <a:custGeom>
              <a:avLst/>
              <a:gdLst>
                <a:gd name="T0" fmla="*/ 3 w 17"/>
                <a:gd name="T1" fmla="*/ 13 h 23"/>
                <a:gd name="T2" fmla="*/ 3 w 17"/>
                <a:gd name="T3" fmla="*/ 13 h 23"/>
                <a:gd name="T4" fmla="*/ 13 w 17"/>
                <a:gd name="T5" fmla="*/ 18 h 23"/>
                <a:gd name="T6" fmla="*/ 13 w 17"/>
                <a:gd name="T7" fmla="*/ 18 h 23"/>
                <a:gd name="T8" fmla="*/ 3 w 17"/>
                <a:gd name="T9" fmla="*/ 13 h 23"/>
                <a:gd name="T10" fmla="*/ 10 w 17"/>
                <a:gd name="T11" fmla="*/ 0 h 23"/>
                <a:gd name="T12" fmla="*/ 17 w 17"/>
                <a:gd name="T13" fmla="*/ 0 h 23"/>
                <a:gd name="T14" fmla="*/ 17 w 17"/>
                <a:gd name="T15" fmla="*/ 23 h 23"/>
                <a:gd name="T16" fmla="*/ 1 w 17"/>
                <a:gd name="T17" fmla="*/ 16 h 23"/>
                <a:gd name="T18" fmla="*/ 0 w 17"/>
                <a:gd name="T19" fmla="*/ 14 h 23"/>
                <a:gd name="T20" fmla="*/ 2 w 17"/>
                <a:gd name="T21" fmla="*/ 9 h 23"/>
                <a:gd name="T22" fmla="*/ 10 w 17"/>
                <a:gd name="T23" fmla="*/ 13 h 23"/>
                <a:gd name="T24" fmla="*/ 10 w 17"/>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3">
                  <a:moveTo>
                    <a:pt x="3" y="13"/>
                  </a:moveTo>
                  <a:lnTo>
                    <a:pt x="3" y="13"/>
                  </a:lnTo>
                  <a:lnTo>
                    <a:pt x="13" y="18"/>
                  </a:lnTo>
                  <a:lnTo>
                    <a:pt x="13" y="18"/>
                  </a:lnTo>
                  <a:lnTo>
                    <a:pt x="3" y="13"/>
                  </a:lnTo>
                  <a:close/>
                  <a:moveTo>
                    <a:pt x="10" y="0"/>
                  </a:moveTo>
                  <a:lnTo>
                    <a:pt x="17" y="0"/>
                  </a:lnTo>
                  <a:lnTo>
                    <a:pt x="17" y="23"/>
                  </a:lnTo>
                  <a:lnTo>
                    <a:pt x="1" y="16"/>
                  </a:lnTo>
                  <a:lnTo>
                    <a:pt x="0" y="14"/>
                  </a:lnTo>
                  <a:lnTo>
                    <a:pt x="2" y="9"/>
                  </a:lnTo>
                  <a:lnTo>
                    <a:pt x="10" y="13"/>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0" name="Freeform 4207"/>
            <p:cNvSpPr/>
            <p:nvPr/>
          </p:nvSpPr>
          <p:spPr bwMode="auto">
            <a:xfrm>
              <a:off x="1469880" y="2831477"/>
              <a:ext cx="137854" cy="1241044"/>
            </a:xfrm>
            <a:custGeom>
              <a:avLst/>
              <a:gdLst>
                <a:gd name="T0" fmla="*/ 10 w 17"/>
                <a:gd name="T1" fmla="*/ 0 h 153"/>
                <a:gd name="T2" fmla="*/ 17 w 17"/>
                <a:gd name="T3" fmla="*/ 153 h 153"/>
                <a:gd name="T4" fmla="*/ 0 w 17"/>
                <a:gd name="T5" fmla="*/ 153 h 153"/>
                <a:gd name="T6" fmla="*/ 0 w 17"/>
                <a:gd name="T7" fmla="*/ 149 h 153"/>
                <a:gd name="T8" fmla="*/ 14 w 17"/>
                <a:gd name="T9" fmla="*/ 149 h 153"/>
                <a:gd name="T10" fmla="*/ 8 w 17"/>
                <a:gd name="T11" fmla="*/ 1 h 153"/>
                <a:gd name="T12" fmla="*/ 10 w 1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7" h="153">
                  <a:moveTo>
                    <a:pt x="10" y="0"/>
                  </a:moveTo>
                  <a:lnTo>
                    <a:pt x="17" y="153"/>
                  </a:lnTo>
                  <a:lnTo>
                    <a:pt x="0" y="153"/>
                  </a:lnTo>
                  <a:lnTo>
                    <a:pt x="0" y="149"/>
                  </a:lnTo>
                  <a:lnTo>
                    <a:pt x="14" y="149"/>
                  </a:lnTo>
                  <a:lnTo>
                    <a:pt x="8" y="1"/>
                  </a:lnTo>
                  <a:lnTo>
                    <a:pt x="10"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1" name="Freeform 4208"/>
            <p:cNvSpPr>
              <a:spLocks noEditPoints="1"/>
            </p:cNvSpPr>
            <p:nvPr/>
          </p:nvSpPr>
          <p:spPr bwMode="auto">
            <a:xfrm>
              <a:off x="1461769" y="2815254"/>
              <a:ext cx="154071" cy="1265376"/>
            </a:xfrm>
            <a:custGeom>
              <a:avLst/>
              <a:gdLst>
                <a:gd name="T0" fmla="*/ 2 w 19"/>
                <a:gd name="T1" fmla="*/ 153 h 156"/>
                <a:gd name="T2" fmla="*/ 2 w 19"/>
                <a:gd name="T3" fmla="*/ 153 h 156"/>
                <a:gd name="T4" fmla="*/ 17 w 19"/>
                <a:gd name="T5" fmla="*/ 153 h 156"/>
                <a:gd name="T6" fmla="*/ 2 w 19"/>
                <a:gd name="T7" fmla="*/ 153 h 156"/>
                <a:gd name="T8" fmla="*/ 13 w 19"/>
                <a:gd name="T9" fmla="*/ 0 h 156"/>
                <a:gd name="T10" fmla="*/ 19 w 19"/>
                <a:gd name="T11" fmla="*/ 156 h 156"/>
                <a:gd name="T12" fmla="*/ 0 w 19"/>
                <a:gd name="T13" fmla="*/ 156 h 156"/>
                <a:gd name="T14" fmla="*/ 0 w 19"/>
                <a:gd name="T15" fmla="*/ 149 h 156"/>
                <a:gd name="T16" fmla="*/ 13 w 19"/>
                <a:gd name="T17" fmla="*/ 149 h 156"/>
                <a:gd name="T18" fmla="*/ 6 w 19"/>
                <a:gd name="T19" fmla="*/ 0 h 156"/>
                <a:gd name="T20" fmla="*/ 13 w 1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56">
                  <a:moveTo>
                    <a:pt x="2" y="153"/>
                  </a:moveTo>
                  <a:lnTo>
                    <a:pt x="2" y="153"/>
                  </a:lnTo>
                  <a:lnTo>
                    <a:pt x="17" y="153"/>
                  </a:lnTo>
                  <a:lnTo>
                    <a:pt x="2" y="153"/>
                  </a:lnTo>
                  <a:close/>
                  <a:moveTo>
                    <a:pt x="13" y="0"/>
                  </a:moveTo>
                  <a:lnTo>
                    <a:pt x="19" y="156"/>
                  </a:lnTo>
                  <a:lnTo>
                    <a:pt x="0" y="156"/>
                  </a:lnTo>
                  <a:lnTo>
                    <a:pt x="0" y="149"/>
                  </a:lnTo>
                  <a:lnTo>
                    <a:pt x="13" y="149"/>
                  </a:lnTo>
                  <a:lnTo>
                    <a:pt x="6" y="0"/>
                  </a:lnTo>
                  <a:lnTo>
                    <a:pt x="1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2" name="Freeform 4209"/>
            <p:cNvSpPr/>
            <p:nvPr/>
          </p:nvSpPr>
          <p:spPr bwMode="auto">
            <a:xfrm>
              <a:off x="1664494" y="2872031"/>
              <a:ext cx="218942" cy="1200485"/>
            </a:xfrm>
            <a:custGeom>
              <a:avLst/>
              <a:gdLst>
                <a:gd name="T0" fmla="*/ 3 w 27"/>
                <a:gd name="T1" fmla="*/ 0 h 148"/>
                <a:gd name="T2" fmla="*/ 13 w 27"/>
                <a:gd name="T3" fmla="*/ 144 h 148"/>
                <a:gd name="T4" fmla="*/ 27 w 27"/>
                <a:gd name="T5" fmla="*/ 144 h 148"/>
                <a:gd name="T6" fmla="*/ 27 w 27"/>
                <a:gd name="T7" fmla="*/ 148 h 148"/>
                <a:gd name="T8" fmla="*/ 10 w 27"/>
                <a:gd name="T9" fmla="*/ 148 h 148"/>
                <a:gd name="T10" fmla="*/ 0 w 27"/>
                <a:gd name="T11" fmla="*/ 0 h 148"/>
                <a:gd name="T12" fmla="*/ 3 w 27"/>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7" h="148">
                  <a:moveTo>
                    <a:pt x="3" y="0"/>
                  </a:moveTo>
                  <a:lnTo>
                    <a:pt x="13" y="144"/>
                  </a:lnTo>
                  <a:lnTo>
                    <a:pt x="27" y="144"/>
                  </a:lnTo>
                  <a:lnTo>
                    <a:pt x="27" y="148"/>
                  </a:lnTo>
                  <a:lnTo>
                    <a:pt x="10" y="148"/>
                  </a:lnTo>
                  <a:lnTo>
                    <a:pt x="0" y="0"/>
                  </a:lnTo>
                  <a:lnTo>
                    <a:pt x="3"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sp>
          <p:nvSpPr>
            <p:cNvPr id="43" name="Freeform 4210"/>
            <p:cNvSpPr>
              <a:spLocks noEditPoints="1"/>
            </p:cNvSpPr>
            <p:nvPr/>
          </p:nvSpPr>
          <p:spPr bwMode="auto">
            <a:xfrm>
              <a:off x="1648276" y="2855808"/>
              <a:ext cx="243266" cy="1224822"/>
            </a:xfrm>
            <a:custGeom>
              <a:avLst/>
              <a:gdLst>
                <a:gd name="T0" fmla="*/ 13 w 30"/>
                <a:gd name="T1" fmla="*/ 148 h 151"/>
                <a:gd name="T2" fmla="*/ 13 w 30"/>
                <a:gd name="T3" fmla="*/ 148 h 151"/>
                <a:gd name="T4" fmla="*/ 28 w 30"/>
                <a:gd name="T5" fmla="*/ 148 h 151"/>
                <a:gd name="T6" fmla="*/ 13 w 30"/>
                <a:gd name="T7" fmla="*/ 148 h 151"/>
                <a:gd name="T8" fmla="*/ 7 w 30"/>
                <a:gd name="T9" fmla="*/ 0 h 151"/>
                <a:gd name="T10" fmla="*/ 16 w 30"/>
                <a:gd name="T11" fmla="*/ 144 h 151"/>
                <a:gd name="T12" fmla="*/ 30 w 30"/>
                <a:gd name="T13" fmla="*/ 144 h 151"/>
                <a:gd name="T14" fmla="*/ 30 w 30"/>
                <a:gd name="T15" fmla="*/ 151 h 151"/>
                <a:gd name="T16" fmla="*/ 9 w 30"/>
                <a:gd name="T17" fmla="*/ 151 h 151"/>
                <a:gd name="T18" fmla="*/ 0 w 30"/>
                <a:gd name="T19" fmla="*/ 0 h 151"/>
                <a:gd name="T20" fmla="*/ 7 w 30"/>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51">
                  <a:moveTo>
                    <a:pt x="13" y="148"/>
                  </a:moveTo>
                  <a:lnTo>
                    <a:pt x="13" y="148"/>
                  </a:lnTo>
                  <a:lnTo>
                    <a:pt x="28" y="148"/>
                  </a:lnTo>
                  <a:lnTo>
                    <a:pt x="13" y="148"/>
                  </a:lnTo>
                  <a:close/>
                  <a:moveTo>
                    <a:pt x="7" y="0"/>
                  </a:moveTo>
                  <a:lnTo>
                    <a:pt x="16" y="144"/>
                  </a:lnTo>
                  <a:lnTo>
                    <a:pt x="30" y="144"/>
                  </a:lnTo>
                  <a:lnTo>
                    <a:pt x="30" y="151"/>
                  </a:lnTo>
                  <a:lnTo>
                    <a:pt x="9" y="151"/>
                  </a:lnTo>
                  <a:lnTo>
                    <a:pt x="0" y="0"/>
                  </a:lnTo>
                  <a:lnTo>
                    <a:pt x="7" y="0"/>
                  </a:lnTo>
                  <a:close/>
                </a:path>
              </a:pathLst>
            </a:custGeom>
            <a:solidFill>
              <a:schemeClr val="accent5"/>
            </a:solidFill>
            <a:ln w="0">
              <a:noFill/>
              <a:prstDash val="solid"/>
              <a:round/>
            </a:ln>
          </p:spPr>
          <p:txBody>
            <a:bodyPr vert="horz" wrap="square" lIns="91440" tIns="45720" rIns="91440" bIns="45720" numCol="1" anchor="t" anchorCtr="0" compatLnSpc="1"/>
            <a:lstStyle/>
            <a:p>
              <a:endParaRPr lang="zh-CN" altLang="en-US"/>
            </a:p>
          </p:txBody>
        </p:sp>
      </p:grpSp>
      <p:sp>
        <p:nvSpPr>
          <p:cNvPr id="44" name="Freeform 4211"/>
          <p:cNvSpPr>
            <a:spLocks noEditPoints="1"/>
          </p:cNvSpPr>
          <p:nvPr/>
        </p:nvSpPr>
        <p:spPr bwMode="auto">
          <a:xfrm>
            <a:off x="2267744" y="2356520"/>
            <a:ext cx="1152128" cy="1636876"/>
          </a:xfrm>
          <a:custGeom>
            <a:avLst/>
            <a:gdLst>
              <a:gd name="T0" fmla="*/ 145 w 150"/>
              <a:gd name="T1" fmla="*/ 4 h 215"/>
              <a:gd name="T2" fmla="*/ 4 w 150"/>
              <a:gd name="T3" fmla="*/ 10 h 215"/>
              <a:gd name="T4" fmla="*/ 22 w 150"/>
              <a:gd name="T5" fmla="*/ 212 h 215"/>
              <a:gd name="T6" fmla="*/ 148 w 150"/>
              <a:gd name="T7" fmla="*/ 204 h 215"/>
              <a:gd name="T8" fmla="*/ 145 w 150"/>
              <a:gd name="T9" fmla="*/ 4 h 215"/>
              <a:gd name="T10" fmla="*/ 148 w 150"/>
              <a:gd name="T11" fmla="*/ 0 h 215"/>
              <a:gd name="T12" fmla="*/ 150 w 150"/>
              <a:gd name="T13" fmla="*/ 207 h 215"/>
              <a:gd name="T14" fmla="*/ 18 w 150"/>
              <a:gd name="T15" fmla="*/ 215 h 215"/>
              <a:gd name="T16" fmla="*/ 0 w 150"/>
              <a:gd name="T17" fmla="*/ 9 h 215"/>
              <a:gd name="T18" fmla="*/ 0 w 150"/>
              <a:gd name="T19" fmla="*/ 8 h 215"/>
              <a:gd name="T20" fmla="*/ 148 w 150"/>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215">
                <a:moveTo>
                  <a:pt x="145" y="4"/>
                </a:moveTo>
                <a:lnTo>
                  <a:pt x="4" y="10"/>
                </a:lnTo>
                <a:lnTo>
                  <a:pt x="22" y="212"/>
                </a:lnTo>
                <a:lnTo>
                  <a:pt x="148" y="204"/>
                </a:lnTo>
                <a:lnTo>
                  <a:pt x="145" y="4"/>
                </a:lnTo>
                <a:close/>
                <a:moveTo>
                  <a:pt x="148" y="0"/>
                </a:moveTo>
                <a:lnTo>
                  <a:pt x="150" y="207"/>
                </a:lnTo>
                <a:lnTo>
                  <a:pt x="18" y="215"/>
                </a:lnTo>
                <a:lnTo>
                  <a:pt x="0" y="9"/>
                </a:lnTo>
                <a:lnTo>
                  <a:pt x="0" y="8"/>
                </a:lnTo>
                <a:lnTo>
                  <a:pt x="148"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52" name="矩形 51"/>
          <p:cNvSpPr/>
          <p:nvPr/>
        </p:nvSpPr>
        <p:spPr>
          <a:xfrm>
            <a:off x="2591780" y="2896580"/>
            <a:ext cx="619400" cy="561692"/>
          </a:xfrm>
          <a:prstGeom prst="rect">
            <a:avLst/>
          </a:prstGeom>
        </p:spPr>
        <p:txBody>
          <a:bodyPr wrap="none" lIns="68580" tIns="34290" rIns="68580" bIns="34290">
            <a:spAutoFit/>
          </a:bodyPr>
          <a:lstStyle/>
          <a:p>
            <a:r>
              <a:rPr lang="en-US" altLang="zh-CN" sz="3200" dirty="0">
                <a:solidFill>
                  <a:schemeClr val="accent1"/>
                </a:solidFill>
                <a:latin typeface="微软雅黑" panose="020B0503020204020204" pitchFamily="34" charset="-122"/>
                <a:ea typeface="微软雅黑" panose="020B0503020204020204" pitchFamily="34" charset="-122"/>
              </a:rPr>
              <a:t>02</a:t>
            </a:r>
            <a:endParaRPr lang="zh-CN" altLang="en-US" sz="3200" dirty="0">
              <a:solidFill>
                <a:schemeClr val="accent1"/>
              </a:solidFill>
              <a:latin typeface="微软雅黑" panose="020B0503020204020204" pitchFamily="34" charset="-122"/>
              <a:ea typeface="微软雅黑" panose="020B0503020204020204" pitchFamily="34" charset="-122"/>
            </a:endParaRPr>
          </a:p>
        </p:txBody>
      </p:sp>
      <p:sp>
        <p:nvSpPr>
          <p:cNvPr id="65" name="文本框 25"/>
          <p:cNvSpPr txBox="1"/>
          <p:nvPr/>
        </p:nvSpPr>
        <p:spPr>
          <a:xfrm>
            <a:off x="3995936" y="3434752"/>
            <a:ext cx="2376264" cy="253916"/>
          </a:xfrm>
          <a:prstGeom prst="rect">
            <a:avLst/>
          </a:prstGeom>
          <a:noFill/>
        </p:spPr>
        <p:txBody>
          <a:bodyPr wrap="square" lIns="68580" tIns="34290" rIns="68580" bIns="34290" rtlCol="0">
            <a:spAutoFit/>
          </a:bodyPr>
          <a:lstStyle/>
          <a:p>
            <a:pPr algn="dist"/>
            <a:r>
              <a:rPr lang="en-US" altLang="zh-CN" sz="1200" dirty="0">
                <a:solidFill>
                  <a:schemeClr val="tx1">
                    <a:lumMod val="50000"/>
                    <a:lumOff val="50000"/>
                  </a:schemeClr>
                </a:solidFill>
                <a:latin typeface="Bradley Hand ITC" panose="03070402050302030203" pitchFamily="66" charset="0"/>
                <a:ea typeface="叶根友小京楷简体" panose="02010601030101010101" pitchFamily="2" charset="-122"/>
              </a:rPr>
              <a:t>ADD YOUR TITLE HERE</a:t>
            </a:r>
            <a:endParaRPr lang="zh-CN" altLang="en-US" sz="1200" dirty="0">
              <a:solidFill>
                <a:schemeClr val="tx1">
                  <a:lumMod val="50000"/>
                  <a:lumOff val="50000"/>
                </a:schemeClr>
              </a:solidFill>
              <a:latin typeface="Bradley Hand ITC" panose="03070402050302030203" pitchFamily="66" charset="0"/>
              <a:ea typeface="叶根友小京楷简体" panose="02010601030101010101" pitchFamily="2" charset="-122"/>
            </a:endParaRPr>
          </a:p>
        </p:txBody>
      </p:sp>
      <p:sp>
        <p:nvSpPr>
          <p:cNvPr id="66" name="文本框 25"/>
          <p:cNvSpPr txBox="1"/>
          <p:nvPr/>
        </p:nvSpPr>
        <p:spPr>
          <a:xfrm>
            <a:off x="3951508" y="2966700"/>
            <a:ext cx="2600712" cy="438582"/>
          </a:xfrm>
          <a:prstGeom prst="rect">
            <a:avLst/>
          </a:prstGeom>
          <a:noFill/>
        </p:spPr>
        <p:txBody>
          <a:bodyPr wrap="none" lIns="68580" tIns="34290" rIns="68580" bIns="34290" rtlCol="0">
            <a:spAutoFit/>
          </a:bodyPr>
          <a:lstStyle/>
          <a:p>
            <a:r>
              <a:rPr lang="zh-CN" altLang="en-US" sz="2400" dirty="0">
                <a:solidFill>
                  <a:schemeClr val="accent1"/>
                </a:solidFill>
                <a:latin typeface="微软雅黑" panose="020B0503020204020204" pitchFamily="34" charset="-122"/>
                <a:ea typeface="微软雅黑" panose="020B0503020204020204" pitchFamily="34" charset="-122"/>
              </a:rPr>
              <a:t>单击此处添加标题</a:t>
            </a:r>
          </a:p>
        </p:txBody>
      </p:sp>
      <p:sp>
        <p:nvSpPr>
          <p:cNvPr id="67" name="矩形 66"/>
          <p:cNvSpPr/>
          <p:nvPr/>
        </p:nvSpPr>
        <p:spPr>
          <a:xfrm>
            <a:off x="3995936" y="2534652"/>
            <a:ext cx="1548172" cy="369332"/>
          </a:xfrm>
          <a:prstGeom prst="rect">
            <a:avLst/>
          </a:prstGeom>
          <a:solidFill>
            <a:schemeClr val="accent1"/>
          </a:solidFill>
        </p:spPr>
        <p:txBody>
          <a:bodyPr wrap="square">
            <a:spAutoFit/>
          </a:bodyPr>
          <a:lstStyle/>
          <a:p>
            <a:r>
              <a:rPr lang="en-US" altLang="zh-CN" dirty="0">
                <a:solidFill>
                  <a:schemeClr val="bg1"/>
                </a:solidFill>
                <a:latin typeface="Bradley Hand ITC" panose="03070402050302030203" pitchFamily="66" charset="0"/>
                <a:ea typeface="叶根友小京楷简体" panose="02010601030101010101" pitchFamily="2" charset="-122"/>
              </a:rPr>
              <a:t>PART  TWO</a:t>
            </a:r>
            <a:endParaRPr lang="zh-CN" altLang="en-US" dirty="0">
              <a:solidFill>
                <a:schemeClr val="bg1"/>
              </a:solidFill>
            </a:endParaRPr>
          </a:p>
        </p:txBody>
      </p:sp>
    </p:spTree>
  </p:cSld>
  <p:clrMapOvr>
    <a:masterClrMapping/>
  </p:clrMapOvr>
  <p:transition spd="slow" advClick="0"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60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500"/>
                            </p:stCondLst>
                            <p:childTnLst>
                              <p:par>
                                <p:cTn id="15" presetID="12" presetClass="entr" presetSubtype="4"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slide(fromBottom)">
                                      <p:cBhvr>
                                        <p:cTn id="17" dur="500"/>
                                        <p:tgtEl>
                                          <p:spTgt spid="67"/>
                                        </p:tgtEl>
                                      </p:cBhvr>
                                    </p:animEffect>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6"/>
                                        </p:tgtEl>
                                        <p:attrNameLst>
                                          <p:attrName>ppt_y</p:attrName>
                                        </p:attrNameLst>
                                      </p:cBhvr>
                                      <p:tavLst>
                                        <p:tav tm="0">
                                          <p:val>
                                            <p:strVal val="#ppt_y"/>
                                          </p:val>
                                        </p:tav>
                                        <p:tav tm="100000">
                                          <p:val>
                                            <p:strVal val="#ppt_y"/>
                                          </p:val>
                                        </p:tav>
                                      </p:tavLst>
                                    </p:anim>
                                    <p:anim calcmode="lin" valueType="num">
                                      <p:cBhvr>
                                        <p:cTn id="23"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p:bldP spid="66" grpId="0"/>
      <p:bldP spid="6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497">
      <a:dk1>
        <a:sysClr val="windowText" lastClr="000000"/>
      </a:dk1>
      <a:lt1>
        <a:sysClr val="window" lastClr="FFFFFF"/>
      </a:lt1>
      <a:dk2>
        <a:srgbClr val="5A6378"/>
      </a:dk2>
      <a:lt2>
        <a:srgbClr val="D4D4D6"/>
      </a:lt2>
      <a:accent1>
        <a:srgbClr val="4A67AA"/>
      </a:accent1>
      <a:accent2>
        <a:srgbClr val="4A67AA"/>
      </a:accent2>
      <a:accent3>
        <a:srgbClr val="4A67AA"/>
      </a:accent3>
      <a:accent4>
        <a:srgbClr val="4A67AA"/>
      </a:accent4>
      <a:accent5>
        <a:srgbClr val="4A67AA"/>
      </a:accent5>
      <a:accent6>
        <a:srgbClr val="4A67AA"/>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2013</Words>
  <Application>Microsoft Office PowerPoint</Application>
  <PresentationFormat>自定义</PresentationFormat>
  <Paragraphs>194</Paragraphs>
  <Slides>28</Slides>
  <Notes>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Cooper Std Black</vt:lpstr>
      <vt:lpstr>DFPShaoNvW5-GB</vt:lpstr>
      <vt:lpstr>方正静蕾简体</vt:lpstr>
      <vt:lpstr>方正卡通简体</vt:lpstr>
      <vt:lpstr>方正清刻本悦宋简体</vt:lpstr>
      <vt:lpstr>华文细黑</vt:lpstr>
      <vt:lpstr>落落补 汤圆</vt:lpstr>
      <vt:lpstr>宋体</vt:lpstr>
      <vt:lpstr>微软雅黑</vt:lpstr>
      <vt:lpstr>Arial</vt:lpstr>
      <vt:lpstr>Bradley Hand ITC</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176</cp:revision>
  <dcterms:created xsi:type="dcterms:W3CDTF">2017-04-28T05:23:00Z</dcterms:created>
  <dcterms:modified xsi:type="dcterms:W3CDTF">2021-01-05T16:36:33Z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