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26"/>
  </p:notesMasterIdLst>
  <p:sldIdLst>
    <p:sldId id="2861" r:id="rId2"/>
    <p:sldId id="2862" r:id="rId3"/>
    <p:sldId id="2835" r:id="rId4"/>
    <p:sldId id="2806" r:id="rId5"/>
    <p:sldId id="2807" r:id="rId6"/>
    <p:sldId id="2812" r:id="rId7"/>
    <p:sldId id="2813" r:id="rId8"/>
    <p:sldId id="2794" r:id="rId9"/>
    <p:sldId id="2837" r:id="rId10"/>
    <p:sldId id="2797" r:id="rId11"/>
    <p:sldId id="2810" r:id="rId12"/>
    <p:sldId id="2808" r:id="rId13"/>
    <p:sldId id="2804" r:id="rId14"/>
    <p:sldId id="2796" r:id="rId15"/>
    <p:sldId id="2838" r:id="rId16"/>
    <p:sldId id="2799" r:id="rId17"/>
    <p:sldId id="2802" r:id="rId18"/>
    <p:sldId id="2795" r:id="rId19"/>
    <p:sldId id="2805" r:id="rId20"/>
    <p:sldId id="2839" r:id="rId21"/>
    <p:sldId id="2809" r:id="rId22"/>
    <p:sldId id="2801" r:id="rId23"/>
    <p:sldId id="2798" r:id="rId24"/>
    <p:sldId id="2863" r:id="rId25"/>
  </p:sldIdLst>
  <p:sldSz cx="9145588" cy="5145088"/>
  <p:notesSz cx="6858000" cy="9144000"/>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5295" indent="-12954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2495" indent="-26162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69695" indent="-39433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6895" indent="-52641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1625600" algn="l" defTabSz="65024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1950720" algn="l" defTabSz="65024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2275840" algn="l" defTabSz="65024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2601595" algn="l" defTabSz="65024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373">
          <p15:clr>
            <a:srgbClr val="A4A3A4"/>
          </p15:clr>
        </p15:guide>
        <p15:guide id="2" pos="4084">
          <p15:clr>
            <a:srgbClr val="A4A3A4"/>
          </p15:clr>
        </p15:guide>
        <p15:guide id="3" pos="557">
          <p15:clr>
            <a:srgbClr val="A4A3A4"/>
          </p15:clr>
        </p15:guide>
        <p15:guide id="4" orient="horz" pos="4183">
          <p15:clr>
            <a:srgbClr val="A4A3A4"/>
          </p15:clr>
        </p15:guide>
        <p15:guide id="5" pos="7588">
          <p15:clr>
            <a:srgbClr val="A4A3A4"/>
          </p15:clr>
        </p15:guide>
        <p15:guide id="6" orient="horz" pos="317">
          <p15:clr>
            <a:srgbClr val="A4A3A4"/>
          </p15:clr>
        </p15:guide>
        <p15:guide id="7" orient="horz" pos="2909">
          <p15:clr>
            <a:srgbClr val="A4A3A4"/>
          </p15:clr>
        </p15:guide>
        <p15:guide id="8" pos="2880">
          <p15:clr>
            <a:srgbClr val="A4A3A4"/>
          </p15:clr>
        </p15:guide>
        <p15:guide id="9" pos="396">
          <p15:clr>
            <a:srgbClr val="A4A3A4"/>
          </p15:clr>
        </p15:guide>
        <p15:guide id="10" pos="534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B5E9B"/>
    <a:srgbClr val="7F7F7F"/>
    <a:srgbClr val="AB0019"/>
    <a:srgbClr val="334859"/>
    <a:srgbClr val="008C8A"/>
    <a:srgbClr val="005D40"/>
    <a:srgbClr val="F29548"/>
    <a:srgbClr val="F18D3B"/>
    <a:srgbClr val="EE7919"/>
    <a:srgbClr val="F8B5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97" autoAdjust="0"/>
    <p:restoredTop sz="92986" autoAdjust="0"/>
  </p:normalViewPr>
  <p:slideViewPr>
    <p:cSldViewPr>
      <p:cViewPr varScale="1">
        <p:scale>
          <a:sx n="79" d="100"/>
          <a:sy n="79" d="100"/>
        </p:scale>
        <p:origin x="108" y="426"/>
      </p:cViewPr>
      <p:guideLst>
        <p:guide orient="horz" pos="373"/>
        <p:guide pos="4084"/>
        <p:guide pos="557"/>
        <p:guide orient="horz" pos="4183"/>
        <p:guide pos="7588"/>
        <p:guide orient="horz" pos="317"/>
        <p:guide orient="horz" pos="2909"/>
        <p:guide pos="2880"/>
        <p:guide pos="396"/>
        <p:guide pos="5349"/>
      </p:guideLst>
    </p:cSldViewPr>
  </p:slideViewPr>
  <p:outlineViewPr>
    <p:cViewPr>
      <p:scale>
        <a:sx n="100" d="100"/>
        <a:sy n="100" d="100"/>
      </p:scale>
      <p:origin x="0" y="-14412"/>
    </p:cViewPr>
  </p:outlin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t>2021/1/6</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418F03C3-53C1-4F10-8DAF-D1F318E96C6E}" type="slidenum">
              <a:rPr lang="zh-CN" altLang="en-US"/>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900" kern="1200">
        <a:solidFill>
          <a:schemeClr val="tx1"/>
        </a:solidFill>
        <a:latin typeface="+mn-lt"/>
        <a:ea typeface="+mn-ea"/>
        <a:cs typeface="+mn-cs"/>
      </a:defRPr>
    </a:lvl1pPr>
    <a:lvl2pPr marL="323850" algn="l" rtl="0" eaLnBrk="0" fontAlgn="base" hangingPunct="0">
      <a:spcBef>
        <a:spcPct val="30000"/>
      </a:spcBef>
      <a:spcAft>
        <a:spcPct val="0"/>
      </a:spcAft>
      <a:defRPr sz="900" kern="1200">
        <a:solidFill>
          <a:schemeClr val="tx1"/>
        </a:solidFill>
        <a:latin typeface="+mn-lt"/>
        <a:ea typeface="+mn-ea"/>
        <a:cs typeface="+mn-cs"/>
      </a:defRPr>
    </a:lvl2pPr>
    <a:lvl3pPr marL="648970" algn="l" rtl="0" eaLnBrk="0" fontAlgn="base" hangingPunct="0">
      <a:spcBef>
        <a:spcPct val="30000"/>
      </a:spcBef>
      <a:spcAft>
        <a:spcPct val="0"/>
      </a:spcAft>
      <a:defRPr sz="900" kern="1200">
        <a:solidFill>
          <a:schemeClr val="tx1"/>
        </a:solidFill>
        <a:latin typeface="+mn-lt"/>
        <a:ea typeface="+mn-ea"/>
        <a:cs typeface="+mn-cs"/>
      </a:defRPr>
    </a:lvl3pPr>
    <a:lvl4pPr marL="974090" algn="l" rtl="0" eaLnBrk="0" fontAlgn="base" hangingPunct="0">
      <a:spcBef>
        <a:spcPct val="30000"/>
      </a:spcBef>
      <a:spcAft>
        <a:spcPct val="0"/>
      </a:spcAft>
      <a:defRPr sz="900" kern="1200">
        <a:solidFill>
          <a:schemeClr val="tx1"/>
        </a:solidFill>
        <a:latin typeface="+mn-lt"/>
        <a:ea typeface="+mn-ea"/>
        <a:cs typeface="+mn-cs"/>
      </a:defRPr>
    </a:lvl4pPr>
    <a:lvl5pPr marL="1299210" algn="l" rtl="0" eaLnBrk="0" fontAlgn="base" hangingPunct="0">
      <a:spcBef>
        <a:spcPct val="30000"/>
      </a:spcBef>
      <a:spcAft>
        <a:spcPct val="0"/>
      </a:spcAft>
      <a:defRPr sz="900" kern="1200">
        <a:solidFill>
          <a:schemeClr val="tx1"/>
        </a:solidFill>
        <a:latin typeface="+mn-lt"/>
        <a:ea typeface="+mn-ea"/>
        <a:cs typeface="+mn-cs"/>
      </a:defRPr>
    </a:lvl5pPr>
    <a:lvl6pPr marL="1625600" algn="l" defTabSz="649605" rtl="0" eaLnBrk="1" latinLnBrk="0" hangingPunct="1">
      <a:defRPr sz="900" kern="1200">
        <a:solidFill>
          <a:schemeClr val="tx1"/>
        </a:solidFill>
        <a:latin typeface="+mn-lt"/>
        <a:ea typeface="+mn-ea"/>
        <a:cs typeface="+mn-cs"/>
      </a:defRPr>
    </a:lvl6pPr>
    <a:lvl7pPr marL="1950720" algn="l" defTabSz="649605" rtl="0" eaLnBrk="1" latinLnBrk="0" hangingPunct="1">
      <a:defRPr sz="900" kern="1200">
        <a:solidFill>
          <a:schemeClr val="tx1"/>
        </a:solidFill>
        <a:latin typeface="+mn-lt"/>
        <a:ea typeface="+mn-ea"/>
        <a:cs typeface="+mn-cs"/>
      </a:defRPr>
    </a:lvl7pPr>
    <a:lvl8pPr marL="2275840" algn="l" defTabSz="649605" rtl="0" eaLnBrk="1" latinLnBrk="0" hangingPunct="1">
      <a:defRPr sz="900" kern="1200">
        <a:solidFill>
          <a:schemeClr val="tx1"/>
        </a:solidFill>
        <a:latin typeface="+mn-lt"/>
        <a:ea typeface="+mn-ea"/>
        <a:cs typeface="+mn-cs"/>
      </a:defRPr>
    </a:lvl8pPr>
    <a:lvl9pPr marL="2600960" algn="l" defTabSz="649605"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8358A4-F945-405B-B193-3D176AA8B553}" type="slidenum">
              <a:rPr lang="zh-CN" altLang="en-US" smtClean="0"/>
              <a:t>2</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784203-20BB-4E94-8778-90C0AA34F379}" type="slidenum">
              <a:rPr lang="zh-CN" altLang="en-US" smtClean="0"/>
              <a:t>11</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A8D8E6-C8C7-4110-94EE-507477E36C0B}" type="slidenum">
              <a:rPr lang="zh-CN" altLang="en-US" smtClean="0"/>
              <a:t>12</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幻灯片图像占位符 1"/>
          <p:cNvSpPr>
            <a:spLocks noGrp="1" noRot="1" noChangeAspect="1" noTextEdit="1"/>
          </p:cNvSpPr>
          <p:nvPr>
            <p:ph type="sldImg"/>
          </p:nvPr>
        </p:nvSpPr>
        <p:spPr bwMode="auto">
          <a:noFill/>
          <a:ln>
            <a:solidFill>
              <a:srgbClr val="000000"/>
            </a:solidFill>
            <a:miter lim="800000"/>
          </a:ln>
        </p:spPr>
      </p:sp>
      <p:sp>
        <p:nvSpPr>
          <p:cNvPr id="49155" name="备注占位符 2"/>
          <p:cNvSpPr>
            <a:spLocks noGrp="1"/>
          </p:cNvSpPr>
          <p:nvPr>
            <p:ph type="body" idx="1"/>
          </p:nvPr>
        </p:nvSpPr>
        <p:spPr bwMode="auto">
          <a:noFill/>
        </p:spPr>
        <p:txBody>
          <a:bodyPr wrap="square" numCol="1" anchor="t" anchorCtr="0" compatLnSpc="1"/>
          <a:lstStyle/>
          <a:p>
            <a:pPr>
              <a:spcBef>
                <a:spcPct val="0"/>
              </a:spcBef>
            </a:pPr>
            <a:endParaRPr lang="zh-CN" altLang="en-US"/>
          </a:p>
        </p:txBody>
      </p:sp>
      <p:sp>
        <p:nvSpPr>
          <p:cNvPr id="49156" name="灯片编号占位符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buFont typeface="Arial" panose="020B0604020202020204" pitchFamily="34" charset="0"/>
              <a:buNone/>
            </a:pPr>
            <a:fld id="{C669FA0E-5988-4978-9AB4-C4562AA76EC1}" type="slidenum">
              <a:rPr lang="zh-CN" altLang="en-US">
                <a:latin typeface="Arial" panose="020B0604020202020204" pitchFamily="34" charset="0"/>
              </a:rPr>
              <a:t>13</a:t>
            </a:fld>
            <a:endParaRPr lang="en-US" altLang="zh-CN">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14</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06DC5C0A-0D26-4132-B61F-2E06C1498EC8}" type="slidenum">
              <a:rPr lang="zh-CN" altLang="en-US" smtClean="0"/>
              <a:t>16</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幻灯片图像占位符 1"/>
          <p:cNvSpPr>
            <a:spLocks noGrp="1" noRot="1" noChangeAspect="1" noTextEdit="1"/>
          </p:cNvSpPr>
          <p:nvPr>
            <p:ph type="sldImg"/>
          </p:nvPr>
        </p:nvSpPr>
        <p:spPr bwMode="auto">
          <a:noFill/>
          <a:ln>
            <a:solidFill>
              <a:srgbClr val="000000"/>
            </a:solidFill>
            <a:miter lim="800000"/>
          </a:ln>
        </p:spPr>
      </p:sp>
      <p:sp>
        <p:nvSpPr>
          <p:cNvPr id="38915" name="备注占位符 2"/>
          <p:cNvSpPr>
            <a:spLocks noGrp="1"/>
          </p:cNvSpPr>
          <p:nvPr>
            <p:ph type="body" idx="1"/>
          </p:nvPr>
        </p:nvSpPr>
        <p:spPr bwMode="auto">
          <a:noFill/>
        </p:spPr>
        <p:txBody>
          <a:bodyPr wrap="square" numCol="1" anchor="t" anchorCtr="0" compatLnSpc="1"/>
          <a:lstStyle/>
          <a:p>
            <a:pPr>
              <a:spcBef>
                <a:spcPct val="0"/>
              </a:spcBef>
            </a:pPr>
            <a:endParaRPr lang="zh-CN" altLang="en-US"/>
          </a:p>
        </p:txBody>
      </p:sp>
      <p:sp>
        <p:nvSpPr>
          <p:cNvPr id="38916" name="灯片编号占位符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buFont typeface="Arial" panose="020B0604020202020204" pitchFamily="34" charset="0"/>
              <a:buNone/>
            </a:pPr>
            <a:fld id="{207C507F-637B-4048-B374-228AA0442A95}" type="slidenum">
              <a:rPr lang="zh-CN" altLang="en-US">
                <a:latin typeface="Arial" panose="020B0604020202020204" pitchFamily="34" charset="0"/>
              </a:rPr>
              <a:t>17</a:t>
            </a:fld>
            <a:endParaRPr lang="en-US" altLang="zh-CN">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A8AECE9-5176-4E57-B4C4-570EB4C2C336}" type="slidenum">
              <a:rPr lang="zh-CN" altLang="en-US" smtClean="0"/>
              <a:t>18</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22</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FC212A0-7918-443B-BC26-B2C355370BBD}" type="slidenum">
              <a:rPr lang="zh-CN" altLang="en-US" smtClean="0"/>
              <a:t>23</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18F03C3-53C1-4F10-8DAF-D1F318E96C6E}" type="slidenum">
              <a:rPr lang="zh-CN" altLang="en-US" smtClean="0"/>
              <a:t>24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Rot="1" noChangeAspect="1" noTextEdit="1"/>
          </p:cNvSpPr>
          <p:nvPr>
            <p:ph type="sldImg"/>
          </p:nvPr>
        </p:nvSpPr>
        <p:spPr bwMode="auto">
          <a:noFill/>
          <a:ln>
            <a:solidFill>
              <a:srgbClr val="000000"/>
            </a:solidFill>
            <a:miter lim="800000"/>
          </a:ln>
        </p:spPr>
      </p:sp>
      <p:sp>
        <p:nvSpPr>
          <p:cNvPr id="77826" name="Rectangle 3"/>
          <p:cNvSpPr>
            <a:spLocks noGrp="1"/>
          </p:cNvSpPr>
          <p:nvPr>
            <p:ph type="body" idx="1"/>
          </p:nvPr>
        </p:nvSpPr>
        <p:spPr bwMode="auto">
          <a:noFill/>
        </p:spPr>
        <p:txBody>
          <a:bodyPr wrap="square" numCol="1" anchor="t" anchorCtr="0" compatLnSpc="1"/>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EC556-0E4F-4361-96C2-0C2CAFEAB7B8}" type="slidenum">
              <a:rPr lang="zh-CN" altLang="en-US" smtClean="0"/>
              <a:t>5</a:t>
            </a:fld>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幻灯片图像占位符 1"/>
          <p:cNvSpPr>
            <a:spLocks noGrp="1" noRot="1" noChangeAspect="1"/>
          </p:cNvSpPr>
          <p:nvPr>
            <p:ph type="sldImg"/>
          </p:nvPr>
        </p:nvSpPr>
        <p:spPr bwMode="auto">
          <a:noFill/>
          <a:ln>
            <a:solidFill>
              <a:srgbClr val="000000"/>
            </a:solidFill>
            <a:miter lim="800000"/>
          </a:ln>
        </p:spPr>
      </p:sp>
      <p:sp>
        <p:nvSpPr>
          <p:cNvPr id="78850"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80899" name="灯片编号占位符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71ECCA7F-0656-4FE7-84E2-0229ECA7047C}" type="slidenum">
              <a:rPr lang="zh-CN" altLang="en-US"/>
              <a:t>6</a:t>
            </a:fld>
            <a:endParaRPr lang="en-US"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幻灯片图像占位符 1"/>
          <p:cNvSpPr>
            <a:spLocks noGrp="1" noRot="1" noChangeAspect="1"/>
          </p:cNvSpPr>
          <p:nvPr>
            <p:ph type="sldImg"/>
          </p:nvPr>
        </p:nvSpPr>
        <p:spPr bwMode="auto">
          <a:noFill/>
          <a:ln>
            <a:solidFill>
              <a:srgbClr val="000000"/>
            </a:solidFill>
            <a:miter lim="800000"/>
          </a:ln>
        </p:spPr>
      </p:sp>
      <p:sp>
        <p:nvSpPr>
          <p:cNvPr id="46082"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48131" name="灯片编号占位符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6DE4F12B-A4FF-4C1F-A17E-FFEEAFA756FD}" type="slidenum">
              <a:rPr lang="zh-CN" altLang="en-US"/>
              <a:t>7</a:t>
            </a:fld>
            <a:endParaRPr lang="en-US"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984" y="4769039"/>
            <a:ext cx="2057447" cy="273290"/>
          </a:xfrm>
          <a:prstGeom prst="rect">
            <a:avLst/>
          </a:prstGeom>
        </p:spPr>
        <p:txBody>
          <a:bodyPr lIns="65032" tIns="32516" rIns="65032" bIns="32516"/>
          <a:lstStyle/>
          <a:p>
            <a:fld id="{3BED4874-415F-4462-8CBD-90FA9588F106}" type="datetimeFigureOut">
              <a:rPr lang="zh-CN" altLang="en-US" smtClean="0"/>
              <a:t>2021/1/6</a:t>
            </a:fld>
            <a:endParaRPr lang="zh-CN" altLang="en-US"/>
          </a:p>
        </p:txBody>
      </p:sp>
      <p:sp>
        <p:nvSpPr>
          <p:cNvPr id="3" name="页脚占位符 2"/>
          <p:cNvSpPr>
            <a:spLocks noGrp="1"/>
          </p:cNvSpPr>
          <p:nvPr>
            <p:ph type="ftr" sz="quarter" idx="11"/>
          </p:nvPr>
        </p:nvSpPr>
        <p:spPr>
          <a:xfrm>
            <a:off x="3029710" y="4769039"/>
            <a:ext cx="3086170" cy="273290"/>
          </a:xfrm>
          <a:prstGeom prst="rect">
            <a:avLst/>
          </a:prstGeom>
        </p:spPr>
        <p:txBody>
          <a:bodyPr lIns="65032" tIns="32516" rIns="65032" bIns="32516"/>
          <a:lstStyle/>
          <a:p>
            <a:endParaRPr lang="zh-CN" altLang="en-US"/>
          </a:p>
        </p:txBody>
      </p:sp>
      <p:sp>
        <p:nvSpPr>
          <p:cNvPr id="4" name="灯片编号占位符 3"/>
          <p:cNvSpPr>
            <a:spLocks noGrp="1"/>
          </p:cNvSpPr>
          <p:nvPr>
            <p:ph type="sldNum" sz="quarter" idx="12"/>
          </p:nvPr>
        </p:nvSpPr>
        <p:spPr>
          <a:xfrm>
            <a:off x="6459168" y="4769039"/>
            <a:ext cx="2057447" cy="273290"/>
          </a:xfrm>
          <a:prstGeom prst="rect">
            <a:avLst/>
          </a:prstGeom>
        </p:spPr>
        <p:txBody>
          <a:bodyPr lIns="65032" tIns="32516" rIns="65032" bIns="32516"/>
          <a:lstStyle/>
          <a:p>
            <a:fld id="{8C92ADDF-ABC6-4EEC-846D-A1AE2D410679}" type="slidenum">
              <a:rPr lang="zh-CN" altLang="en-US" smtClean="0"/>
              <a:t>‹#›</a:t>
            </a:fld>
            <a:endParaRPr lang="zh-CN" altLang="en-US"/>
          </a:p>
        </p:txBody>
      </p:sp>
    </p:spTree>
  </p:cSld>
  <p:clrMapOvr>
    <a:masterClrMapping/>
  </p:clrMapOvr>
  <p:transition advClick="0" advTm="3000"/>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3_自定义版式">
    <p:spTree>
      <p:nvGrpSpPr>
        <p:cNvPr id="1" name=""/>
        <p:cNvGrpSpPr/>
        <p:nvPr/>
      </p:nvGrpSpPr>
      <p:grpSpPr>
        <a:xfrm>
          <a:off x="0" y="0"/>
          <a:ext cx="0" cy="0"/>
          <a:chOff x="0" y="0"/>
          <a:chExt cx="0" cy="0"/>
        </a:xfrm>
      </p:grpSpPr>
      <p:sp>
        <p:nvSpPr>
          <p:cNvPr id="2" name="文本框 1"/>
          <p:cNvSpPr txBox="1"/>
          <p:nvPr userDrawn="1"/>
        </p:nvSpPr>
        <p:spPr>
          <a:xfrm>
            <a:off x="626579" y="190571"/>
            <a:ext cx="1824178" cy="218943"/>
          </a:xfrm>
          <a:prstGeom prst="rect">
            <a:avLst/>
          </a:prstGeom>
          <a:noFill/>
        </p:spPr>
        <p:txBody>
          <a:bodyPr wrap="none" lIns="0" tIns="0" rIns="0" bIns="0" rtlCol="0">
            <a:spAutoFit/>
          </a:bodyPr>
          <a:lstStyle/>
          <a:p>
            <a:pPr defTabSz="685165"/>
            <a:r>
              <a:rPr lang="zh-CN" altLang="en-US" sz="14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p>
        </p:txBody>
      </p:sp>
      <p:sp>
        <p:nvSpPr>
          <p:cNvPr id="3" name="文本框 2"/>
          <p:cNvSpPr txBox="1"/>
          <p:nvPr userDrawn="1"/>
        </p:nvSpPr>
        <p:spPr>
          <a:xfrm>
            <a:off x="626579" y="416873"/>
            <a:ext cx="1261564" cy="107722"/>
          </a:xfrm>
          <a:prstGeom prst="rect">
            <a:avLst/>
          </a:prstGeom>
          <a:noFill/>
        </p:spPr>
        <p:txBody>
          <a:bodyPr wrap="none" lIns="0" tIns="0" rIns="0" bIns="0" rtlCol="0">
            <a:spAutoFit/>
          </a:bodyPr>
          <a:lstStyle/>
          <a:p>
            <a:pPr defTabSz="685165"/>
            <a:r>
              <a:rPr lang="en-US" altLang="zh-CN" sz="7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7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p:transition advClick="0" advTm="3000"/>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p:transition advClick="0" advTm="3000"/>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b="13009"/>
          <a:stretch>
            <a:fillRect/>
          </a:stretch>
        </p:blipFill>
        <p:spPr>
          <a:xfrm>
            <a:off x="0" y="-383336"/>
            <a:ext cx="9145270" cy="552810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ransition advClick="0" advTm="3000"/>
  <p:txStyles>
    <p:titleStyle>
      <a:lvl1pPr algn="l" defTabSz="650240" rtl="0" eaLnBrk="1" latinLnBrk="0" hangingPunct="1">
        <a:lnSpc>
          <a:spcPct val="90000"/>
        </a:lnSpc>
        <a:spcBef>
          <a:spcPct val="0"/>
        </a:spcBef>
        <a:buNone/>
        <a:defRPr sz="3100" kern="1200">
          <a:solidFill>
            <a:schemeClr val="tx1"/>
          </a:solidFill>
          <a:latin typeface="+mj-lt"/>
          <a:ea typeface="+mj-ea"/>
          <a:cs typeface="+mj-cs"/>
        </a:defRPr>
      </a:lvl1pPr>
    </p:titleStyle>
    <p:bodyStyle>
      <a:lvl1pPr marL="162560" indent="-162560" algn="l" defTabSz="650240" rtl="0" eaLnBrk="1" latinLnBrk="0" hangingPunct="1">
        <a:lnSpc>
          <a:spcPct val="90000"/>
        </a:lnSpc>
        <a:spcBef>
          <a:spcPts val="710"/>
        </a:spcBef>
        <a:buFont typeface="Arial" panose="020B0604020202020204" pitchFamily="34" charset="0"/>
        <a:buChar char="•"/>
        <a:defRPr sz="2000" kern="1200">
          <a:solidFill>
            <a:schemeClr val="tx1"/>
          </a:solidFill>
          <a:latin typeface="+mn-lt"/>
          <a:ea typeface="+mn-ea"/>
          <a:cs typeface="+mn-cs"/>
        </a:defRPr>
      </a:lvl1pPr>
      <a:lvl2pPr marL="487680" indent="-162560" algn="l" defTabSz="650240" rtl="0" eaLnBrk="1" latinLnBrk="0" hangingPunct="1">
        <a:lnSpc>
          <a:spcPct val="90000"/>
        </a:lnSpc>
        <a:spcBef>
          <a:spcPts val="355"/>
        </a:spcBef>
        <a:buFont typeface="Arial" panose="020B0604020202020204" pitchFamily="34" charset="0"/>
        <a:buChar char="•"/>
        <a:defRPr sz="1700" kern="1200">
          <a:solidFill>
            <a:schemeClr val="tx1"/>
          </a:solidFill>
          <a:latin typeface="+mn-lt"/>
          <a:ea typeface="+mn-ea"/>
          <a:cs typeface="+mn-cs"/>
        </a:defRPr>
      </a:lvl2pPr>
      <a:lvl3pPr marL="812800" indent="-162560" algn="l" defTabSz="650240" rtl="0" eaLnBrk="1" latinLnBrk="0" hangingPunct="1">
        <a:lnSpc>
          <a:spcPct val="90000"/>
        </a:lnSpc>
        <a:spcBef>
          <a:spcPts val="355"/>
        </a:spcBef>
        <a:buFont typeface="Arial" panose="020B0604020202020204" pitchFamily="34" charset="0"/>
        <a:buChar char="•"/>
        <a:defRPr sz="1400" kern="1200">
          <a:solidFill>
            <a:schemeClr val="tx1"/>
          </a:solidFill>
          <a:latin typeface="+mn-lt"/>
          <a:ea typeface="+mn-ea"/>
          <a:cs typeface="+mn-cs"/>
        </a:defRPr>
      </a:lvl3pPr>
      <a:lvl4pPr marL="1137920" indent="-162560" algn="l" defTabSz="650240" rtl="0" eaLnBrk="1" latinLnBrk="0" hangingPunct="1">
        <a:lnSpc>
          <a:spcPct val="90000"/>
        </a:lnSpc>
        <a:spcBef>
          <a:spcPts val="355"/>
        </a:spcBef>
        <a:buFont typeface="Arial" panose="020B0604020202020204" pitchFamily="34" charset="0"/>
        <a:buChar char="•"/>
        <a:defRPr sz="1300" kern="1200">
          <a:solidFill>
            <a:schemeClr val="tx1"/>
          </a:solidFill>
          <a:latin typeface="+mn-lt"/>
          <a:ea typeface="+mn-ea"/>
          <a:cs typeface="+mn-cs"/>
        </a:defRPr>
      </a:lvl4pPr>
      <a:lvl5pPr marL="1463040" indent="-162560" algn="l" defTabSz="650240" rtl="0" eaLnBrk="1" latinLnBrk="0" hangingPunct="1">
        <a:lnSpc>
          <a:spcPct val="90000"/>
        </a:lnSpc>
        <a:spcBef>
          <a:spcPts val="355"/>
        </a:spcBef>
        <a:buFont typeface="Arial" panose="020B0604020202020204" pitchFamily="34" charset="0"/>
        <a:buChar char="•"/>
        <a:defRPr sz="1300" kern="1200">
          <a:solidFill>
            <a:schemeClr val="tx1"/>
          </a:solidFill>
          <a:latin typeface="+mn-lt"/>
          <a:ea typeface="+mn-ea"/>
          <a:cs typeface="+mn-cs"/>
        </a:defRPr>
      </a:lvl5pPr>
      <a:lvl6pPr marL="1788795" indent="-162560" algn="l" defTabSz="650240" rtl="0" eaLnBrk="1" latinLnBrk="0" hangingPunct="1">
        <a:lnSpc>
          <a:spcPct val="90000"/>
        </a:lnSpc>
        <a:spcBef>
          <a:spcPts val="355"/>
        </a:spcBef>
        <a:buFont typeface="Arial" panose="020B0604020202020204" pitchFamily="34" charset="0"/>
        <a:buChar char="•"/>
        <a:defRPr sz="1300" kern="1200">
          <a:solidFill>
            <a:schemeClr val="tx1"/>
          </a:solidFill>
          <a:latin typeface="+mn-lt"/>
          <a:ea typeface="+mn-ea"/>
          <a:cs typeface="+mn-cs"/>
        </a:defRPr>
      </a:lvl6pPr>
      <a:lvl7pPr marL="2113915" indent="-162560" algn="l" defTabSz="650240" rtl="0" eaLnBrk="1" latinLnBrk="0" hangingPunct="1">
        <a:lnSpc>
          <a:spcPct val="90000"/>
        </a:lnSpc>
        <a:spcBef>
          <a:spcPts val="355"/>
        </a:spcBef>
        <a:buFont typeface="Arial" panose="020B0604020202020204" pitchFamily="34" charset="0"/>
        <a:buChar char="•"/>
        <a:defRPr sz="1300" kern="1200">
          <a:solidFill>
            <a:schemeClr val="tx1"/>
          </a:solidFill>
          <a:latin typeface="+mn-lt"/>
          <a:ea typeface="+mn-ea"/>
          <a:cs typeface="+mn-cs"/>
        </a:defRPr>
      </a:lvl7pPr>
      <a:lvl8pPr marL="2439035" indent="-162560" algn="l" defTabSz="650240" rtl="0" eaLnBrk="1" latinLnBrk="0" hangingPunct="1">
        <a:lnSpc>
          <a:spcPct val="90000"/>
        </a:lnSpc>
        <a:spcBef>
          <a:spcPts val="355"/>
        </a:spcBef>
        <a:buFont typeface="Arial" panose="020B0604020202020204" pitchFamily="34" charset="0"/>
        <a:buChar char="•"/>
        <a:defRPr sz="1300" kern="1200">
          <a:solidFill>
            <a:schemeClr val="tx1"/>
          </a:solidFill>
          <a:latin typeface="+mn-lt"/>
          <a:ea typeface="+mn-ea"/>
          <a:cs typeface="+mn-cs"/>
        </a:defRPr>
      </a:lvl8pPr>
      <a:lvl9pPr marL="2764155" indent="-162560" algn="l" defTabSz="650240" rtl="0" eaLnBrk="1" latinLnBrk="0" hangingPunct="1">
        <a:lnSpc>
          <a:spcPct val="90000"/>
        </a:lnSpc>
        <a:spcBef>
          <a:spcPts val="355"/>
        </a:spcBef>
        <a:buFont typeface="Arial" panose="020B0604020202020204" pitchFamily="34" charset="0"/>
        <a:buChar char="•"/>
        <a:defRPr sz="1300" kern="1200">
          <a:solidFill>
            <a:schemeClr val="tx1"/>
          </a:solidFill>
          <a:latin typeface="+mn-lt"/>
          <a:ea typeface="+mn-ea"/>
          <a:cs typeface="+mn-cs"/>
        </a:defRPr>
      </a:lvl9pPr>
    </p:bodyStyle>
    <p:otherStyle>
      <a:defPPr>
        <a:defRPr lang="zh-CN"/>
      </a:defPPr>
      <a:lvl1pPr marL="0" algn="l" defTabSz="650240" rtl="0" eaLnBrk="1" latinLnBrk="0" hangingPunct="1">
        <a:defRPr sz="1300" kern="1200">
          <a:solidFill>
            <a:schemeClr val="tx1"/>
          </a:solidFill>
          <a:latin typeface="+mn-lt"/>
          <a:ea typeface="+mn-ea"/>
          <a:cs typeface="+mn-cs"/>
        </a:defRPr>
      </a:lvl1pPr>
      <a:lvl2pPr marL="325120" algn="l" defTabSz="650240" rtl="0" eaLnBrk="1" latinLnBrk="0" hangingPunct="1">
        <a:defRPr sz="1300" kern="1200">
          <a:solidFill>
            <a:schemeClr val="tx1"/>
          </a:solidFill>
          <a:latin typeface="+mn-lt"/>
          <a:ea typeface="+mn-ea"/>
          <a:cs typeface="+mn-cs"/>
        </a:defRPr>
      </a:lvl2pPr>
      <a:lvl3pPr marL="650240" algn="l" defTabSz="650240" rtl="0" eaLnBrk="1" latinLnBrk="0" hangingPunct="1">
        <a:defRPr sz="1300" kern="1200">
          <a:solidFill>
            <a:schemeClr val="tx1"/>
          </a:solidFill>
          <a:latin typeface="+mn-lt"/>
          <a:ea typeface="+mn-ea"/>
          <a:cs typeface="+mn-cs"/>
        </a:defRPr>
      </a:lvl3pPr>
      <a:lvl4pPr marL="975360" algn="l" defTabSz="650240" rtl="0" eaLnBrk="1" latinLnBrk="0" hangingPunct="1">
        <a:defRPr sz="1300" kern="1200">
          <a:solidFill>
            <a:schemeClr val="tx1"/>
          </a:solidFill>
          <a:latin typeface="+mn-lt"/>
          <a:ea typeface="+mn-ea"/>
          <a:cs typeface="+mn-cs"/>
        </a:defRPr>
      </a:lvl4pPr>
      <a:lvl5pPr marL="1300480" algn="l" defTabSz="650240" rtl="0" eaLnBrk="1" latinLnBrk="0" hangingPunct="1">
        <a:defRPr sz="1300" kern="1200">
          <a:solidFill>
            <a:schemeClr val="tx1"/>
          </a:solidFill>
          <a:latin typeface="+mn-lt"/>
          <a:ea typeface="+mn-ea"/>
          <a:cs typeface="+mn-cs"/>
        </a:defRPr>
      </a:lvl5pPr>
      <a:lvl6pPr marL="1626235" algn="l" defTabSz="650240" rtl="0" eaLnBrk="1" latinLnBrk="0" hangingPunct="1">
        <a:defRPr sz="1300" kern="1200">
          <a:solidFill>
            <a:schemeClr val="tx1"/>
          </a:solidFill>
          <a:latin typeface="+mn-lt"/>
          <a:ea typeface="+mn-ea"/>
          <a:cs typeface="+mn-cs"/>
        </a:defRPr>
      </a:lvl6pPr>
      <a:lvl7pPr marL="1951355" algn="l" defTabSz="650240" rtl="0" eaLnBrk="1" latinLnBrk="0" hangingPunct="1">
        <a:defRPr sz="1300" kern="1200">
          <a:solidFill>
            <a:schemeClr val="tx1"/>
          </a:solidFill>
          <a:latin typeface="+mn-lt"/>
          <a:ea typeface="+mn-ea"/>
          <a:cs typeface="+mn-cs"/>
        </a:defRPr>
      </a:lvl7pPr>
      <a:lvl8pPr marL="2276475" algn="l" defTabSz="650240" rtl="0" eaLnBrk="1" latinLnBrk="0" hangingPunct="1">
        <a:defRPr sz="1300" kern="1200">
          <a:solidFill>
            <a:schemeClr val="tx1"/>
          </a:solidFill>
          <a:latin typeface="+mn-lt"/>
          <a:ea typeface="+mn-ea"/>
          <a:cs typeface="+mn-cs"/>
        </a:defRPr>
      </a:lvl8pPr>
      <a:lvl9pPr marL="2601595" algn="l" defTabSz="650240" rtl="0" eaLnBrk="1" latinLnBrk="0" hangingPunct="1">
        <a:defRPr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 name="图片 18" descr="1c950a7b02087bf45327a2f9f8d3572c10dfcfd3"/>
          <p:cNvPicPr>
            <a:picLocks noChangeAspect="1"/>
          </p:cNvPicPr>
          <p:nvPr/>
        </p:nvPicPr>
        <p:blipFill>
          <a:blip r:embed="rId2"/>
          <a:srcRect b="6751"/>
          <a:stretch>
            <a:fillRect/>
          </a:stretch>
        </p:blipFill>
        <p:spPr>
          <a:xfrm>
            <a:off x="-45085" y="-104140"/>
            <a:ext cx="9236075" cy="5267960"/>
          </a:xfrm>
          <a:prstGeom prst="rect">
            <a:avLst/>
          </a:prstGeom>
        </p:spPr>
      </p:pic>
      <p:grpSp>
        <p:nvGrpSpPr>
          <p:cNvPr id="3" name="组合 15"/>
          <p:cNvGrpSpPr/>
          <p:nvPr/>
        </p:nvGrpSpPr>
        <p:grpSpPr>
          <a:xfrm>
            <a:off x="629776" y="432136"/>
            <a:ext cx="7882946" cy="4280499"/>
            <a:chOff x="839585" y="585890"/>
            <a:chExt cx="10509135" cy="5706540"/>
          </a:xfrm>
        </p:grpSpPr>
        <p:sp>
          <p:nvSpPr>
            <p:cNvPr id="4" name="矩形 3"/>
            <p:cNvSpPr/>
            <p:nvPr/>
          </p:nvSpPr>
          <p:spPr>
            <a:xfrm>
              <a:off x="843280" y="585890"/>
              <a:ext cx="10505440" cy="5706540"/>
            </a:xfrm>
            <a:prstGeom prst="rect">
              <a:avLst/>
            </a:prstGeom>
            <a:solidFill>
              <a:schemeClr val="bg1">
                <a:alpha val="90000"/>
              </a:schemeClr>
            </a:solidFill>
            <a:ln w="254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5" name="半闭框 4"/>
            <p:cNvSpPr/>
            <p:nvPr/>
          </p:nvSpPr>
          <p:spPr>
            <a:xfrm>
              <a:off x="839585" y="601129"/>
              <a:ext cx="335280" cy="335280"/>
            </a:xfrm>
            <a:prstGeom prst="halfFram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tx1"/>
                </a:solidFill>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6" name="半闭框 5"/>
            <p:cNvSpPr/>
            <p:nvPr/>
          </p:nvSpPr>
          <p:spPr>
            <a:xfrm rot="5400000" flipH="1">
              <a:off x="11013440" y="5956305"/>
              <a:ext cx="335280" cy="335280"/>
            </a:xfrm>
            <a:prstGeom prst="halfFram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tx1"/>
                </a:solidFill>
                <a:latin typeface="Agency FB" panose="020B0503020202020204" pitchFamily="34" charset="0"/>
                <a:ea typeface="微软雅黑 Light" panose="020B0502040204020203" pitchFamily="34" charset="-122"/>
                <a:sym typeface="Agency FB" panose="020B0503020202020204" pitchFamily="34" charset="0"/>
              </a:endParaRPr>
            </a:p>
          </p:txBody>
        </p:sp>
        <p:grpSp>
          <p:nvGrpSpPr>
            <p:cNvPr id="7" name="组合 11"/>
            <p:cNvGrpSpPr/>
            <p:nvPr/>
          </p:nvGrpSpPr>
          <p:grpSpPr>
            <a:xfrm>
              <a:off x="10575466" y="758609"/>
              <a:ext cx="605614" cy="624840"/>
              <a:chOff x="10387506" y="767080"/>
              <a:chExt cx="925654" cy="955040"/>
            </a:xfrm>
          </p:grpSpPr>
          <p:cxnSp>
            <p:nvCxnSpPr>
              <p:cNvPr id="10" name="直接连接符 8"/>
              <p:cNvCxnSpPr/>
              <p:nvPr/>
            </p:nvCxnSpPr>
            <p:spPr>
              <a:xfrm rot="10800000">
                <a:off x="11305814" y="781773"/>
                <a:ext cx="0" cy="940347"/>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直接连接符 9"/>
              <p:cNvCxnSpPr/>
              <p:nvPr/>
            </p:nvCxnSpPr>
            <p:spPr>
              <a:xfrm rot="10800000">
                <a:off x="10387506" y="767080"/>
                <a:ext cx="925654"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8" name="组合 12"/>
            <p:cNvGrpSpPr/>
            <p:nvPr/>
          </p:nvGrpSpPr>
          <p:grpSpPr>
            <a:xfrm rot="5400000" flipV="1">
              <a:off x="1020533" y="5508718"/>
              <a:ext cx="605614" cy="624840"/>
              <a:chOff x="10387506" y="767080"/>
              <a:chExt cx="925654" cy="955040"/>
            </a:xfrm>
          </p:grpSpPr>
          <p:cxnSp>
            <p:nvCxnSpPr>
              <p:cNvPr id="9" name="直接连接符 13"/>
              <p:cNvCxnSpPr/>
              <p:nvPr/>
            </p:nvCxnSpPr>
            <p:spPr>
              <a:xfrm rot="10800000">
                <a:off x="11305814" y="781773"/>
                <a:ext cx="0" cy="940347"/>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直接连接符 14"/>
              <p:cNvCxnSpPr/>
              <p:nvPr/>
            </p:nvCxnSpPr>
            <p:spPr>
              <a:xfrm rot="10800000">
                <a:off x="10387506" y="767080"/>
                <a:ext cx="925654"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grpSp>
      <p:sp>
        <p:nvSpPr>
          <p:cNvPr id="13" name="文本框 12"/>
          <p:cNvSpPr txBox="1"/>
          <p:nvPr/>
        </p:nvSpPr>
        <p:spPr>
          <a:xfrm>
            <a:off x="2165365" y="1690831"/>
            <a:ext cx="5126566" cy="460375"/>
          </a:xfrm>
          <a:prstGeom prst="rect">
            <a:avLst/>
          </a:prstGeom>
          <a:noFill/>
        </p:spPr>
        <p:txBody>
          <a:bodyPr wrap="square" rtlCol="0">
            <a:spAutoFit/>
          </a:bodyPr>
          <a:lstStyle/>
          <a:p>
            <a:pPr algn="ctr"/>
            <a:r>
              <a:rPr lang="en-US" altLang="zh-CN" sz="2400" spc="300" dirty="0">
                <a:solidFill>
                  <a:schemeClr val="tx1">
                    <a:lumMod val="75000"/>
                    <a:lumOff val="25000"/>
                  </a:schemeClr>
                </a:solidFill>
                <a:latin typeface="+mj-lt"/>
                <a:ea typeface="GB18030 Bitmap" charset="-122"/>
                <a:cs typeface="GB18030 Bitmap" charset="-122"/>
                <a:sym typeface="Agency FB" panose="020B0503020202020204" pitchFamily="34" charset="0"/>
              </a:rPr>
              <a:t>BUSINESS REPORT</a:t>
            </a:r>
          </a:p>
        </p:txBody>
      </p:sp>
      <p:sp>
        <p:nvSpPr>
          <p:cNvPr id="14" name="文本框 13"/>
          <p:cNvSpPr txBox="1"/>
          <p:nvPr/>
        </p:nvSpPr>
        <p:spPr>
          <a:xfrm>
            <a:off x="1889804" y="2173318"/>
            <a:ext cx="5677688" cy="714375"/>
          </a:xfrm>
          <a:prstGeom prst="rect">
            <a:avLst/>
          </a:prstGeom>
          <a:noFill/>
        </p:spPr>
        <p:txBody>
          <a:bodyPr wrap="square" rtlCol="0">
            <a:spAutoFit/>
          </a:bodyPr>
          <a:lstStyle/>
          <a:p>
            <a:r>
              <a:rPr lang="zh-CN" altLang="en-US" sz="4050" b="1" spc="600" dirty="0">
                <a:solidFill>
                  <a:schemeClr val="accent1"/>
                </a:solidFill>
                <a:latin typeface="Agency FB" panose="020B0503020202020204" pitchFamily="34" charset="0"/>
                <a:ea typeface="微软雅黑 Light" panose="020B0502040204020203" pitchFamily="34" charset="-122"/>
                <a:sym typeface="Agency FB" panose="020B0503020202020204" pitchFamily="34" charset="0"/>
              </a:rPr>
              <a:t>清新简约风工作汇报</a:t>
            </a:r>
          </a:p>
        </p:txBody>
      </p:sp>
      <p:sp>
        <p:nvSpPr>
          <p:cNvPr id="15" name="剪去对角的矩形 14"/>
          <p:cNvSpPr/>
          <p:nvPr/>
        </p:nvSpPr>
        <p:spPr>
          <a:xfrm>
            <a:off x="2758842" y="3057015"/>
            <a:ext cx="3360887" cy="426058"/>
          </a:xfrm>
          <a:prstGeom prst="snip2Diag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 dirty="0">
                <a:latin typeface="Agency FB" panose="020B0503020202020204" pitchFamily="34" charset="0"/>
                <a:ea typeface="微软雅黑 Light" panose="020B0502040204020203" pitchFamily="34" charset="-122"/>
                <a:sym typeface="Agency FB" panose="020B0503020202020204" pitchFamily="34" charset="0"/>
              </a:rPr>
              <a:t>汇报人：千小包子   时间：</a:t>
            </a:r>
            <a:r>
              <a:rPr lang="en-US" altLang="zh-CN" sz="100" dirty="0">
                <a:latin typeface="Agency FB" panose="020B0503020202020204" pitchFamily="34" charset="0"/>
                <a:ea typeface="微软雅黑 Light" panose="020B0502040204020203" pitchFamily="34" charset="-122"/>
                <a:sym typeface="Agency FB" panose="020B0503020202020204" pitchFamily="34" charset="0"/>
              </a:rPr>
              <a:t>XX</a:t>
            </a:r>
            <a:r>
              <a:rPr lang="zh-CN" altLang="en-US" sz="100" dirty="0">
                <a:latin typeface="Agency FB" panose="020B0503020202020204" pitchFamily="34" charset="0"/>
                <a:ea typeface="微软雅黑 Light" panose="020B0502040204020203" pitchFamily="34" charset="-122"/>
                <a:sym typeface="Agency FB" panose="020B0503020202020204" pitchFamily="34" charset="0"/>
              </a:rPr>
              <a:t>年</a:t>
            </a:r>
            <a:r>
              <a:rPr lang="en-US" altLang="zh-CN" sz="100" dirty="0">
                <a:latin typeface="Agency FB" panose="020B0503020202020204" pitchFamily="34" charset="0"/>
                <a:ea typeface="微软雅黑 Light" panose="020B0502040204020203" pitchFamily="34" charset="-122"/>
                <a:sym typeface="Agency FB" panose="020B0503020202020204" pitchFamily="34" charset="0"/>
              </a:rPr>
              <a:t>XX</a:t>
            </a:r>
            <a:r>
              <a:rPr lang="zh-CN" altLang="en-US" sz="100" dirty="0">
                <a:latin typeface="Agency FB" panose="020B0503020202020204" pitchFamily="34" charset="0"/>
                <a:ea typeface="微软雅黑 Light" panose="020B0502040204020203" pitchFamily="34" charset="-122"/>
                <a:sym typeface="Agency FB" panose="020B0503020202020204" pitchFamily="34" charset="0"/>
              </a:rPr>
              <a:t>月</a:t>
            </a:r>
          </a:p>
        </p:txBody>
      </p:sp>
      <p:sp>
        <p:nvSpPr>
          <p:cNvPr id="16" name="文本框 15"/>
          <p:cNvSpPr txBox="1"/>
          <p:nvPr/>
        </p:nvSpPr>
        <p:spPr>
          <a:xfrm>
            <a:off x="1889760" y="3651885"/>
            <a:ext cx="5755640" cy="368300"/>
          </a:xfrm>
          <a:prstGeom prst="rect">
            <a:avLst/>
          </a:prstGeom>
          <a:noFill/>
        </p:spPr>
        <p:txBody>
          <a:bodyPr wrap="square" rtlCol="0">
            <a:spAutoFit/>
          </a:bodyPr>
          <a:lstStyle/>
          <a:p>
            <a:pPr algn="ctr">
              <a:lnSpc>
                <a:spcPct val="150000"/>
              </a:lnSpc>
            </a:pPr>
            <a:r>
              <a:rPr lang="zh-CN" altLang="en-US" sz="1200" b="1" dirty="0">
                <a:solidFill>
                  <a:schemeClr val="tx1">
                    <a:lumMod val="75000"/>
                    <a:lumOff val="25000"/>
                  </a:schemeClr>
                </a:solidFill>
                <a:latin typeface="Agency FB" panose="020B0503020202020204" pitchFamily="34" charset="0"/>
                <a:ea typeface="微软雅黑 Light" panose="020B0502040204020203" pitchFamily="34" charset="-122"/>
                <a:cs typeface="+mn-ea"/>
                <a:sym typeface="Agency FB" panose="020B0503020202020204" pitchFamily="34" charset="0"/>
              </a:rPr>
              <a:t>点击此处更换文本，点击此处更换文本 ，点击此处更换文本点击此处更换文本</a:t>
            </a:r>
          </a:p>
        </p:txBody>
      </p:sp>
      <p:sp>
        <p:nvSpPr>
          <p:cNvPr id="17" name="文本框 16"/>
          <p:cNvSpPr txBox="1"/>
          <p:nvPr/>
        </p:nvSpPr>
        <p:spPr>
          <a:xfrm>
            <a:off x="3609206" y="807182"/>
            <a:ext cx="1928128" cy="1614805"/>
          </a:xfrm>
          <a:prstGeom prst="rect">
            <a:avLst/>
          </a:prstGeom>
          <a:noFill/>
          <a:ln>
            <a:solidFill>
              <a:schemeClr val="accent1"/>
            </a:solidFill>
          </a:ln>
        </p:spPr>
        <p:txBody>
          <a:bodyPr wrap="square" rtlCol="0">
            <a:spAutoFit/>
          </a:bodyPr>
          <a:lstStyle/>
          <a:p>
            <a:pPr algn="ctr"/>
            <a:r>
              <a:rPr lang="en-US" altLang="zh-CN" sz="4950" spc="600" dirty="0">
                <a:solidFill>
                  <a:schemeClr val="accent1"/>
                </a:solidFill>
                <a:latin typeface="Agency FB" panose="020B0503020202020204" pitchFamily="34" charset="0"/>
                <a:ea typeface="微软雅黑 Light" panose="020B0502040204020203" pitchFamily="34" charset="-122"/>
                <a:sym typeface="Agency FB" panose="020B0503020202020204" pitchFamily="34" charset="0"/>
              </a:rPr>
              <a:t>2020X</a:t>
            </a:r>
          </a:p>
        </p:txBody>
      </p:sp>
      <p:sp>
        <p:nvSpPr>
          <p:cNvPr id="18" name="文本框 17"/>
          <p:cNvSpPr txBox="1"/>
          <p:nvPr/>
        </p:nvSpPr>
        <p:spPr>
          <a:xfrm>
            <a:off x="3921125" y="3091815"/>
            <a:ext cx="1731645" cy="368300"/>
          </a:xfrm>
          <a:prstGeom prst="rect">
            <a:avLst/>
          </a:prstGeom>
          <a:noFill/>
        </p:spPr>
        <p:txBody>
          <a:bodyPr wrap="square" rtlCol="0">
            <a:spAutoFit/>
          </a:bodyPr>
          <a:lstStyle/>
          <a:p>
            <a:r>
              <a:rPr lang="zh-CN" altLang="en-US" b="1">
                <a:solidFill>
                  <a:schemeClr val="bg1"/>
                </a:solidFill>
              </a:rPr>
              <a:t>汇报人：</a:t>
            </a:r>
            <a:r>
              <a:rPr lang="en-US" altLang="zh-CN" b="1">
                <a:solidFill>
                  <a:schemeClr val="bg1"/>
                </a:solidFill>
              </a:rPr>
              <a:t>xiazaii</a:t>
            </a:r>
            <a:endParaRPr lang="zh-CN" altLang="en-US" b="1">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25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500"/>
                                        <p:tgtEl>
                                          <p:spTgt spid="14"/>
                                        </p:tgtEl>
                                      </p:cBhvr>
                                    </p:animEffect>
                                  </p:childTnLst>
                                </p:cTn>
                              </p:par>
                            </p:childTnLst>
                          </p:cTn>
                        </p:par>
                        <p:par>
                          <p:cTn id="16" fill="hold">
                            <p:stCondLst>
                              <p:cond delay="500"/>
                            </p:stCondLst>
                            <p:childTnLst>
                              <p:par>
                                <p:cTn id="17" presetID="42" presetClass="entr" presetSubtype="0"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anim calcmode="lin" valueType="num">
                                      <p:cBhvr>
                                        <p:cTn id="20" dur="500" fill="hold"/>
                                        <p:tgtEl>
                                          <p:spTgt spid="15"/>
                                        </p:tgtEl>
                                        <p:attrNameLst>
                                          <p:attrName>ppt_x</p:attrName>
                                        </p:attrNameLst>
                                      </p:cBhvr>
                                      <p:tavLst>
                                        <p:tav tm="0">
                                          <p:val>
                                            <p:strVal val="#ppt_x"/>
                                          </p:val>
                                        </p:tav>
                                        <p:tav tm="100000">
                                          <p:val>
                                            <p:strVal val="#ppt_x"/>
                                          </p:val>
                                        </p:tav>
                                      </p:tavLst>
                                    </p:anim>
                                    <p:anim calcmode="lin" valueType="num">
                                      <p:cBhvr>
                                        <p:cTn id="21" dur="500" fill="hold"/>
                                        <p:tgtEl>
                                          <p:spTgt spid="15"/>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42" presetClass="entr" presetSubtype="0"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anim calcmode="lin" valueType="num">
                                      <p:cBhvr>
                                        <p:cTn id="26" dur="500" fill="hold"/>
                                        <p:tgtEl>
                                          <p:spTgt spid="16"/>
                                        </p:tgtEl>
                                        <p:attrNameLst>
                                          <p:attrName>ppt_x</p:attrName>
                                        </p:attrNameLst>
                                      </p:cBhvr>
                                      <p:tavLst>
                                        <p:tav tm="0">
                                          <p:val>
                                            <p:strVal val="#ppt_x"/>
                                          </p:val>
                                        </p:tav>
                                        <p:tav tm="100000">
                                          <p:val>
                                            <p:strVal val="#ppt_x"/>
                                          </p:val>
                                        </p:tav>
                                      </p:tavLst>
                                    </p:anim>
                                    <p:anim calcmode="lin" valueType="num">
                                      <p:cBhvr>
                                        <p:cTn id="27" dur="5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bldLvl="0" animBg="1"/>
      <p:bldP spid="16" grpId="0"/>
      <p:bldP spid="17"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6"/>
          <p:cNvSpPr/>
          <p:nvPr/>
        </p:nvSpPr>
        <p:spPr bwMode="auto">
          <a:xfrm>
            <a:off x="1537434" y="1398447"/>
            <a:ext cx="1296130" cy="1820402"/>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2">
              <a:alpha val="90000"/>
            </a:schemeClr>
          </a:solidFill>
          <a:ln>
            <a:noFill/>
          </a:ln>
        </p:spPr>
        <p:txBody>
          <a:bodyPr vert="horz" wrap="square" lIns="79404" tIns="39703" rIns="79404" bIns="39703" numCol="1" anchor="t" anchorCtr="0" compatLnSpc="1"/>
          <a:lstStyle/>
          <a:p>
            <a:pP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Freeform 6"/>
          <p:cNvSpPr/>
          <p:nvPr/>
        </p:nvSpPr>
        <p:spPr bwMode="auto">
          <a:xfrm>
            <a:off x="2786111" y="1398447"/>
            <a:ext cx="1296130" cy="1820402"/>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4">
              <a:alpha val="90000"/>
            </a:schemeClr>
          </a:solidFill>
          <a:ln>
            <a:noFill/>
          </a:ln>
        </p:spPr>
        <p:txBody>
          <a:bodyPr vert="horz" wrap="square" lIns="79404" tIns="39703" rIns="79404" bIns="39703" numCol="1" anchor="t" anchorCtr="0" compatLnSpc="1"/>
          <a:lstStyle/>
          <a:p>
            <a:pP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6"/>
          <p:cNvSpPr/>
          <p:nvPr/>
        </p:nvSpPr>
        <p:spPr bwMode="auto">
          <a:xfrm>
            <a:off x="1136249" y="2081098"/>
            <a:ext cx="987527" cy="1137752"/>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1">
              <a:alpha val="90000"/>
            </a:schemeClr>
          </a:solidFill>
          <a:ln>
            <a:noFill/>
          </a:ln>
        </p:spPr>
        <p:txBody>
          <a:bodyPr vert="horz" wrap="square" lIns="79404" tIns="39703" rIns="79404" bIns="39703" numCol="1" anchor="t" anchorCtr="0" compatLnSpc="1"/>
          <a:lstStyle/>
          <a:p>
            <a:pP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Freeform 6"/>
          <p:cNvSpPr/>
          <p:nvPr/>
        </p:nvSpPr>
        <p:spPr bwMode="auto">
          <a:xfrm>
            <a:off x="2123776" y="1170899"/>
            <a:ext cx="1458146" cy="2047952"/>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3">
              <a:alpha val="90000"/>
            </a:schemeClr>
          </a:solidFill>
          <a:ln>
            <a:noFill/>
          </a:ln>
        </p:spPr>
        <p:txBody>
          <a:bodyPr vert="horz" wrap="square" lIns="79404" tIns="39703" rIns="79404" bIns="39703" numCol="1" anchor="t" anchorCtr="0" compatLnSpc="1"/>
          <a:lstStyle/>
          <a:p>
            <a:pP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Freeform 6"/>
          <p:cNvSpPr/>
          <p:nvPr/>
        </p:nvSpPr>
        <p:spPr bwMode="auto">
          <a:xfrm>
            <a:off x="3447847" y="1714607"/>
            <a:ext cx="1296130" cy="1504243"/>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5">
              <a:alpha val="90000"/>
            </a:schemeClr>
          </a:solidFill>
          <a:ln>
            <a:noFill/>
          </a:ln>
        </p:spPr>
        <p:txBody>
          <a:bodyPr vert="horz" wrap="square" lIns="79404" tIns="39703" rIns="79404" bIns="39703" numCol="1" anchor="t" anchorCtr="0" compatLnSpc="1"/>
          <a:lstStyle/>
          <a:p>
            <a:pP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Freeform 6"/>
          <p:cNvSpPr/>
          <p:nvPr/>
        </p:nvSpPr>
        <p:spPr bwMode="auto">
          <a:xfrm>
            <a:off x="4060671" y="1398447"/>
            <a:ext cx="1296130" cy="1820402"/>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6">
              <a:alpha val="90000"/>
            </a:schemeClr>
          </a:solidFill>
          <a:ln>
            <a:noFill/>
          </a:ln>
        </p:spPr>
        <p:txBody>
          <a:bodyPr vert="horz" wrap="square" lIns="79404" tIns="39703" rIns="79404" bIns="39703" numCol="1" anchor="t" anchorCtr="0" compatLnSpc="1"/>
          <a:lstStyle/>
          <a:p>
            <a:pP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Freeform 6"/>
          <p:cNvSpPr/>
          <p:nvPr/>
        </p:nvSpPr>
        <p:spPr bwMode="auto">
          <a:xfrm>
            <a:off x="4862706" y="2081098"/>
            <a:ext cx="987527" cy="1137752"/>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1">
              <a:alpha val="90000"/>
            </a:schemeClr>
          </a:solidFill>
          <a:ln>
            <a:noFill/>
          </a:ln>
        </p:spPr>
        <p:txBody>
          <a:bodyPr vert="horz" wrap="square" lIns="79404" tIns="39703" rIns="79404" bIns="39703" numCol="1" anchor="t" anchorCtr="0" compatLnSpc="1"/>
          <a:lstStyle/>
          <a:p>
            <a:pP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Freeform 6"/>
          <p:cNvSpPr/>
          <p:nvPr/>
        </p:nvSpPr>
        <p:spPr bwMode="auto">
          <a:xfrm>
            <a:off x="5369071" y="1398447"/>
            <a:ext cx="1296130" cy="1820402"/>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2">
              <a:alpha val="90000"/>
            </a:schemeClr>
          </a:solidFill>
          <a:ln>
            <a:noFill/>
          </a:ln>
        </p:spPr>
        <p:txBody>
          <a:bodyPr vert="horz" wrap="square" lIns="79404" tIns="39703" rIns="79404" bIns="39703" numCol="1" anchor="t" anchorCtr="0" compatLnSpc="1"/>
          <a:lstStyle/>
          <a:p>
            <a:pP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Freeform 6"/>
          <p:cNvSpPr/>
          <p:nvPr/>
        </p:nvSpPr>
        <p:spPr bwMode="auto">
          <a:xfrm>
            <a:off x="6704692" y="1398447"/>
            <a:ext cx="1296130" cy="1820402"/>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4">
              <a:alpha val="90000"/>
            </a:schemeClr>
          </a:solidFill>
          <a:ln>
            <a:noFill/>
          </a:ln>
        </p:spPr>
        <p:txBody>
          <a:bodyPr vert="horz" wrap="square" lIns="79404" tIns="39703" rIns="79404" bIns="39703" numCol="1" anchor="t" anchorCtr="0" compatLnSpc="1"/>
          <a:lstStyle/>
          <a:p>
            <a:pP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Freeform 6"/>
          <p:cNvSpPr/>
          <p:nvPr/>
        </p:nvSpPr>
        <p:spPr bwMode="auto">
          <a:xfrm>
            <a:off x="5981307" y="1170899"/>
            <a:ext cx="1458146" cy="2047952"/>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3">
              <a:alpha val="90000"/>
            </a:schemeClr>
          </a:solidFill>
          <a:ln>
            <a:noFill/>
          </a:ln>
        </p:spPr>
        <p:txBody>
          <a:bodyPr vert="horz" wrap="square" lIns="79404" tIns="39703" rIns="79404" bIns="39703" numCol="1" anchor="t" anchorCtr="0" compatLnSpc="1"/>
          <a:lstStyle/>
          <a:p>
            <a:pP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5" name="Group 136"/>
          <p:cNvGrpSpPr/>
          <p:nvPr/>
        </p:nvGrpSpPr>
        <p:grpSpPr>
          <a:xfrm>
            <a:off x="1218362" y="3336445"/>
            <a:ext cx="769338" cy="658426"/>
            <a:chOff x="795068" y="3281022"/>
            <a:chExt cx="885905" cy="758045"/>
          </a:xfrm>
        </p:grpSpPr>
        <p:sp>
          <p:nvSpPr>
            <p:cNvPr id="57" name="Oval 56"/>
            <p:cNvSpPr>
              <a:spLocks noChangeAspect="1"/>
            </p:cNvSpPr>
            <p:nvPr/>
          </p:nvSpPr>
          <p:spPr>
            <a:xfrm>
              <a:off x="1088218" y="3281022"/>
              <a:ext cx="200183" cy="194452"/>
            </a:xfrm>
            <a:prstGeom prst="ellips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7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9" name="Group 120"/>
            <p:cNvGrpSpPr/>
            <p:nvPr/>
          </p:nvGrpSpPr>
          <p:grpSpPr>
            <a:xfrm>
              <a:off x="795068" y="3475474"/>
              <a:ext cx="885905" cy="563593"/>
              <a:chOff x="852675" y="3705902"/>
              <a:chExt cx="885905" cy="563593"/>
            </a:xfrm>
          </p:grpSpPr>
          <p:sp>
            <p:nvSpPr>
              <p:cNvPr id="59" name="TextBox 58"/>
              <p:cNvSpPr txBox="1"/>
              <p:nvPr/>
            </p:nvSpPr>
            <p:spPr>
              <a:xfrm>
                <a:off x="852675" y="4056918"/>
                <a:ext cx="885905" cy="212577"/>
              </a:xfrm>
              <a:prstGeom prst="rect">
                <a:avLst/>
              </a:prstGeom>
              <a:noFill/>
            </p:spPr>
            <p:txBody>
              <a:bodyPr wrap="none" lIns="0" tIns="0" rIns="0" bIns="0" rtlCol="0" anchor="t">
                <a:spAutoFit/>
              </a:bodyPr>
              <a:lstStyle/>
              <a:p>
                <a:pPr algn="ctr">
                  <a:lnSpc>
                    <a:spcPct val="120000"/>
                  </a:lnSpc>
                </a:pPr>
                <a:r>
                  <a:rPr lang="zh-CN" altLang="en-US" sz="10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替换文字内容</a:t>
                </a:r>
                <a:endParaRPr lang="en-US" sz="7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60" name="Straight Connector 59"/>
              <p:cNvCxnSpPr/>
              <p:nvPr/>
            </p:nvCxnSpPr>
            <p:spPr>
              <a:xfrm>
                <a:off x="1246034" y="3705902"/>
                <a:ext cx="0" cy="342098"/>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grpSp>
      <p:grpSp>
        <p:nvGrpSpPr>
          <p:cNvPr id="10" name="Group 137"/>
          <p:cNvGrpSpPr/>
          <p:nvPr/>
        </p:nvGrpSpPr>
        <p:grpSpPr>
          <a:xfrm>
            <a:off x="1859958" y="3336439"/>
            <a:ext cx="769338" cy="940822"/>
            <a:chOff x="1452413" y="3281022"/>
            <a:chExt cx="885908" cy="1083169"/>
          </a:xfrm>
        </p:grpSpPr>
        <p:sp>
          <p:nvSpPr>
            <p:cNvPr id="62" name="Oval 61"/>
            <p:cNvSpPr>
              <a:spLocks noChangeAspect="1"/>
            </p:cNvSpPr>
            <p:nvPr/>
          </p:nvSpPr>
          <p:spPr>
            <a:xfrm>
              <a:off x="1744938" y="3281022"/>
              <a:ext cx="200183" cy="194452"/>
            </a:xfrm>
            <a:prstGeom prst="ellipse">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7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2" name="Group 107"/>
            <p:cNvGrpSpPr/>
            <p:nvPr/>
          </p:nvGrpSpPr>
          <p:grpSpPr>
            <a:xfrm>
              <a:off x="1452413" y="3475474"/>
              <a:ext cx="885908" cy="888717"/>
              <a:chOff x="1501209" y="3705902"/>
              <a:chExt cx="885908" cy="888717"/>
            </a:xfrm>
          </p:grpSpPr>
          <p:cxnSp>
            <p:nvCxnSpPr>
              <p:cNvPr id="64" name="Straight Connector 63"/>
              <p:cNvCxnSpPr/>
              <p:nvPr/>
            </p:nvCxnSpPr>
            <p:spPr>
              <a:xfrm>
                <a:off x="1893825" y="3705902"/>
                <a:ext cx="0" cy="651665"/>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1501209" y="4382042"/>
                <a:ext cx="885908" cy="212577"/>
              </a:xfrm>
              <a:prstGeom prst="rect">
                <a:avLst/>
              </a:prstGeom>
              <a:noFill/>
            </p:spPr>
            <p:txBody>
              <a:bodyPr wrap="none" lIns="0" tIns="0" rIns="0" bIns="0" rtlCol="0" anchor="t">
                <a:spAutoFit/>
              </a:bodyPr>
              <a:lstStyle/>
              <a:p>
                <a:pPr algn="ctr">
                  <a:lnSpc>
                    <a:spcPct val="120000"/>
                  </a:lnSpc>
                </a:pPr>
                <a:r>
                  <a:rPr lang="zh-CN" altLang="en-US" sz="10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替换文字内容</a:t>
                </a:r>
                <a:endParaRPr lang="en-US" sz="10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13" name="Group 136"/>
          <p:cNvGrpSpPr/>
          <p:nvPr/>
        </p:nvGrpSpPr>
        <p:grpSpPr>
          <a:xfrm>
            <a:off x="2501553" y="3336442"/>
            <a:ext cx="769338" cy="658429"/>
            <a:chOff x="795071" y="3281022"/>
            <a:chExt cx="885908" cy="758049"/>
          </a:xfrm>
        </p:grpSpPr>
        <p:sp>
          <p:nvSpPr>
            <p:cNvPr id="102" name="Oval 101"/>
            <p:cNvSpPr>
              <a:spLocks noChangeAspect="1"/>
            </p:cNvSpPr>
            <p:nvPr/>
          </p:nvSpPr>
          <p:spPr>
            <a:xfrm>
              <a:off x="1088218" y="3281022"/>
              <a:ext cx="200183" cy="194452"/>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7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4" name="Group 120"/>
            <p:cNvGrpSpPr/>
            <p:nvPr/>
          </p:nvGrpSpPr>
          <p:grpSpPr>
            <a:xfrm>
              <a:off x="795071" y="3475474"/>
              <a:ext cx="885908" cy="563597"/>
              <a:chOff x="852678" y="3705902"/>
              <a:chExt cx="885908" cy="563597"/>
            </a:xfrm>
          </p:grpSpPr>
          <p:sp>
            <p:nvSpPr>
              <p:cNvPr id="104" name="TextBox 103"/>
              <p:cNvSpPr txBox="1"/>
              <p:nvPr/>
            </p:nvSpPr>
            <p:spPr>
              <a:xfrm>
                <a:off x="852678" y="4056922"/>
                <a:ext cx="885908" cy="212577"/>
              </a:xfrm>
              <a:prstGeom prst="rect">
                <a:avLst/>
              </a:prstGeom>
              <a:noFill/>
            </p:spPr>
            <p:txBody>
              <a:bodyPr wrap="none" lIns="0" tIns="0" rIns="0" bIns="0" rtlCol="0" anchor="t">
                <a:spAutoFit/>
              </a:bodyPr>
              <a:lstStyle/>
              <a:p>
                <a:pPr algn="ctr">
                  <a:lnSpc>
                    <a:spcPct val="120000"/>
                  </a:lnSpc>
                </a:pPr>
                <a:r>
                  <a:rPr lang="zh-CN" altLang="en-US" sz="10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替换文字内容</a:t>
                </a:r>
                <a:endParaRPr lang="en-US" sz="10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105" name="Straight Connector 104"/>
              <p:cNvCxnSpPr/>
              <p:nvPr/>
            </p:nvCxnSpPr>
            <p:spPr>
              <a:xfrm>
                <a:off x="1246034" y="3705902"/>
                <a:ext cx="0" cy="342098"/>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grpSp>
      <p:grpSp>
        <p:nvGrpSpPr>
          <p:cNvPr id="15" name="Group 137"/>
          <p:cNvGrpSpPr/>
          <p:nvPr/>
        </p:nvGrpSpPr>
        <p:grpSpPr>
          <a:xfrm>
            <a:off x="3143149" y="3336439"/>
            <a:ext cx="769338" cy="940822"/>
            <a:chOff x="1452413" y="3281022"/>
            <a:chExt cx="885908" cy="1083169"/>
          </a:xfrm>
        </p:grpSpPr>
        <p:sp>
          <p:nvSpPr>
            <p:cNvPr id="107" name="Oval 106"/>
            <p:cNvSpPr>
              <a:spLocks noChangeAspect="1"/>
            </p:cNvSpPr>
            <p:nvPr/>
          </p:nvSpPr>
          <p:spPr>
            <a:xfrm>
              <a:off x="1744938" y="3281022"/>
              <a:ext cx="200183" cy="194452"/>
            </a:xfrm>
            <a:prstGeom prst="ellipse">
              <a:avLst/>
            </a:prstGeom>
            <a:solidFill>
              <a:schemeClr val="accent4">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7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6" name="Group 107"/>
            <p:cNvGrpSpPr/>
            <p:nvPr/>
          </p:nvGrpSpPr>
          <p:grpSpPr>
            <a:xfrm>
              <a:off x="1452413" y="3475474"/>
              <a:ext cx="885908" cy="888717"/>
              <a:chOff x="1501209" y="3705902"/>
              <a:chExt cx="885908" cy="888717"/>
            </a:xfrm>
          </p:grpSpPr>
          <p:cxnSp>
            <p:nvCxnSpPr>
              <p:cNvPr id="109" name="Straight Connector 108"/>
              <p:cNvCxnSpPr/>
              <p:nvPr/>
            </p:nvCxnSpPr>
            <p:spPr>
              <a:xfrm>
                <a:off x="1893825" y="3705902"/>
                <a:ext cx="0" cy="651665"/>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10" name="TextBox 109"/>
              <p:cNvSpPr txBox="1"/>
              <p:nvPr/>
            </p:nvSpPr>
            <p:spPr>
              <a:xfrm>
                <a:off x="1501209" y="4382042"/>
                <a:ext cx="885908" cy="212577"/>
              </a:xfrm>
              <a:prstGeom prst="rect">
                <a:avLst/>
              </a:prstGeom>
              <a:noFill/>
            </p:spPr>
            <p:txBody>
              <a:bodyPr wrap="none" lIns="0" tIns="0" rIns="0" bIns="0" rtlCol="0" anchor="t">
                <a:spAutoFit/>
              </a:bodyPr>
              <a:lstStyle/>
              <a:p>
                <a:pPr algn="ctr">
                  <a:lnSpc>
                    <a:spcPct val="120000"/>
                  </a:lnSpc>
                </a:pPr>
                <a:r>
                  <a:rPr lang="zh-CN" altLang="en-US" sz="10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替换文字内容</a:t>
                </a:r>
                <a:endParaRPr lang="en-US" sz="10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18" name="Group 136"/>
          <p:cNvGrpSpPr/>
          <p:nvPr/>
        </p:nvGrpSpPr>
        <p:grpSpPr>
          <a:xfrm>
            <a:off x="3784745" y="3336442"/>
            <a:ext cx="769338" cy="658429"/>
            <a:chOff x="795071" y="3281022"/>
            <a:chExt cx="885908" cy="758049"/>
          </a:xfrm>
        </p:grpSpPr>
        <p:sp>
          <p:nvSpPr>
            <p:cNvPr id="112" name="Oval 111"/>
            <p:cNvSpPr>
              <a:spLocks noChangeAspect="1"/>
            </p:cNvSpPr>
            <p:nvPr/>
          </p:nvSpPr>
          <p:spPr>
            <a:xfrm>
              <a:off x="1088218" y="3281022"/>
              <a:ext cx="200183" cy="194452"/>
            </a:xfrm>
            <a:prstGeom prst="ellipse">
              <a:avLst/>
            </a:prstGeom>
            <a:solidFill>
              <a:schemeClr val="accent5">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7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9" name="Group 120"/>
            <p:cNvGrpSpPr/>
            <p:nvPr/>
          </p:nvGrpSpPr>
          <p:grpSpPr>
            <a:xfrm>
              <a:off x="795071" y="3475474"/>
              <a:ext cx="885908" cy="563597"/>
              <a:chOff x="852678" y="3705902"/>
              <a:chExt cx="885908" cy="563597"/>
            </a:xfrm>
          </p:grpSpPr>
          <p:sp>
            <p:nvSpPr>
              <p:cNvPr id="114" name="TextBox 113"/>
              <p:cNvSpPr txBox="1"/>
              <p:nvPr/>
            </p:nvSpPr>
            <p:spPr>
              <a:xfrm>
                <a:off x="852678" y="4056922"/>
                <a:ext cx="885908" cy="212577"/>
              </a:xfrm>
              <a:prstGeom prst="rect">
                <a:avLst/>
              </a:prstGeom>
              <a:noFill/>
            </p:spPr>
            <p:txBody>
              <a:bodyPr wrap="none" lIns="0" tIns="0" rIns="0" bIns="0" rtlCol="0" anchor="t">
                <a:spAutoFit/>
              </a:bodyPr>
              <a:lstStyle/>
              <a:p>
                <a:pPr algn="ctr">
                  <a:lnSpc>
                    <a:spcPct val="120000"/>
                  </a:lnSpc>
                </a:pPr>
                <a:r>
                  <a:rPr lang="zh-CN" altLang="en-US" sz="10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替换文字内容</a:t>
                </a:r>
                <a:endParaRPr lang="en-US" sz="10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115" name="Straight Connector 114"/>
              <p:cNvCxnSpPr/>
              <p:nvPr/>
            </p:nvCxnSpPr>
            <p:spPr>
              <a:xfrm>
                <a:off x="1246034" y="3705902"/>
                <a:ext cx="0" cy="342098"/>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grpSp>
      <p:grpSp>
        <p:nvGrpSpPr>
          <p:cNvPr id="20" name="Group 137"/>
          <p:cNvGrpSpPr/>
          <p:nvPr/>
        </p:nvGrpSpPr>
        <p:grpSpPr>
          <a:xfrm>
            <a:off x="4426340" y="3336439"/>
            <a:ext cx="769338" cy="940822"/>
            <a:chOff x="1452413" y="3281022"/>
            <a:chExt cx="885908" cy="1083169"/>
          </a:xfrm>
        </p:grpSpPr>
        <p:sp>
          <p:nvSpPr>
            <p:cNvPr id="117" name="Oval 116"/>
            <p:cNvSpPr>
              <a:spLocks noChangeAspect="1"/>
            </p:cNvSpPr>
            <p:nvPr/>
          </p:nvSpPr>
          <p:spPr>
            <a:xfrm>
              <a:off x="1744938" y="3281022"/>
              <a:ext cx="200183" cy="194452"/>
            </a:xfrm>
            <a:prstGeom prst="ellipse">
              <a:avLst/>
            </a:prstGeom>
            <a:solidFill>
              <a:schemeClr val="accent6">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7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1" name="Group 107"/>
            <p:cNvGrpSpPr/>
            <p:nvPr/>
          </p:nvGrpSpPr>
          <p:grpSpPr>
            <a:xfrm>
              <a:off x="1452413" y="3475474"/>
              <a:ext cx="885908" cy="888717"/>
              <a:chOff x="1501209" y="3705902"/>
              <a:chExt cx="885908" cy="888717"/>
            </a:xfrm>
          </p:grpSpPr>
          <p:cxnSp>
            <p:nvCxnSpPr>
              <p:cNvPr id="119" name="Straight Connector 118"/>
              <p:cNvCxnSpPr/>
              <p:nvPr/>
            </p:nvCxnSpPr>
            <p:spPr>
              <a:xfrm>
                <a:off x="1893825" y="3705902"/>
                <a:ext cx="0" cy="651665"/>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20" name="TextBox 119"/>
              <p:cNvSpPr txBox="1"/>
              <p:nvPr/>
            </p:nvSpPr>
            <p:spPr>
              <a:xfrm>
                <a:off x="1501209" y="4382042"/>
                <a:ext cx="885908" cy="212577"/>
              </a:xfrm>
              <a:prstGeom prst="rect">
                <a:avLst/>
              </a:prstGeom>
              <a:noFill/>
            </p:spPr>
            <p:txBody>
              <a:bodyPr wrap="none" lIns="0" tIns="0" rIns="0" bIns="0" rtlCol="0" anchor="t">
                <a:spAutoFit/>
              </a:bodyPr>
              <a:lstStyle/>
              <a:p>
                <a:pPr algn="ctr">
                  <a:lnSpc>
                    <a:spcPct val="120000"/>
                  </a:lnSpc>
                </a:pPr>
                <a:r>
                  <a:rPr lang="zh-CN" altLang="en-US" sz="10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替换文字内容</a:t>
                </a:r>
                <a:endParaRPr lang="en-US" sz="10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23" name="Group 136"/>
          <p:cNvGrpSpPr/>
          <p:nvPr/>
        </p:nvGrpSpPr>
        <p:grpSpPr>
          <a:xfrm>
            <a:off x="5067938" y="3336442"/>
            <a:ext cx="769338" cy="658429"/>
            <a:chOff x="795071" y="3281022"/>
            <a:chExt cx="885908" cy="758049"/>
          </a:xfrm>
        </p:grpSpPr>
        <p:sp>
          <p:nvSpPr>
            <p:cNvPr id="122" name="Oval 121"/>
            <p:cNvSpPr>
              <a:spLocks noChangeAspect="1"/>
            </p:cNvSpPr>
            <p:nvPr/>
          </p:nvSpPr>
          <p:spPr>
            <a:xfrm>
              <a:off x="1088218" y="3281022"/>
              <a:ext cx="200183" cy="194452"/>
            </a:xfrm>
            <a:prstGeom prst="ellips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7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4" name="Group 120"/>
            <p:cNvGrpSpPr/>
            <p:nvPr/>
          </p:nvGrpSpPr>
          <p:grpSpPr>
            <a:xfrm>
              <a:off x="795071" y="3475474"/>
              <a:ext cx="885908" cy="563597"/>
              <a:chOff x="852678" y="3705902"/>
              <a:chExt cx="885908" cy="563597"/>
            </a:xfrm>
          </p:grpSpPr>
          <p:sp>
            <p:nvSpPr>
              <p:cNvPr id="124" name="TextBox 123"/>
              <p:cNvSpPr txBox="1"/>
              <p:nvPr/>
            </p:nvSpPr>
            <p:spPr>
              <a:xfrm>
                <a:off x="852678" y="4056922"/>
                <a:ext cx="885908" cy="212577"/>
              </a:xfrm>
              <a:prstGeom prst="rect">
                <a:avLst/>
              </a:prstGeom>
              <a:noFill/>
            </p:spPr>
            <p:txBody>
              <a:bodyPr wrap="none" lIns="0" tIns="0" rIns="0" bIns="0" rtlCol="0" anchor="t">
                <a:spAutoFit/>
              </a:bodyPr>
              <a:lstStyle/>
              <a:p>
                <a:pPr algn="ctr">
                  <a:lnSpc>
                    <a:spcPct val="120000"/>
                  </a:lnSpc>
                </a:pPr>
                <a:r>
                  <a:rPr lang="zh-CN" altLang="en-US" sz="10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替换文字内容</a:t>
                </a:r>
                <a:endParaRPr lang="en-US" sz="10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125" name="Straight Connector 124"/>
              <p:cNvCxnSpPr/>
              <p:nvPr/>
            </p:nvCxnSpPr>
            <p:spPr>
              <a:xfrm>
                <a:off x="1246034" y="3705902"/>
                <a:ext cx="0" cy="342098"/>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grpSp>
      <p:grpSp>
        <p:nvGrpSpPr>
          <p:cNvPr id="25" name="Group 137"/>
          <p:cNvGrpSpPr/>
          <p:nvPr/>
        </p:nvGrpSpPr>
        <p:grpSpPr>
          <a:xfrm>
            <a:off x="5709532" y="3336439"/>
            <a:ext cx="769338" cy="940822"/>
            <a:chOff x="1452413" y="3281022"/>
            <a:chExt cx="885908" cy="1083169"/>
          </a:xfrm>
        </p:grpSpPr>
        <p:sp>
          <p:nvSpPr>
            <p:cNvPr id="127" name="Oval 126"/>
            <p:cNvSpPr>
              <a:spLocks noChangeAspect="1"/>
            </p:cNvSpPr>
            <p:nvPr/>
          </p:nvSpPr>
          <p:spPr>
            <a:xfrm>
              <a:off x="1744938" y="3281022"/>
              <a:ext cx="200183" cy="194452"/>
            </a:xfrm>
            <a:prstGeom prst="ellipse">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7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6" name="Group 127"/>
            <p:cNvGrpSpPr/>
            <p:nvPr/>
          </p:nvGrpSpPr>
          <p:grpSpPr>
            <a:xfrm>
              <a:off x="1452413" y="3475474"/>
              <a:ext cx="885908" cy="888717"/>
              <a:chOff x="1501209" y="3705902"/>
              <a:chExt cx="885908" cy="888717"/>
            </a:xfrm>
          </p:grpSpPr>
          <p:cxnSp>
            <p:nvCxnSpPr>
              <p:cNvPr id="129" name="Straight Connector 128"/>
              <p:cNvCxnSpPr/>
              <p:nvPr/>
            </p:nvCxnSpPr>
            <p:spPr>
              <a:xfrm>
                <a:off x="1893825" y="3705902"/>
                <a:ext cx="0" cy="651665"/>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0" name="TextBox 129"/>
              <p:cNvSpPr txBox="1"/>
              <p:nvPr/>
            </p:nvSpPr>
            <p:spPr>
              <a:xfrm>
                <a:off x="1501209" y="4382042"/>
                <a:ext cx="885908" cy="212577"/>
              </a:xfrm>
              <a:prstGeom prst="rect">
                <a:avLst/>
              </a:prstGeom>
              <a:noFill/>
            </p:spPr>
            <p:txBody>
              <a:bodyPr wrap="none" lIns="0" tIns="0" rIns="0" bIns="0" rtlCol="0" anchor="t">
                <a:spAutoFit/>
              </a:bodyPr>
              <a:lstStyle/>
              <a:p>
                <a:pPr algn="ctr">
                  <a:lnSpc>
                    <a:spcPct val="120000"/>
                  </a:lnSpc>
                </a:pPr>
                <a:r>
                  <a:rPr lang="zh-CN" altLang="en-US" sz="10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替换文字内容</a:t>
                </a:r>
                <a:endParaRPr lang="en-US" sz="10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33" name="Group 136"/>
          <p:cNvGrpSpPr/>
          <p:nvPr/>
        </p:nvGrpSpPr>
        <p:grpSpPr>
          <a:xfrm>
            <a:off x="6351128" y="3336442"/>
            <a:ext cx="769338" cy="658429"/>
            <a:chOff x="795071" y="3281022"/>
            <a:chExt cx="885908" cy="758049"/>
          </a:xfrm>
        </p:grpSpPr>
        <p:sp>
          <p:nvSpPr>
            <p:cNvPr id="132" name="Oval 131"/>
            <p:cNvSpPr>
              <a:spLocks noChangeAspect="1"/>
            </p:cNvSpPr>
            <p:nvPr/>
          </p:nvSpPr>
          <p:spPr>
            <a:xfrm>
              <a:off x="1088218" y="3281022"/>
              <a:ext cx="200183" cy="194452"/>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7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5" name="Group 120"/>
            <p:cNvGrpSpPr/>
            <p:nvPr/>
          </p:nvGrpSpPr>
          <p:grpSpPr>
            <a:xfrm>
              <a:off x="795071" y="3475474"/>
              <a:ext cx="885908" cy="563597"/>
              <a:chOff x="852678" y="3705902"/>
              <a:chExt cx="885908" cy="563597"/>
            </a:xfrm>
          </p:grpSpPr>
          <p:sp>
            <p:nvSpPr>
              <p:cNvPr id="134" name="TextBox 133"/>
              <p:cNvSpPr txBox="1"/>
              <p:nvPr/>
            </p:nvSpPr>
            <p:spPr>
              <a:xfrm>
                <a:off x="852678" y="4056922"/>
                <a:ext cx="885908" cy="212577"/>
              </a:xfrm>
              <a:prstGeom prst="rect">
                <a:avLst/>
              </a:prstGeom>
              <a:noFill/>
            </p:spPr>
            <p:txBody>
              <a:bodyPr wrap="none" lIns="0" tIns="0" rIns="0" bIns="0" rtlCol="0" anchor="t">
                <a:spAutoFit/>
              </a:bodyPr>
              <a:lstStyle/>
              <a:p>
                <a:pPr algn="ctr">
                  <a:lnSpc>
                    <a:spcPct val="120000"/>
                  </a:lnSpc>
                </a:pPr>
                <a:r>
                  <a:rPr lang="zh-CN" altLang="en-US" sz="10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替换文字内容</a:t>
                </a:r>
                <a:endParaRPr lang="en-US" sz="10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135" name="Straight Connector 134"/>
              <p:cNvCxnSpPr/>
              <p:nvPr/>
            </p:nvCxnSpPr>
            <p:spPr>
              <a:xfrm>
                <a:off x="1246034" y="3705902"/>
                <a:ext cx="0" cy="342098"/>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grpSp>
      <p:grpSp>
        <p:nvGrpSpPr>
          <p:cNvPr id="36" name="Group 137"/>
          <p:cNvGrpSpPr/>
          <p:nvPr/>
        </p:nvGrpSpPr>
        <p:grpSpPr>
          <a:xfrm>
            <a:off x="6992722" y="3336439"/>
            <a:ext cx="769338" cy="940822"/>
            <a:chOff x="1452413" y="3281022"/>
            <a:chExt cx="885908" cy="1083169"/>
          </a:xfrm>
        </p:grpSpPr>
        <p:sp>
          <p:nvSpPr>
            <p:cNvPr id="137" name="Oval 136"/>
            <p:cNvSpPr>
              <a:spLocks noChangeAspect="1"/>
            </p:cNvSpPr>
            <p:nvPr/>
          </p:nvSpPr>
          <p:spPr>
            <a:xfrm>
              <a:off x="1744938" y="3281022"/>
              <a:ext cx="200183" cy="194452"/>
            </a:xfrm>
            <a:prstGeom prst="ellipse">
              <a:avLst/>
            </a:prstGeom>
            <a:solidFill>
              <a:schemeClr val="accent4">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7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41" name="Group 137"/>
            <p:cNvGrpSpPr/>
            <p:nvPr/>
          </p:nvGrpSpPr>
          <p:grpSpPr>
            <a:xfrm>
              <a:off x="1452413" y="3475474"/>
              <a:ext cx="885908" cy="888717"/>
              <a:chOff x="1501209" y="3705902"/>
              <a:chExt cx="885908" cy="888717"/>
            </a:xfrm>
          </p:grpSpPr>
          <p:cxnSp>
            <p:nvCxnSpPr>
              <p:cNvPr id="139" name="Straight Connector 138"/>
              <p:cNvCxnSpPr/>
              <p:nvPr/>
            </p:nvCxnSpPr>
            <p:spPr>
              <a:xfrm>
                <a:off x="1893825" y="3705902"/>
                <a:ext cx="0" cy="651665"/>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40" name="TextBox 139"/>
              <p:cNvSpPr txBox="1"/>
              <p:nvPr/>
            </p:nvSpPr>
            <p:spPr>
              <a:xfrm>
                <a:off x="1501209" y="4382042"/>
                <a:ext cx="885908" cy="212577"/>
              </a:xfrm>
              <a:prstGeom prst="rect">
                <a:avLst/>
              </a:prstGeom>
              <a:noFill/>
            </p:spPr>
            <p:txBody>
              <a:bodyPr wrap="none" lIns="0" tIns="0" rIns="0" bIns="0" rtlCol="0" anchor="t">
                <a:spAutoFit/>
              </a:bodyPr>
              <a:lstStyle/>
              <a:p>
                <a:pPr algn="ctr">
                  <a:lnSpc>
                    <a:spcPct val="120000"/>
                  </a:lnSpc>
                </a:pPr>
                <a:r>
                  <a:rPr lang="zh-CN" altLang="en-US" sz="10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替换文字内容</a:t>
                </a:r>
                <a:endParaRPr lang="en-US" sz="10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spTree>
  </p:cSld>
  <p:clrMapOvr>
    <a:masterClrMapping/>
  </p:clrMapOvr>
  <mc:AlternateContent xmlns:mc="http://schemas.openxmlformats.org/markup-compatibility/2006" xmlns:p14="http://schemas.microsoft.com/office/powerpoint/2010/main">
    <mc:Choice Requires="p14">
      <p:transition spd="slow" p14:dur="15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accel="50000" decel="5000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accel="50000" decel="50000"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ppt_x"/>
                                          </p:val>
                                        </p:tav>
                                        <p:tav tm="100000">
                                          <p:val>
                                            <p:strVal val="#ppt_x"/>
                                          </p:val>
                                        </p:tav>
                                      </p:tavLst>
                                    </p:anim>
                                    <p:anim calcmode="lin" valueType="num">
                                      <p:cBhvr additive="base">
                                        <p:cTn id="28" dur="500" fill="hold"/>
                                        <p:tgtEl>
                                          <p:spTgt spid="22"/>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accel="50000" decel="50000" fill="hold"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accel="50000" decel="5000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additive="base">
                                        <p:cTn id="47" dur="500" fill="hold"/>
                                        <p:tgtEl>
                                          <p:spTgt spid="27"/>
                                        </p:tgtEl>
                                        <p:attrNameLst>
                                          <p:attrName>ppt_x</p:attrName>
                                        </p:attrNameLst>
                                      </p:cBhvr>
                                      <p:tavLst>
                                        <p:tav tm="0">
                                          <p:val>
                                            <p:strVal val="#ppt_x"/>
                                          </p:val>
                                        </p:tav>
                                        <p:tav tm="100000">
                                          <p:val>
                                            <p:strVal val="#ppt_x"/>
                                          </p:val>
                                        </p:tav>
                                      </p:tavLst>
                                    </p:anim>
                                    <p:anim calcmode="lin" valueType="num">
                                      <p:cBhvr additive="base">
                                        <p:cTn id="48" dur="500" fill="hold"/>
                                        <p:tgtEl>
                                          <p:spTgt spid="27"/>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accel="50000" decel="5000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additive="base">
                                        <p:cTn id="52" dur="500" fill="hold"/>
                                        <p:tgtEl>
                                          <p:spTgt spid="18"/>
                                        </p:tgtEl>
                                        <p:attrNameLst>
                                          <p:attrName>ppt_x</p:attrName>
                                        </p:attrNameLst>
                                      </p:cBhvr>
                                      <p:tavLst>
                                        <p:tav tm="0">
                                          <p:val>
                                            <p:strVal val="#ppt_x"/>
                                          </p:val>
                                        </p:tav>
                                        <p:tav tm="100000">
                                          <p:val>
                                            <p:strVal val="#ppt_x"/>
                                          </p:val>
                                        </p:tav>
                                      </p:tavLst>
                                    </p:anim>
                                    <p:anim calcmode="lin" valueType="num">
                                      <p:cBhvr additive="base">
                                        <p:cTn id="53" dur="500" fill="hold"/>
                                        <p:tgtEl>
                                          <p:spTgt spid="18"/>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accel="50000" decel="5000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additive="base">
                                        <p:cTn id="57" dur="500" fill="hold"/>
                                        <p:tgtEl>
                                          <p:spTgt spid="28"/>
                                        </p:tgtEl>
                                        <p:attrNameLst>
                                          <p:attrName>ppt_x</p:attrName>
                                        </p:attrNameLst>
                                      </p:cBhvr>
                                      <p:tavLst>
                                        <p:tav tm="0">
                                          <p:val>
                                            <p:strVal val="#ppt_x"/>
                                          </p:val>
                                        </p:tav>
                                        <p:tav tm="100000">
                                          <p:val>
                                            <p:strVal val="#ppt_x"/>
                                          </p:val>
                                        </p:tav>
                                      </p:tavLst>
                                    </p:anim>
                                    <p:anim calcmode="lin" valueType="num">
                                      <p:cBhvr additive="base">
                                        <p:cTn id="58" dur="500" fill="hold"/>
                                        <p:tgtEl>
                                          <p:spTgt spid="28"/>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accel="50000" decel="50000" fill="hold" nodeType="afterEffect">
                                  <p:stCondLst>
                                    <p:cond delay="0"/>
                                  </p:stCondLst>
                                  <p:childTnLst>
                                    <p:set>
                                      <p:cBhvr>
                                        <p:cTn id="61" dur="1" fill="hold">
                                          <p:stCondLst>
                                            <p:cond delay="0"/>
                                          </p:stCondLst>
                                        </p:cTn>
                                        <p:tgtEl>
                                          <p:spTgt spid="20"/>
                                        </p:tgtEl>
                                        <p:attrNameLst>
                                          <p:attrName>style.visibility</p:attrName>
                                        </p:attrNameLst>
                                      </p:cBhvr>
                                      <p:to>
                                        <p:strVal val="visible"/>
                                      </p:to>
                                    </p:set>
                                    <p:anim calcmode="lin" valueType="num">
                                      <p:cBhvr additive="base">
                                        <p:cTn id="62" dur="500" fill="hold"/>
                                        <p:tgtEl>
                                          <p:spTgt spid="20"/>
                                        </p:tgtEl>
                                        <p:attrNameLst>
                                          <p:attrName>ppt_x</p:attrName>
                                        </p:attrNameLst>
                                      </p:cBhvr>
                                      <p:tavLst>
                                        <p:tav tm="0">
                                          <p:val>
                                            <p:strVal val="#ppt_x"/>
                                          </p:val>
                                        </p:tav>
                                        <p:tav tm="100000">
                                          <p:val>
                                            <p:strVal val="#ppt_x"/>
                                          </p:val>
                                        </p:tav>
                                      </p:tavLst>
                                    </p:anim>
                                    <p:anim calcmode="lin" valueType="num">
                                      <p:cBhvr additive="base">
                                        <p:cTn id="63" dur="500" fill="hold"/>
                                        <p:tgtEl>
                                          <p:spTgt spid="20"/>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additive="base">
                                        <p:cTn id="67" dur="500" fill="hold"/>
                                        <p:tgtEl>
                                          <p:spTgt spid="29"/>
                                        </p:tgtEl>
                                        <p:attrNameLst>
                                          <p:attrName>ppt_x</p:attrName>
                                        </p:attrNameLst>
                                      </p:cBhvr>
                                      <p:tavLst>
                                        <p:tav tm="0">
                                          <p:val>
                                            <p:strVal val="#ppt_x"/>
                                          </p:val>
                                        </p:tav>
                                        <p:tav tm="100000">
                                          <p:val>
                                            <p:strVal val="#ppt_x"/>
                                          </p:val>
                                        </p:tav>
                                      </p:tavLst>
                                    </p:anim>
                                    <p:anim calcmode="lin" valueType="num">
                                      <p:cBhvr additive="base">
                                        <p:cTn id="68" dur="500" fill="hold"/>
                                        <p:tgtEl>
                                          <p:spTgt spid="29"/>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2" presetClass="entr" presetSubtype="4" accel="50000" decel="50000" fill="hold"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additive="base">
                                        <p:cTn id="72" dur="500" fill="hold"/>
                                        <p:tgtEl>
                                          <p:spTgt spid="23"/>
                                        </p:tgtEl>
                                        <p:attrNameLst>
                                          <p:attrName>ppt_x</p:attrName>
                                        </p:attrNameLst>
                                      </p:cBhvr>
                                      <p:tavLst>
                                        <p:tav tm="0">
                                          <p:val>
                                            <p:strVal val="#ppt_x"/>
                                          </p:val>
                                        </p:tav>
                                        <p:tav tm="100000">
                                          <p:val>
                                            <p:strVal val="#ppt_x"/>
                                          </p:val>
                                        </p:tav>
                                      </p:tavLst>
                                    </p:anim>
                                    <p:anim calcmode="lin" valueType="num">
                                      <p:cBhvr additive="base">
                                        <p:cTn id="73" dur="500" fill="hold"/>
                                        <p:tgtEl>
                                          <p:spTgt spid="23"/>
                                        </p:tgtEl>
                                        <p:attrNameLst>
                                          <p:attrName>ppt_y</p:attrName>
                                        </p:attrNameLst>
                                      </p:cBhvr>
                                      <p:tavLst>
                                        <p:tav tm="0">
                                          <p:val>
                                            <p:strVal val="1+#ppt_h/2"/>
                                          </p:val>
                                        </p:tav>
                                        <p:tav tm="100000">
                                          <p:val>
                                            <p:strVal val="#ppt_y"/>
                                          </p:val>
                                        </p:tav>
                                      </p:tavLst>
                                    </p:anim>
                                  </p:childTnLst>
                                </p:cTn>
                              </p:par>
                            </p:childTnLst>
                          </p:cTn>
                        </p:par>
                        <p:par>
                          <p:cTn id="74" fill="hold">
                            <p:stCondLst>
                              <p:cond delay="7000"/>
                            </p:stCondLst>
                            <p:childTnLst>
                              <p:par>
                                <p:cTn id="75" presetID="2" presetClass="entr" presetSubtype="4" accel="50000" decel="50000"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 presetClass="entr" presetSubtype="4" accel="50000" decel="50000"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additive="base">
                                        <p:cTn id="82" dur="500" fill="hold"/>
                                        <p:tgtEl>
                                          <p:spTgt spid="25"/>
                                        </p:tgtEl>
                                        <p:attrNameLst>
                                          <p:attrName>ppt_x</p:attrName>
                                        </p:attrNameLst>
                                      </p:cBhvr>
                                      <p:tavLst>
                                        <p:tav tm="0">
                                          <p:val>
                                            <p:strVal val="#ppt_x"/>
                                          </p:val>
                                        </p:tav>
                                        <p:tav tm="100000">
                                          <p:val>
                                            <p:strVal val="#ppt_x"/>
                                          </p:val>
                                        </p:tav>
                                      </p:tavLst>
                                    </p:anim>
                                    <p:anim calcmode="lin" valueType="num">
                                      <p:cBhvr additive="base">
                                        <p:cTn id="83" dur="500" fill="hold"/>
                                        <p:tgtEl>
                                          <p:spTgt spid="25"/>
                                        </p:tgtEl>
                                        <p:attrNameLst>
                                          <p:attrName>ppt_y</p:attrName>
                                        </p:attrNameLst>
                                      </p:cBhvr>
                                      <p:tavLst>
                                        <p:tav tm="0">
                                          <p:val>
                                            <p:strVal val="1+#ppt_h/2"/>
                                          </p:val>
                                        </p:tav>
                                        <p:tav tm="100000">
                                          <p:val>
                                            <p:strVal val="#ppt_y"/>
                                          </p:val>
                                        </p:tav>
                                      </p:tavLst>
                                    </p:anim>
                                  </p:childTnLst>
                                </p:cTn>
                              </p:par>
                            </p:childTnLst>
                          </p:cTn>
                        </p:par>
                        <p:par>
                          <p:cTn id="84" fill="hold">
                            <p:stCondLst>
                              <p:cond delay="8000"/>
                            </p:stCondLst>
                            <p:childTnLst>
                              <p:par>
                                <p:cTn id="85" presetID="2" presetClass="entr" presetSubtype="4" accel="50000" decel="50000"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500" fill="hold"/>
                                        <p:tgtEl>
                                          <p:spTgt spid="34"/>
                                        </p:tgtEl>
                                        <p:attrNameLst>
                                          <p:attrName>ppt_x</p:attrName>
                                        </p:attrNameLst>
                                      </p:cBhvr>
                                      <p:tavLst>
                                        <p:tav tm="0">
                                          <p:val>
                                            <p:strVal val="#ppt_x"/>
                                          </p:val>
                                        </p:tav>
                                        <p:tav tm="100000">
                                          <p:val>
                                            <p:strVal val="#ppt_x"/>
                                          </p:val>
                                        </p:tav>
                                      </p:tavLst>
                                    </p:anim>
                                    <p:anim calcmode="lin" valueType="num">
                                      <p:cBhvr additive="base">
                                        <p:cTn id="88" dur="500" fill="hold"/>
                                        <p:tgtEl>
                                          <p:spTgt spid="34"/>
                                        </p:tgtEl>
                                        <p:attrNameLst>
                                          <p:attrName>ppt_y</p:attrName>
                                        </p:attrNameLst>
                                      </p:cBhvr>
                                      <p:tavLst>
                                        <p:tav tm="0">
                                          <p:val>
                                            <p:strVal val="1+#ppt_h/2"/>
                                          </p:val>
                                        </p:tav>
                                        <p:tav tm="100000">
                                          <p:val>
                                            <p:strVal val="#ppt_y"/>
                                          </p:val>
                                        </p:tav>
                                      </p:tavLst>
                                    </p:anim>
                                  </p:childTnLst>
                                </p:cTn>
                              </p:par>
                            </p:childTnLst>
                          </p:cTn>
                        </p:par>
                        <p:par>
                          <p:cTn id="89" fill="hold">
                            <p:stCondLst>
                              <p:cond delay="8500"/>
                            </p:stCondLst>
                            <p:childTnLst>
                              <p:par>
                                <p:cTn id="90" presetID="2" presetClass="entr" presetSubtype="4" accel="50000" decel="50000" fill="hold"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additive="base">
                                        <p:cTn id="92" dur="500" fill="hold"/>
                                        <p:tgtEl>
                                          <p:spTgt spid="33"/>
                                        </p:tgtEl>
                                        <p:attrNameLst>
                                          <p:attrName>ppt_x</p:attrName>
                                        </p:attrNameLst>
                                      </p:cBhvr>
                                      <p:tavLst>
                                        <p:tav tm="0">
                                          <p:val>
                                            <p:strVal val="#ppt_x"/>
                                          </p:val>
                                        </p:tav>
                                        <p:tav tm="100000">
                                          <p:val>
                                            <p:strVal val="#ppt_x"/>
                                          </p:val>
                                        </p:tav>
                                      </p:tavLst>
                                    </p:anim>
                                    <p:anim calcmode="lin" valueType="num">
                                      <p:cBhvr additive="base">
                                        <p:cTn id="93" dur="500" fill="hold"/>
                                        <p:tgtEl>
                                          <p:spTgt spid="33"/>
                                        </p:tgtEl>
                                        <p:attrNameLst>
                                          <p:attrName>ppt_y</p:attrName>
                                        </p:attrNameLst>
                                      </p:cBhvr>
                                      <p:tavLst>
                                        <p:tav tm="0">
                                          <p:val>
                                            <p:strVal val="1+#ppt_h/2"/>
                                          </p:val>
                                        </p:tav>
                                        <p:tav tm="100000">
                                          <p:val>
                                            <p:strVal val="#ppt_y"/>
                                          </p:val>
                                        </p:tav>
                                      </p:tavLst>
                                    </p:anim>
                                  </p:childTnLst>
                                </p:cTn>
                              </p:par>
                            </p:childTnLst>
                          </p:cTn>
                        </p:par>
                        <p:par>
                          <p:cTn id="94" fill="hold">
                            <p:stCondLst>
                              <p:cond delay="9000"/>
                            </p:stCondLst>
                            <p:childTnLst>
                              <p:par>
                                <p:cTn id="95" presetID="2" presetClass="entr" presetSubtype="4" accel="50000" decel="5000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 calcmode="lin" valueType="num">
                                      <p:cBhvr additive="base">
                                        <p:cTn id="97" dur="500" fill="hold"/>
                                        <p:tgtEl>
                                          <p:spTgt spid="32"/>
                                        </p:tgtEl>
                                        <p:attrNameLst>
                                          <p:attrName>ppt_x</p:attrName>
                                        </p:attrNameLst>
                                      </p:cBhvr>
                                      <p:tavLst>
                                        <p:tav tm="0">
                                          <p:val>
                                            <p:strVal val="#ppt_x"/>
                                          </p:val>
                                        </p:tav>
                                        <p:tav tm="100000">
                                          <p:val>
                                            <p:strVal val="#ppt_x"/>
                                          </p:val>
                                        </p:tav>
                                      </p:tavLst>
                                    </p:anim>
                                    <p:anim calcmode="lin" valueType="num">
                                      <p:cBhvr additive="base">
                                        <p:cTn id="98" dur="500" fill="hold"/>
                                        <p:tgtEl>
                                          <p:spTgt spid="32"/>
                                        </p:tgtEl>
                                        <p:attrNameLst>
                                          <p:attrName>ppt_y</p:attrName>
                                        </p:attrNameLst>
                                      </p:cBhvr>
                                      <p:tavLst>
                                        <p:tav tm="0">
                                          <p:val>
                                            <p:strVal val="1+#ppt_h/2"/>
                                          </p:val>
                                        </p:tav>
                                        <p:tav tm="100000">
                                          <p:val>
                                            <p:strVal val="#ppt_y"/>
                                          </p:val>
                                        </p:tav>
                                      </p:tavLst>
                                    </p:anim>
                                  </p:childTnLst>
                                </p:cTn>
                              </p:par>
                            </p:childTnLst>
                          </p:cTn>
                        </p:par>
                        <p:par>
                          <p:cTn id="99" fill="hold">
                            <p:stCondLst>
                              <p:cond delay="9500"/>
                            </p:stCondLst>
                            <p:childTnLst>
                              <p:par>
                                <p:cTn id="100" presetID="2" presetClass="entr" presetSubtype="4" accel="50000" decel="50000" fill="hold" nodeType="afterEffect">
                                  <p:stCondLst>
                                    <p:cond delay="0"/>
                                  </p:stCondLst>
                                  <p:childTnLst>
                                    <p:set>
                                      <p:cBhvr>
                                        <p:cTn id="101" dur="1" fill="hold">
                                          <p:stCondLst>
                                            <p:cond delay="0"/>
                                          </p:stCondLst>
                                        </p:cTn>
                                        <p:tgtEl>
                                          <p:spTgt spid="36"/>
                                        </p:tgtEl>
                                        <p:attrNameLst>
                                          <p:attrName>style.visibility</p:attrName>
                                        </p:attrNameLst>
                                      </p:cBhvr>
                                      <p:to>
                                        <p:strVal val="visible"/>
                                      </p:to>
                                    </p:set>
                                    <p:anim calcmode="lin" valueType="num">
                                      <p:cBhvr additive="base">
                                        <p:cTn id="102" dur="500" fill="hold"/>
                                        <p:tgtEl>
                                          <p:spTgt spid="36"/>
                                        </p:tgtEl>
                                        <p:attrNameLst>
                                          <p:attrName>ppt_x</p:attrName>
                                        </p:attrNameLst>
                                      </p:cBhvr>
                                      <p:tavLst>
                                        <p:tav tm="0">
                                          <p:val>
                                            <p:strVal val="#ppt_x"/>
                                          </p:val>
                                        </p:tav>
                                        <p:tav tm="100000">
                                          <p:val>
                                            <p:strVal val="#ppt_x"/>
                                          </p:val>
                                        </p:tav>
                                      </p:tavLst>
                                    </p:anim>
                                    <p:anim calcmode="lin" valueType="num">
                                      <p:cBhvr additive="base">
                                        <p:cTn id="103"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7" grpId="0" animBg="1"/>
      <p:bldP spid="22" grpId="0" animBg="1"/>
      <p:bldP spid="27" grpId="0" animBg="1"/>
      <p:bldP spid="28" grpId="0" animBg="1"/>
      <p:bldP spid="29" grpId="0" animBg="1"/>
      <p:bldP spid="31" grpId="0" animBg="1"/>
      <p:bldP spid="32" grpId="0" animBg="1"/>
      <p:bldP spid="3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164132" y="1577350"/>
            <a:ext cx="4313621" cy="2462148"/>
            <a:chOff x="345504" y="1787852"/>
            <a:chExt cx="5750496" cy="3282295"/>
          </a:xfrm>
        </p:grpSpPr>
        <p:grpSp>
          <p:nvGrpSpPr>
            <p:cNvPr id="17" name="组合 16"/>
            <p:cNvGrpSpPr/>
            <p:nvPr/>
          </p:nvGrpSpPr>
          <p:grpSpPr bwMode="auto">
            <a:xfrm>
              <a:off x="345504" y="1787852"/>
              <a:ext cx="5750496" cy="3282295"/>
              <a:chOff x="8540751" y="4843463"/>
              <a:chExt cx="8012112" cy="4562475"/>
            </a:xfrm>
            <a:effectLst/>
          </p:grpSpPr>
          <p:sp>
            <p:nvSpPr>
              <p:cNvPr id="19" name="任意多边形: 形状 18"/>
              <p:cNvSpPr/>
              <p:nvPr/>
            </p:nvSpPr>
            <p:spPr bwMode="auto">
              <a:xfrm>
                <a:off x="9321800" y="4843463"/>
                <a:ext cx="6480176" cy="4421188"/>
              </a:xfrm>
              <a:custGeom>
                <a:avLst/>
                <a:gdLst>
                  <a:gd name="T0" fmla="*/ 17508 w 18000"/>
                  <a:gd name="T1" fmla="*/ 12280 h 12281"/>
                  <a:gd name="T2" fmla="*/ 491 w 18000"/>
                  <a:gd name="T3" fmla="*/ 12280 h 12281"/>
                  <a:gd name="T4" fmla="*/ 0 w 18000"/>
                  <a:gd name="T5" fmla="*/ 11792 h 12281"/>
                  <a:gd name="T6" fmla="*/ 0 w 18000"/>
                  <a:gd name="T7" fmla="*/ 488 h 12281"/>
                  <a:gd name="T8" fmla="*/ 491 w 18000"/>
                  <a:gd name="T9" fmla="*/ 0 h 12281"/>
                  <a:gd name="T10" fmla="*/ 17508 w 18000"/>
                  <a:gd name="T11" fmla="*/ 0 h 12281"/>
                  <a:gd name="T12" fmla="*/ 17999 w 18000"/>
                  <a:gd name="T13" fmla="*/ 488 h 12281"/>
                  <a:gd name="T14" fmla="*/ 17999 w 18000"/>
                  <a:gd name="T15" fmla="*/ 11792 h 12281"/>
                  <a:gd name="T16" fmla="*/ 17508 w 18000"/>
                  <a:gd name="T17" fmla="*/ 12280 h 1228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000"/>
                  <a:gd name="T28" fmla="*/ 0 h 12281"/>
                  <a:gd name="T29" fmla="*/ 18000 w 18000"/>
                  <a:gd name="T30" fmla="*/ 12281 h 1228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000" h="12281">
                    <a:moveTo>
                      <a:pt x="17508" y="12280"/>
                    </a:moveTo>
                    <a:lnTo>
                      <a:pt x="491" y="12280"/>
                    </a:lnTo>
                    <a:cubicBezTo>
                      <a:pt x="220" y="12280"/>
                      <a:pt x="0" y="12061"/>
                      <a:pt x="0" y="11792"/>
                    </a:cubicBezTo>
                    <a:lnTo>
                      <a:pt x="0" y="488"/>
                    </a:lnTo>
                    <a:cubicBezTo>
                      <a:pt x="0" y="219"/>
                      <a:pt x="220" y="0"/>
                      <a:pt x="491" y="0"/>
                    </a:cubicBezTo>
                    <a:lnTo>
                      <a:pt x="17508" y="0"/>
                    </a:lnTo>
                    <a:cubicBezTo>
                      <a:pt x="17779" y="0"/>
                      <a:pt x="17999" y="219"/>
                      <a:pt x="17999" y="488"/>
                    </a:cubicBezTo>
                    <a:lnTo>
                      <a:pt x="17999" y="11792"/>
                    </a:lnTo>
                    <a:cubicBezTo>
                      <a:pt x="17999" y="12061"/>
                      <a:pt x="17779" y="12280"/>
                      <a:pt x="17508" y="12280"/>
                    </a:cubicBezTo>
                  </a:path>
                </a:pathLst>
              </a:custGeom>
              <a:solidFill>
                <a:schemeClr val="tx2">
                  <a:lumMod val="50000"/>
                </a:schemeClr>
              </a:solidFill>
              <a:ln>
                <a:noFill/>
              </a:ln>
            </p:spPr>
            <p:txBody>
              <a:bodyPr anchor="ctr"/>
              <a:lstStyle/>
              <a:p>
                <a:pPr algn="ctr"/>
                <a:endParaRPr/>
              </a:p>
            </p:txBody>
          </p:sp>
          <p:sp>
            <p:nvSpPr>
              <p:cNvPr id="20" name="任意多边形: 形状 19"/>
              <p:cNvSpPr/>
              <p:nvPr/>
            </p:nvSpPr>
            <p:spPr bwMode="auto">
              <a:xfrm>
                <a:off x="8542336" y="9169402"/>
                <a:ext cx="8008936" cy="142874"/>
              </a:xfrm>
              <a:custGeom>
                <a:avLst/>
                <a:gdLst>
                  <a:gd name="T0" fmla="*/ 22247 w 22248"/>
                  <a:gd name="T1" fmla="*/ 398 h 657"/>
                  <a:gd name="T2" fmla="*/ 21410 w 22248"/>
                  <a:gd name="T3" fmla="*/ 656 h 657"/>
                  <a:gd name="T4" fmla="*/ 870 w 22248"/>
                  <a:gd name="T5" fmla="*/ 656 h 657"/>
                  <a:gd name="T6" fmla="*/ 0 w 22248"/>
                  <a:gd name="T7" fmla="*/ 398 h 657"/>
                  <a:gd name="T8" fmla="*/ 0 w 22248"/>
                  <a:gd name="T9" fmla="*/ 0 h 657"/>
                  <a:gd name="T10" fmla="*/ 22247 w 22248"/>
                  <a:gd name="T11" fmla="*/ 0 h 657"/>
                  <a:gd name="T12" fmla="*/ 22247 w 22248"/>
                  <a:gd name="T13" fmla="*/ 398 h 657"/>
                  <a:gd name="T14" fmla="*/ 0 60000 65536"/>
                  <a:gd name="T15" fmla="*/ 0 60000 65536"/>
                  <a:gd name="T16" fmla="*/ 0 60000 65536"/>
                  <a:gd name="T17" fmla="*/ 0 60000 65536"/>
                  <a:gd name="T18" fmla="*/ 0 60000 65536"/>
                  <a:gd name="T19" fmla="*/ 0 60000 65536"/>
                  <a:gd name="T20" fmla="*/ 0 60000 65536"/>
                  <a:gd name="T21" fmla="*/ 0 w 22248"/>
                  <a:gd name="T22" fmla="*/ 0 h 657"/>
                  <a:gd name="T23" fmla="*/ 22248 w 22248"/>
                  <a:gd name="T24" fmla="*/ 657 h 6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248" h="657">
                    <a:moveTo>
                      <a:pt x="22247" y="398"/>
                    </a:moveTo>
                    <a:cubicBezTo>
                      <a:pt x="22247" y="398"/>
                      <a:pt x="21890" y="656"/>
                      <a:pt x="21410" y="656"/>
                    </a:cubicBezTo>
                    <a:lnTo>
                      <a:pt x="870" y="656"/>
                    </a:lnTo>
                    <a:cubicBezTo>
                      <a:pt x="462" y="656"/>
                      <a:pt x="0" y="398"/>
                      <a:pt x="0" y="398"/>
                    </a:cubicBezTo>
                    <a:lnTo>
                      <a:pt x="0" y="0"/>
                    </a:lnTo>
                    <a:lnTo>
                      <a:pt x="22247" y="0"/>
                    </a:lnTo>
                    <a:lnTo>
                      <a:pt x="22247" y="398"/>
                    </a:lnTo>
                  </a:path>
                </a:pathLst>
              </a:custGeom>
              <a:solidFill>
                <a:schemeClr val="bg1">
                  <a:lumMod val="95000"/>
                </a:schemeClr>
              </a:solidFill>
              <a:ln>
                <a:noFill/>
              </a:ln>
            </p:spPr>
            <p:txBody>
              <a:bodyPr anchor="ctr"/>
              <a:lstStyle/>
              <a:p>
                <a:pPr algn="ctr"/>
                <a:endParaRPr/>
              </a:p>
            </p:txBody>
          </p:sp>
          <p:sp>
            <p:nvSpPr>
              <p:cNvPr id="21" name="任意多边形: 形状 20"/>
              <p:cNvSpPr/>
              <p:nvPr/>
            </p:nvSpPr>
            <p:spPr bwMode="auto">
              <a:xfrm>
                <a:off x="8542339" y="9169399"/>
                <a:ext cx="8008939" cy="236539"/>
              </a:xfrm>
              <a:custGeom>
                <a:avLst/>
                <a:gdLst>
                  <a:gd name="T0" fmla="*/ 22247 w 22248"/>
                  <a:gd name="T1" fmla="*/ 398 h 657"/>
                  <a:gd name="T2" fmla="*/ 21410 w 22248"/>
                  <a:gd name="T3" fmla="*/ 656 h 657"/>
                  <a:gd name="T4" fmla="*/ 870 w 22248"/>
                  <a:gd name="T5" fmla="*/ 656 h 657"/>
                  <a:gd name="T6" fmla="*/ 0 w 22248"/>
                  <a:gd name="T7" fmla="*/ 398 h 657"/>
                  <a:gd name="T8" fmla="*/ 0 w 22248"/>
                  <a:gd name="T9" fmla="*/ 0 h 657"/>
                  <a:gd name="T10" fmla="*/ 22247 w 22248"/>
                  <a:gd name="T11" fmla="*/ 0 h 657"/>
                  <a:gd name="T12" fmla="*/ 22247 w 22248"/>
                  <a:gd name="T13" fmla="*/ 398 h 657"/>
                  <a:gd name="T14" fmla="*/ 0 60000 65536"/>
                  <a:gd name="T15" fmla="*/ 0 60000 65536"/>
                  <a:gd name="T16" fmla="*/ 0 60000 65536"/>
                  <a:gd name="T17" fmla="*/ 0 60000 65536"/>
                  <a:gd name="T18" fmla="*/ 0 60000 65536"/>
                  <a:gd name="T19" fmla="*/ 0 60000 65536"/>
                  <a:gd name="T20" fmla="*/ 0 60000 65536"/>
                  <a:gd name="T21" fmla="*/ 0 w 22248"/>
                  <a:gd name="T22" fmla="*/ 0 h 657"/>
                  <a:gd name="T23" fmla="*/ 22248 w 22248"/>
                  <a:gd name="T24" fmla="*/ 657 h 6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248" h="657">
                    <a:moveTo>
                      <a:pt x="22247" y="398"/>
                    </a:moveTo>
                    <a:cubicBezTo>
                      <a:pt x="22247" y="398"/>
                      <a:pt x="21890" y="656"/>
                      <a:pt x="21410" y="656"/>
                    </a:cubicBezTo>
                    <a:lnTo>
                      <a:pt x="870" y="656"/>
                    </a:lnTo>
                    <a:cubicBezTo>
                      <a:pt x="462" y="656"/>
                      <a:pt x="0" y="398"/>
                      <a:pt x="0" y="398"/>
                    </a:cubicBezTo>
                    <a:lnTo>
                      <a:pt x="0" y="0"/>
                    </a:lnTo>
                    <a:lnTo>
                      <a:pt x="22247" y="0"/>
                    </a:lnTo>
                    <a:lnTo>
                      <a:pt x="22247" y="398"/>
                    </a:lnTo>
                  </a:path>
                </a:pathLst>
              </a:custGeom>
              <a:noFill/>
              <a:ln w="10080">
                <a:solidFill>
                  <a:schemeClr val="tx2"/>
                </a:solidFill>
                <a:miter lim="800000"/>
              </a:ln>
            </p:spPr>
            <p:txBody>
              <a:bodyPr anchor="ctr"/>
              <a:lstStyle/>
              <a:p>
                <a:pPr algn="ctr"/>
                <a:endParaRPr/>
              </a:p>
            </p:txBody>
          </p:sp>
          <p:sp>
            <p:nvSpPr>
              <p:cNvPr id="22" name="任意多边形: 形状 21"/>
              <p:cNvSpPr/>
              <p:nvPr/>
            </p:nvSpPr>
            <p:spPr bwMode="auto">
              <a:xfrm>
                <a:off x="8540751" y="9312275"/>
                <a:ext cx="8012112" cy="93663"/>
              </a:xfrm>
              <a:custGeom>
                <a:avLst/>
                <a:gdLst>
                  <a:gd name="T0" fmla="*/ 0 w 22256"/>
                  <a:gd name="T1" fmla="*/ 0 h 262"/>
                  <a:gd name="T2" fmla="*/ 870 w 22256"/>
                  <a:gd name="T3" fmla="*/ 261 h 262"/>
                  <a:gd name="T4" fmla="*/ 21418 w 22256"/>
                  <a:gd name="T5" fmla="*/ 261 h 262"/>
                  <a:gd name="T6" fmla="*/ 22255 w 22256"/>
                  <a:gd name="T7" fmla="*/ 0 h 262"/>
                  <a:gd name="T8" fmla="*/ 0 w 22256"/>
                  <a:gd name="T9" fmla="*/ 0 h 262"/>
                  <a:gd name="T10" fmla="*/ 0 60000 65536"/>
                  <a:gd name="T11" fmla="*/ 0 60000 65536"/>
                  <a:gd name="T12" fmla="*/ 0 60000 65536"/>
                  <a:gd name="T13" fmla="*/ 0 60000 65536"/>
                  <a:gd name="T14" fmla="*/ 0 60000 65536"/>
                  <a:gd name="T15" fmla="*/ 0 w 22256"/>
                  <a:gd name="T16" fmla="*/ 0 h 262"/>
                  <a:gd name="T17" fmla="*/ 22256 w 22256"/>
                  <a:gd name="T18" fmla="*/ 262 h 262"/>
                </a:gdLst>
                <a:ahLst/>
                <a:cxnLst>
                  <a:cxn ang="T10">
                    <a:pos x="T0" y="T1"/>
                  </a:cxn>
                  <a:cxn ang="T11">
                    <a:pos x="T2" y="T3"/>
                  </a:cxn>
                  <a:cxn ang="T12">
                    <a:pos x="T4" y="T5"/>
                  </a:cxn>
                  <a:cxn ang="T13">
                    <a:pos x="T6" y="T7"/>
                  </a:cxn>
                  <a:cxn ang="T14">
                    <a:pos x="T8" y="T9"/>
                  </a:cxn>
                </a:cxnLst>
                <a:rect l="T15" t="T16" r="T17" b="T18"/>
                <a:pathLst>
                  <a:path w="22256" h="262">
                    <a:moveTo>
                      <a:pt x="0" y="0"/>
                    </a:moveTo>
                    <a:cubicBezTo>
                      <a:pt x="0" y="0"/>
                      <a:pt x="462" y="261"/>
                      <a:pt x="870" y="261"/>
                    </a:cubicBezTo>
                    <a:lnTo>
                      <a:pt x="21418" y="261"/>
                    </a:lnTo>
                    <a:cubicBezTo>
                      <a:pt x="21898" y="261"/>
                      <a:pt x="22255" y="0"/>
                      <a:pt x="22255" y="0"/>
                    </a:cubicBezTo>
                    <a:lnTo>
                      <a:pt x="0" y="0"/>
                    </a:lnTo>
                  </a:path>
                </a:pathLst>
              </a:custGeom>
              <a:solidFill>
                <a:schemeClr val="tx2">
                  <a:lumMod val="50000"/>
                </a:schemeClr>
              </a:solidFill>
              <a:ln>
                <a:noFill/>
              </a:ln>
            </p:spPr>
            <p:txBody>
              <a:bodyPr anchor="ctr"/>
              <a:lstStyle/>
              <a:p>
                <a:pPr algn="ctr"/>
                <a:endParaRPr/>
              </a:p>
            </p:txBody>
          </p:sp>
          <p:sp>
            <p:nvSpPr>
              <p:cNvPr id="23" name="任意多边形: 形状 22"/>
              <p:cNvSpPr/>
              <p:nvPr/>
            </p:nvSpPr>
            <p:spPr bwMode="auto">
              <a:xfrm>
                <a:off x="11979275" y="9167813"/>
                <a:ext cx="1141413" cy="88900"/>
              </a:xfrm>
              <a:custGeom>
                <a:avLst/>
                <a:gdLst>
                  <a:gd name="T0" fmla="*/ 0 w 3171"/>
                  <a:gd name="T1" fmla="*/ 0 h 249"/>
                  <a:gd name="T2" fmla="*/ 349 w 3171"/>
                  <a:gd name="T3" fmla="*/ 248 h 249"/>
                  <a:gd name="T4" fmla="*/ 2821 w 3171"/>
                  <a:gd name="T5" fmla="*/ 248 h 249"/>
                  <a:gd name="T6" fmla="*/ 3170 w 3171"/>
                  <a:gd name="T7" fmla="*/ 0 h 249"/>
                  <a:gd name="T8" fmla="*/ 0 w 3171"/>
                  <a:gd name="T9" fmla="*/ 0 h 249"/>
                  <a:gd name="T10" fmla="*/ 0 60000 65536"/>
                  <a:gd name="T11" fmla="*/ 0 60000 65536"/>
                  <a:gd name="T12" fmla="*/ 0 60000 65536"/>
                  <a:gd name="T13" fmla="*/ 0 60000 65536"/>
                  <a:gd name="T14" fmla="*/ 0 60000 65536"/>
                  <a:gd name="T15" fmla="*/ 0 w 3171"/>
                  <a:gd name="T16" fmla="*/ 0 h 249"/>
                  <a:gd name="T17" fmla="*/ 3171 w 3171"/>
                  <a:gd name="T18" fmla="*/ 249 h 249"/>
                </a:gdLst>
                <a:ahLst/>
                <a:cxnLst>
                  <a:cxn ang="T10">
                    <a:pos x="T0" y="T1"/>
                  </a:cxn>
                  <a:cxn ang="T11">
                    <a:pos x="T2" y="T3"/>
                  </a:cxn>
                  <a:cxn ang="T12">
                    <a:pos x="T4" y="T5"/>
                  </a:cxn>
                  <a:cxn ang="T13">
                    <a:pos x="T6" y="T7"/>
                  </a:cxn>
                  <a:cxn ang="T14">
                    <a:pos x="T8" y="T9"/>
                  </a:cxn>
                </a:cxnLst>
                <a:rect l="T15" t="T16" r="T17" b="T18"/>
                <a:pathLst>
                  <a:path w="3171" h="249">
                    <a:moveTo>
                      <a:pt x="0" y="0"/>
                    </a:moveTo>
                    <a:cubicBezTo>
                      <a:pt x="49" y="144"/>
                      <a:pt x="187" y="248"/>
                      <a:pt x="349" y="248"/>
                    </a:cubicBezTo>
                    <a:lnTo>
                      <a:pt x="2821" y="248"/>
                    </a:lnTo>
                    <a:cubicBezTo>
                      <a:pt x="2983" y="248"/>
                      <a:pt x="3120" y="144"/>
                      <a:pt x="3170" y="0"/>
                    </a:cubicBezTo>
                    <a:lnTo>
                      <a:pt x="0" y="0"/>
                    </a:lnTo>
                  </a:path>
                </a:pathLst>
              </a:custGeom>
              <a:solidFill>
                <a:schemeClr val="tx2">
                  <a:lumMod val="50000"/>
                </a:schemeClr>
              </a:solidFill>
              <a:ln>
                <a:noFill/>
              </a:ln>
            </p:spPr>
            <p:txBody>
              <a:bodyPr anchor="ctr"/>
              <a:lstStyle/>
              <a:p>
                <a:pPr algn="ctr"/>
                <a:endParaRPr/>
              </a:p>
            </p:txBody>
          </p:sp>
          <p:sp>
            <p:nvSpPr>
              <p:cNvPr id="24" name="任意多边形: 形状 23"/>
              <p:cNvSpPr/>
              <p:nvPr/>
            </p:nvSpPr>
            <p:spPr bwMode="auto">
              <a:xfrm>
                <a:off x="12571413" y="4937125"/>
                <a:ext cx="38100" cy="36513"/>
              </a:xfrm>
              <a:custGeom>
                <a:avLst/>
                <a:gdLst>
                  <a:gd name="T0" fmla="*/ 51 w 104"/>
                  <a:gd name="T1" fmla="*/ 102 h 103"/>
                  <a:gd name="T2" fmla="*/ 0 w 104"/>
                  <a:gd name="T3" fmla="*/ 51 h 103"/>
                  <a:gd name="T4" fmla="*/ 51 w 104"/>
                  <a:gd name="T5" fmla="*/ 0 h 103"/>
                  <a:gd name="T6" fmla="*/ 103 w 104"/>
                  <a:gd name="T7" fmla="*/ 51 h 103"/>
                  <a:gd name="T8" fmla="*/ 51 w 104"/>
                  <a:gd name="T9" fmla="*/ 102 h 103"/>
                  <a:gd name="T10" fmla="*/ 0 60000 65536"/>
                  <a:gd name="T11" fmla="*/ 0 60000 65536"/>
                  <a:gd name="T12" fmla="*/ 0 60000 65536"/>
                  <a:gd name="T13" fmla="*/ 0 60000 65536"/>
                  <a:gd name="T14" fmla="*/ 0 60000 65536"/>
                  <a:gd name="T15" fmla="*/ 0 w 104"/>
                  <a:gd name="T16" fmla="*/ 0 h 103"/>
                  <a:gd name="T17" fmla="*/ 104 w 104"/>
                  <a:gd name="T18" fmla="*/ 103 h 103"/>
                </a:gdLst>
                <a:ahLst/>
                <a:cxnLst>
                  <a:cxn ang="T10">
                    <a:pos x="T0" y="T1"/>
                  </a:cxn>
                  <a:cxn ang="T11">
                    <a:pos x="T2" y="T3"/>
                  </a:cxn>
                  <a:cxn ang="T12">
                    <a:pos x="T4" y="T5"/>
                  </a:cxn>
                  <a:cxn ang="T13">
                    <a:pos x="T6" y="T7"/>
                  </a:cxn>
                  <a:cxn ang="T14">
                    <a:pos x="T8" y="T9"/>
                  </a:cxn>
                </a:cxnLst>
                <a:rect l="T15" t="T16" r="T17" b="T18"/>
                <a:pathLst>
                  <a:path w="104" h="103">
                    <a:moveTo>
                      <a:pt x="51" y="102"/>
                    </a:moveTo>
                    <a:cubicBezTo>
                      <a:pt x="23" y="102"/>
                      <a:pt x="0" y="79"/>
                      <a:pt x="0" y="51"/>
                    </a:cubicBezTo>
                    <a:cubicBezTo>
                      <a:pt x="0" y="22"/>
                      <a:pt x="23" y="0"/>
                      <a:pt x="51" y="0"/>
                    </a:cubicBezTo>
                    <a:cubicBezTo>
                      <a:pt x="80" y="0"/>
                      <a:pt x="103" y="22"/>
                      <a:pt x="103" y="51"/>
                    </a:cubicBezTo>
                    <a:cubicBezTo>
                      <a:pt x="103" y="79"/>
                      <a:pt x="80" y="102"/>
                      <a:pt x="51" y="102"/>
                    </a:cubicBezTo>
                  </a:path>
                </a:pathLst>
              </a:custGeom>
              <a:solidFill>
                <a:srgbClr val="FFFFFF"/>
              </a:solidFill>
              <a:ln>
                <a:noFill/>
              </a:ln>
            </p:spPr>
            <p:txBody>
              <a:bodyPr anchor="ctr"/>
              <a:lstStyle/>
              <a:p>
                <a:pPr algn="ctr"/>
                <a:endParaRPr/>
              </a:p>
            </p:txBody>
          </p:sp>
        </p:grpSp>
        <p:sp>
          <p:nvSpPr>
            <p:cNvPr id="18" name="矩形 17"/>
            <p:cNvSpPr/>
            <p:nvPr/>
          </p:nvSpPr>
          <p:spPr>
            <a:xfrm>
              <a:off x="1085227" y="2041661"/>
              <a:ext cx="4271050" cy="2700705"/>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p>
          </p:txBody>
        </p:sp>
      </p:grpSp>
      <p:grpSp>
        <p:nvGrpSpPr>
          <p:cNvPr id="7" name="组合 6"/>
          <p:cNvGrpSpPr/>
          <p:nvPr/>
        </p:nvGrpSpPr>
        <p:grpSpPr>
          <a:xfrm>
            <a:off x="4527766" y="1577351"/>
            <a:ext cx="4339391" cy="1209639"/>
            <a:chOff x="4584120" y="1336741"/>
            <a:chExt cx="4338638" cy="1209429"/>
          </a:xfrm>
        </p:grpSpPr>
        <p:sp>
          <p:nvSpPr>
            <p:cNvPr id="8" name="矩形 7"/>
            <p:cNvSpPr/>
            <p:nvPr/>
          </p:nvSpPr>
          <p:spPr bwMode="auto">
            <a:xfrm>
              <a:off x="4584120" y="1336741"/>
              <a:ext cx="4338638" cy="1209429"/>
            </a:xfrm>
            <a:prstGeom prst="rect">
              <a:avLst/>
            </a:prstGeom>
            <a:solidFill>
              <a:schemeClr val="accent1">
                <a:lumMod val="100000"/>
              </a:schemeClr>
            </a:solidFill>
            <a:ln w="19050">
              <a:noFill/>
              <a:round/>
            </a:ln>
          </p:spPr>
          <p:txBody>
            <a:bodyPr anchor="ctr"/>
            <a:lstStyle/>
            <a:p>
              <a:pPr algn="ctr"/>
              <a:endParaRPr/>
            </a:p>
          </p:txBody>
        </p:sp>
        <p:sp>
          <p:nvSpPr>
            <p:cNvPr id="9" name="椭圆 8"/>
            <p:cNvSpPr/>
            <p:nvPr/>
          </p:nvSpPr>
          <p:spPr bwMode="auto">
            <a:xfrm>
              <a:off x="4750139" y="1603918"/>
              <a:ext cx="675075" cy="675075"/>
            </a:xfrm>
            <a:prstGeom prst="ellipse">
              <a:avLst/>
            </a:prstGeom>
            <a:solidFill>
              <a:schemeClr val="bg1"/>
            </a:solidFill>
            <a:ln w="19050">
              <a:noFill/>
              <a:round/>
            </a:ln>
          </p:spPr>
          <p:txBody>
            <a:bodyPr anchor="ctr"/>
            <a:lstStyle/>
            <a:p>
              <a:pPr algn="ctr"/>
              <a:endParaRPr/>
            </a:p>
          </p:txBody>
        </p:sp>
        <p:sp>
          <p:nvSpPr>
            <p:cNvPr id="10" name="任意多边形: 形状 8"/>
            <p:cNvSpPr/>
            <p:nvPr/>
          </p:nvSpPr>
          <p:spPr bwMode="auto">
            <a:xfrm>
              <a:off x="4886301" y="1745753"/>
              <a:ext cx="402750" cy="391405"/>
            </a:xfrm>
            <a:custGeom>
              <a:avLst/>
              <a:gdLst>
                <a:gd name="connsiteX0" fmla="*/ 279778 w 338138"/>
                <a:gd name="connsiteY0" fmla="*/ 231775 h 328613"/>
                <a:gd name="connsiteX1" fmla="*/ 289126 w 338138"/>
                <a:gd name="connsiteY1" fmla="*/ 271719 h 328613"/>
                <a:gd name="connsiteX2" fmla="*/ 283784 w 338138"/>
                <a:gd name="connsiteY2" fmla="*/ 279708 h 328613"/>
                <a:gd name="connsiteX3" fmla="*/ 282449 w 338138"/>
                <a:gd name="connsiteY3" fmla="*/ 279708 h 328613"/>
                <a:gd name="connsiteX4" fmla="*/ 275771 w 338138"/>
                <a:gd name="connsiteY4" fmla="*/ 274382 h 328613"/>
                <a:gd name="connsiteX5" fmla="*/ 265087 w 338138"/>
                <a:gd name="connsiteY5" fmla="*/ 234438 h 328613"/>
                <a:gd name="connsiteX6" fmla="*/ 239712 w 338138"/>
                <a:gd name="connsiteY6" fmla="*/ 273050 h 328613"/>
                <a:gd name="connsiteX7" fmla="*/ 282449 w 338138"/>
                <a:gd name="connsiteY7" fmla="*/ 314325 h 328613"/>
                <a:gd name="connsiteX8" fmla="*/ 323850 w 338138"/>
                <a:gd name="connsiteY8" fmla="*/ 273050 h 328613"/>
                <a:gd name="connsiteX9" fmla="*/ 282449 w 338138"/>
                <a:gd name="connsiteY9" fmla="*/ 231775 h 328613"/>
                <a:gd name="connsiteX10" fmla="*/ 279778 w 338138"/>
                <a:gd name="connsiteY10" fmla="*/ 231775 h 328613"/>
                <a:gd name="connsiteX11" fmla="*/ 55688 w 338138"/>
                <a:gd name="connsiteY11" fmla="*/ 231775 h 328613"/>
                <a:gd name="connsiteX12" fmla="*/ 14287 w 338138"/>
                <a:gd name="connsiteY12" fmla="*/ 273050 h 328613"/>
                <a:gd name="connsiteX13" fmla="*/ 55688 w 338138"/>
                <a:gd name="connsiteY13" fmla="*/ 314325 h 328613"/>
                <a:gd name="connsiteX14" fmla="*/ 98425 w 338138"/>
                <a:gd name="connsiteY14" fmla="*/ 273050 h 328613"/>
                <a:gd name="connsiteX15" fmla="*/ 97089 w 338138"/>
                <a:gd name="connsiteY15" fmla="*/ 265062 h 328613"/>
                <a:gd name="connsiteX16" fmla="*/ 58359 w 338138"/>
                <a:gd name="connsiteY16" fmla="*/ 279708 h 328613"/>
                <a:gd name="connsiteX17" fmla="*/ 55688 w 338138"/>
                <a:gd name="connsiteY17" fmla="*/ 279708 h 328613"/>
                <a:gd name="connsiteX18" fmla="*/ 49011 w 338138"/>
                <a:gd name="connsiteY18" fmla="*/ 275713 h 328613"/>
                <a:gd name="connsiteX19" fmla="*/ 53017 w 338138"/>
                <a:gd name="connsiteY19" fmla="*/ 266393 h 328613"/>
                <a:gd name="connsiteX20" fmla="*/ 91747 w 338138"/>
                <a:gd name="connsiteY20" fmla="*/ 251747 h 328613"/>
                <a:gd name="connsiteX21" fmla="*/ 55688 w 338138"/>
                <a:gd name="connsiteY21" fmla="*/ 231775 h 328613"/>
                <a:gd name="connsiteX22" fmla="*/ 39613 w 338138"/>
                <a:gd name="connsiteY22" fmla="*/ 195263 h 328613"/>
                <a:gd name="connsiteX23" fmla="*/ 92431 w 338138"/>
                <a:gd name="connsiteY23" fmla="*/ 195263 h 328613"/>
                <a:gd name="connsiteX24" fmla="*/ 97713 w 338138"/>
                <a:gd name="connsiteY24" fmla="*/ 196583 h 328613"/>
                <a:gd name="connsiteX25" fmla="*/ 138647 w 338138"/>
                <a:gd name="connsiteY25" fmla="*/ 237513 h 328613"/>
                <a:gd name="connsiteX26" fmla="*/ 139967 w 338138"/>
                <a:gd name="connsiteY26" fmla="*/ 244114 h 328613"/>
                <a:gd name="connsiteX27" fmla="*/ 136006 w 338138"/>
                <a:gd name="connsiteY27" fmla="*/ 249395 h 328613"/>
                <a:gd name="connsiteX28" fmla="*/ 109597 w 338138"/>
                <a:gd name="connsiteY28" fmla="*/ 259958 h 328613"/>
                <a:gd name="connsiteX29" fmla="*/ 110918 w 338138"/>
                <a:gd name="connsiteY29" fmla="*/ 273161 h 328613"/>
                <a:gd name="connsiteX30" fmla="*/ 55459 w 338138"/>
                <a:gd name="connsiteY30" fmla="*/ 328613 h 328613"/>
                <a:gd name="connsiteX31" fmla="*/ 0 w 338138"/>
                <a:gd name="connsiteY31" fmla="*/ 273161 h 328613"/>
                <a:gd name="connsiteX32" fmla="*/ 55459 w 338138"/>
                <a:gd name="connsiteY32" fmla="*/ 217708 h 328613"/>
                <a:gd name="connsiteX33" fmla="*/ 104315 w 338138"/>
                <a:gd name="connsiteY33" fmla="*/ 246755 h 328613"/>
                <a:gd name="connsiteX34" fmla="*/ 121481 w 338138"/>
                <a:gd name="connsiteY34" fmla="*/ 240153 h 328613"/>
                <a:gd name="connsiteX35" fmla="*/ 89790 w 338138"/>
                <a:gd name="connsiteY35" fmla="*/ 208466 h 328613"/>
                <a:gd name="connsiteX36" fmla="*/ 39613 w 338138"/>
                <a:gd name="connsiteY36" fmla="*/ 208466 h 328613"/>
                <a:gd name="connsiteX37" fmla="*/ 33011 w 338138"/>
                <a:gd name="connsiteY37" fmla="*/ 201864 h 328613"/>
                <a:gd name="connsiteX38" fmla="*/ 39613 w 338138"/>
                <a:gd name="connsiteY38" fmla="*/ 195263 h 328613"/>
                <a:gd name="connsiteX39" fmla="*/ 155575 w 338138"/>
                <a:gd name="connsiteY39" fmla="*/ 0 h 328613"/>
                <a:gd name="connsiteX40" fmla="*/ 191294 w 338138"/>
                <a:gd name="connsiteY40" fmla="*/ 35490 h 328613"/>
                <a:gd name="connsiteX41" fmla="*/ 156898 w 338138"/>
                <a:gd name="connsiteY41" fmla="*/ 70980 h 328613"/>
                <a:gd name="connsiteX42" fmla="*/ 167481 w 338138"/>
                <a:gd name="connsiteY42" fmla="*/ 80181 h 328613"/>
                <a:gd name="connsiteX43" fmla="*/ 168804 w 338138"/>
                <a:gd name="connsiteY43" fmla="*/ 81496 h 328613"/>
                <a:gd name="connsiteX44" fmla="*/ 196586 w 338138"/>
                <a:gd name="connsiteY44" fmla="*/ 126187 h 328613"/>
                <a:gd name="connsiteX45" fmla="*/ 225690 w 338138"/>
                <a:gd name="connsiteY45" fmla="*/ 130131 h 328613"/>
                <a:gd name="connsiteX46" fmla="*/ 234950 w 338138"/>
                <a:gd name="connsiteY46" fmla="*/ 138017 h 328613"/>
                <a:gd name="connsiteX47" fmla="*/ 257440 w 338138"/>
                <a:gd name="connsiteY47" fmla="*/ 149847 h 328613"/>
                <a:gd name="connsiteX48" fmla="*/ 260086 w 338138"/>
                <a:gd name="connsiteY48" fmla="*/ 155105 h 328613"/>
                <a:gd name="connsiteX49" fmla="*/ 270669 w 338138"/>
                <a:gd name="connsiteY49" fmla="*/ 197168 h 328613"/>
                <a:gd name="connsiteX50" fmla="*/ 278607 w 338138"/>
                <a:gd name="connsiteY50" fmla="*/ 197168 h 328613"/>
                <a:gd name="connsiteX51" fmla="*/ 315648 w 338138"/>
                <a:gd name="connsiteY51" fmla="*/ 205054 h 328613"/>
                <a:gd name="connsiteX52" fmla="*/ 319617 w 338138"/>
                <a:gd name="connsiteY52" fmla="*/ 214255 h 328613"/>
                <a:gd name="connsiteX53" fmla="*/ 310357 w 338138"/>
                <a:gd name="connsiteY53" fmla="*/ 216884 h 328613"/>
                <a:gd name="connsiteX54" fmla="*/ 278607 w 338138"/>
                <a:gd name="connsiteY54" fmla="*/ 210312 h 328613"/>
                <a:gd name="connsiteX55" fmla="*/ 274638 w 338138"/>
                <a:gd name="connsiteY55" fmla="*/ 211627 h 328613"/>
                <a:gd name="connsiteX56" fmla="*/ 275961 w 338138"/>
                <a:gd name="connsiteY56" fmla="*/ 218199 h 328613"/>
                <a:gd name="connsiteX57" fmla="*/ 282575 w 338138"/>
                <a:gd name="connsiteY57" fmla="*/ 218199 h 328613"/>
                <a:gd name="connsiteX58" fmla="*/ 338138 w 338138"/>
                <a:gd name="connsiteY58" fmla="*/ 273406 h 328613"/>
                <a:gd name="connsiteX59" fmla="*/ 282575 w 338138"/>
                <a:gd name="connsiteY59" fmla="*/ 328613 h 328613"/>
                <a:gd name="connsiteX60" fmla="*/ 229659 w 338138"/>
                <a:gd name="connsiteY60" fmla="*/ 289180 h 328613"/>
                <a:gd name="connsiteX61" fmla="*/ 183356 w 338138"/>
                <a:gd name="connsiteY61" fmla="*/ 289180 h 328613"/>
                <a:gd name="connsiteX62" fmla="*/ 175419 w 338138"/>
                <a:gd name="connsiteY62" fmla="*/ 282607 h 328613"/>
                <a:gd name="connsiteX63" fmla="*/ 183356 w 338138"/>
                <a:gd name="connsiteY63" fmla="*/ 276035 h 328613"/>
                <a:gd name="connsiteX64" fmla="*/ 227013 w 338138"/>
                <a:gd name="connsiteY64" fmla="*/ 276035 h 328613"/>
                <a:gd name="connsiteX65" fmla="*/ 227013 w 338138"/>
                <a:gd name="connsiteY65" fmla="*/ 273406 h 328613"/>
                <a:gd name="connsiteX66" fmla="*/ 262732 w 338138"/>
                <a:gd name="connsiteY66" fmla="*/ 222142 h 328613"/>
                <a:gd name="connsiteX67" fmla="*/ 261409 w 338138"/>
                <a:gd name="connsiteY67" fmla="*/ 214255 h 328613"/>
                <a:gd name="connsiteX68" fmla="*/ 230981 w 338138"/>
                <a:gd name="connsiteY68" fmla="*/ 239231 h 328613"/>
                <a:gd name="connsiteX69" fmla="*/ 224367 w 338138"/>
                <a:gd name="connsiteY69" fmla="*/ 243174 h 328613"/>
                <a:gd name="connsiteX70" fmla="*/ 221721 w 338138"/>
                <a:gd name="connsiteY70" fmla="*/ 241859 h 328613"/>
                <a:gd name="connsiteX71" fmla="*/ 219075 w 338138"/>
                <a:gd name="connsiteY71" fmla="*/ 232658 h 328613"/>
                <a:gd name="connsiteX72" fmla="*/ 257440 w 338138"/>
                <a:gd name="connsiteY72" fmla="*/ 201111 h 328613"/>
                <a:gd name="connsiteX73" fmla="*/ 248180 w 338138"/>
                <a:gd name="connsiteY73" fmla="*/ 160363 h 328613"/>
                <a:gd name="connsiteX74" fmla="*/ 228336 w 338138"/>
                <a:gd name="connsiteY74" fmla="*/ 151162 h 328613"/>
                <a:gd name="connsiteX75" fmla="*/ 227013 w 338138"/>
                <a:gd name="connsiteY75" fmla="*/ 149847 h 328613"/>
                <a:gd name="connsiteX76" fmla="*/ 224367 w 338138"/>
                <a:gd name="connsiteY76" fmla="*/ 149847 h 328613"/>
                <a:gd name="connsiteX77" fmla="*/ 188648 w 338138"/>
                <a:gd name="connsiteY77" fmla="*/ 149847 h 328613"/>
                <a:gd name="connsiteX78" fmla="*/ 179388 w 338138"/>
                <a:gd name="connsiteY78" fmla="*/ 145904 h 328613"/>
                <a:gd name="connsiteX79" fmla="*/ 178065 w 338138"/>
                <a:gd name="connsiteY79" fmla="*/ 144589 h 328613"/>
                <a:gd name="connsiteX80" fmla="*/ 170127 w 338138"/>
                <a:gd name="connsiteY80" fmla="*/ 134074 h 328613"/>
                <a:gd name="connsiteX81" fmla="*/ 168804 w 338138"/>
                <a:gd name="connsiteY81" fmla="*/ 140646 h 328613"/>
                <a:gd name="connsiteX82" fmla="*/ 167481 w 338138"/>
                <a:gd name="connsiteY82" fmla="*/ 148533 h 328613"/>
                <a:gd name="connsiteX83" fmla="*/ 166158 w 338138"/>
                <a:gd name="connsiteY83" fmla="*/ 152476 h 328613"/>
                <a:gd name="connsiteX84" fmla="*/ 166158 w 338138"/>
                <a:gd name="connsiteY84" fmla="*/ 156420 h 328613"/>
                <a:gd name="connsiteX85" fmla="*/ 163513 w 338138"/>
                <a:gd name="connsiteY85" fmla="*/ 164306 h 328613"/>
                <a:gd name="connsiteX86" fmla="*/ 162190 w 338138"/>
                <a:gd name="connsiteY86" fmla="*/ 170879 h 328613"/>
                <a:gd name="connsiteX87" fmla="*/ 160867 w 338138"/>
                <a:gd name="connsiteY87" fmla="*/ 173507 h 328613"/>
                <a:gd name="connsiteX88" fmla="*/ 200554 w 338138"/>
                <a:gd name="connsiteY88" fmla="*/ 182709 h 328613"/>
                <a:gd name="connsiteX89" fmla="*/ 201877 w 338138"/>
                <a:gd name="connsiteY89" fmla="*/ 182709 h 328613"/>
                <a:gd name="connsiteX90" fmla="*/ 215106 w 338138"/>
                <a:gd name="connsiteY90" fmla="*/ 205054 h 328613"/>
                <a:gd name="connsiteX91" fmla="*/ 212461 w 338138"/>
                <a:gd name="connsiteY91" fmla="*/ 210312 h 328613"/>
                <a:gd name="connsiteX92" fmla="*/ 163513 w 338138"/>
                <a:gd name="connsiteY92" fmla="*/ 289180 h 328613"/>
                <a:gd name="connsiteX93" fmla="*/ 144992 w 338138"/>
                <a:gd name="connsiteY93" fmla="*/ 293123 h 328613"/>
                <a:gd name="connsiteX94" fmla="*/ 139700 w 338138"/>
                <a:gd name="connsiteY94" fmla="*/ 276035 h 328613"/>
                <a:gd name="connsiteX95" fmla="*/ 168804 w 338138"/>
                <a:gd name="connsiteY95" fmla="*/ 214255 h 328613"/>
                <a:gd name="connsiteX96" fmla="*/ 125148 w 338138"/>
                <a:gd name="connsiteY96" fmla="*/ 206369 h 328613"/>
                <a:gd name="connsiteX97" fmla="*/ 103981 w 338138"/>
                <a:gd name="connsiteY97" fmla="*/ 195853 h 328613"/>
                <a:gd name="connsiteX98" fmla="*/ 97367 w 338138"/>
                <a:gd name="connsiteY98" fmla="*/ 164306 h 328613"/>
                <a:gd name="connsiteX99" fmla="*/ 121179 w 338138"/>
                <a:gd name="connsiteY99" fmla="*/ 95955 h 328613"/>
                <a:gd name="connsiteX100" fmla="*/ 121179 w 338138"/>
                <a:gd name="connsiteY100" fmla="*/ 90697 h 328613"/>
                <a:gd name="connsiteX101" fmla="*/ 143669 w 338138"/>
                <a:gd name="connsiteY101" fmla="*/ 68351 h 328613"/>
                <a:gd name="connsiteX102" fmla="*/ 119856 w 338138"/>
                <a:gd name="connsiteY102" fmla="*/ 35490 h 328613"/>
                <a:gd name="connsiteX103" fmla="*/ 155575 w 338138"/>
                <a:gd name="connsiteY103" fmla="*/ 0 h 32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38138" h="328613">
                  <a:moveTo>
                    <a:pt x="279778" y="231775"/>
                  </a:moveTo>
                  <a:cubicBezTo>
                    <a:pt x="279778" y="231775"/>
                    <a:pt x="279778" y="231775"/>
                    <a:pt x="289126" y="271719"/>
                  </a:cubicBezTo>
                  <a:cubicBezTo>
                    <a:pt x="290462" y="275713"/>
                    <a:pt x="287791" y="278376"/>
                    <a:pt x="283784" y="279708"/>
                  </a:cubicBezTo>
                  <a:cubicBezTo>
                    <a:pt x="283784" y="279708"/>
                    <a:pt x="282449" y="279708"/>
                    <a:pt x="282449" y="279708"/>
                  </a:cubicBezTo>
                  <a:cubicBezTo>
                    <a:pt x="279778" y="279708"/>
                    <a:pt x="275771" y="278376"/>
                    <a:pt x="275771" y="274382"/>
                  </a:cubicBezTo>
                  <a:cubicBezTo>
                    <a:pt x="275771" y="274382"/>
                    <a:pt x="275771" y="274382"/>
                    <a:pt x="265087" y="234438"/>
                  </a:cubicBezTo>
                  <a:cubicBezTo>
                    <a:pt x="250396" y="241095"/>
                    <a:pt x="239712" y="255741"/>
                    <a:pt x="239712" y="273050"/>
                  </a:cubicBezTo>
                  <a:cubicBezTo>
                    <a:pt x="239712" y="295685"/>
                    <a:pt x="259745" y="314325"/>
                    <a:pt x="282449" y="314325"/>
                  </a:cubicBezTo>
                  <a:cubicBezTo>
                    <a:pt x="305153" y="314325"/>
                    <a:pt x="323850" y="295685"/>
                    <a:pt x="323850" y="273050"/>
                  </a:cubicBezTo>
                  <a:cubicBezTo>
                    <a:pt x="323850" y="250416"/>
                    <a:pt x="305153" y="231775"/>
                    <a:pt x="282449" y="231775"/>
                  </a:cubicBezTo>
                  <a:cubicBezTo>
                    <a:pt x="281113" y="231775"/>
                    <a:pt x="279778" y="231775"/>
                    <a:pt x="279778" y="231775"/>
                  </a:cubicBezTo>
                  <a:close/>
                  <a:moveTo>
                    <a:pt x="55688" y="231775"/>
                  </a:moveTo>
                  <a:cubicBezTo>
                    <a:pt x="32984" y="231775"/>
                    <a:pt x="14287" y="250416"/>
                    <a:pt x="14287" y="273050"/>
                  </a:cubicBezTo>
                  <a:cubicBezTo>
                    <a:pt x="14287" y="295685"/>
                    <a:pt x="32984" y="314325"/>
                    <a:pt x="55688" y="314325"/>
                  </a:cubicBezTo>
                  <a:cubicBezTo>
                    <a:pt x="78392" y="314325"/>
                    <a:pt x="98425" y="295685"/>
                    <a:pt x="98425" y="273050"/>
                  </a:cubicBezTo>
                  <a:cubicBezTo>
                    <a:pt x="98425" y="270387"/>
                    <a:pt x="97089" y="267724"/>
                    <a:pt x="97089" y="265062"/>
                  </a:cubicBezTo>
                  <a:cubicBezTo>
                    <a:pt x="97089" y="265062"/>
                    <a:pt x="97089" y="265062"/>
                    <a:pt x="58359" y="279708"/>
                  </a:cubicBezTo>
                  <a:cubicBezTo>
                    <a:pt x="57024" y="279708"/>
                    <a:pt x="57024" y="279708"/>
                    <a:pt x="55688" y="279708"/>
                  </a:cubicBezTo>
                  <a:cubicBezTo>
                    <a:pt x="53017" y="279708"/>
                    <a:pt x="50346" y="278376"/>
                    <a:pt x="49011" y="275713"/>
                  </a:cubicBezTo>
                  <a:cubicBezTo>
                    <a:pt x="47675" y="271719"/>
                    <a:pt x="49011" y="267724"/>
                    <a:pt x="53017" y="266393"/>
                  </a:cubicBezTo>
                  <a:cubicBezTo>
                    <a:pt x="53017" y="266393"/>
                    <a:pt x="53017" y="266393"/>
                    <a:pt x="91747" y="251747"/>
                  </a:cubicBezTo>
                  <a:cubicBezTo>
                    <a:pt x="83734" y="239764"/>
                    <a:pt x="70379" y="231775"/>
                    <a:pt x="55688" y="231775"/>
                  </a:cubicBezTo>
                  <a:close/>
                  <a:moveTo>
                    <a:pt x="39613" y="195263"/>
                  </a:moveTo>
                  <a:cubicBezTo>
                    <a:pt x="39613" y="195263"/>
                    <a:pt x="39613" y="195263"/>
                    <a:pt x="92431" y="195263"/>
                  </a:cubicBezTo>
                  <a:cubicBezTo>
                    <a:pt x="95072" y="195263"/>
                    <a:pt x="96393" y="195263"/>
                    <a:pt x="97713" y="196583"/>
                  </a:cubicBezTo>
                  <a:cubicBezTo>
                    <a:pt x="97713" y="196583"/>
                    <a:pt x="97713" y="196583"/>
                    <a:pt x="138647" y="237513"/>
                  </a:cubicBezTo>
                  <a:cubicBezTo>
                    <a:pt x="139967" y="238833"/>
                    <a:pt x="141288" y="241474"/>
                    <a:pt x="139967" y="244114"/>
                  </a:cubicBezTo>
                  <a:cubicBezTo>
                    <a:pt x="139967" y="246755"/>
                    <a:pt x="138647" y="248075"/>
                    <a:pt x="136006" y="249395"/>
                  </a:cubicBezTo>
                  <a:cubicBezTo>
                    <a:pt x="136006" y="249395"/>
                    <a:pt x="136006" y="249395"/>
                    <a:pt x="109597" y="259958"/>
                  </a:cubicBezTo>
                  <a:cubicBezTo>
                    <a:pt x="110918" y="263919"/>
                    <a:pt x="110918" y="267880"/>
                    <a:pt x="110918" y="273161"/>
                  </a:cubicBezTo>
                  <a:cubicBezTo>
                    <a:pt x="110918" y="303528"/>
                    <a:pt x="85829" y="328613"/>
                    <a:pt x="55459" y="328613"/>
                  </a:cubicBezTo>
                  <a:cubicBezTo>
                    <a:pt x="25088" y="328613"/>
                    <a:pt x="0" y="303528"/>
                    <a:pt x="0" y="273161"/>
                  </a:cubicBezTo>
                  <a:cubicBezTo>
                    <a:pt x="0" y="242794"/>
                    <a:pt x="25088" y="217708"/>
                    <a:pt x="55459" y="217708"/>
                  </a:cubicBezTo>
                  <a:cubicBezTo>
                    <a:pt x="76586" y="217708"/>
                    <a:pt x="95072" y="229590"/>
                    <a:pt x="104315" y="246755"/>
                  </a:cubicBezTo>
                  <a:cubicBezTo>
                    <a:pt x="104315" y="246755"/>
                    <a:pt x="104315" y="246755"/>
                    <a:pt x="121481" y="240153"/>
                  </a:cubicBezTo>
                  <a:cubicBezTo>
                    <a:pt x="121481" y="240153"/>
                    <a:pt x="121481" y="240153"/>
                    <a:pt x="89790" y="208466"/>
                  </a:cubicBezTo>
                  <a:cubicBezTo>
                    <a:pt x="89790" y="208466"/>
                    <a:pt x="89790" y="208466"/>
                    <a:pt x="39613" y="208466"/>
                  </a:cubicBezTo>
                  <a:cubicBezTo>
                    <a:pt x="35652" y="208466"/>
                    <a:pt x="33011" y="205825"/>
                    <a:pt x="33011" y="201864"/>
                  </a:cubicBezTo>
                  <a:cubicBezTo>
                    <a:pt x="33011" y="197903"/>
                    <a:pt x="35652" y="195263"/>
                    <a:pt x="39613" y="195263"/>
                  </a:cubicBezTo>
                  <a:close/>
                  <a:moveTo>
                    <a:pt x="155575" y="0"/>
                  </a:moveTo>
                  <a:cubicBezTo>
                    <a:pt x="175419" y="0"/>
                    <a:pt x="191294" y="15773"/>
                    <a:pt x="191294" y="35490"/>
                  </a:cubicBezTo>
                  <a:cubicBezTo>
                    <a:pt x="191294" y="53892"/>
                    <a:pt x="175419" y="69666"/>
                    <a:pt x="156898" y="70980"/>
                  </a:cubicBezTo>
                  <a:cubicBezTo>
                    <a:pt x="160867" y="72295"/>
                    <a:pt x="164835" y="76238"/>
                    <a:pt x="167481" y="80181"/>
                  </a:cubicBezTo>
                  <a:cubicBezTo>
                    <a:pt x="168804" y="80181"/>
                    <a:pt x="168804" y="80181"/>
                    <a:pt x="168804" y="81496"/>
                  </a:cubicBezTo>
                  <a:cubicBezTo>
                    <a:pt x="168804" y="81496"/>
                    <a:pt x="168804" y="81496"/>
                    <a:pt x="196586" y="126187"/>
                  </a:cubicBezTo>
                  <a:cubicBezTo>
                    <a:pt x="196586" y="126187"/>
                    <a:pt x="196586" y="126187"/>
                    <a:pt x="225690" y="130131"/>
                  </a:cubicBezTo>
                  <a:cubicBezTo>
                    <a:pt x="230981" y="130131"/>
                    <a:pt x="234950" y="134074"/>
                    <a:pt x="234950" y="138017"/>
                  </a:cubicBezTo>
                  <a:cubicBezTo>
                    <a:pt x="234950" y="138017"/>
                    <a:pt x="234950" y="138017"/>
                    <a:pt x="257440" y="149847"/>
                  </a:cubicBezTo>
                  <a:cubicBezTo>
                    <a:pt x="258763" y="151162"/>
                    <a:pt x="260086" y="152476"/>
                    <a:pt x="260086" y="155105"/>
                  </a:cubicBezTo>
                  <a:cubicBezTo>
                    <a:pt x="260086" y="155105"/>
                    <a:pt x="260086" y="155105"/>
                    <a:pt x="270669" y="197168"/>
                  </a:cubicBezTo>
                  <a:cubicBezTo>
                    <a:pt x="273315" y="197168"/>
                    <a:pt x="275961" y="197168"/>
                    <a:pt x="278607" y="197168"/>
                  </a:cubicBezTo>
                  <a:cubicBezTo>
                    <a:pt x="291836" y="195853"/>
                    <a:pt x="303742" y="198482"/>
                    <a:pt x="315648" y="205054"/>
                  </a:cubicBezTo>
                  <a:cubicBezTo>
                    <a:pt x="319617" y="206369"/>
                    <a:pt x="320940" y="210312"/>
                    <a:pt x="319617" y="214255"/>
                  </a:cubicBezTo>
                  <a:cubicBezTo>
                    <a:pt x="316971" y="216884"/>
                    <a:pt x="313003" y="219513"/>
                    <a:pt x="310357" y="216884"/>
                  </a:cubicBezTo>
                  <a:cubicBezTo>
                    <a:pt x="299773" y="211627"/>
                    <a:pt x="289190" y="210312"/>
                    <a:pt x="278607" y="210312"/>
                  </a:cubicBezTo>
                  <a:cubicBezTo>
                    <a:pt x="277284" y="210312"/>
                    <a:pt x="275961" y="210312"/>
                    <a:pt x="274638" y="211627"/>
                  </a:cubicBezTo>
                  <a:cubicBezTo>
                    <a:pt x="274638" y="211627"/>
                    <a:pt x="274638" y="211627"/>
                    <a:pt x="275961" y="218199"/>
                  </a:cubicBezTo>
                  <a:cubicBezTo>
                    <a:pt x="278607" y="218199"/>
                    <a:pt x="279930" y="218199"/>
                    <a:pt x="282575" y="218199"/>
                  </a:cubicBezTo>
                  <a:cubicBezTo>
                    <a:pt x="313003" y="218199"/>
                    <a:pt x="338138" y="243174"/>
                    <a:pt x="338138" y="273406"/>
                  </a:cubicBezTo>
                  <a:cubicBezTo>
                    <a:pt x="338138" y="303639"/>
                    <a:pt x="313003" y="328613"/>
                    <a:pt x="282575" y="328613"/>
                  </a:cubicBezTo>
                  <a:cubicBezTo>
                    <a:pt x="257440" y="328613"/>
                    <a:pt x="236273" y="312840"/>
                    <a:pt x="229659" y="289180"/>
                  </a:cubicBezTo>
                  <a:cubicBezTo>
                    <a:pt x="229659" y="289180"/>
                    <a:pt x="229659" y="289180"/>
                    <a:pt x="183356" y="289180"/>
                  </a:cubicBezTo>
                  <a:cubicBezTo>
                    <a:pt x="179388" y="289180"/>
                    <a:pt x="175419" y="286551"/>
                    <a:pt x="175419" y="282607"/>
                  </a:cubicBezTo>
                  <a:cubicBezTo>
                    <a:pt x="175419" y="278664"/>
                    <a:pt x="179388" y="276035"/>
                    <a:pt x="183356" y="276035"/>
                  </a:cubicBezTo>
                  <a:cubicBezTo>
                    <a:pt x="183356" y="276035"/>
                    <a:pt x="183356" y="276035"/>
                    <a:pt x="227013" y="276035"/>
                  </a:cubicBezTo>
                  <a:cubicBezTo>
                    <a:pt x="227013" y="274721"/>
                    <a:pt x="227013" y="274721"/>
                    <a:pt x="227013" y="273406"/>
                  </a:cubicBezTo>
                  <a:cubicBezTo>
                    <a:pt x="227013" y="249746"/>
                    <a:pt x="241565" y="230029"/>
                    <a:pt x="262732" y="222142"/>
                  </a:cubicBezTo>
                  <a:cubicBezTo>
                    <a:pt x="262732" y="222142"/>
                    <a:pt x="262732" y="222142"/>
                    <a:pt x="261409" y="214255"/>
                  </a:cubicBezTo>
                  <a:cubicBezTo>
                    <a:pt x="248180" y="219513"/>
                    <a:pt x="237596" y="228714"/>
                    <a:pt x="230981" y="239231"/>
                  </a:cubicBezTo>
                  <a:cubicBezTo>
                    <a:pt x="229659" y="241859"/>
                    <a:pt x="227013" y="243174"/>
                    <a:pt x="224367" y="243174"/>
                  </a:cubicBezTo>
                  <a:cubicBezTo>
                    <a:pt x="224367" y="243174"/>
                    <a:pt x="223044" y="243174"/>
                    <a:pt x="221721" y="241859"/>
                  </a:cubicBezTo>
                  <a:cubicBezTo>
                    <a:pt x="217752" y="240545"/>
                    <a:pt x="216429" y="235287"/>
                    <a:pt x="219075" y="232658"/>
                  </a:cubicBezTo>
                  <a:cubicBezTo>
                    <a:pt x="228336" y="218199"/>
                    <a:pt x="241565" y="206369"/>
                    <a:pt x="257440" y="201111"/>
                  </a:cubicBezTo>
                  <a:cubicBezTo>
                    <a:pt x="257440" y="201111"/>
                    <a:pt x="257440" y="201111"/>
                    <a:pt x="248180" y="160363"/>
                  </a:cubicBezTo>
                  <a:cubicBezTo>
                    <a:pt x="248180" y="160363"/>
                    <a:pt x="248180" y="160363"/>
                    <a:pt x="228336" y="151162"/>
                  </a:cubicBezTo>
                  <a:cubicBezTo>
                    <a:pt x="228336" y="151162"/>
                    <a:pt x="228336" y="149847"/>
                    <a:pt x="227013" y="149847"/>
                  </a:cubicBezTo>
                  <a:cubicBezTo>
                    <a:pt x="227013" y="149847"/>
                    <a:pt x="225690" y="149847"/>
                    <a:pt x="224367" y="149847"/>
                  </a:cubicBezTo>
                  <a:cubicBezTo>
                    <a:pt x="224367" y="149847"/>
                    <a:pt x="224367" y="149847"/>
                    <a:pt x="188648" y="149847"/>
                  </a:cubicBezTo>
                  <a:cubicBezTo>
                    <a:pt x="184679" y="149847"/>
                    <a:pt x="180711" y="148533"/>
                    <a:pt x="179388" y="145904"/>
                  </a:cubicBezTo>
                  <a:cubicBezTo>
                    <a:pt x="179388" y="145904"/>
                    <a:pt x="179388" y="145904"/>
                    <a:pt x="178065" y="144589"/>
                  </a:cubicBezTo>
                  <a:cubicBezTo>
                    <a:pt x="178065" y="144589"/>
                    <a:pt x="178065" y="144589"/>
                    <a:pt x="170127" y="134074"/>
                  </a:cubicBezTo>
                  <a:cubicBezTo>
                    <a:pt x="170127" y="136703"/>
                    <a:pt x="170127" y="138017"/>
                    <a:pt x="168804" y="140646"/>
                  </a:cubicBezTo>
                  <a:cubicBezTo>
                    <a:pt x="168804" y="143275"/>
                    <a:pt x="167481" y="145904"/>
                    <a:pt x="167481" y="148533"/>
                  </a:cubicBezTo>
                  <a:cubicBezTo>
                    <a:pt x="167481" y="149847"/>
                    <a:pt x="167481" y="151162"/>
                    <a:pt x="166158" y="152476"/>
                  </a:cubicBezTo>
                  <a:cubicBezTo>
                    <a:pt x="166158" y="153791"/>
                    <a:pt x="166158" y="155105"/>
                    <a:pt x="166158" y="156420"/>
                  </a:cubicBezTo>
                  <a:cubicBezTo>
                    <a:pt x="164835" y="159048"/>
                    <a:pt x="164835" y="161677"/>
                    <a:pt x="163513" y="164306"/>
                  </a:cubicBezTo>
                  <a:cubicBezTo>
                    <a:pt x="163513" y="166935"/>
                    <a:pt x="162190" y="168250"/>
                    <a:pt x="162190" y="170879"/>
                  </a:cubicBezTo>
                  <a:cubicBezTo>
                    <a:pt x="160867" y="172193"/>
                    <a:pt x="160867" y="172193"/>
                    <a:pt x="160867" y="173507"/>
                  </a:cubicBezTo>
                  <a:cubicBezTo>
                    <a:pt x="160867" y="173507"/>
                    <a:pt x="160867" y="173507"/>
                    <a:pt x="200554" y="182709"/>
                  </a:cubicBezTo>
                  <a:cubicBezTo>
                    <a:pt x="200554" y="182709"/>
                    <a:pt x="200554" y="182709"/>
                    <a:pt x="201877" y="182709"/>
                  </a:cubicBezTo>
                  <a:cubicBezTo>
                    <a:pt x="211138" y="185337"/>
                    <a:pt x="217752" y="195853"/>
                    <a:pt x="215106" y="205054"/>
                  </a:cubicBezTo>
                  <a:cubicBezTo>
                    <a:pt x="215106" y="206369"/>
                    <a:pt x="213784" y="208998"/>
                    <a:pt x="212461" y="210312"/>
                  </a:cubicBezTo>
                  <a:cubicBezTo>
                    <a:pt x="212461" y="210312"/>
                    <a:pt x="212461" y="210312"/>
                    <a:pt x="163513" y="289180"/>
                  </a:cubicBezTo>
                  <a:cubicBezTo>
                    <a:pt x="159544" y="294437"/>
                    <a:pt x="151606" y="297066"/>
                    <a:pt x="144992" y="293123"/>
                  </a:cubicBezTo>
                  <a:cubicBezTo>
                    <a:pt x="138377" y="289180"/>
                    <a:pt x="137054" y="281293"/>
                    <a:pt x="139700" y="276035"/>
                  </a:cubicBezTo>
                  <a:cubicBezTo>
                    <a:pt x="139700" y="276035"/>
                    <a:pt x="139700" y="276035"/>
                    <a:pt x="168804" y="214255"/>
                  </a:cubicBezTo>
                  <a:cubicBezTo>
                    <a:pt x="168804" y="214255"/>
                    <a:pt x="168804" y="214255"/>
                    <a:pt x="125148" y="206369"/>
                  </a:cubicBezTo>
                  <a:cubicBezTo>
                    <a:pt x="115887" y="203740"/>
                    <a:pt x="107950" y="201111"/>
                    <a:pt x="103981" y="195853"/>
                  </a:cubicBezTo>
                  <a:cubicBezTo>
                    <a:pt x="96044" y="186652"/>
                    <a:pt x="92075" y="176136"/>
                    <a:pt x="97367" y="164306"/>
                  </a:cubicBezTo>
                  <a:cubicBezTo>
                    <a:pt x="115887" y="124873"/>
                    <a:pt x="121179" y="95955"/>
                    <a:pt x="121179" y="95955"/>
                  </a:cubicBezTo>
                  <a:cubicBezTo>
                    <a:pt x="121179" y="95955"/>
                    <a:pt x="121179" y="95955"/>
                    <a:pt x="121179" y="90697"/>
                  </a:cubicBezTo>
                  <a:cubicBezTo>
                    <a:pt x="122502" y="78867"/>
                    <a:pt x="131763" y="69666"/>
                    <a:pt x="143669" y="68351"/>
                  </a:cubicBezTo>
                  <a:cubicBezTo>
                    <a:pt x="130440" y="63093"/>
                    <a:pt x="119856" y="49949"/>
                    <a:pt x="119856" y="35490"/>
                  </a:cubicBezTo>
                  <a:cubicBezTo>
                    <a:pt x="119856" y="15773"/>
                    <a:pt x="135731" y="0"/>
                    <a:pt x="155575" y="0"/>
                  </a:cubicBezTo>
                  <a:close/>
                </a:path>
              </a:pathLst>
            </a:custGeom>
            <a:solidFill>
              <a:schemeClr val="accent1">
                <a:lumMod val="100000"/>
              </a:schemeClr>
            </a:solidFill>
            <a:ln w="19050">
              <a:noFill/>
              <a:round/>
            </a:ln>
          </p:spPr>
          <p:txBody>
            <a:bodyPr anchor="ctr"/>
            <a:lstStyle/>
            <a:p>
              <a:pPr algn="ctr"/>
              <a:endParaRPr/>
            </a:p>
          </p:txBody>
        </p:sp>
        <p:grpSp>
          <p:nvGrpSpPr>
            <p:cNvPr id="11" name="组合 10"/>
            <p:cNvGrpSpPr/>
            <p:nvPr/>
          </p:nvGrpSpPr>
          <p:grpSpPr>
            <a:xfrm>
              <a:off x="5591232" y="1569492"/>
              <a:ext cx="3155350" cy="743926"/>
              <a:chOff x="7505490" y="2041661"/>
              <a:chExt cx="4207134" cy="991902"/>
            </a:xfrm>
          </p:grpSpPr>
          <p:sp>
            <p:nvSpPr>
              <p:cNvPr id="15" name="文本框 20"/>
              <p:cNvSpPr txBox="1"/>
              <p:nvPr/>
            </p:nvSpPr>
            <p:spPr>
              <a:xfrm>
                <a:off x="7505490" y="2041661"/>
                <a:ext cx="4207134" cy="422405"/>
              </a:xfrm>
              <a:prstGeom prst="rect">
                <a:avLst/>
              </a:prstGeom>
              <a:noFill/>
            </p:spPr>
            <p:txBody>
              <a:bodyPr wrap="none" lIns="72013" tIns="72013" rIns="72013" bIns="72013" anchor="b" anchorCtr="0">
                <a:normAutofit fontScale="77500" lnSpcReduction="20000"/>
              </a:bodyPr>
              <a:lstStyle/>
              <a:p>
                <a:r>
                  <a:rPr lang="zh-CN" altLang="en-US" b="1">
                    <a:solidFill>
                      <a:schemeClr val="bg1"/>
                    </a:solidFill>
                  </a:rPr>
                  <a:t>标题文本预设</a:t>
                </a:r>
              </a:p>
            </p:txBody>
          </p:sp>
          <p:sp>
            <p:nvSpPr>
              <p:cNvPr id="16" name="文本框 21"/>
              <p:cNvSpPr txBox="1"/>
              <p:nvPr/>
            </p:nvSpPr>
            <p:spPr>
              <a:xfrm>
                <a:off x="7505490" y="2464066"/>
                <a:ext cx="4207134" cy="569497"/>
              </a:xfrm>
              <a:prstGeom prst="rect">
                <a:avLst/>
              </a:prstGeom>
              <a:noFill/>
            </p:spPr>
            <p:txBody>
              <a:bodyPr wrap="square" lIns="72013" tIns="72013" rIns="72013" bIns="72013" anchor="t" anchorCtr="0">
                <a:normAutofit fontScale="77500" lnSpcReduction="20000"/>
              </a:bodyPr>
              <a:lstStyle/>
              <a:p>
                <a:pPr>
                  <a:lnSpc>
                    <a:spcPct val="120000"/>
                  </a:lnSpc>
                </a:pPr>
                <a:r>
                  <a:rPr lang="zh-CN" altLang="en-US" sz="1200">
                    <a:solidFill>
                      <a:schemeClr val="bg1"/>
                    </a:solidFill>
                  </a:rPr>
                  <a:t>此部分内容作为文字排版占位显示（建议使用主题字体）</a:t>
                </a:r>
                <a:br>
                  <a:rPr lang="zh-CN" altLang="en-US" sz="1200">
                    <a:solidFill>
                      <a:schemeClr val="bg1"/>
                    </a:solidFill>
                  </a:rPr>
                </a:br>
                <a:r>
                  <a:rPr lang="zh-CN" altLang="en-US" sz="1200">
                    <a:solidFill>
                      <a:schemeClr val="bg1"/>
                    </a:solidFill>
                  </a:rPr>
                  <a:t>如需更改请在（设置形状格式）菜单下（文本选项）中调整</a:t>
                </a:r>
              </a:p>
            </p:txBody>
          </p:sp>
        </p:grpSp>
      </p:grpSp>
      <p:grpSp>
        <p:nvGrpSpPr>
          <p:cNvPr id="26" name="组合 25"/>
          <p:cNvGrpSpPr/>
          <p:nvPr/>
        </p:nvGrpSpPr>
        <p:grpSpPr>
          <a:xfrm>
            <a:off x="4527766" y="2838159"/>
            <a:ext cx="4339391" cy="1209639"/>
            <a:chOff x="4584120" y="2597330"/>
            <a:chExt cx="4338638" cy="1209429"/>
          </a:xfrm>
        </p:grpSpPr>
        <p:sp>
          <p:nvSpPr>
            <p:cNvPr id="12" name="矩形 11"/>
            <p:cNvSpPr/>
            <p:nvPr/>
          </p:nvSpPr>
          <p:spPr bwMode="auto">
            <a:xfrm>
              <a:off x="4584120" y="2597330"/>
              <a:ext cx="4338638" cy="1209429"/>
            </a:xfrm>
            <a:prstGeom prst="rect">
              <a:avLst/>
            </a:prstGeom>
            <a:solidFill>
              <a:srgbClr val="1F99D2"/>
            </a:solidFill>
            <a:ln w="19050">
              <a:noFill/>
              <a:round/>
            </a:ln>
          </p:spPr>
          <p:txBody>
            <a:bodyPr anchor="ctr"/>
            <a:lstStyle/>
            <a:p>
              <a:pPr algn="ctr"/>
              <a:endParaRPr/>
            </a:p>
          </p:txBody>
        </p:sp>
        <p:sp>
          <p:nvSpPr>
            <p:cNvPr id="13" name="椭圆 12"/>
            <p:cNvSpPr/>
            <p:nvPr/>
          </p:nvSpPr>
          <p:spPr bwMode="auto">
            <a:xfrm>
              <a:off x="4750139" y="2864507"/>
              <a:ext cx="675075" cy="675075"/>
            </a:xfrm>
            <a:prstGeom prst="ellipse">
              <a:avLst/>
            </a:prstGeom>
            <a:solidFill>
              <a:schemeClr val="bg1"/>
            </a:solidFill>
            <a:ln w="19050">
              <a:noFill/>
              <a:round/>
            </a:ln>
          </p:spPr>
          <p:txBody>
            <a:bodyPr anchor="ctr"/>
            <a:lstStyle/>
            <a:p>
              <a:pPr algn="ctr"/>
              <a:endParaRPr/>
            </a:p>
          </p:txBody>
        </p:sp>
        <p:sp>
          <p:nvSpPr>
            <p:cNvPr id="14" name="任意多边形: 形状 9"/>
            <p:cNvSpPr/>
            <p:nvPr/>
          </p:nvSpPr>
          <p:spPr bwMode="auto">
            <a:xfrm>
              <a:off x="4886301" y="3037798"/>
              <a:ext cx="402750" cy="328492"/>
            </a:xfrm>
            <a:custGeom>
              <a:avLst/>
              <a:gdLst>
                <a:gd name="connsiteX0" fmla="*/ 39952 w 338667"/>
                <a:gd name="connsiteY0" fmla="*/ 252412 h 276225"/>
                <a:gd name="connsiteX1" fmla="*/ 297127 w 338667"/>
                <a:gd name="connsiteY1" fmla="*/ 252412 h 276225"/>
                <a:gd name="connsiteX2" fmla="*/ 297127 w 338667"/>
                <a:gd name="connsiteY2" fmla="*/ 276225 h 276225"/>
                <a:gd name="connsiteX3" fmla="*/ 39952 w 338667"/>
                <a:gd name="connsiteY3" fmla="*/ 276225 h 276225"/>
                <a:gd name="connsiteX4" fmla="*/ 169334 w 338667"/>
                <a:gd name="connsiteY4" fmla="*/ 98425 h 276225"/>
                <a:gd name="connsiteX5" fmla="*/ 225690 w 338667"/>
                <a:gd name="connsiteY5" fmla="*/ 154918 h 276225"/>
                <a:gd name="connsiteX6" fmla="*/ 221758 w 338667"/>
                <a:gd name="connsiteY6" fmla="*/ 177253 h 276225"/>
                <a:gd name="connsiteX7" fmla="*/ 206031 w 338667"/>
                <a:gd name="connsiteY7" fmla="*/ 169370 h 276225"/>
                <a:gd name="connsiteX8" fmla="*/ 206031 w 338667"/>
                <a:gd name="connsiteY8" fmla="*/ 168056 h 276225"/>
                <a:gd name="connsiteX9" fmla="*/ 208652 w 338667"/>
                <a:gd name="connsiteY9" fmla="*/ 154918 h 276225"/>
                <a:gd name="connsiteX10" fmla="*/ 169334 w 338667"/>
                <a:gd name="connsiteY10" fmla="*/ 116818 h 276225"/>
                <a:gd name="connsiteX11" fmla="*/ 130015 w 338667"/>
                <a:gd name="connsiteY11" fmla="*/ 154918 h 276225"/>
                <a:gd name="connsiteX12" fmla="*/ 169334 w 338667"/>
                <a:gd name="connsiteY12" fmla="*/ 194332 h 276225"/>
                <a:gd name="connsiteX13" fmla="*/ 198167 w 338667"/>
                <a:gd name="connsiteY13" fmla="*/ 181194 h 276225"/>
                <a:gd name="connsiteX14" fmla="*/ 199478 w 338667"/>
                <a:gd name="connsiteY14" fmla="*/ 181194 h 276225"/>
                <a:gd name="connsiteX15" fmla="*/ 213895 w 338667"/>
                <a:gd name="connsiteY15" fmla="*/ 190391 h 276225"/>
                <a:gd name="connsiteX16" fmla="*/ 169334 w 338667"/>
                <a:gd name="connsiteY16" fmla="*/ 212725 h 276225"/>
                <a:gd name="connsiteX17" fmla="*/ 112977 w 338667"/>
                <a:gd name="connsiteY17" fmla="*/ 156232 h 276225"/>
                <a:gd name="connsiteX18" fmla="*/ 169334 w 338667"/>
                <a:gd name="connsiteY18" fmla="*/ 98425 h 276225"/>
                <a:gd name="connsiteX19" fmla="*/ 169740 w 338667"/>
                <a:gd name="connsiteY19" fmla="*/ 84137 h 276225"/>
                <a:gd name="connsiteX20" fmla="*/ 98689 w 338667"/>
                <a:gd name="connsiteY20" fmla="*/ 157031 h 276225"/>
                <a:gd name="connsiteX21" fmla="*/ 169740 w 338667"/>
                <a:gd name="connsiteY21" fmla="*/ 228600 h 276225"/>
                <a:gd name="connsiteX22" fmla="*/ 227634 w 338667"/>
                <a:gd name="connsiteY22" fmla="*/ 198117 h 276225"/>
                <a:gd name="connsiteX23" fmla="*/ 236845 w 338667"/>
                <a:gd name="connsiteY23" fmla="*/ 203418 h 276225"/>
                <a:gd name="connsiteX24" fmla="*/ 242108 w 338667"/>
                <a:gd name="connsiteY24" fmla="*/ 199442 h 276225"/>
                <a:gd name="connsiteX25" fmla="*/ 239476 w 338667"/>
                <a:gd name="connsiteY25" fmla="*/ 190165 h 276225"/>
                <a:gd name="connsiteX26" fmla="*/ 234213 w 338667"/>
                <a:gd name="connsiteY26" fmla="*/ 186189 h 276225"/>
                <a:gd name="connsiteX27" fmla="*/ 240792 w 338667"/>
                <a:gd name="connsiteY27" fmla="*/ 157031 h 276225"/>
                <a:gd name="connsiteX28" fmla="*/ 169740 w 338667"/>
                <a:gd name="connsiteY28" fmla="*/ 84137 h 276225"/>
                <a:gd name="connsiteX29" fmla="*/ 280981 w 338667"/>
                <a:gd name="connsiteY29" fmla="*/ 82550 h 276225"/>
                <a:gd name="connsiteX30" fmla="*/ 333639 w 338667"/>
                <a:gd name="connsiteY30" fmla="*/ 82550 h 276225"/>
                <a:gd name="connsiteX31" fmla="*/ 331006 w 338667"/>
                <a:gd name="connsiteY31" fmla="*/ 92075 h 276225"/>
                <a:gd name="connsiteX32" fmla="*/ 279664 w 338667"/>
                <a:gd name="connsiteY32" fmla="*/ 92075 h 276225"/>
                <a:gd name="connsiteX33" fmla="*/ 280981 w 338667"/>
                <a:gd name="connsiteY33" fmla="*/ 82550 h 276225"/>
                <a:gd name="connsiteX34" fmla="*/ 5027 w 338667"/>
                <a:gd name="connsiteY34" fmla="*/ 82550 h 276225"/>
                <a:gd name="connsiteX35" fmla="*/ 57685 w 338667"/>
                <a:gd name="connsiteY35" fmla="*/ 82550 h 276225"/>
                <a:gd name="connsiteX36" fmla="*/ 59002 w 338667"/>
                <a:gd name="connsiteY36" fmla="*/ 92075 h 276225"/>
                <a:gd name="connsiteX37" fmla="*/ 7660 w 338667"/>
                <a:gd name="connsiteY37" fmla="*/ 92075 h 276225"/>
                <a:gd name="connsiteX38" fmla="*/ 5027 w 338667"/>
                <a:gd name="connsiteY38" fmla="*/ 82550 h 276225"/>
                <a:gd name="connsiteX39" fmla="*/ 106627 w 338667"/>
                <a:gd name="connsiteY39" fmla="*/ 47625 h 276225"/>
                <a:gd name="connsiteX40" fmla="*/ 128852 w 338667"/>
                <a:gd name="connsiteY40" fmla="*/ 47625 h 276225"/>
                <a:gd name="connsiteX41" fmla="*/ 128852 w 338667"/>
                <a:gd name="connsiteY41" fmla="*/ 66675 h 276225"/>
                <a:gd name="connsiteX42" fmla="*/ 209815 w 338667"/>
                <a:gd name="connsiteY42" fmla="*/ 66675 h 276225"/>
                <a:gd name="connsiteX43" fmla="*/ 209815 w 338667"/>
                <a:gd name="connsiteY43" fmla="*/ 47625 h 276225"/>
                <a:gd name="connsiteX44" fmla="*/ 232040 w 338667"/>
                <a:gd name="connsiteY44" fmla="*/ 47625 h 276225"/>
                <a:gd name="connsiteX45" fmla="*/ 232040 w 338667"/>
                <a:gd name="connsiteY45" fmla="*/ 66675 h 276225"/>
                <a:gd name="connsiteX46" fmla="*/ 254265 w 338667"/>
                <a:gd name="connsiteY46" fmla="*/ 66675 h 276225"/>
                <a:gd name="connsiteX47" fmla="*/ 295540 w 338667"/>
                <a:gd name="connsiteY47" fmla="*/ 238125 h 276225"/>
                <a:gd name="connsiteX48" fmla="*/ 43127 w 338667"/>
                <a:gd name="connsiteY48" fmla="*/ 238125 h 276225"/>
                <a:gd name="connsiteX49" fmla="*/ 84402 w 338667"/>
                <a:gd name="connsiteY49" fmla="*/ 66675 h 276225"/>
                <a:gd name="connsiteX50" fmla="*/ 106627 w 338667"/>
                <a:gd name="connsiteY50" fmla="*/ 66675 h 276225"/>
                <a:gd name="connsiteX51" fmla="*/ 169334 w 338667"/>
                <a:gd name="connsiteY51" fmla="*/ 0 h 276225"/>
                <a:gd name="connsiteX52" fmla="*/ 333376 w 338667"/>
                <a:gd name="connsiteY52" fmla="*/ 30193 h 276225"/>
                <a:gd name="connsiteX53" fmla="*/ 337344 w 338667"/>
                <a:gd name="connsiteY53" fmla="*/ 68263 h 276225"/>
                <a:gd name="connsiteX54" fmla="*/ 281782 w 338667"/>
                <a:gd name="connsiteY54" fmla="*/ 68263 h 276225"/>
                <a:gd name="connsiteX55" fmla="*/ 275167 w 338667"/>
                <a:gd name="connsiteY55" fmla="*/ 45946 h 276225"/>
                <a:gd name="connsiteX56" fmla="*/ 169334 w 338667"/>
                <a:gd name="connsiteY56" fmla="*/ 19691 h 276225"/>
                <a:gd name="connsiteX57" fmla="*/ 63500 w 338667"/>
                <a:gd name="connsiteY57" fmla="*/ 45946 h 276225"/>
                <a:gd name="connsiteX58" fmla="*/ 56885 w 338667"/>
                <a:gd name="connsiteY58" fmla="*/ 68263 h 276225"/>
                <a:gd name="connsiteX59" fmla="*/ 1323 w 338667"/>
                <a:gd name="connsiteY59" fmla="*/ 68263 h 276225"/>
                <a:gd name="connsiteX60" fmla="*/ 5291 w 338667"/>
                <a:gd name="connsiteY60" fmla="*/ 30193 h 276225"/>
                <a:gd name="connsiteX61" fmla="*/ 169334 w 338667"/>
                <a:gd name="connsiteY61" fmla="*/ 0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38667" h="276225">
                  <a:moveTo>
                    <a:pt x="39952" y="252412"/>
                  </a:moveTo>
                  <a:lnTo>
                    <a:pt x="297127" y="252412"/>
                  </a:lnTo>
                  <a:lnTo>
                    <a:pt x="297127" y="276225"/>
                  </a:lnTo>
                  <a:lnTo>
                    <a:pt x="39952" y="276225"/>
                  </a:lnTo>
                  <a:close/>
                  <a:moveTo>
                    <a:pt x="169334" y="98425"/>
                  </a:moveTo>
                  <a:cubicBezTo>
                    <a:pt x="200788" y="98425"/>
                    <a:pt x="225690" y="124701"/>
                    <a:pt x="225690" y="154918"/>
                  </a:cubicBezTo>
                  <a:cubicBezTo>
                    <a:pt x="225690" y="162801"/>
                    <a:pt x="224380" y="170684"/>
                    <a:pt x="221758" y="177253"/>
                  </a:cubicBezTo>
                  <a:cubicBezTo>
                    <a:pt x="221758" y="177253"/>
                    <a:pt x="221758" y="177253"/>
                    <a:pt x="206031" y="169370"/>
                  </a:cubicBezTo>
                  <a:cubicBezTo>
                    <a:pt x="206031" y="169370"/>
                    <a:pt x="206031" y="168056"/>
                    <a:pt x="206031" y="168056"/>
                  </a:cubicBezTo>
                  <a:cubicBezTo>
                    <a:pt x="207342" y="164115"/>
                    <a:pt x="208652" y="160173"/>
                    <a:pt x="208652" y="154918"/>
                  </a:cubicBezTo>
                  <a:cubicBezTo>
                    <a:pt x="208652" y="133897"/>
                    <a:pt x="190303" y="116818"/>
                    <a:pt x="169334" y="116818"/>
                  </a:cubicBezTo>
                  <a:cubicBezTo>
                    <a:pt x="148364" y="116818"/>
                    <a:pt x="130015" y="133897"/>
                    <a:pt x="130015" y="154918"/>
                  </a:cubicBezTo>
                  <a:cubicBezTo>
                    <a:pt x="130015" y="177253"/>
                    <a:pt x="148364" y="194332"/>
                    <a:pt x="169334" y="194332"/>
                  </a:cubicBezTo>
                  <a:cubicBezTo>
                    <a:pt x="181129" y="194332"/>
                    <a:pt x="191614" y="189077"/>
                    <a:pt x="198167" y="181194"/>
                  </a:cubicBezTo>
                  <a:cubicBezTo>
                    <a:pt x="199478" y="181194"/>
                    <a:pt x="199478" y="181194"/>
                    <a:pt x="199478" y="181194"/>
                  </a:cubicBezTo>
                  <a:cubicBezTo>
                    <a:pt x="199478" y="181194"/>
                    <a:pt x="199478" y="181194"/>
                    <a:pt x="213895" y="190391"/>
                  </a:cubicBezTo>
                  <a:cubicBezTo>
                    <a:pt x="203410" y="203528"/>
                    <a:pt x="187682" y="212725"/>
                    <a:pt x="169334" y="212725"/>
                  </a:cubicBezTo>
                  <a:cubicBezTo>
                    <a:pt x="137879" y="212725"/>
                    <a:pt x="112977" y="186449"/>
                    <a:pt x="112977" y="156232"/>
                  </a:cubicBezTo>
                  <a:cubicBezTo>
                    <a:pt x="112977" y="124701"/>
                    <a:pt x="137879" y="98425"/>
                    <a:pt x="169334" y="98425"/>
                  </a:cubicBezTo>
                  <a:close/>
                  <a:moveTo>
                    <a:pt x="169740" y="84137"/>
                  </a:moveTo>
                  <a:cubicBezTo>
                    <a:pt x="130268" y="84137"/>
                    <a:pt x="98689" y="117271"/>
                    <a:pt x="98689" y="157031"/>
                  </a:cubicBezTo>
                  <a:cubicBezTo>
                    <a:pt x="98689" y="195466"/>
                    <a:pt x="130268" y="228600"/>
                    <a:pt x="169740" y="228600"/>
                  </a:cubicBezTo>
                  <a:cubicBezTo>
                    <a:pt x="193424" y="228600"/>
                    <a:pt x="214477" y="216672"/>
                    <a:pt x="227634" y="198117"/>
                  </a:cubicBezTo>
                  <a:cubicBezTo>
                    <a:pt x="227634" y="198117"/>
                    <a:pt x="232897" y="203418"/>
                    <a:pt x="236845" y="203418"/>
                  </a:cubicBezTo>
                  <a:cubicBezTo>
                    <a:pt x="238160" y="203418"/>
                    <a:pt x="240792" y="200768"/>
                    <a:pt x="242108" y="199442"/>
                  </a:cubicBezTo>
                  <a:cubicBezTo>
                    <a:pt x="244739" y="195466"/>
                    <a:pt x="243423" y="191490"/>
                    <a:pt x="239476" y="190165"/>
                  </a:cubicBezTo>
                  <a:cubicBezTo>
                    <a:pt x="239476" y="190165"/>
                    <a:pt x="239476" y="190165"/>
                    <a:pt x="234213" y="186189"/>
                  </a:cubicBezTo>
                  <a:cubicBezTo>
                    <a:pt x="238160" y="176911"/>
                    <a:pt x="240792" y="167634"/>
                    <a:pt x="240792" y="157031"/>
                  </a:cubicBezTo>
                  <a:cubicBezTo>
                    <a:pt x="240792" y="117271"/>
                    <a:pt x="209213" y="84137"/>
                    <a:pt x="169740" y="84137"/>
                  </a:cubicBezTo>
                  <a:close/>
                  <a:moveTo>
                    <a:pt x="280981" y="82550"/>
                  </a:moveTo>
                  <a:cubicBezTo>
                    <a:pt x="333639" y="82550"/>
                    <a:pt x="333639" y="82550"/>
                    <a:pt x="333639" y="82550"/>
                  </a:cubicBezTo>
                  <a:cubicBezTo>
                    <a:pt x="332323" y="87313"/>
                    <a:pt x="332323" y="89694"/>
                    <a:pt x="331006" y="92075"/>
                  </a:cubicBezTo>
                  <a:cubicBezTo>
                    <a:pt x="279664" y="92075"/>
                    <a:pt x="279664" y="92075"/>
                    <a:pt x="279664" y="92075"/>
                  </a:cubicBezTo>
                  <a:cubicBezTo>
                    <a:pt x="279664" y="89694"/>
                    <a:pt x="279664" y="86122"/>
                    <a:pt x="280981" y="82550"/>
                  </a:cubicBezTo>
                  <a:close/>
                  <a:moveTo>
                    <a:pt x="5027" y="82550"/>
                  </a:moveTo>
                  <a:cubicBezTo>
                    <a:pt x="5027" y="82550"/>
                    <a:pt x="5027" y="82550"/>
                    <a:pt x="57685" y="82550"/>
                  </a:cubicBezTo>
                  <a:cubicBezTo>
                    <a:pt x="59002" y="86122"/>
                    <a:pt x="59002" y="89694"/>
                    <a:pt x="59002" y="92075"/>
                  </a:cubicBezTo>
                  <a:cubicBezTo>
                    <a:pt x="59002" y="92075"/>
                    <a:pt x="59002" y="92075"/>
                    <a:pt x="7660" y="92075"/>
                  </a:cubicBezTo>
                  <a:cubicBezTo>
                    <a:pt x="6343" y="89694"/>
                    <a:pt x="6343" y="87313"/>
                    <a:pt x="5027" y="82550"/>
                  </a:cubicBezTo>
                  <a:close/>
                  <a:moveTo>
                    <a:pt x="106627" y="47625"/>
                  </a:moveTo>
                  <a:lnTo>
                    <a:pt x="128852" y="47625"/>
                  </a:lnTo>
                  <a:lnTo>
                    <a:pt x="128852" y="66675"/>
                  </a:lnTo>
                  <a:lnTo>
                    <a:pt x="209815" y="66675"/>
                  </a:lnTo>
                  <a:lnTo>
                    <a:pt x="209815" y="47625"/>
                  </a:lnTo>
                  <a:lnTo>
                    <a:pt x="232040" y="47625"/>
                  </a:lnTo>
                  <a:lnTo>
                    <a:pt x="232040" y="66675"/>
                  </a:lnTo>
                  <a:lnTo>
                    <a:pt x="254265" y="66675"/>
                  </a:lnTo>
                  <a:lnTo>
                    <a:pt x="295540" y="238125"/>
                  </a:lnTo>
                  <a:lnTo>
                    <a:pt x="43127" y="238125"/>
                  </a:lnTo>
                  <a:lnTo>
                    <a:pt x="84402" y="66675"/>
                  </a:lnTo>
                  <a:lnTo>
                    <a:pt x="106627" y="66675"/>
                  </a:lnTo>
                  <a:close/>
                  <a:moveTo>
                    <a:pt x="169334" y="0"/>
                  </a:moveTo>
                  <a:cubicBezTo>
                    <a:pt x="244740" y="0"/>
                    <a:pt x="309563" y="11815"/>
                    <a:pt x="333376" y="30193"/>
                  </a:cubicBezTo>
                  <a:cubicBezTo>
                    <a:pt x="338667" y="34132"/>
                    <a:pt x="339990" y="48572"/>
                    <a:pt x="337344" y="68263"/>
                  </a:cubicBezTo>
                  <a:cubicBezTo>
                    <a:pt x="281782" y="68263"/>
                    <a:pt x="281782" y="68263"/>
                    <a:pt x="281782" y="68263"/>
                  </a:cubicBezTo>
                  <a:cubicBezTo>
                    <a:pt x="281782" y="57761"/>
                    <a:pt x="279136" y="49884"/>
                    <a:pt x="275167" y="45946"/>
                  </a:cubicBezTo>
                  <a:cubicBezTo>
                    <a:pt x="256646" y="26255"/>
                    <a:pt x="207698" y="19691"/>
                    <a:pt x="169334" y="19691"/>
                  </a:cubicBezTo>
                  <a:cubicBezTo>
                    <a:pt x="130969" y="19691"/>
                    <a:pt x="82021" y="26255"/>
                    <a:pt x="63500" y="45946"/>
                  </a:cubicBezTo>
                  <a:cubicBezTo>
                    <a:pt x="59531" y="49884"/>
                    <a:pt x="56885" y="57761"/>
                    <a:pt x="56885" y="68263"/>
                  </a:cubicBezTo>
                  <a:cubicBezTo>
                    <a:pt x="1323" y="68263"/>
                    <a:pt x="1323" y="68263"/>
                    <a:pt x="1323" y="68263"/>
                  </a:cubicBezTo>
                  <a:cubicBezTo>
                    <a:pt x="-1323" y="48572"/>
                    <a:pt x="0" y="35444"/>
                    <a:pt x="5291" y="30193"/>
                  </a:cubicBezTo>
                  <a:cubicBezTo>
                    <a:pt x="29104" y="11815"/>
                    <a:pt x="93927" y="0"/>
                    <a:pt x="169334" y="0"/>
                  </a:cubicBezTo>
                  <a:close/>
                </a:path>
              </a:pathLst>
            </a:custGeom>
            <a:solidFill>
              <a:srgbClr val="1F99D2"/>
            </a:solidFill>
            <a:ln w="19050">
              <a:noFill/>
              <a:round/>
            </a:ln>
          </p:spPr>
          <p:txBody>
            <a:bodyPr anchor="ctr"/>
            <a:lstStyle/>
            <a:p>
              <a:pPr algn="ctr"/>
              <a:endParaRPr/>
            </a:p>
          </p:txBody>
        </p:sp>
        <p:grpSp>
          <p:nvGrpSpPr>
            <p:cNvPr id="25" name="组合 24"/>
            <p:cNvGrpSpPr/>
            <p:nvPr/>
          </p:nvGrpSpPr>
          <p:grpSpPr>
            <a:xfrm>
              <a:off x="5591232" y="2832613"/>
              <a:ext cx="3155350" cy="743926"/>
              <a:chOff x="7505490" y="2041661"/>
              <a:chExt cx="4207134" cy="991902"/>
            </a:xfrm>
          </p:grpSpPr>
          <p:sp>
            <p:nvSpPr>
              <p:cNvPr id="27" name="文本框 25"/>
              <p:cNvSpPr txBox="1"/>
              <p:nvPr/>
            </p:nvSpPr>
            <p:spPr>
              <a:xfrm>
                <a:off x="7505490" y="2041661"/>
                <a:ext cx="4207134" cy="422405"/>
              </a:xfrm>
              <a:prstGeom prst="rect">
                <a:avLst/>
              </a:prstGeom>
              <a:noFill/>
            </p:spPr>
            <p:txBody>
              <a:bodyPr wrap="none" lIns="72013" tIns="72013" rIns="72013" bIns="72013" anchor="b" anchorCtr="0">
                <a:normAutofit fontScale="77500" lnSpcReduction="20000"/>
              </a:bodyPr>
              <a:lstStyle/>
              <a:p>
                <a:r>
                  <a:rPr lang="zh-CN" altLang="en-US" b="1">
                    <a:solidFill>
                      <a:schemeClr val="bg1"/>
                    </a:solidFill>
                  </a:rPr>
                  <a:t>标题文本预设</a:t>
                </a:r>
              </a:p>
            </p:txBody>
          </p:sp>
          <p:sp>
            <p:nvSpPr>
              <p:cNvPr id="28" name="文本框 26"/>
              <p:cNvSpPr txBox="1"/>
              <p:nvPr/>
            </p:nvSpPr>
            <p:spPr>
              <a:xfrm>
                <a:off x="7505490" y="2464066"/>
                <a:ext cx="4207134" cy="569497"/>
              </a:xfrm>
              <a:prstGeom prst="rect">
                <a:avLst/>
              </a:prstGeom>
              <a:noFill/>
            </p:spPr>
            <p:txBody>
              <a:bodyPr wrap="square" lIns="72013" tIns="72013" rIns="72013" bIns="72013" anchor="t" anchorCtr="0">
                <a:normAutofit fontScale="77500" lnSpcReduction="20000"/>
              </a:bodyPr>
              <a:lstStyle/>
              <a:p>
                <a:pPr>
                  <a:lnSpc>
                    <a:spcPct val="120000"/>
                  </a:lnSpc>
                </a:pPr>
                <a:r>
                  <a:rPr lang="zh-CN" altLang="en-US" sz="1200">
                    <a:solidFill>
                      <a:schemeClr val="bg1"/>
                    </a:solidFill>
                  </a:rPr>
                  <a:t>此部分内容作为文字排版占位显示（建议使用主题字体）</a:t>
                </a:r>
                <a:br>
                  <a:rPr lang="zh-CN" altLang="en-US" sz="1200">
                    <a:solidFill>
                      <a:schemeClr val="bg1"/>
                    </a:solidFill>
                  </a:rPr>
                </a:br>
                <a:r>
                  <a:rPr lang="zh-CN" altLang="en-US" sz="1200">
                    <a:solidFill>
                      <a:schemeClr val="bg1"/>
                    </a:solidFill>
                  </a:rPr>
                  <a:t>如需更改请在（设置形状格式）菜单下（文本选项）中调整</a:t>
                </a:r>
              </a:p>
            </p:txBody>
          </p:sp>
        </p:grpSp>
      </p:grpSp>
    </p:spTree>
  </p:cSld>
  <p:clrMapOvr>
    <a:masterClrMapping/>
  </p:clrMapOvr>
  <mc:AlternateContent xmlns:mc="http://schemas.openxmlformats.org/markup-compatibility/2006" xmlns:p14="http://schemas.microsoft.com/office/powerpoint/2010/main">
    <mc:Choice Requires="p14">
      <p:transition spd="slow" p14:dur="15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additive="base">
                                        <p:cTn id="14" dur="500" fill="hold"/>
                                        <p:tgtEl>
                                          <p:spTgt spid="26"/>
                                        </p:tgtEl>
                                        <p:attrNameLst>
                                          <p:attrName>ppt_x</p:attrName>
                                        </p:attrNameLst>
                                      </p:cBhvr>
                                      <p:tavLst>
                                        <p:tav tm="0">
                                          <p:val>
                                            <p:strVal val="0-#ppt_w/2"/>
                                          </p:val>
                                        </p:tav>
                                        <p:tav tm="100000">
                                          <p:val>
                                            <p:strVal val="#ppt_x"/>
                                          </p:val>
                                        </p:tav>
                                      </p:tavLst>
                                    </p:anim>
                                    <p:anim calcmode="lin" valueType="num">
                                      <p:cBhvr additive="base">
                                        <p:cTn id="15" dur="500" fill="hold"/>
                                        <p:tgtEl>
                                          <p:spTgt spid="26"/>
                                        </p:tgtEl>
                                        <p:attrNameLst>
                                          <p:attrName>ppt_y</p:attrName>
                                        </p:attrNameLst>
                                      </p:cBhvr>
                                      <p:tavLst>
                                        <p:tav tm="0">
                                          <p:val>
                                            <p:strVal val="#ppt_y"/>
                                          </p:val>
                                        </p:tav>
                                        <p:tav tm="100000">
                                          <p:val>
                                            <p:strVal val="#ppt_y"/>
                                          </p:val>
                                        </p:tav>
                                      </p:tavLst>
                                    </p:anim>
                                  </p:childTnLst>
                                </p:cTn>
                              </p:par>
                              <p:par>
                                <p:cTn id="16" presetID="2" presetClass="entr" presetSubtype="8"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0-#ppt_w/2"/>
                                          </p:val>
                                        </p:tav>
                                        <p:tav tm="100000">
                                          <p:val>
                                            <p:strVal val="#ppt_x"/>
                                          </p:val>
                                        </p:tav>
                                      </p:tavLst>
                                    </p:anim>
                                    <p:anim calcmode="lin" valueType="num">
                                      <p:cBhvr additive="base">
                                        <p:cTn id="19"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756907" y="1132134"/>
            <a:ext cx="1888333" cy="1600168"/>
          </a:xfrm>
          <a:prstGeom prst="rect">
            <a:avLst/>
          </a:prstGeom>
          <a:solidFill>
            <a:schemeClr val="accent1"/>
          </a:solidFill>
          <a:ln w="12700" cmpd="sng">
            <a:noFill/>
            <a:miter lim="800000"/>
          </a:ln>
        </p:spPr>
        <p:txBody>
          <a:bodyPr anchor="ctr"/>
          <a:lstStyle/>
          <a:p>
            <a:pPr algn="ctr"/>
            <a:endParaRPr lang="en-US" altLang="zh-CN" sz="1400" dirty="0">
              <a:solidFill>
                <a:schemeClr val="tx1">
                  <a:lumMod val="85000"/>
                  <a:lumOff val="15000"/>
                </a:schemeClr>
              </a:solidFill>
              <a:latin typeface="+mn-ea"/>
            </a:endParaRPr>
          </a:p>
          <a:p>
            <a:pPr algn="ctr"/>
            <a:r>
              <a:rPr lang="zh-CN" altLang="en-US" sz="1600" b="1" dirty="0">
                <a:solidFill>
                  <a:schemeClr val="bg1"/>
                </a:solidFill>
                <a:latin typeface="微软雅黑" panose="020B0503020204020204" pitchFamily="34" charset="-122"/>
                <a:ea typeface="微软雅黑" panose="020B0503020204020204" pitchFamily="34" charset="-122"/>
              </a:rPr>
              <a:t>单击填加标题</a:t>
            </a:r>
            <a:endParaRPr lang="en-US" altLang="zh-CN" sz="1600" b="1" dirty="0">
              <a:solidFill>
                <a:schemeClr val="bg1"/>
              </a:solidFill>
              <a:latin typeface="微软雅黑" panose="020B0503020204020204" pitchFamily="34" charset="-122"/>
              <a:ea typeface="微软雅黑" panose="020B0503020204020204" pitchFamily="34" charset="-122"/>
            </a:endParaRPr>
          </a:p>
          <a:p>
            <a:pPr algn="ctr"/>
            <a:endParaRPr lang="en-US" sz="1200" dirty="0">
              <a:solidFill>
                <a:schemeClr val="bg1"/>
              </a:solidFill>
              <a:latin typeface="+mn-ea"/>
            </a:endParaRPr>
          </a:p>
          <a:p>
            <a:pPr algn="ctr"/>
            <a:r>
              <a:rPr lang="zh-CN" altLang="en-US" sz="1200" dirty="0">
                <a:solidFill>
                  <a:schemeClr val="bg1"/>
                </a:solidFill>
                <a:latin typeface="+mn-ea"/>
              </a:rPr>
              <a:t>单击填加文字内容</a:t>
            </a:r>
            <a:endParaRPr lang="en-US" altLang="zh-CN" sz="1200" dirty="0">
              <a:solidFill>
                <a:schemeClr val="bg1"/>
              </a:solidFill>
              <a:latin typeface="+mn-ea"/>
            </a:endParaRPr>
          </a:p>
          <a:p>
            <a:pPr algn="ctr"/>
            <a:r>
              <a:rPr lang="zh-CN" altLang="en-US" sz="1200" dirty="0">
                <a:solidFill>
                  <a:schemeClr val="bg1"/>
                </a:solidFill>
                <a:latin typeface="+mn-ea"/>
              </a:rPr>
              <a:t>单击填加文字内容</a:t>
            </a:r>
            <a:endParaRPr lang="en-US" altLang="zh-CN" sz="1200" dirty="0">
              <a:solidFill>
                <a:schemeClr val="bg1"/>
              </a:solidFill>
              <a:latin typeface="+mn-ea"/>
            </a:endParaRPr>
          </a:p>
          <a:p>
            <a:pPr algn="ctr"/>
            <a:r>
              <a:rPr lang="zh-CN" altLang="en-US" sz="1200" dirty="0">
                <a:solidFill>
                  <a:schemeClr val="bg1"/>
                </a:solidFill>
                <a:latin typeface="+mn-ea"/>
              </a:rPr>
              <a:t>单击填加文字内容</a:t>
            </a:r>
            <a:endParaRPr lang="en-US" altLang="zh-CN" sz="1200" dirty="0">
              <a:solidFill>
                <a:schemeClr val="bg1"/>
              </a:solidFill>
              <a:latin typeface="+mn-ea"/>
            </a:endParaRPr>
          </a:p>
          <a:p>
            <a:pPr algn="ctr"/>
            <a:endParaRPr lang="en-US" sz="1400" dirty="0">
              <a:solidFill>
                <a:schemeClr val="tx1">
                  <a:lumMod val="85000"/>
                  <a:lumOff val="15000"/>
                </a:schemeClr>
              </a:solidFill>
              <a:latin typeface="+mn-ea"/>
            </a:endParaRPr>
          </a:p>
        </p:txBody>
      </p:sp>
      <p:grpSp>
        <p:nvGrpSpPr>
          <p:cNvPr id="2" name="组合 3"/>
          <p:cNvGrpSpPr/>
          <p:nvPr/>
        </p:nvGrpSpPr>
        <p:grpSpPr>
          <a:xfrm>
            <a:off x="756225" y="2845950"/>
            <a:ext cx="3890473" cy="1887210"/>
            <a:chOff x="1621077" y="2591060"/>
            <a:chExt cx="3890323" cy="1886881"/>
          </a:xfrm>
        </p:grpSpPr>
        <p:sp>
          <p:nvSpPr>
            <p:cNvPr id="5" name="Rectangle 3"/>
            <p:cNvSpPr/>
            <p:nvPr/>
          </p:nvSpPr>
          <p:spPr bwMode="auto">
            <a:xfrm>
              <a:off x="1621077" y="2591060"/>
              <a:ext cx="3890323" cy="1886881"/>
            </a:xfrm>
            <a:prstGeom prst="rect">
              <a:avLst/>
            </a:prstGeom>
            <a:solidFill>
              <a:schemeClr val="accent3"/>
            </a:solidFill>
            <a:ln w="12700" cmpd="sng">
              <a:noFill/>
              <a:miter lim="800000"/>
            </a:ln>
          </p:spPr>
          <p:txBody>
            <a:bodyPr anchor="ctr"/>
            <a:lstStyle/>
            <a:p>
              <a:r>
                <a:rPr lang="zh-CN" altLang="en-US" sz="2800" b="1" dirty="0">
                  <a:solidFill>
                    <a:schemeClr val="bg1"/>
                  </a:solidFill>
                  <a:latin typeface="微软雅黑" panose="020B0503020204020204" pitchFamily="34" charset="-122"/>
                  <a:ea typeface="微软雅黑" panose="020B0503020204020204" pitchFamily="34" charset="-122"/>
                </a:rPr>
                <a:t>单击填加标题</a:t>
              </a:r>
              <a:endParaRPr lang="en-US" altLang="zh-CN" sz="2800" b="1" dirty="0">
                <a:solidFill>
                  <a:schemeClr val="bg1"/>
                </a:solidFill>
                <a:latin typeface="微软雅黑" panose="020B0503020204020204" pitchFamily="34" charset="-122"/>
                <a:ea typeface="微软雅黑" panose="020B0503020204020204" pitchFamily="34" charset="-122"/>
              </a:endParaRPr>
            </a:p>
            <a:p>
              <a:endParaRPr lang="en-US" sz="1400" dirty="0">
                <a:solidFill>
                  <a:schemeClr val="tx1">
                    <a:lumMod val="85000"/>
                    <a:lumOff val="15000"/>
                  </a:schemeClr>
                </a:solidFill>
                <a:latin typeface="+mn-ea"/>
              </a:endParaRPr>
            </a:p>
            <a:p>
              <a:r>
                <a:rPr lang="zh-CN" altLang="en-US" sz="1400" dirty="0">
                  <a:solidFill>
                    <a:schemeClr val="bg1"/>
                  </a:solidFill>
                  <a:latin typeface="+mn-ea"/>
                </a:rPr>
                <a:t>单击填加文字内容</a:t>
              </a:r>
              <a:endParaRPr lang="en-US" sz="1400" dirty="0">
                <a:solidFill>
                  <a:schemeClr val="bg1"/>
                </a:solidFill>
                <a:latin typeface="+mn-ea"/>
              </a:endParaRPr>
            </a:p>
          </p:txBody>
        </p:sp>
        <p:sp>
          <p:nvSpPr>
            <p:cNvPr id="7" name="Freeform 72"/>
            <p:cNvSpPr>
              <a:spLocks noEditPoints="1"/>
            </p:cNvSpPr>
            <p:nvPr/>
          </p:nvSpPr>
          <p:spPr bwMode="auto">
            <a:xfrm>
              <a:off x="4567270" y="3534499"/>
              <a:ext cx="743144" cy="744482"/>
            </a:xfrm>
            <a:custGeom>
              <a:avLst/>
              <a:gdLst>
                <a:gd name="T0" fmla="*/ 337 w 411"/>
                <a:gd name="T1" fmla="*/ 198 h 412"/>
                <a:gd name="T2" fmla="*/ 284 w 411"/>
                <a:gd name="T3" fmla="*/ 220 h 412"/>
                <a:gd name="T4" fmla="*/ 249 w 411"/>
                <a:gd name="T5" fmla="*/ 185 h 412"/>
                <a:gd name="T6" fmla="*/ 283 w 411"/>
                <a:gd name="T7" fmla="*/ 107 h 412"/>
                <a:gd name="T8" fmla="*/ 176 w 411"/>
                <a:gd name="T9" fmla="*/ 0 h 412"/>
                <a:gd name="T10" fmla="*/ 68 w 411"/>
                <a:gd name="T11" fmla="*/ 107 h 412"/>
                <a:gd name="T12" fmla="*/ 116 w 411"/>
                <a:gd name="T13" fmla="*/ 196 h 412"/>
                <a:gd name="T14" fmla="*/ 96 w 411"/>
                <a:gd name="T15" fmla="*/ 266 h 412"/>
                <a:gd name="T16" fmla="*/ 74 w 411"/>
                <a:gd name="T17" fmla="*/ 263 h 412"/>
                <a:gd name="T18" fmla="*/ 0 w 411"/>
                <a:gd name="T19" fmla="*/ 337 h 412"/>
                <a:gd name="T20" fmla="*/ 74 w 411"/>
                <a:gd name="T21" fmla="*/ 412 h 412"/>
                <a:gd name="T22" fmla="*/ 149 w 411"/>
                <a:gd name="T23" fmla="*/ 337 h 412"/>
                <a:gd name="T24" fmla="*/ 110 w 411"/>
                <a:gd name="T25" fmla="*/ 272 h 412"/>
                <a:gd name="T26" fmla="*/ 130 w 411"/>
                <a:gd name="T27" fmla="*/ 204 h 412"/>
                <a:gd name="T28" fmla="*/ 176 w 411"/>
                <a:gd name="T29" fmla="*/ 214 h 412"/>
                <a:gd name="T30" fmla="*/ 238 w 411"/>
                <a:gd name="T31" fmla="*/ 195 h 412"/>
                <a:gd name="T32" fmla="*/ 275 w 411"/>
                <a:gd name="T33" fmla="*/ 232 h 412"/>
                <a:gd name="T34" fmla="*/ 262 w 411"/>
                <a:gd name="T35" fmla="*/ 273 h 412"/>
                <a:gd name="T36" fmla="*/ 337 w 411"/>
                <a:gd name="T37" fmla="*/ 347 h 412"/>
                <a:gd name="T38" fmla="*/ 411 w 411"/>
                <a:gd name="T39" fmla="*/ 273 h 412"/>
                <a:gd name="T40" fmla="*/ 337 w 411"/>
                <a:gd name="T41" fmla="*/ 198 h 412"/>
                <a:gd name="T42" fmla="*/ 134 w 411"/>
                <a:gd name="T43" fmla="*/ 337 h 412"/>
                <a:gd name="T44" fmla="*/ 74 w 411"/>
                <a:gd name="T45" fmla="*/ 397 h 412"/>
                <a:gd name="T46" fmla="*/ 14 w 411"/>
                <a:gd name="T47" fmla="*/ 337 h 412"/>
                <a:gd name="T48" fmla="*/ 74 w 411"/>
                <a:gd name="T49" fmla="*/ 278 h 412"/>
                <a:gd name="T50" fmla="*/ 134 w 411"/>
                <a:gd name="T51" fmla="*/ 337 h 412"/>
                <a:gd name="T52" fmla="*/ 83 w 411"/>
                <a:gd name="T53" fmla="*/ 107 h 412"/>
                <a:gd name="T54" fmla="*/ 176 w 411"/>
                <a:gd name="T55" fmla="*/ 14 h 412"/>
                <a:gd name="T56" fmla="*/ 268 w 411"/>
                <a:gd name="T57" fmla="*/ 107 h 412"/>
                <a:gd name="T58" fmla="*/ 176 w 411"/>
                <a:gd name="T59" fmla="*/ 200 h 412"/>
                <a:gd name="T60" fmla="*/ 83 w 411"/>
                <a:gd name="T61" fmla="*/ 107 h 412"/>
                <a:gd name="T62" fmla="*/ 337 w 411"/>
                <a:gd name="T63" fmla="*/ 332 h 412"/>
                <a:gd name="T64" fmla="*/ 277 w 411"/>
                <a:gd name="T65" fmla="*/ 273 h 412"/>
                <a:gd name="T66" fmla="*/ 337 w 411"/>
                <a:gd name="T67" fmla="*/ 213 h 412"/>
                <a:gd name="T68" fmla="*/ 397 w 411"/>
                <a:gd name="T69" fmla="*/ 273 h 412"/>
                <a:gd name="T70" fmla="*/ 337 w 411"/>
                <a:gd name="T71" fmla="*/ 332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1" h="412">
                  <a:moveTo>
                    <a:pt x="337" y="198"/>
                  </a:moveTo>
                  <a:cubicBezTo>
                    <a:pt x="316" y="198"/>
                    <a:pt x="298" y="206"/>
                    <a:pt x="284" y="220"/>
                  </a:cubicBezTo>
                  <a:cubicBezTo>
                    <a:pt x="249" y="185"/>
                    <a:pt x="249" y="185"/>
                    <a:pt x="249" y="185"/>
                  </a:cubicBezTo>
                  <a:cubicBezTo>
                    <a:pt x="270" y="166"/>
                    <a:pt x="283" y="138"/>
                    <a:pt x="283" y="107"/>
                  </a:cubicBezTo>
                  <a:cubicBezTo>
                    <a:pt x="283" y="48"/>
                    <a:pt x="235" y="0"/>
                    <a:pt x="176" y="0"/>
                  </a:cubicBezTo>
                  <a:cubicBezTo>
                    <a:pt x="117" y="0"/>
                    <a:pt x="68" y="48"/>
                    <a:pt x="68" y="107"/>
                  </a:cubicBezTo>
                  <a:cubicBezTo>
                    <a:pt x="68" y="144"/>
                    <a:pt x="88" y="177"/>
                    <a:pt x="116" y="196"/>
                  </a:cubicBezTo>
                  <a:cubicBezTo>
                    <a:pt x="96" y="266"/>
                    <a:pt x="96" y="266"/>
                    <a:pt x="96" y="266"/>
                  </a:cubicBezTo>
                  <a:cubicBezTo>
                    <a:pt x="89" y="264"/>
                    <a:pt x="82" y="263"/>
                    <a:pt x="74" y="263"/>
                  </a:cubicBezTo>
                  <a:cubicBezTo>
                    <a:pt x="33" y="263"/>
                    <a:pt x="0" y="296"/>
                    <a:pt x="0" y="337"/>
                  </a:cubicBezTo>
                  <a:cubicBezTo>
                    <a:pt x="0" y="378"/>
                    <a:pt x="33" y="412"/>
                    <a:pt x="74" y="412"/>
                  </a:cubicBezTo>
                  <a:cubicBezTo>
                    <a:pt x="115" y="412"/>
                    <a:pt x="149" y="378"/>
                    <a:pt x="149" y="337"/>
                  </a:cubicBezTo>
                  <a:cubicBezTo>
                    <a:pt x="149" y="309"/>
                    <a:pt x="133" y="284"/>
                    <a:pt x="110" y="272"/>
                  </a:cubicBezTo>
                  <a:cubicBezTo>
                    <a:pt x="130" y="204"/>
                    <a:pt x="130" y="204"/>
                    <a:pt x="130" y="204"/>
                  </a:cubicBezTo>
                  <a:cubicBezTo>
                    <a:pt x="144" y="210"/>
                    <a:pt x="159" y="214"/>
                    <a:pt x="176" y="214"/>
                  </a:cubicBezTo>
                  <a:cubicBezTo>
                    <a:pt x="199" y="214"/>
                    <a:pt x="220" y="207"/>
                    <a:pt x="238" y="195"/>
                  </a:cubicBezTo>
                  <a:cubicBezTo>
                    <a:pt x="275" y="232"/>
                    <a:pt x="275" y="232"/>
                    <a:pt x="275" y="232"/>
                  </a:cubicBezTo>
                  <a:cubicBezTo>
                    <a:pt x="267" y="243"/>
                    <a:pt x="262" y="257"/>
                    <a:pt x="262" y="273"/>
                  </a:cubicBezTo>
                  <a:cubicBezTo>
                    <a:pt x="262" y="314"/>
                    <a:pt x="296" y="347"/>
                    <a:pt x="337" y="347"/>
                  </a:cubicBezTo>
                  <a:cubicBezTo>
                    <a:pt x="378" y="347"/>
                    <a:pt x="411" y="314"/>
                    <a:pt x="411" y="273"/>
                  </a:cubicBezTo>
                  <a:cubicBezTo>
                    <a:pt x="411" y="231"/>
                    <a:pt x="378" y="198"/>
                    <a:pt x="337" y="198"/>
                  </a:cubicBezTo>
                  <a:close/>
                  <a:moveTo>
                    <a:pt x="134" y="337"/>
                  </a:moveTo>
                  <a:cubicBezTo>
                    <a:pt x="134" y="370"/>
                    <a:pt x="107" y="397"/>
                    <a:pt x="74" y="397"/>
                  </a:cubicBezTo>
                  <a:cubicBezTo>
                    <a:pt x="41" y="397"/>
                    <a:pt x="14" y="370"/>
                    <a:pt x="14" y="337"/>
                  </a:cubicBezTo>
                  <a:cubicBezTo>
                    <a:pt x="14" y="304"/>
                    <a:pt x="41" y="278"/>
                    <a:pt x="74" y="278"/>
                  </a:cubicBezTo>
                  <a:cubicBezTo>
                    <a:pt x="107" y="278"/>
                    <a:pt x="134" y="304"/>
                    <a:pt x="134" y="337"/>
                  </a:cubicBezTo>
                  <a:close/>
                  <a:moveTo>
                    <a:pt x="83" y="107"/>
                  </a:moveTo>
                  <a:cubicBezTo>
                    <a:pt x="83" y="56"/>
                    <a:pt x="125" y="14"/>
                    <a:pt x="176" y="14"/>
                  </a:cubicBezTo>
                  <a:cubicBezTo>
                    <a:pt x="227" y="14"/>
                    <a:pt x="268" y="56"/>
                    <a:pt x="268" y="107"/>
                  </a:cubicBezTo>
                  <a:cubicBezTo>
                    <a:pt x="268" y="158"/>
                    <a:pt x="227" y="200"/>
                    <a:pt x="176" y="200"/>
                  </a:cubicBezTo>
                  <a:cubicBezTo>
                    <a:pt x="125" y="200"/>
                    <a:pt x="83" y="158"/>
                    <a:pt x="83" y="107"/>
                  </a:cubicBezTo>
                  <a:close/>
                  <a:moveTo>
                    <a:pt x="337" y="332"/>
                  </a:moveTo>
                  <a:cubicBezTo>
                    <a:pt x="304" y="332"/>
                    <a:pt x="277" y="306"/>
                    <a:pt x="277" y="273"/>
                  </a:cubicBezTo>
                  <a:cubicBezTo>
                    <a:pt x="277" y="240"/>
                    <a:pt x="304" y="213"/>
                    <a:pt x="337" y="213"/>
                  </a:cubicBezTo>
                  <a:cubicBezTo>
                    <a:pt x="370" y="213"/>
                    <a:pt x="397" y="240"/>
                    <a:pt x="397" y="273"/>
                  </a:cubicBezTo>
                  <a:cubicBezTo>
                    <a:pt x="397" y="306"/>
                    <a:pt x="370" y="332"/>
                    <a:pt x="337" y="332"/>
                  </a:cubicBezTo>
                  <a:close/>
                </a:path>
              </a:pathLst>
            </a:custGeom>
            <a:solidFill>
              <a:schemeClr val="accent1">
                <a:alpha val="24000"/>
              </a:schemeClr>
            </a:solidFill>
            <a:ln w="12700" cmpd="sng">
              <a:solidFill>
                <a:schemeClr val="bg1"/>
              </a:solidFill>
              <a:miter lim="800000"/>
            </a:ln>
          </p:spPr>
          <p:txBody>
            <a:bodyPr anchor="ctr"/>
            <a:lstStyle/>
            <a:p>
              <a:pPr algn="ctr"/>
              <a:endParaRPr lang="en-US" sz="1400">
                <a:solidFill>
                  <a:schemeClr val="tx1">
                    <a:lumMod val="85000"/>
                    <a:lumOff val="15000"/>
                  </a:schemeClr>
                </a:solidFill>
                <a:latin typeface="+mn-ea"/>
              </a:endParaRPr>
            </a:p>
          </p:txBody>
        </p:sp>
      </p:grpSp>
      <p:sp>
        <p:nvSpPr>
          <p:cNvPr id="8" name="Rectangle 2"/>
          <p:cNvSpPr/>
          <p:nvPr/>
        </p:nvSpPr>
        <p:spPr bwMode="auto">
          <a:xfrm>
            <a:off x="2758363" y="1132134"/>
            <a:ext cx="1888333" cy="1600168"/>
          </a:xfrm>
          <a:prstGeom prst="rect">
            <a:avLst/>
          </a:prstGeom>
          <a:solidFill>
            <a:schemeClr val="accent2"/>
          </a:solidFill>
          <a:ln w="12700" cmpd="sng">
            <a:noFill/>
            <a:miter lim="800000"/>
          </a:ln>
        </p:spPr>
        <p:txBody>
          <a:bodyPr anchor="ctr"/>
          <a:lstStyle/>
          <a:p>
            <a:pPr algn="ctr"/>
            <a:endParaRPr lang="en-US" altLang="zh-CN" sz="1400" dirty="0">
              <a:solidFill>
                <a:schemeClr val="tx1">
                  <a:lumMod val="85000"/>
                  <a:lumOff val="15000"/>
                </a:schemeClr>
              </a:solidFill>
              <a:latin typeface="+mn-ea"/>
            </a:endParaRPr>
          </a:p>
          <a:p>
            <a:pPr algn="ctr"/>
            <a:r>
              <a:rPr lang="zh-CN" altLang="en-US" sz="1600" b="1" dirty="0">
                <a:solidFill>
                  <a:schemeClr val="bg1"/>
                </a:solidFill>
                <a:latin typeface="微软雅黑" panose="020B0503020204020204" pitchFamily="34" charset="-122"/>
                <a:ea typeface="微软雅黑" panose="020B0503020204020204" pitchFamily="34" charset="-122"/>
              </a:rPr>
              <a:t>单击填加标题</a:t>
            </a:r>
            <a:endParaRPr lang="en-US" altLang="zh-CN" sz="1600" b="1" dirty="0">
              <a:solidFill>
                <a:schemeClr val="bg1"/>
              </a:solidFill>
              <a:latin typeface="微软雅黑" panose="020B0503020204020204" pitchFamily="34" charset="-122"/>
              <a:ea typeface="微软雅黑" panose="020B0503020204020204" pitchFamily="34" charset="-122"/>
            </a:endParaRPr>
          </a:p>
          <a:p>
            <a:pPr algn="ctr"/>
            <a:endParaRPr lang="en-US" sz="1200" dirty="0">
              <a:solidFill>
                <a:schemeClr val="tx1">
                  <a:lumMod val="85000"/>
                  <a:lumOff val="15000"/>
                </a:schemeClr>
              </a:solidFill>
              <a:latin typeface="+mn-ea"/>
            </a:endParaRPr>
          </a:p>
          <a:p>
            <a:pPr algn="ctr"/>
            <a:r>
              <a:rPr lang="zh-CN" altLang="en-US" sz="1200" dirty="0">
                <a:solidFill>
                  <a:schemeClr val="bg1"/>
                </a:solidFill>
                <a:latin typeface="+mn-ea"/>
              </a:rPr>
              <a:t>单击填加文字内容</a:t>
            </a:r>
            <a:endParaRPr lang="en-US" altLang="zh-CN" sz="1200" dirty="0">
              <a:solidFill>
                <a:schemeClr val="bg1"/>
              </a:solidFill>
              <a:latin typeface="+mn-ea"/>
            </a:endParaRPr>
          </a:p>
          <a:p>
            <a:pPr algn="ctr"/>
            <a:r>
              <a:rPr lang="zh-CN" altLang="en-US" sz="1200" dirty="0">
                <a:solidFill>
                  <a:schemeClr val="bg1"/>
                </a:solidFill>
                <a:latin typeface="+mn-ea"/>
              </a:rPr>
              <a:t>单击填加文字内容</a:t>
            </a:r>
            <a:endParaRPr lang="en-US" altLang="zh-CN" sz="1200" dirty="0">
              <a:solidFill>
                <a:schemeClr val="bg1"/>
              </a:solidFill>
              <a:latin typeface="+mn-ea"/>
            </a:endParaRPr>
          </a:p>
          <a:p>
            <a:pPr algn="ctr"/>
            <a:r>
              <a:rPr lang="zh-CN" altLang="en-US" sz="1200" dirty="0">
                <a:solidFill>
                  <a:schemeClr val="bg1"/>
                </a:solidFill>
                <a:latin typeface="+mn-ea"/>
              </a:rPr>
              <a:t>单击填加文字内容</a:t>
            </a:r>
            <a:endParaRPr lang="en-US" altLang="zh-CN" sz="1200" dirty="0">
              <a:solidFill>
                <a:schemeClr val="bg1"/>
              </a:solidFill>
              <a:latin typeface="+mn-ea"/>
            </a:endParaRPr>
          </a:p>
          <a:p>
            <a:pPr algn="ctr"/>
            <a:endParaRPr lang="en-US" sz="1400" dirty="0">
              <a:solidFill>
                <a:schemeClr val="tx1">
                  <a:lumMod val="85000"/>
                  <a:lumOff val="15000"/>
                </a:schemeClr>
              </a:solidFill>
              <a:latin typeface="+mn-ea"/>
            </a:endParaRPr>
          </a:p>
        </p:txBody>
      </p:sp>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9819" y="1132136"/>
            <a:ext cx="3243064" cy="3567753"/>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w="19050">
            <a:noFill/>
          </a:ln>
          <a:effectLst/>
        </p:spPr>
      </p:pic>
    </p:spTree>
  </p:cSld>
  <p:clrMapOvr>
    <a:masterClrMapping/>
  </p:clrMapOvr>
  <mc:AlternateContent xmlns:mc="http://schemas.openxmlformats.org/markup-compatibility/2006" xmlns:p14="http://schemas.microsoft.com/office/powerpoint/2010/main">
    <mc:Choice Requires="p14">
      <p:transition spd="slow" p14:dur="15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679037" y="1772566"/>
            <a:ext cx="5778160" cy="452919"/>
            <a:chOff x="1678745" y="1771911"/>
            <a:chExt cx="5777157" cy="452840"/>
          </a:xfrm>
        </p:grpSpPr>
        <p:sp>
          <p:nvSpPr>
            <p:cNvPr id="8" name="右中括号 7"/>
            <p:cNvSpPr/>
            <p:nvPr/>
          </p:nvSpPr>
          <p:spPr>
            <a:xfrm rot="16200000">
              <a:off x="4340904" y="-890248"/>
              <a:ext cx="452840" cy="5777157"/>
            </a:xfrm>
            <a:prstGeom prst="rightBracket">
              <a:avLst>
                <a:gd name="adj" fmla="val 125234"/>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9" name="右中括号 8"/>
            <p:cNvSpPr/>
            <p:nvPr/>
          </p:nvSpPr>
          <p:spPr>
            <a:xfrm rot="16200000">
              <a:off x="4346004" y="1033135"/>
              <a:ext cx="452840" cy="1930391"/>
            </a:xfrm>
            <a:prstGeom prst="rightBracket">
              <a:avLst>
                <a:gd name="adj" fmla="val 125234"/>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grpSp>
      <p:grpSp>
        <p:nvGrpSpPr>
          <p:cNvPr id="27" name="组合 26"/>
          <p:cNvGrpSpPr/>
          <p:nvPr/>
        </p:nvGrpSpPr>
        <p:grpSpPr>
          <a:xfrm>
            <a:off x="990774" y="2209596"/>
            <a:ext cx="1376524" cy="1553065"/>
            <a:chOff x="990601" y="2208865"/>
            <a:chExt cx="1376285" cy="1552795"/>
          </a:xfrm>
        </p:grpSpPr>
        <p:sp>
          <p:nvSpPr>
            <p:cNvPr id="4" name="星形: 七角 3"/>
            <p:cNvSpPr/>
            <p:nvPr/>
          </p:nvSpPr>
          <p:spPr>
            <a:xfrm>
              <a:off x="1316558" y="2208865"/>
              <a:ext cx="724373" cy="724374"/>
            </a:xfrm>
            <a:prstGeom prst="star7">
              <a:avLst>
                <a:gd name="adj" fmla="val 40882"/>
                <a:gd name="hf" fmla="val 102572"/>
                <a:gd name="vf" fmla="val 105210"/>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10" name="任意多边形: 形状 9"/>
            <p:cNvSpPr/>
            <p:nvPr/>
          </p:nvSpPr>
          <p:spPr bwMode="auto">
            <a:xfrm>
              <a:off x="1477315" y="2400829"/>
              <a:ext cx="402859" cy="340445"/>
            </a:xfrm>
            <a:custGeom>
              <a:avLst/>
              <a:gdLst>
                <a:gd name="connsiteX0" fmla="*/ 46038 w 338138"/>
                <a:gd name="connsiteY0" fmla="*/ 261938 h 285751"/>
                <a:gd name="connsiteX1" fmla="*/ 38100 w 338138"/>
                <a:gd name="connsiteY1" fmla="*/ 270670 h 285751"/>
                <a:gd name="connsiteX2" fmla="*/ 46038 w 338138"/>
                <a:gd name="connsiteY2" fmla="*/ 279402 h 285751"/>
                <a:gd name="connsiteX3" fmla="*/ 53976 w 338138"/>
                <a:gd name="connsiteY3" fmla="*/ 270670 h 285751"/>
                <a:gd name="connsiteX4" fmla="*/ 46038 w 338138"/>
                <a:gd name="connsiteY4" fmla="*/ 261938 h 285751"/>
                <a:gd name="connsiteX5" fmla="*/ 288131 w 338138"/>
                <a:gd name="connsiteY5" fmla="*/ 184150 h 285751"/>
                <a:gd name="connsiteX6" fmla="*/ 277812 w 338138"/>
                <a:gd name="connsiteY6" fmla="*/ 194469 h 285751"/>
                <a:gd name="connsiteX7" fmla="*/ 288131 w 338138"/>
                <a:gd name="connsiteY7" fmla="*/ 204788 h 285751"/>
                <a:gd name="connsiteX8" fmla="*/ 298450 w 338138"/>
                <a:gd name="connsiteY8" fmla="*/ 194469 h 285751"/>
                <a:gd name="connsiteX9" fmla="*/ 288131 w 338138"/>
                <a:gd name="connsiteY9" fmla="*/ 184150 h 285751"/>
                <a:gd name="connsiteX10" fmla="*/ 19050 w 338138"/>
                <a:gd name="connsiteY10" fmla="*/ 165100 h 285751"/>
                <a:gd name="connsiteX11" fmla="*/ 19050 w 338138"/>
                <a:gd name="connsiteY11" fmla="*/ 242888 h 285751"/>
                <a:gd name="connsiteX12" fmla="*/ 73025 w 338138"/>
                <a:gd name="connsiteY12" fmla="*/ 242888 h 285751"/>
                <a:gd name="connsiteX13" fmla="*/ 73025 w 338138"/>
                <a:gd name="connsiteY13" fmla="*/ 165100 h 285751"/>
                <a:gd name="connsiteX14" fmla="*/ 12010 w 338138"/>
                <a:gd name="connsiteY14" fmla="*/ 141288 h 285751"/>
                <a:gd name="connsiteX15" fmla="*/ 81400 w 338138"/>
                <a:gd name="connsiteY15" fmla="*/ 141288 h 285751"/>
                <a:gd name="connsiteX16" fmla="*/ 92075 w 338138"/>
                <a:gd name="connsiteY16" fmla="*/ 153107 h 285751"/>
                <a:gd name="connsiteX17" fmla="*/ 92075 w 338138"/>
                <a:gd name="connsiteY17" fmla="*/ 273932 h 285751"/>
                <a:gd name="connsiteX18" fmla="*/ 81400 w 338138"/>
                <a:gd name="connsiteY18" fmla="*/ 285751 h 285751"/>
                <a:gd name="connsiteX19" fmla="*/ 12010 w 338138"/>
                <a:gd name="connsiteY19" fmla="*/ 285751 h 285751"/>
                <a:gd name="connsiteX20" fmla="*/ 0 w 338138"/>
                <a:gd name="connsiteY20" fmla="*/ 273932 h 285751"/>
                <a:gd name="connsiteX21" fmla="*/ 0 w 338138"/>
                <a:gd name="connsiteY21" fmla="*/ 153107 h 285751"/>
                <a:gd name="connsiteX22" fmla="*/ 12010 w 338138"/>
                <a:gd name="connsiteY22" fmla="*/ 141288 h 285751"/>
                <a:gd name="connsiteX23" fmla="*/ 55002 w 338138"/>
                <a:gd name="connsiteY23" fmla="*/ 82550 h 285751"/>
                <a:gd name="connsiteX24" fmla="*/ 175185 w 338138"/>
                <a:gd name="connsiteY24" fmla="*/ 82550 h 285751"/>
                <a:gd name="connsiteX25" fmla="*/ 193675 w 338138"/>
                <a:gd name="connsiteY25" fmla="*/ 99703 h 285751"/>
                <a:gd name="connsiteX26" fmla="*/ 193675 w 338138"/>
                <a:gd name="connsiteY26" fmla="*/ 268597 h 285751"/>
                <a:gd name="connsiteX27" fmla="*/ 175185 w 338138"/>
                <a:gd name="connsiteY27" fmla="*/ 285750 h 285751"/>
                <a:gd name="connsiteX28" fmla="*/ 107830 w 338138"/>
                <a:gd name="connsiteY28" fmla="*/ 285750 h 285751"/>
                <a:gd name="connsiteX29" fmla="*/ 109151 w 338138"/>
                <a:gd name="connsiteY29" fmla="*/ 276514 h 285751"/>
                <a:gd name="connsiteX30" fmla="*/ 109151 w 338138"/>
                <a:gd name="connsiteY30" fmla="*/ 273875 h 285751"/>
                <a:gd name="connsiteX31" fmla="*/ 115754 w 338138"/>
                <a:gd name="connsiteY31" fmla="*/ 275194 h 285751"/>
                <a:gd name="connsiteX32" fmla="*/ 124999 w 338138"/>
                <a:gd name="connsiteY32" fmla="*/ 264639 h 285751"/>
                <a:gd name="connsiteX33" fmla="*/ 115754 w 338138"/>
                <a:gd name="connsiteY33" fmla="*/ 254083 h 285751"/>
                <a:gd name="connsiteX34" fmla="*/ 109151 w 338138"/>
                <a:gd name="connsiteY34" fmla="*/ 256722 h 285751"/>
                <a:gd name="connsiteX35" fmla="*/ 109151 w 338138"/>
                <a:gd name="connsiteY35" fmla="*/ 235610 h 285751"/>
                <a:gd name="connsiteX36" fmla="*/ 168582 w 338138"/>
                <a:gd name="connsiteY36" fmla="*/ 235610 h 285751"/>
                <a:gd name="connsiteX37" fmla="*/ 168582 w 338138"/>
                <a:gd name="connsiteY37" fmla="*/ 110259 h 285751"/>
                <a:gd name="connsiteX38" fmla="*/ 61606 w 338138"/>
                <a:gd name="connsiteY38" fmla="*/ 110259 h 285751"/>
                <a:gd name="connsiteX39" fmla="*/ 61606 w 338138"/>
                <a:gd name="connsiteY39" fmla="*/ 126093 h 285751"/>
                <a:gd name="connsiteX40" fmla="*/ 36512 w 338138"/>
                <a:gd name="connsiteY40" fmla="*/ 126093 h 285751"/>
                <a:gd name="connsiteX41" fmla="*/ 36512 w 338138"/>
                <a:gd name="connsiteY41" fmla="*/ 99703 h 285751"/>
                <a:gd name="connsiteX42" fmla="*/ 55002 w 338138"/>
                <a:gd name="connsiteY42" fmla="*/ 82550 h 285751"/>
                <a:gd name="connsiteX43" fmla="*/ 102729 w 338138"/>
                <a:gd name="connsiteY43" fmla="*/ 0 h 285751"/>
                <a:gd name="connsiteX44" fmla="*/ 305260 w 338138"/>
                <a:gd name="connsiteY44" fmla="*/ 0 h 285751"/>
                <a:gd name="connsiteX45" fmla="*/ 338138 w 338138"/>
                <a:gd name="connsiteY45" fmla="*/ 34237 h 285751"/>
                <a:gd name="connsiteX46" fmla="*/ 338138 w 338138"/>
                <a:gd name="connsiteY46" fmla="*/ 188306 h 285751"/>
                <a:gd name="connsiteX47" fmla="*/ 305260 w 338138"/>
                <a:gd name="connsiteY47" fmla="*/ 221226 h 285751"/>
                <a:gd name="connsiteX48" fmla="*/ 234242 w 338138"/>
                <a:gd name="connsiteY48" fmla="*/ 221226 h 285751"/>
                <a:gd name="connsiteX49" fmla="*/ 234242 w 338138"/>
                <a:gd name="connsiteY49" fmla="*/ 243612 h 285751"/>
                <a:gd name="connsiteX50" fmla="*/ 265806 w 338138"/>
                <a:gd name="connsiteY50" fmla="*/ 243612 h 285751"/>
                <a:gd name="connsiteX51" fmla="*/ 277642 w 338138"/>
                <a:gd name="connsiteY51" fmla="*/ 256780 h 285751"/>
                <a:gd name="connsiteX52" fmla="*/ 277642 w 338138"/>
                <a:gd name="connsiteY52" fmla="*/ 272582 h 285751"/>
                <a:gd name="connsiteX53" fmla="*/ 265806 w 338138"/>
                <a:gd name="connsiteY53" fmla="*/ 285750 h 285751"/>
                <a:gd name="connsiteX54" fmla="*/ 205309 w 338138"/>
                <a:gd name="connsiteY54" fmla="*/ 285750 h 285751"/>
                <a:gd name="connsiteX55" fmla="*/ 210570 w 338138"/>
                <a:gd name="connsiteY55" fmla="*/ 269948 h 285751"/>
                <a:gd name="connsiteX56" fmla="*/ 210570 w 338138"/>
                <a:gd name="connsiteY56" fmla="*/ 213325 h 285751"/>
                <a:gd name="connsiteX57" fmla="*/ 210570 w 338138"/>
                <a:gd name="connsiteY57" fmla="*/ 172504 h 285751"/>
                <a:gd name="connsiteX58" fmla="*/ 296054 w 338138"/>
                <a:gd name="connsiteY58" fmla="*/ 172504 h 285751"/>
                <a:gd name="connsiteX59" fmla="*/ 309205 w 338138"/>
                <a:gd name="connsiteY59" fmla="*/ 159335 h 285751"/>
                <a:gd name="connsiteX60" fmla="*/ 309205 w 338138"/>
                <a:gd name="connsiteY60" fmla="*/ 39504 h 285751"/>
                <a:gd name="connsiteX61" fmla="*/ 296054 w 338138"/>
                <a:gd name="connsiteY61" fmla="*/ 27653 h 285751"/>
                <a:gd name="connsiteX62" fmla="*/ 110620 w 338138"/>
                <a:gd name="connsiteY62" fmla="*/ 27653 h 285751"/>
                <a:gd name="connsiteX63" fmla="*/ 98783 w 338138"/>
                <a:gd name="connsiteY63" fmla="*/ 39504 h 285751"/>
                <a:gd name="connsiteX64" fmla="*/ 98783 w 338138"/>
                <a:gd name="connsiteY64" fmla="*/ 65841 h 285751"/>
                <a:gd name="connsiteX65" fmla="*/ 69850 w 338138"/>
                <a:gd name="connsiteY65" fmla="*/ 65841 h 285751"/>
                <a:gd name="connsiteX66" fmla="*/ 69850 w 338138"/>
                <a:gd name="connsiteY66" fmla="*/ 34237 h 285751"/>
                <a:gd name="connsiteX67" fmla="*/ 102729 w 338138"/>
                <a:gd name="connsiteY67" fmla="*/ 0 h 28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38138" h="285751">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chemeClr val="bg1"/>
            </a:solidFill>
            <a:ln>
              <a:noFill/>
            </a:ln>
          </p:spPr>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grpSp>
          <p:nvGrpSpPr>
            <p:cNvPr id="14" name="组合 13"/>
            <p:cNvGrpSpPr/>
            <p:nvPr/>
          </p:nvGrpSpPr>
          <p:grpSpPr>
            <a:xfrm>
              <a:off x="990601" y="3129868"/>
              <a:ext cx="1376285" cy="631792"/>
              <a:chOff x="5122025" y="525814"/>
              <a:chExt cx="2020976" cy="927740"/>
            </a:xfrm>
          </p:grpSpPr>
          <p:sp>
            <p:nvSpPr>
              <p:cNvPr id="25" name="文本框 48"/>
              <p:cNvSpPr txBox="1"/>
              <p:nvPr/>
            </p:nvSpPr>
            <p:spPr>
              <a:xfrm>
                <a:off x="5122026" y="826908"/>
                <a:ext cx="2020975" cy="626646"/>
              </a:xfrm>
              <a:prstGeom prst="rect">
                <a:avLst/>
              </a:prstGeom>
              <a:noFill/>
            </p:spPr>
            <p:txBody>
              <a:bodyPr wrap="square" lIns="0" tIns="0" rIns="0" bIns="0" anchor="ctr" anchorCtr="1">
                <a:normAutofit/>
              </a:bodyPr>
              <a:lstStyle/>
              <a:p>
                <a:pPr algn="ctr">
                  <a:lnSpc>
                    <a:spcPct val="120000"/>
                  </a:lnSpc>
                  <a:spcBef>
                    <a:spcPct val="0"/>
                  </a:spcBef>
                </a:pPr>
                <a:r>
                  <a:rPr lang="zh-CN" altLang="en-US" sz="700">
                    <a:solidFill>
                      <a:schemeClr val="bg1">
                        <a:lumMod val="50000"/>
                      </a:schemeClr>
                    </a:solidFill>
                    <a:latin typeface="微软雅黑" panose="020B0503020204020204" pitchFamily="34" charset="-122"/>
                    <a:ea typeface="微软雅黑" panose="020B0503020204020204" pitchFamily="34" charset="-122"/>
                    <a:cs typeface="+mn-ea"/>
                    <a:sym typeface="+mn-lt"/>
                  </a:rPr>
                  <a:t>此部分内容作为文字排版占位显示 （建议使用主题字体）</a:t>
                </a:r>
              </a:p>
            </p:txBody>
          </p:sp>
          <p:sp>
            <p:nvSpPr>
              <p:cNvPr id="26" name="矩形 25"/>
              <p:cNvSpPr/>
              <p:nvPr/>
            </p:nvSpPr>
            <p:spPr>
              <a:xfrm>
                <a:off x="5122025" y="525814"/>
                <a:ext cx="2020976" cy="325410"/>
              </a:xfrm>
              <a:prstGeom prst="rect">
                <a:avLst/>
              </a:prstGeom>
            </p:spPr>
            <p:txBody>
              <a:bodyPr wrap="none" lIns="0" tIns="0" rIns="0" bIns="0" anchor="ctr" anchorCtr="1">
                <a:noAutofit/>
              </a:bodyPr>
              <a:lstStyle/>
              <a:p>
                <a:pPr algn="ctr" defTabSz="914400">
                  <a:defRPr/>
                </a:pPr>
                <a:r>
                  <a:rPr lang="zh-CN" altLang="en-US" sz="1400" b="1">
                    <a:solidFill>
                      <a:schemeClr val="bg1">
                        <a:lumMod val="50000"/>
                      </a:schemeClr>
                    </a:solidFill>
                    <a:latin typeface="微软雅黑" panose="020B0503020204020204" pitchFamily="34" charset="-122"/>
                    <a:ea typeface="微软雅黑" panose="020B0503020204020204" pitchFamily="34" charset="-122"/>
                    <a:cs typeface="+mn-ea"/>
                    <a:sym typeface="+mn-lt"/>
                  </a:rPr>
                  <a:t>标题文本预设</a:t>
                </a:r>
              </a:p>
            </p:txBody>
          </p:sp>
        </p:grpSp>
      </p:grpSp>
      <p:grpSp>
        <p:nvGrpSpPr>
          <p:cNvPr id="3" name="组合 2"/>
          <p:cNvGrpSpPr/>
          <p:nvPr/>
        </p:nvGrpSpPr>
        <p:grpSpPr>
          <a:xfrm>
            <a:off x="2919594" y="2209595"/>
            <a:ext cx="1376524" cy="1553067"/>
            <a:chOff x="2919086" y="2208865"/>
            <a:chExt cx="1376285" cy="1552797"/>
          </a:xfrm>
        </p:grpSpPr>
        <p:sp>
          <p:nvSpPr>
            <p:cNvPr id="5" name="星形: 七角 33"/>
            <p:cNvSpPr/>
            <p:nvPr/>
          </p:nvSpPr>
          <p:spPr>
            <a:xfrm>
              <a:off x="3245396" y="2208865"/>
              <a:ext cx="724373" cy="724374"/>
            </a:xfrm>
            <a:prstGeom prst="star7">
              <a:avLst>
                <a:gd name="adj" fmla="val 40882"/>
                <a:gd name="hf" fmla="val 102572"/>
                <a:gd name="vf" fmla="val 105210"/>
              </a:avLst>
            </a:prstGeom>
            <a:solidFill>
              <a:srgbClr val="1F99D2"/>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sz="140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6" name="任意多边形: 形状 34"/>
            <p:cNvSpPr>
              <a:spLocks noChangeAspect="1"/>
            </p:cNvSpPr>
            <p:nvPr/>
          </p:nvSpPr>
          <p:spPr bwMode="auto">
            <a:xfrm>
              <a:off x="3396531" y="2442001"/>
              <a:ext cx="421395" cy="273987"/>
            </a:xfrm>
            <a:custGeom>
              <a:avLst/>
              <a:gdLst>
                <a:gd name="T0" fmla="*/ 43882 w 269348"/>
                <a:gd name="T1" fmla="*/ 43882 w 269348"/>
                <a:gd name="T2" fmla="*/ 43882 w 269348"/>
                <a:gd name="T3" fmla="*/ 43882 w 269348"/>
                <a:gd name="T4" fmla="*/ 43882 w 269348"/>
                <a:gd name="T5" fmla="*/ 43882 w 269348"/>
                <a:gd name="T6" fmla="*/ 43882 w 269348"/>
                <a:gd name="T7" fmla="*/ 43882 w 269348"/>
                <a:gd name="T8" fmla="*/ 43882 w 269348"/>
                <a:gd name="T9" fmla="*/ 43882 w 269348"/>
                <a:gd name="T10" fmla="*/ 43882 w 269348"/>
                <a:gd name="T11" fmla="*/ 43882 w 269348"/>
                <a:gd name="T12" fmla="*/ 43882 w 269348"/>
                <a:gd name="T13" fmla="*/ 43882 w 269348"/>
                <a:gd name="T14" fmla="*/ 43882 w 269348"/>
                <a:gd name="T15" fmla="*/ 43882 w 269348"/>
                <a:gd name="T16" fmla="*/ 43882 w 269348"/>
                <a:gd name="T17" fmla="*/ 43882 w 269348"/>
                <a:gd name="T18" fmla="*/ 43882 w 269348"/>
                <a:gd name="T19" fmla="*/ 43882 w 269348"/>
                <a:gd name="T20" fmla="*/ 43882 w 269348"/>
                <a:gd name="T21" fmla="*/ 43882 w 269348"/>
                <a:gd name="T22" fmla="*/ 43882 w 269348"/>
                <a:gd name="T23" fmla="*/ 43882 w 269348"/>
                <a:gd name="T24" fmla="*/ 43882 w 269348"/>
                <a:gd name="T25" fmla="*/ 43882 w 269348"/>
                <a:gd name="T26" fmla="*/ 43882 w 269348"/>
                <a:gd name="T27" fmla="*/ 43882 w 269348"/>
                <a:gd name="T28" fmla="*/ 43882 w 269348"/>
                <a:gd name="T29" fmla="*/ 43882 w 269348"/>
                <a:gd name="T30" fmla="*/ 43882 w 269348"/>
                <a:gd name="T31" fmla="*/ 43882 w 269348"/>
                <a:gd name="T32" fmla="*/ 43882 w 269348"/>
                <a:gd name="T33" fmla="*/ 43882 w 269348"/>
                <a:gd name="T34" fmla="*/ 43882 w 269348"/>
                <a:gd name="T35" fmla="*/ 43882 w 269348"/>
                <a:gd name="T36" fmla="*/ 43882 w 269348"/>
                <a:gd name="T37" fmla="*/ 43882 w 269348"/>
                <a:gd name="T38" fmla="*/ 43882 w 269348"/>
                <a:gd name="T39" fmla="*/ 43882 w 269348"/>
                <a:gd name="T40" fmla="*/ 43882 w 269348"/>
                <a:gd name="T41" fmla="*/ 43882 w 269348"/>
                <a:gd name="T42" fmla="*/ 43882 w 269348"/>
                <a:gd name="T43" fmla="*/ 43882 w 269348"/>
                <a:gd name="T44" fmla="*/ 43882 w 269348"/>
                <a:gd name="T45" fmla="*/ 43882 w 269348"/>
                <a:gd name="T46" fmla="*/ 43882 w 269348"/>
                <a:gd name="T47" fmla="*/ 43882 w 269348"/>
                <a:gd name="T48" fmla="*/ 43882 w 269348"/>
                <a:gd name="T49" fmla="*/ 43882 w 269348"/>
                <a:gd name="T50" fmla="*/ 43882 w 269348"/>
                <a:gd name="T51" fmla="*/ 43882 w 269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356" h="1534">
                  <a:moveTo>
                    <a:pt x="857" y="765"/>
                  </a:moveTo>
                  <a:lnTo>
                    <a:pt x="0" y="1394"/>
                  </a:lnTo>
                  <a:lnTo>
                    <a:pt x="0" y="143"/>
                  </a:lnTo>
                  <a:lnTo>
                    <a:pt x="857" y="765"/>
                  </a:lnTo>
                  <a:close/>
                  <a:moveTo>
                    <a:pt x="1385" y="848"/>
                  </a:moveTo>
                  <a:lnTo>
                    <a:pt x="1217" y="970"/>
                  </a:lnTo>
                  <a:cubicBezTo>
                    <a:pt x="1206" y="979"/>
                    <a:pt x="1192" y="983"/>
                    <a:pt x="1178" y="983"/>
                  </a:cubicBezTo>
                  <a:cubicBezTo>
                    <a:pt x="1164" y="983"/>
                    <a:pt x="1150" y="979"/>
                    <a:pt x="1139" y="970"/>
                  </a:cubicBezTo>
                  <a:lnTo>
                    <a:pt x="970" y="848"/>
                  </a:lnTo>
                  <a:lnTo>
                    <a:pt x="49" y="1523"/>
                  </a:lnTo>
                  <a:cubicBezTo>
                    <a:pt x="62" y="1530"/>
                    <a:pt x="77" y="1534"/>
                    <a:pt x="93" y="1534"/>
                  </a:cubicBezTo>
                  <a:lnTo>
                    <a:pt x="2264" y="1534"/>
                  </a:lnTo>
                  <a:cubicBezTo>
                    <a:pt x="2279" y="1534"/>
                    <a:pt x="2294" y="1531"/>
                    <a:pt x="2306" y="1524"/>
                  </a:cubicBezTo>
                  <a:lnTo>
                    <a:pt x="1385" y="848"/>
                  </a:lnTo>
                  <a:close/>
                  <a:moveTo>
                    <a:pt x="1498" y="765"/>
                  </a:moveTo>
                  <a:lnTo>
                    <a:pt x="2356" y="1395"/>
                  </a:lnTo>
                  <a:lnTo>
                    <a:pt x="2356" y="139"/>
                  </a:lnTo>
                  <a:lnTo>
                    <a:pt x="1498" y="765"/>
                  </a:lnTo>
                  <a:close/>
                  <a:moveTo>
                    <a:pt x="2304" y="12"/>
                  </a:moveTo>
                  <a:cubicBezTo>
                    <a:pt x="2292" y="5"/>
                    <a:pt x="2279" y="0"/>
                    <a:pt x="2264" y="0"/>
                  </a:cubicBezTo>
                  <a:lnTo>
                    <a:pt x="93" y="0"/>
                  </a:lnTo>
                  <a:cubicBezTo>
                    <a:pt x="88" y="0"/>
                    <a:pt x="84" y="0"/>
                    <a:pt x="80" y="1"/>
                  </a:cubicBezTo>
                  <a:cubicBezTo>
                    <a:pt x="80" y="1"/>
                    <a:pt x="79" y="1"/>
                    <a:pt x="78" y="1"/>
                  </a:cubicBezTo>
                  <a:cubicBezTo>
                    <a:pt x="66" y="3"/>
                    <a:pt x="56" y="7"/>
                    <a:pt x="48" y="13"/>
                  </a:cubicBezTo>
                  <a:lnTo>
                    <a:pt x="1178" y="834"/>
                  </a:lnTo>
                  <a:lnTo>
                    <a:pt x="2304" y="12"/>
                  </a:lnTo>
                  <a:close/>
                </a:path>
              </a:pathLst>
            </a:custGeom>
            <a:solidFill>
              <a:schemeClr val="bg1"/>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40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grpSp>
          <p:nvGrpSpPr>
            <p:cNvPr id="7" name="组合 6"/>
            <p:cNvGrpSpPr/>
            <p:nvPr/>
          </p:nvGrpSpPr>
          <p:grpSpPr>
            <a:xfrm>
              <a:off x="2919086" y="3129869"/>
              <a:ext cx="1376285" cy="631793"/>
              <a:chOff x="5122025" y="525814"/>
              <a:chExt cx="2020976" cy="927740"/>
            </a:xfrm>
          </p:grpSpPr>
          <p:sp>
            <p:nvSpPr>
              <p:cNvPr id="11" name="文本框 46"/>
              <p:cNvSpPr txBox="1"/>
              <p:nvPr/>
            </p:nvSpPr>
            <p:spPr>
              <a:xfrm>
                <a:off x="5122026" y="826908"/>
                <a:ext cx="2020975" cy="626646"/>
              </a:xfrm>
              <a:prstGeom prst="rect">
                <a:avLst/>
              </a:prstGeom>
              <a:noFill/>
            </p:spPr>
            <p:txBody>
              <a:bodyPr wrap="square" lIns="0" tIns="0" rIns="0" bIns="0" anchor="ctr" anchorCtr="1">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spcBef>
                    <a:spcPct val="0"/>
                  </a:spcBef>
                </a:pPr>
                <a:r>
                  <a:rPr lang="zh-CN" altLang="en-US" sz="700">
                    <a:solidFill>
                      <a:schemeClr val="bg1">
                        <a:lumMod val="50000"/>
                      </a:schemeClr>
                    </a:solidFill>
                    <a:latin typeface="微软雅黑" panose="020B0503020204020204" pitchFamily="34" charset="-122"/>
                    <a:ea typeface="微软雅黑" panose="020B0503020204020204" pitchFamily="34" charset="-122"/>
                    <a:cs typeface="+mn-ea"/>
                    <a:sym typeface="+mn-lt"/>
                  </a:rPr>
                  <a:t>此部分内容作为文字排版占位显示 （建议使用主题字体）</a:t>
                </a:r>
              </a:p>
            </p:txBody>
          </p:sp>
          <p:sp>
            <p:nvSpPr>
              <p:cNvPr id="12" name="矩形 11"/>
              <p:cNvSpPr/>
              <p:nvPr/>
            </p:nvSpPr>
            <p:spPr>
              <a:xfrm>
                <a:off x="5122025" y="525814"/>
                <a:ext cx="2020976" cy="325410"/>
              </a:xfrm>
              <a:prstGeom prst="rect">
                <a:avLst/>
              </a:prstGeom>
            </p:spPr>
            <p:txBody>
              <a:bodyPr wrap="none" lIns="0" tIns="0" rIns="0" bIns="0" anchor="ctr" anchorCtr="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400">
                  <a:defRPr/>
                </a:pPr>
                <a:r>
                  <a:rPr lang="zh-CN" altLang="en-US" sz="1400" b="1">
                    <a:solidFill>
                      <a:schemeClr val="bg1">
                        <a:lumMod val="50000"/>
                      </a:schemeClr>
                    </a:solidFill>
                    <a:latin typeface="微软雅黑" panose="020B0503020204020204" pitchFamily="34" charset="-122"/>
                    <a:ea typeface="微软雅黑" panose="020B0503020204020204" pitchFamily="34" charset="-122"/>
                    <a:cs typeface="+mn-ea"/>
                    <a:sym typeface="+mn-lt"/>
                  </a:rPr>
                  <a:t>标题文本预设</a:t>
                </a:r>
              </a:p>
            </p:txBody>
          </p:sp>
        </p:grpSp>
      </p:grpSp>
      <p:grpSp>
        <p:nvGrpSpPr>
          <p:cNvPr id="13" name="组合 12"/>
          <p:cNvGrpSpPr/>
          <p:nvPr/>
        </p:nvGrpSpPr>
        <p:grpSpPr>
          <a:xfrm>
            <a:off x="4855107" y="2209595"/>
            <a:ext cx="1376524" cy="1553067"/>
            <a:chOff x="4854264" y="2208865"/>
            <a:chExt cx="1376285" cy="1552797"/>
          </a:xfrm>
        </p:grpSpPr>
        <p:sp>
          <p:nvSpPr>
            <p:cNvPr id="15" name="星形: 七角 39"/>
            <p:cNvSpPr/>
            <p:nvPr/>
          </p:nvSpPr>
          <p:spPr>
            <a:xfrm>
              <a:off x="5174233" y="2208865"/>
              <a:ext cx="724373" cy="724374"/>
            </a:xfrm>
            <a:prstGeom prst="star7">
              <a:avLst>
                <a:gd name="adj" fmla="val 40882"/>
                <a:gd name="hf" fmla="val 102572"/>
                <a:gd name="vf" fmla="val 105210"/>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sz="14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16" name="任意多边形: 形状 40"/>
            <p:cNvSpPr/>
            <p:nvPr/>
          </p:nvSpPr>
          <p:spPr bwMode="auto">
            <a:xfrm>
              <a:off x="5448993" y="2389901"/>
              <a:ext cx="186827" cy="362302"/>
            </a:xfrm>
            <a:custGeom>
              <a:avLst/>
              <a:gdLst>
                <a:gd name="connsiteX0" fmla="*/ 159127 w 313668"/>
                <a:gd name="connsiteY0" fmla="*/ 411396 h 608274"/>
                <a:gd name="connsiteX1" fmla="*/ 159127 w 313668"/>
                <a:gd name="connsiteY1" fmla="*/ 577440 h 608274"/>
                <a:gd name="connsiteX2" fmla="*/ 128336 w 313668"/>
                <a:gd name="connsiteY2" fmla="*/ 608274 h 608274"/>
                <a:gd name="connsiteX3" fmla="*/ 97453 w 313668"/>
                <a:gd name="connsiteY3" fmla="*/ 577440 h 608274"/>
                <a:gd name="connsiteX4" fmla="*/ 97453 w 313668"/>
                <a:gd name="connsiteY4" fmla="*/ 458706 h 608274"/>
                <a:gd name="connsiteX5" fmla="*/ 128221 w 313668"/>
                <a:gd name="connsiteY5" fmla="*/ 306395 h 608274"/>
                <a:gd name="connsiteX6" fmla="*/ 168122 w 313668"/>
                <a:gd name="connsiteY6" fmla="*/ 358410 h 608274"/>
                <a:gd name="connsiteX7" fmla="*/ 171347 w 313668"/>
                <a:gd name="connsiteY7" fmla="*/ 370377 h 608274"/>
                <a:gd name="connsiteX8" fmla="*/ 165173 w 313668"/>
                <a:gd name="connsiteY8" fmla="*/ 381149 h 608274"/>
                <a:gd name="connsiteX9" fmla="*/ 71917 w 313668"/>
                <a:gd name="connsiteY9" fmla="*/ 452588 h 608274"/>
                <a:gd name="connsiteX10" fmla="*/ 62057 w 313668"/>
                <a:gd name="connsiteY10" fmla="*/ 455994 h 608274"/>
                <a:gd name="connsiteX11" fmla="*/ 49156 w 313668"/>
                <a:gd name="connsiteY11" fmla="*/ 449642 h 608274"/>
                <a:gd name="connsiteX12" fmla="*/ 3357 w 313668"/>
                <a:gd name="connsiteY12" fmla="*/ 390079 h 608274"/>
                <a:gd name="connsiteX13" fmla="*/ 132 w 313668"/>
                <a:gd name="connsiteY13" fmla="*/ 378019 h 608274"/>
                <a:gd name="connsiteX14" fmla="*/ 6398 w 313668"/>
                <a:gd name="connsiteY14" fmla="*/ 367339 h 608274"/>
                <a:gd name="connsiteX15" fmla="*/ 9162 w 313668"/>
                <a:gd name="connsiteY15" fmla="*/ 365130 h 608274"/>
                <a:gd name="connsiteX16" fmla="*/ 43904 w 313668"/>
                <a:gd name="connsiteY16" fmla="*/ 407754 h 608274"/>
                <a:gd name="connsiteX17" fmla="*/ 59661 w 313668"/>
                <a:gd name="connsiteY17" fmla="*/ 410240 h 608274"/>
                <a:gd name="connsiteX18" fmla="*/ 107948 w 313668"/>
                <a:gd name="connsiteY18" fmla="*/ 375165 h 608274"/>
                <a:gd name="connsiteX19" fmla="*/ 126009 w 313668"/>
                <a:gd name="connsiteY19" fmla="*/ 319836 h 608274"/>
                <a:gd name="connsiteX20" fmla="*/ 128221 w 313668"/>
                <a:gd name="connsiteY20" fmla="*/ 306395 h 608274"/>
                <a:gd name="connsiteX21" fmla="*/ 163534 w 313668"/>
                <a:gd name="connsiteY21" fmla="*/ 163741 h 608274"/>
                <a:gd name="connsiteX22" fmla="*/ 160861 w 313668"/>
                <a:gd name="connsiteY22" fmla="*/ 166411 h 608274"/>
                <a:gd name="connsiteX23" fmla="*/ 160861 w 313668"/>
                <a:gd name="connsiteY23" fmla="*/ 185098 h 608274"/>
                <a:gd name="connsiteX24" fmla="*/ 163534 w 313668"/>
                <a:gd name="connsiteY24" fmla="*/ 187767 h 608274"/>
                <a:gd name="connsiteX25" fmla="*/ 179484 w 313668"/>
                <a:gd name="connsiteY25" fmla="*/ 187767 h 608274"/>
                <a:gd name="connsiteX26" fmla="*/ 182157 w 313668"/>
                <a:gd name="connsiteY26" fmla="*/ 185098 h 608274"/>
                <a:gd name="connsiteX27" fmla="*/ 182157 w 313668"/>
                <a:gd name="connsiteY27" fmla="*/ 166411 h 608274"/>
                <a:gd name="connsiteX28" fmla="*/ 179484 w 313668"/>
                <a:gd name="connsiteY28" fmla="*/ 163741 h 608274"/>
                <a:gd name="connsiteX29" fmla="*/ 131358 w 313668"/>
                <a:gd name="connsiteY29" fmla="*/ 155456 h 608274"/>
                <a:gd name="connsiteX30" fmla="*/ 211383 w 313668"/>
                <a:gd name="connsiteY30" fmla="*/ 155456 h 608274"/>
                <a:gd name="connsiteX31" fmla="*/ 260338 w 313668"/>
                <a:gd name="connsiteY31" fmla="*/ 190989 h 608274"/>
                <a:gd name="connsiteX32" fmla="*/ 312151 w 313668"/>
                <a:gd name="connsiteY32" fmla="*/ 350060 h 608274"/>
                <a:gd name="connsiteX33" fmla="*/ 292606 w 313668"/>
                <a:gd name="connsiteY33" fmla="*/ 388447 h 608274"/>
                <a:gd name="connsiteX34" fmla="*/ 283110 w 313668"/>
                <a:gd name="connsiteY34" fmla="*/ 389920 h 608274"/>
                <a:gd name="connsiteX35" fmla="*/ 254069 w 313668"/>
                <a:gd name="connsiteY35" fmla="*/ 368931 h 608274"/>
                <a:gd name="connsiteX36" fmla="*/ 245310 w 313668"/>
                <a:gd name="connsiteY36" fmla="*/ 341867 h 608274"/>
                <a:gd name="connsiteX37" fmla="*/ 245310 w 313668"/>
                <a:gd name="connsiteY37" fmla="*/ 383108 h 608274"/>
                <a:gd name="connsiteX38" fmla="*/ 245310 w 313668"/>
                <a:gd name="connsiteY38" fmla="*/ 577436 h 608274"/>
                <a:gd name="connsiteX39" fmla="*/ 214425 w 313668"/>
                <a:gd name="connsiteY39" fmla="*/ 608274 h 608274"/>
                <a:gd name="connsiteX40" fmla="*/ 183540 w 313668"/>
                <a:gd name="connsiteY40" fmla="*/ 577436 h 608274"/>
                <a:gd name="connsiteX41" fmla="*/ 183540 w 313668"/>
                <a:gd name="connsiteY41" fmla="*/ 391301 h 608274"/>
                <a:gd name="connsiteX42" fmla="*/ 191561 w 313668"/>
                <a:gd name="connsiteY42" fmla="*/ 373074 h 608274"/>
                <a:gd name="connsiteX43" fmla="*/ 184278 w 313668"/>
                <a:gd name="connsiteY43" fmla="*/ 346102 h 608274"/>
                <a:gd name="connsiteX44" fmla="*/ 181789 w 313668"/>
                <a:gd name="connsiteY44" fmla="*/ 342788 h 608274"/>
                <a:gd name="connsiteX45" fmla="*/ 197646 w 313668"/>
                <a:gd name="connsiteY45" fmla="*/ 323825 h 608274"/>
                <a:gd name="connsiteX46" fmla="*/ 201242 w 313668"/>
                <a:gd name="connsiteY46" fmla="*/ 310661 h 608274"/>
                <a:gd name="connsiteX47" fmla="*/ 185015 w 313668"/>
                <a:gd name="connsiteY47" fmla="*/ 216396 h 608274"/>
                <a:gd name="connsiteX48" fmla="*/ 182526 w 313668"/>
                <a:gd name="connsiteY48" fmla="*/ 201760 h 608274"/>
                <a:gd name="connsiteX49" fmla="*/ 179853 w 313668"/>
                <a:gd name="connsiteY49" fmla="*/ 199550 h 608274"/>
                <a:gd name="connsiteX50" fmla="*/ 162797 w 313668"/>
                <a:gd name="connsiteY50" fmla="*/ 199550 h 608274"/>
                <a:gd name="connsiteX51" fmla="*/ 160123 w 313668"/>
                <a:gd name="connsiteY51" fmla="*/ 201760 h 608274"/>
                <a:gd name="connsiteX52" fmla="*/ 157634 w 313668"/>
                <a:gd name="connsiteY52" fmla="*/ 216396 h 608274"/>
                <a:gd name="connsiteX53" fmla="*/ 144266 w 313668"/>
                <a:gd name="connsiteY53" fmla="*/ 293999 h 608274"/>
                <a:gd name="connsiteX54" fmla="*/ 138550 w 313668"/>
                <a:gd name="connsiteY54" fmla="*/ 286450 h 608274"/>
                <a:gd name="connsiteX55" fmla="*/ 119650 w 313668"/>
                <a:gd name="connsiteY55" fmla="*/ 273747 h 608274"/>
                <a:gd name="connsiteX56" fmla="*/ 119189 w 313668"/>
                <a:gd name="connsiteY56" fmla="*/ 275127 h 608274"/>
                <a:gd name="connsiteX57" fmla="*/ 88580 w 313668"/>
                <a:gd name="connsiteY57" fmla="*/ 368931 h 608274"/>
                <a:gd name="connsiteX58" fmla="*/ 50135 w 313668"/>
                <a:gd name="connsiteY58" fmla="*/ 388447 h 608274"/>
                <a:gd name="connsiteX59" fmla="*/ 30590 w 313668"/>
                <a:gd name="connsiteY59" fmla="*/ 350060 h 608274"/>
                <a:gd name="connsiteX60" fmla="*/ 61107 w 313668"/>
                <a:gd name="connsiteY60" fmla="*/ 256256 h 608274"/>
                <a:gd name="connsiteX61" fmla="*/ 82403 w 313668"/>
                <a:gd name="connsiteY61" fmla="*/ 190989 h 608274"/>
                <a:gd name="connsiteX62" fmla="*/ 131358 w 313668"/>
                <a:gd name="connsiteY62" fmla="*/ 155456 h 608274"/>
                <a:gd name="connsiteX63" fmla="*/ 171336 w 313668"/>
                <a:gd name="connsiteY63" fmla="*/ 0 h 608274"/>
                <a:gd name="connsiteX64" fmla="*/ 238585 w 313668"/>
                <a:gd name="connsiteY64" fmla="*/ 67108 h 608274"/>
                <a:gd name="connsiteX65" fmla="*/ 171336 w 313668"/>
                <a:gd name="connsiteY65" fmla="*/ 134216 h 608274"/>
                <a:gd name="connsiteX66" fmla="*/ 104087 w 313668"/>
                <a:gd name="connsiteY66" fmla="*/ 67108 h 608274"/>
                <a:gd name="connsiteX67" fmla="*/ 171336 w 313668"/>
                <a:gd name="connsiteY67" fmla="*/ 0 h 608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13668" h="608274">
                  <a:moveTo>
                    <a:pt x="159127" y="411396"/>
                  </a:moveTo>
                  <a:lnTo>
                    <a:pt x="159127" y="577440"/>
                  </a:lnTo>
                  <a:cubicBezTo>
                    <a:pt x="159127" y="594468"/>
                    <a:pt x="145391" y="608274"/>
                    <a:pt x="128336" y="608274"/>
                  </a:cubicBezTo>
                  <a:cubicBezTo>
                    <a:pt x="111282" y="608274"/>
                    <a:pt x="97453" y="594468"/>
                    <a:pt x="97453" y="577440"/>
                  </a:cubicBezTo>
                  <a:lnTo>
                    <a:pt x="97453" y="458706"/>
                  </a:lnTo>
                  <a:close/>
                  <a:moveTo>
                    <a:pt x="128221" y="306395"/>
                  </a:moveTo>
                  <a:lnTo>
                    <a:pt x="168122" y="358410"/>
                  </a:lnTo>
                  <a:cubicBezTo>
                    <a:pt x="170794" y="361816"/>
                    <a:pt x="171900" y="366143"/>
                    <a:pt x="171347" y="370377"/>
                  </a:cubicBezTo>
                  <a:cubicBezTo>
                    <a:pt x="170794" y="374612"/>
                    <a:pt x="168583" y="378479"/>
                    <a:pt x="165173" y="381149"/>
                  </a:cubicBezTo>
                  <a:lnTo>
                    <a:pt x="71917" y="452588"/>
                  </a:lnTo>
                  <a:cubicBezTo>
                    <a:pt x="68968" y="454889"/>
                    <a:pt x="65467" y="455994"/>
                    <a:pt x="62057" y="455994"/>
                  </a:cubicBezTo>
                  <a:cubicBezTo>
                    <a:pt x="57173" y="455994"/>
                    <a:pt x="52289" y="453785"/>
                    <a:pt x="49156" y="449642"/>
                  </a:cubicBezTo>
                  <a:lnTo>
                    <a:pt x="3357" y="390079"/>
                  </a:lnTo>
                  <a:cubicBezTo>
                    <a:pt x="777" y="386672"/>
                    <a:pt x="-421" y="382345"/>
                    <a:pt x="132" y="378019"/>
                  </a:cubicBezTo>
                  <a:cubicBezTo>
                    <a:pt x="685" y="373784"/>
                    <a:pt x="2988" y="369917"/>
                    <a:pt x="6398" y="367339"/>
                  </a:cubicBezTo>
                  <a:lnTo>
                    <a:pt x="9162" y="365130"/>
                  </a:lnTo>
                  <a:cubicBezTo>
                    <a:pt x="11374" y="384279"/>
                    <a:pt x="24367" y="401402"/>
                    <a:pt x="43904" y="407754"/>
                  </a:cubicBezTo>
                  <a:cubicBezTo>
                    <a:pt x="49064" y="409411"/>
                    <a:pt x="54409" y="410240"/>
                    <a:pt x="59661" y="410240"/>
                  </a:cubicBezTo>
                  <a:cubicBezTo>
                    <a:pt x="81040" y="410240"/>
                    <a:pt x="100945" y="396615"/>
                    <a:pt x="107948" y="375165"/>
                  </a:cubicBezTo>
                  <a:lnTo>
                    <a:pt x="126009" y="319836"/>
                  </a:lnTo>
                  <a:cubicBezTo>
                    <a:pt x="127484" y="315325"/>
                    <a:pt x="128037" y="310906"/>
                    <a:pt x="128221" y="306395"/>
                  </a:cubicBezTo>
                  <a:close/>
                  <a:moveTo>
                    <a:pt x="163534" y="163741"/>
                  </a:moveTo>
                  <a:cubicBezTo>
                    <a:pt x="162059" y="163741"/>
                    <a:pt x="160861" y="164938"/>
                    <a:pt x="160861" y="166411"/>
                  </a:cubicBezTo>
                  <a:lnTo>
                    <a:pt x="160861" y="185098"/>
                  </a:lnTo>
                  <a:cubicBezTo>
                    <a:pt x="160861" y="186571"/>
                    <a:pt x="162059" y="187767"/>
                    <a:pt x="163534" y="187767"/>
                  </a:cubicBezTo>
                  <a:lnTo>
                    <a:pt x="179484" y="187767"/>
                  </a:lnTo>
                  <a:cubicBezTo>
                    <a:pt x="180959" y="187767"/>
                    <a:pt x="182157" y="186571"/>
                    <a:pt x="182157" y="185098"/>
                  </a:cubicBezTo>
                  <a:lnTo>
                    <a:pt x="182157" y="166411"/>
                  </a:lnTo>
                  <a:cubicBezTo>
                    <a:pt x="182157" y="164938"/>
                    <a:pt x="180959" y="163741"/>
                    <a:pt x="179484" y="163741"/>
                  </a:cubicBezTo>
                  <a:close/>
                  <a:moveTo>
                    <a:pt x="131358" y="155456"/>
                  </a:moveTo>
                  <a:lnTo>
                    <a:pt x="211383" y="155456"/>
                  </a:lnTo>
                  <a:cubicBezTo>
                    <a:pt x="233694" y="155456"/>
                    <a:pt x="253424" y="169725"/>
                    <a:pt x="260338" y="190989"/>
                  </a:cubicBezTo>
                  <a:lnTo>
                    <a:pt x="312151" y="350060"/>
                  </a:lnTo>
                  <a:cubicBezTo>
                    <a:pt x="317406" y="366078"/>
                    <a:pt x="308556" y="383292"/>
                    <a:pt x="292606" y="388447"/>
                  </a:cubicBezTo>
                  <a:cubicBezTo>
                    <a:pt x="289471" y="389460"/>
                    <a:pt x="286245" y="389920"/>
                    <a:pt x="283110" y="389920"/>
                  </a:cubicBezTo>
                  <a:cubicBezTo>
                    <a:pt x="270295" y="389920"/>
                    <a:pt x="258310" y="381819"/>
                    <a:pt x="254069" y="368931"/>
                  </a:cubicBezTo>
                  <a:lnTo>
                    <a:pt x="245310" y="341867"/>
                  </a:lnTo>
                  <a:lnTo>
                    <a:pt x="245310" y="383108"/>
                  </a:lnTo>
                  <a:lnTo>
                    <a:pt x="245310" y="577436"/>
                  </a:lnTo>
                  <a:cubicBezTo>
                    <a:pt x="245310" y="594466"/>
                    <a:pt x="231481" y="608274"/>
                    <a:pt x="214425" y="608274"/>
                  </a:cubicBezTo>
                  <a:cubicBezTo>
                    <a:pt x="197369" y="608274"/>
                    <a:pt x="183540" y="594466"/>
                    <a:pt x="183540" y="577436"/>
                  </a:cubicBezTo>
                  <a:lnTo>
                    <a:pt x="183540" y="391301"/>
                  </a:lnTo>
                  <a:cubicBezTo>
                    <a:pt x="187873" y="386146"/>
                    <a:pt x="190639" y="379886"/>
                    <a:pt x="191561" y="373074"/>
                  </a:cubicBezTo>
                  <a:cubicBezTo>
                    <a:pt x="192852" y="363316"/>
                    <a:pt x="190271" y="353742"/>
                    <a:pt x="184278" y="346102"/>
                  </a:cubicBezTo>
                  <a:lnTo>
                    <a:pt x="181789" y="342788"/>
                  </a:lnTo>
                  <a:lnTo>
                    <a:pt x="197646" y="323825"/>
                  </a:lnTo>
                  <a:cubicBezTo>
                    <a:pt x="200688" y="320142"/>
                    <a:pt x="201979" y="315355"/>
                    <a:pt x="201242" y="310661"/>
                  </a:cubicBezTo>
                  <a:lnTo>
                    <a:pt x="185015" y="216396"/>
                  </a:lnTo>
                  <a:lnTo>
                    <a:pt x="182526" y="201760"/>
                  </a:lnTo>
                  <a:cubicBezTo>
                    <a:pt x="182250" y="200471"/>
                    <a:pt x="181143" y="199550"/>
                    <a:pt x="179853" y="199550"/>
                  </a:cubicBezTo>
                  <a:lnTo>
                    <a:pt x="162797" y="199550"/>
                  </a:lnTo>
                  <a:cubicBezTo>
                    <a:pt x="161506" y="199550"/>
                    <a:pt x="160400" y="200471"/>
                    <a:pt x="160123" y="201760"/>
                  </a:cubicBezTo>
                  <a:lnTo>
                    <a:pt x="157634" y="216396"/>
                  </a:lnTo>
                  <a:lnTo>
                    <a:pt x="144266" y="293999"/>
                  </a:lnTo>
                  <a:lnTo>
                    <a:pt x="138550" y="286450"/>
                  </a:lnTo>
                  <a:cubicBezTo>
                    <a:pt x="133663" y="280191"/>
                    <a:pt x="127025" y="275864"/>
                    <a:pt x="119650" y="273747"/>
                  </a:cubicBezTo>
                  <a:lnTo>
                    <a:pt x="119189" y="275127"/>
                  </a:lnTo>
                  <a:lnTo>
                    <a:pt x="88580" y="368931"/>
                  </a:lnTo>
                  <a:cubicBezTo>
                    <a:pt x="83418" y="384949"/>
                    <a:pt x="66177" y="393694"/>
                    <a:pt x="50135" y="388447"/>
                  </a:cubicBezTo>
                  <a:cubicBezTo>
                    <a:pt x="34094" y="383200"/>
                    <a:pt x="25335" y="366078"/>
                    <a:pt x="30590" y="350060"/>
                  </a:cubicBezTo>
                  <a:lnTo>
                    <a:pt x="61107" y="256256"/>
                  </a:lnTo>
                  <a:lnTo>
                    <a:pt x="82403" y="190989"/>
                  </a:lnTo>
                  <a:cubicBezTo>
                    <a:pt x="89318" y="169725"/>
                    <a:pt x="108955" y="155456"/>
                    <a:pt x="131358" y="155456"/>
                  </a:cubicBezTo>
                  <a:close/>
                  <a:moveTo>
                    <a:pt x="171336" y="0"/>
                  </a:moveTo>
                  <a:cubicBezTo>
                    <a:pt x="208477" y="0"/>
                    <a:pt x="238585" y="30045"/>
                    <a:pt x="238585" y="67108"/>
                  </a:cubicBezTo>
                  <a:cubicBezTo>
                    <a:pt x="238585" y="104171"/>
                    <a:pt x="208477" y="134216"/>
                    <a:pt x="171336" y="134216"/>
                  </a:cubicBezTo>
                  <a:cubicBezTo>
                    <a:pt x="134195" y="134216"/>
                    <a:pt x="104087" y="104171"/>
                    <a:pt x="104087" y="67108"/>
                  </a:cubicBezTo>
                  <a:cubicBezTo>
                    <a:pt x="104087" y="30045"/>
                    <a:pt x="134195" y="0"/>
                    <a:pt x="171336" y="0"/>
                  </a:cubicBezTo>
                  <a:close/>
                </a:path>
              </a:pathLst>
            </a:custGeom>
            <a:solidFill>
              <a:schemeClr val="bg1"/>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40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grpSp>
          <p:nvGrpSpPr>
            <p:cNvPr id="17" name="组合 16"/>
            <p:cNvGrpSpPr/>
            <p:nvPr/>
          </p:nvGrpSpPr>
          <p:grpSpPr>
            <a:xfrm>
              <a:off x="4854264" y="3129869"/>
              <a:ext cx="1376285" cy="631793"/>
              <a:chOff x="5122025" y="525814"/>
              <a:chExt cx="2020976" cy="927740"/>
            </a:xfrm>
          </p:grpSpPr>
          <p:sp>
            <p:nvSpPr>
              <p:cNvPr id="18" name="文本框 44"/>
              <p:cNvSpPr txBox="1"/>
              <p:nvPr/>
            </p:nvSpPr>
            <p:spPr>
              <a:xfrm>
                <a:off x="5122026" y="826908"/>
                <a:ext cx="2020975" cy="626646"/>
              </a:xfrm>
              <a:prstGeom prst="rect">
                <a:avLst/>
              </a:prstGeom>
              <a:noFill/>
            </p:spPr>
            <p:txBody>
              <a:bodyPr wrap="square" lIns="0" tIns="0" rIns="0" bIns="0" anchor="ctr" anchorCtr="1">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spcBef>
                    <a:spcPct val="0"/>
                  </a:spcBef>
                </a:pPr>
                <a:r>
                  <a:rPr lang="zh-CN" altLang="en-US" sz="700">
                    <a:solidFill>
                      <a:schemeClr val="bg1">
                        <a:lumMod val="50000"/>
                      </a:schemeClr>
                    </a:solidFill>
                    <a:latin typeface="微软雅黑" panose="020B0503020204020204" pitchFamily="34" charset="-122"/>
                    <a:ea typeface="微软雅黑" panose="020B0503020204020204" pitchFamily="34" charset="-122"/>
                    <a:cs typeface="+mn-ea"/>
                    <a:sym typeface="+mn-lt"/>
                  </a:rPr>
                  <a:t>此部分内容作为文字排版占位显示 （建议使用主题字体）</a:t>
                </a:r>
              </a:p>
            </p:txBody>
          </p:sp>
          <p:sp>
            <p:nvSpPr>
              <p:cNvPr id="19" name="矩形 18"/>
              <p:cNvSpPr/>
              <p:nvPr/>
            </p:nvSpPr>
            <p:spPr>
              <a:xfrm>
                <a:off x="5122025" y="525814"/>
                <a:ext cx="2020976" cy="325410"/>
              </a:xfrm>
              <a:prstGeom prst="rect">
                <a:avLst/>
              </a:prstGeom>
            </p:spPr>
            <p:txBody>
              <a:bodyPr wrap="none" lIns="0" tIns="0" rIns="0" bIns="0" anchor="ctr" anchorCtr="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400">
                  <a:defRPr/>
                </a:pPr>
                <a:r>
                  <a:rPr lang="zh-CN" altLang="en-US" sz="1400" b="1">
                    <a:solidFill>
                      <a:schemeClr val="bg1">
                        <a:lumMod val="50000"/>
                      </a:schemeClr>
                    </a:solidFill>
                    <a:latin typeface="微软雅黑" panose="020B0503020204020204" pitchFamily="34" charset="-122"/>
                    <a:ea typeface="微软雅黑" panose="020B0503020204020204" pitchFamily="34" charset="-122"/>
                    <a:cs typeface="+mn-ea"/>
                    <a:sym typeface="+mn-lt"/>
                  </a:rPr>
                  <a:t>标题文本预设</a:t>
                </a:r>
              </a:p>
            </p:txBody>
          </p:sp>
        </p:grpSp>
      </p:grpSp>
      <p:grpSp>
        <p:nvGrpSpPr>
          <p:cNvPr id="20" name="组合 19"/>
          <p:cNvGrpSpPr/>
          <p:nvPr/>
        </p:nvGrpSpPr>
        <p:grpSpPr>
          <a:xfrm>
            <a:off x="6778291" y="2217850"/>
            <a:ext cx="1376524" cy="1553067"/>
            <a:chOff x="6777114" y="2208865"/>
            <a:chExt cx="1376285" cy="1552797"/>
          </a:xfrm>
        </p:grpSpPr>
        <p:sp>
          <p:nvSpPr>
            <p:cNvPr id="21" name="星形: 七角 45"/>
            <p:cNvSpPr/>
            <p:nvPr/>
          </p:nvSpPr>
          <p:spPr>
            <a:xfrm>
              <a:off x="7103070" y="2208865"/>
              <a:ext cx="724373" cy="724374"/>
            </a:xfrm>
            <a:prstGeom prst="star7">
              <a:avLst>
                <a:gd name="adj" fmla="val 40882"/>
                <a:gd name="hf" fmla="val 102572"/>
                <a:gd name="vf" fmla="val 105210"/>
              </a:avLst>
            </a:prstGeom>
            <a:solidFill>
              <a:srgbClr val="1F99D2"/>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sz="140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22" name="任意多边形: 形状 46"/>
            <p:cNvSpPr/>
            <p:nvPr/>
          </p:nvSpPr>
          <p:spPr bwMode="auto">
            <a:xfrm>
              <a:off x="7250512" y="2366989"/>
              <a:ext cx="429489" cy="408124"/>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solidFill>
              <a:schemeClr val="bg1"/>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40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grpSp>
          <p:nvGrpSpPr>
            <p:cNvPr id="23" name="组合 22"/>
            <p:cNvGrpSpPr/>
            <p:nvPr/>
          </p:nvGrpSpPr>
          <p:grpSpPr>
            <a:xfrm>
              <a:off x="6777114" y="3129869"/>
              <a:ext cx="1376285" cy="631793"/>
              <a:chOff x="5122025" y="525814"/>
              <a:chExt cx="2020976" cy="927740"/>
            </a:xfrm>
          </p:grpSpPr>
          <p:sp>
            <p:nvSpPr>
              <p:cNvPr id="24" name="文本框 42"/>
              <p:cNvSpPr txBox="1"/>
              <p:nvPr/>
            </p:nvSpPr>
            <p:spPr>
              <a:xfrm>
                <a:off x="5122026" y="826908"/>
                <a:ext cx="2020975" cy="626646"/>
              </a:xfrm>
              <a:prstGeom prst="rect">
                <a:avLst/>
              </a:prstGeom>
              <a:noFill/>
            </p:spPr>
            <p:txBody>
              <a:bodyPr wrap="square" lIns="0" tIns="0" rIns="0" bIns="0" anchor="ctr" anchorCtr="1">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spcBef>
                    <a:spcPct val="0"/>
                  </a:spcBef>
                </a:pPr>
                <a:r>
                  <a:rPr lang="zh-CN" altLang="en-US" sz="700">
                    <a:solidFill>
                      <a:schemeClr val="bg1">
                        <a:lumMod val="50000"/>
                      </a:schemeClr>
                    </a:solidFill>
                    <a:latin typeface="微软雅黑" panose="020B0503020204020204" pitchFamily="34" charset="-122"/>
                    <a:ea typeface="微软雅黑" panose="020B0503020204020204" pitchFamily="34" charset="-122"/>
                    <a:cs typeface="+mn-ea"/>
                    <a:sym typeface="+mn-lt"/>
                  </a:rPr>
                  <a:t>此部分内容作为文字排版占位显示 （建议使用主题字体）</a:t>
                </a:r>
              </a:p>
            </p:txBody>
          </p:sp>
          <p:sp>
            <p:nvSpPr>
              <p:cNvPr id="28" name="矩形 27"/>
              <p:cNvSpPr/>
              <p:nvPr/>
            </p:nvSpPr>
            <p:spPr>
              <a:xfrm>
                <a:off x="5122025" y="525814"/>
                <a:ext cx="2020976" cy="325410"/>
              </a:xfrm>
              <a:prstGeom prst="rect">
                <a:avLst/>
              </a:prstGeom>
            </p:spPr>
            <p:txBody>
              <a:bodyPr wrap="none" lIns="0" tIns="0" rIns="0" bIns="0" anchor="ctr" anchorCtr="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400">
                  <a:defRPr/>
                </a:pPr>
                <a:r>
                  <a:rPr lang="zh-CN" altLang="en-US" sz="1400" b="1">
                    <a:solidFill>
                      <a:schemeClr val="bg1">
                        <a:lumMod val="50000"/>
                      </a:schemeClr>
                    </a:solidFill>
                    <a:latin typeface="微软雅黑" panose="020B0503020204020204" pitchFamily="34" charset="-122"/>
                    <a:ea typeface="微软雅黑" panose="020B0503020204020204" pitchFamily="34" charset="-122"/>
                    <a:cs typeface="+mn-ea"/>
                    <a:sym typeface="+mn-lt"/>
                  </a:rPr>
                  <a:t>标题文本预设</a:t>
                </a:r>
              </a:p>
            </p:txBody>
          </p:sp>
        </p:grpSp>
      </p:grpSp>
      <p:sp>
        <p:nvSpPr>
          <p:cNvPr id="29" name="矩形: 圆角 17"/>
          <p:cNvSpPr/>
          <p:nvPr/>
        </p:nvSpPr>
        <p:spPr>
          <a:xfrm>
            <a:off x="3616154" y="1367257"/>
            <a:ext cx="1916815" cy="584683"/>
          </a:xfrm>
          <a:prstGeom prst="roundRect">
            <a:avLst>
              <a:gd name="adj" fmla="val 24861"/>
            </a:avLst>
          </a:prstGeom>
          <a:solidFill>
            <a:schemeClr val="bg1">
              <a:lumMod val="7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defTabSz="914400">
              <a:defRPr/>
            </a:pPr>
            <a:r>
              <a:rPr lang="zh-CN" altLang="en-US" sz="2000" b="1">
                <a:solidFill>
                  <a:schemeClr val="bg1"/>
                </a:solidFill>
                <a:latin typeface="微软雅黑" panose="020B0503020204020204" pitchFamily="34" charset="-122"/>
                <a:ea typeface="微软雅黑" panose="020B0503020204020204" pitchFamily="34" charset="-122"/>
                <a:cs typeface="+mn-ea"/>
                <a:sym typeface="+mn-lt"/>
              </a:rPr>
              <a:t>标题文本预设</a:t>
            </a:r>
          </a:p>
        </p:txBody>
      </p:sp>
    </p:spTree>
  </p:cSld>
  <p:clrMapOvr>
    <a:masterClrMapping/>
  </p:clrMapOvr>
  <mc:AlternateContent xmlns:mc="http://schemas.openxmlformats.org/markup-compatibility/2006" xmlns:p14="http://schemas.microsoft.com/office/powerpoint/2010/main">
    <mc:Choice Requires="p14">
      <p:transition spd="slow" p14:dur="15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childTnLst>
                          </p:cTn>
                        </p:par>
                        <p:par>
                          <p:cTn id="10" fill="hold">
                            <p:stCondLst>
                              <p:cond delay="500"/>
                            </p:stCondLst>
                            <p:childTnLst>
                              <p:par>
                                <p:cTn id="11" presetID="22" presetClass="entr" presetSubtype="1"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up)">
                                      <p:cBhvr>
                                        <p:cTn id="13" dur="500"/>
                                        <p:tgtEl>
                                          <p:spTgt spid="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 41"/>
          <p:cNvGrpSpPr/>
          <p:nvPr/>
        </p:nvGrpSpPr>
        <p:grpSpPr>
          <a:xfrm>
            <a:off x="3399997" y="1672776"/>
            <a:ext cx="2345596" cy="2929242"/>
            <a:chOff x="4731074" y="3558159"/>
            <a:chExt cx="2569838" cy="3208672"/>
          </a:xfrm>
        </p:grpSpPr>
        <p:grpSp>
          <p:nvGrpSpPr>
            <p:cNvPr id="28" name="组合 72"/>
            <p:cNvGrpSpPr/>
            <p:nvPr/>
          </p:nvGrpSpPr>
          <p:grpSpPr>
            <a:xfrm>
              <a:off x="6096000" y="4175841"/>
              <a:ext cx="1204912" cy="2428808"/>
              <a:chOff x="4281488" y="2009843"/>
              <a:chExt cx="1204912" cy="2428808"/>
            </a:xfrm>
          </p:grpSpPr>
          <p:sp>
            <p:nvSpPr>
              <p:cNvPr id="29" name="Freeform 59"/>
              <p:cNvSpPr/>
              <p:nvPr/>
            </p:nvSpPr>
            <p:spPr bwMode="auto">
              <a:xfrm>
                <a:off x="4728043" y="2583169"/>
                <a:ext cx="378730" cy="448633"/>
              </a:xfrm>
              <a:custGeom>
                <a:avLst/>
                <a:gdLst>
                  <a:gd name="T0" fmla="*/ 102 w 154"/>
                  <a:gd name="T1" fmla="*/ 109 h 182"/>
                  <a:gd name="T2" fmla="*/ 154 w 154"/>
                  <a:gd name="T3" fmla="*/ 46 h 182"/>
                  <a:gd name="T4" fmla="*/ 69 w 154"/>
                  <a:gd name="T5" fmla="*/ 0 h 182"/>
                  <a:gd name="T6" fmla="*/ 18 w 154"/>
                  <a:gd name="T7" fmla="*/ 63 h 182"/>
                  <a:gd name="T8" fmla="*/ 17 w 154"/>
                  <a:gd name="T9" fmla="*/ 131 h 182"/>
                  <a:gd name="T10" fmla="*/ 25 w 154"/>
                  <a:gd name="T11" fmla="*/ 136 h 182"/>
                  <a:gd name="T12" fmla="*/ 110 w 154"/>
                  <a:gd name="T13" fmla="*/ 182 h 182"/>
                  <a:gd name="T14" fmla="*/ 102 w 154"/>
                  <a:gd name="T15" fmla="*/ 177 h 182"/>
                  <a:gd name="T16" fmla="*/ 102 w 154"/>
                  <a:gd name="T17" fmla="*/ 109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182">
                    <a:moveTo>
                      <a:pt x="102" y="109"/>
                    </a:moveTo>
                    <a:cubicBezTo>
                      <a:pt x="154" y="46"/>
                      <a:pt x="154" y="46"/>
                      <a:pt x="154" y="46"/>
                    </a:cubicBezTo>
                    <a:cubicBezTo>
                      <a:pt x="69" y="0"/>
                      <a:pt x="69" y="0"/>
                      <a:pt x="69" y="0"/>
                    </a:cubicBezTo>
                    <a:cubicBezTo>
                      <a:pt x="18" y="63"/>
                      <a:pt x="18" y="63"/>
                      <a:pt x="18" y="63"/>
                    </a:cubicBezTo>
                    <a:cubicBezTo>
                      <a:pt x="0" y="84"/>
                      <a:pt x="0" y="114"/>
                      <a:pt x="17" y="131"/>
                    </a:cubicBezTo>
                    <a:cubicBezTo>
                      <a:pt x="20" y="133"/>
                      <a:pt x="22" y="135"/>
                      <a:pt x="25" y="136"/>
                    </a:cubicBezTo>
                    <a:cubicBezTo>
                      <a:pt x="110" y="182"/>
                      <a:pt x="110" y="182"/>
                      <a:pt x="110" y="182"/>
                    </a:cubicBezTo>
                    <a:cubicBezTo>
                      <a:pt x="107" y="181"/>
                      <a:pt x="105" y="179"/>
                      <a:pt x="102" y="177"/>
                    </a:cubicBezTo>
                    <a:cubicBezTo>
                      <a:pt x="85" y="160"/>
                      <a:pt x="85" y="130"/>
                      <a:pt x="102" y="109"/>
                    </a:cubicBezTo>
                    <a:close/>
                  </a:path>
                </a:pathLst>
              </a:custGeom>
              <a:solidFill>
                <a:schemeClr val="accent2">
                  <a:lumMod val="60000"/>
                  <a:lumOff val="40000"/>
                </a:schemeClr>
              </a:solidFill>
              <a:ln w="127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20000"/>
                  </a:lnSpc>
                </a:pPr>
                <a:endParaRPr lang="zh-CN" altLang="en-US" sz="600" dirty="0">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Freeform 54"/>
              <p:cNvSpPr/>
              <p:nvPr/>
            </p:nvSpPr>
            <p:spPr bwMode="auto">
              <a:xfrm>
                <a:off x="4755829" y="2009843"/>
                <a:ext cx="387076" cy="450720"/>
              </a:xfrm>
              <a:custGeom>
                <a:avLst/>
                <a:gdLst>
                  <a:gd name="T0" fmla="*/ 102 w 157"/>
                  <a:gd name="T1" fmla="*/ 65 h 183"/>
                  <a:gd name="T2" fmla="*/ 133 w 157"/>
                  <a:gd name="T3" fmla="*/ 47 h 183"/>
                  <a:gd name="T4" fmla="*/ 157 w 157"/>
                  <a:gd name="T5" fmla="*/ 51 h 183"/>
                  <a:gd name="T6" fmla="*/ 72 w 157"/>
                  <a:gd name="T7" fmla="*/ 5 h 183"/>
                  <a:gd name="T8" fmla="*/ 49 w 157"/>
                  <a:gd name="T9" fmla="*/ 1 h 183"/>
                  <a:gd name="T10" fmla="*/ 17 w 157"/>
                  <a:gd name="T11" fmla="*/ 19 h 183"/>
                  <a:gd name="T12" fmla="*/ 17 w 157"/>
                  <a:gd name="T13" fmla="*/ 87 h 183"/>
                  <a:gd name="T14" fmla="*/ 70 w 157"/>
                  <a:gd name="T15" fmla="*/ 137 h 183"/>
                  <a:gd name="T16" fmla="*/ 155 w 157"/>
                  <a:gd name="T17" fmla="*/ 183 h 183"/>
                  <a:gd name="T18" fmla="*/ 102 w 157"/>
                  <a:gd name="T19" fmla="*/ 133 h 183"/>
                  <a:gd name="T20" fmla="*/ 102 w 157"/>
                  <a:gd name="T21" fmla="*/ 65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7" h="183">
                    <a:moveTo>
                      <a:pt x="102" y="65"/>
                    </a:moveTo>
                    <a:cubicBezTo>
                      <a:pt x="111" y="55"/>
                      <a:pt x="122" y="48"/>
                      <a:pt x="133" y="47"/>
                    </a:cubicBezTo>
                    <a:cubicBezTo>
                      <a:pt x="142" y="46"/>
                      <a:pt x="150" y="47"/>
                      <a:pt x="157" y="51"/>
                    </a:cubicBezTo>
                    <a:cubicBezTo>
                      <a:pt x="129" y="36"/>
                      <a:pt x="101" y="20"/>
                      <a:pt x="72" y="5"/>
                    </a:cubicBezTo>
                    <a:cubicBezTo>
                      <a:pt x="65" y="1"/>
                      <a:pt x="57" y="0"/>
                      <a:pt x="49" y="1"/>
                    </a:cubicBezTo>
                    <a:cubicBezTo>
                      <a:pt x="37" y="2"/>
                      <a:pt x="26" y="9"/>
                      <a:pt x="17" y="19"/>
                    </a:cubicBezTo>
                    <a:cubicBezTo>
                      <a:pt x="0" y="40"/>
                      <a:pt x="0" y="71"/>
                      <a:pt x="17" y="87"/>
                    </a:cubicBezTo>
                    <a:cubicBezTo>
                      <a:pt x="70" y="137"/>
                      <a:pt x="70" y="137"/>
                      <a:pt x="70" y="137"/>
                    </a:cubicBezTo>
                    <a:cubicBezTo>
                      <a:pt x="155" y="183"/>
                      <a:pt x="155" y="183"/>
                      <a:pt x="155" y="183"/>
                    </a:cubicBezTo>
                    <a:cubicBezTo>
                      <a:pt x="102" y="133"/>
                      <a:pt x="102" y="133"/>
                      <a:pt x="102" y="133"/>
                    </a:cubicBezTo>
                    <a:cubicBezTo>
                      <a:pt x="85" y="117"/>
                      <a:pt x="85" y="86"/>
                      <a:pt x="102" y="65"/>
                    </a:cubicBezTo>
                    <a:close/>
                  </a:path>
                </a:pathLst>
              </a:custGeom>
              <a:solidFill>
                <a:schemeClr val="accent2">
                  <a:lumMod val="60000"/>
                  <a:lumOff val="40000"/>
                </a:schemeClr>
              </a:solidFill>
              <a:ln w="127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20000"/>
                  </a:lnSpc>
                </a:pPr>
                <a:endParaRPr lang="zh-CN" altLang="en-US" sz="600" dirty="0">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Freeform 71"/>
              <p:cNvSpPr/>
              <p:nvPr/>
            </p:nvSpPr>
            <p:spPr bwMode="auto">
              <a:xfrm>
                <a:off x="4475163" y="2103438"/>
                <a:ext cx="1011237" cy="2335213"/>
              </a:xfrm>
              <a:custGeom>
                <a:avLst/>
                <a:gdLst>
                  <a:gd name="T0" fmla="*/ 232 w 410"/>
                  <a:gd name="T1" fmla="*/ 1 h 948"/>
                  <a:gd name="T2" fmla="*/ 264 w 410"/>
                  <a:gd name="T3" fmla="*/ 11 h 948"/>
                  <a:gd name="T4" fmla="*/ 394 w 410"/>
                  <a:gd name="T5" fmla="*/ 134 h 948"/>
                  <a:gd name="T6" fmla="*/ 399 w 410"/>
                  <a:gd name="T7" fmla="*/ 139 h 948"/>
                  <a:gd name="T8" fmla="*/ 402 w 410"/>
                  <a:gd name="T9" fmla="*/ 188 h 948"/>
                  <a:gd name="T10" fmla="*/ 394 w 410"/>
                  <a:gd name="T11" fmla="*/ 201 h 948"/>
                  <a:gd name="T12" fmla="*/ 263 w 410"/>
                  <a:gd name="T13" fmla="*/ 361 h 948"/>
                  <a:gd name="T14" fmla="*/ 232 w 410"/>
                  <a:gd name="T15" fmla="*/ 380 h 948"/>
                  <a:gd name="T16" fmla="*/ 200 w 410"/>
                  <a:gd name="T17" fmla="*/ 370 h 948"/>
                  <a:gd name="T18" fmla="*/ 200 w 410"/>
                  <a:gd name="T19" fmla="*/ 302 h 948"/>
                  <a:gd name="T20" fmla="*/ 252 w 410"/>
                  <a:gd name="T21" fmla="*/ 240 h 948"/>
                  <a:gd name="T22" fmla="*/ 223 w 410"/>
                  <a:gd name="T23" fmla="*/ 244 h 948"/>
                  <a:gd name="T24" fmla="*/ 96 w 410"/>
                  <a:gd name="T25" fmla="*/ 398 h 948"/>
                  <a:gd name="T26" fmla="*/ 95 w 410"/>
                  <a:gd name="T27" fmla="*/ 887 h 948"/>
                  <a:gd name="T28" fmla="*/ 48 w 410"/>
                  <a:gd name="T29" fmla="*/ 945 h 948"/>
                  <a:gd name="T30" fmla="*/ 0 w 410"/>
                  <a:gd name="T31" fmla="*/ 900 h 948"/>
                  <a:gd name="T32" fmla="*/ 1 w 410"/>
                  <a:gd name="T33" fmla="*/ 411 h 948"/>
                  <a:gd name="T34" fmla="*/ 223 w 410"/>
                  <a:gd name="T35" fmla="*/ 141 h 948"/>
                  <a:gd name="T36" fmla="*/ 254 w 410"/>
                  <a:gd name="T37" fmla="*/ 137 h 948"/>
                  <a:gd name="T38" fmla="*/ 201 w 410"/>
                  <a:gd name="T39" fmla="*/ 87 h 948"/>
                  <a:gd name="T40" fmla="*/ 201 w 410"/>
                  <a:gd name="T41" fmla="*/ 20 h 948"/>
                  <a:gd name="T42" fmla="*/ 232 w 410"/>
                  <a:gd name="T43" fmla="*/ 1 h 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10" h="948">
                    <a:moveTo>
                      <a:pt x="232" y="1"/>
                    </a:moveTo>
                    <a:cubicBezTo>
                      <a:pt x="244" y="0"/>
                      <a:pt x="255" y="3"/>
                      <a:pt x="264" y="11"/>
                    </a:cubicBezTo>
                    <a:cubicBezTo>
                      <a:pt x="394" y="134"/>
                      <a:pt x="394" y="134"/>
                      <a:pt x="394" y="134"/>
                    </a:cubicBezTo>
                    <a:cubicBezTo>
                      <a:pt x="396" y="135"/>
                      <a:pt x="398" y="137"/>
                      <a:pt x="399" y="139"/>
                    </a:cubicBezTo>
                    <a:cubicBezTo>
                      <a:pt x="409" y="154"/>
                      <a:pt x="410" y="172"/>
                      <a:pt x="402" y="188"/>
                    </a:cubicBezTo>
                    <a:cubicBezTo>
                      <a:pt x="400" y="193"/>
                      <a:pt x="398" y="198"/>
                      <a:pt x="394" y="201"/>
                    </a:cubicBezTo>
                    <a:cubicBezTo>
                      <a:pt x="263" y="361"/>
                      <a:pt x="263" y="361"/>
                      <a:pt x="263" y="361"/>
                    </a:cubicBezTo>
                    <a:cubicBezTo>
                      <a:pt x="254" y="372"/>
                      <a:pt x="243" y="378"/>
                      <a:pt x="232" y="380"/>
                    </a:cubicBezTo>
                    <a:cubicBezTo>
                      <a:pt x="220" y="381"/>
                      <a:pt x="209" y="378"/>
                      <a:pt x="200" y="370"/>
                    </a:cubicBezTo>
                    <a:cubicBezTo>
                      <a:pt x="183" y="354"/>
                      <a:pt x="183" y="323"/>
                      <a:pt x="200" y="302"/>
                    </a:cubicBezTo>
                    <a:cubicBezTo>
                      <a:pt x="252" y="240"/>
                      <a:pt x="252" y="240"/>
                      <a:pt x="252" y="240"/>
                    </a:cubicBezTo>
                    <a:cubicBezTo>
                      <a:pt x="223" y="244"/>
                      <a:pt x="223" y="244"/>
                      <a:pt x="223" y="244"/>
                    </a:cubicBezTo>
                    <a:cubicBezTo>
                      <a:pt x="153" y="254"/>
                      <a:pt x="96" y="323"/>
                      <a:pt x="96" y="398"/>
                    </a:cubicBezTo>
                    <a:cubicBezTo>
                      <a:pt x="95" y="887"/>
                      <a:pt x="95" y="887"/>
                      <a:pt x="95" y="887"/>
                    </a:cubicBezTo>
                    <a:cubicBezTo>
                      <a:pt x="95" y="915"/>
                      <a:pt x="74" y="941"/>
                      <a:pt x="48" y="945"/>
                    </a:cubicBezTo>
                    <a:cubicBezTo>
                      <a:pt x="22" y="948"/>
                      <a:pt x="0" y="929"/>
                      <a:pt x="0" y="900"/>
                    </a:cubicBezTo>
                    <a:cubicBezTo>
                      <a:pt x="1" y="411"/>
                      <a:pt x="1" y="411"/>
                      <a:pt x="1" y="411"/>
                    </a:cubicBezTo>
                    <a:cubicBezTo>
                      <a:pt x="2" y="279"/>
                      <a:pt x="101" y="159"/>
                      <a:pt x="223" y="141"/>
                    </a:cubicBezTo>
                    <a:cubicBezTo>
                      <a:pt x="254" y="137"/>
                      <a:pt x="254" y="137"/>
                      <a:pt x="254" y="137"/>
                    </a:cubicBezTo>
                    <a:cubicBezTo>
                      <a:pt x="201" y="87"/>
                      <a:pt x="201" y="87"/>
                      <a:pt x="201" y="87"/>
                    </a:cubicBezTo>
                    <a:cubicBezTo>
                      <a:pt x="184" y="71"/>
                      <a:pt x="184" y="41"/>
                      <a:pt x="201" y="20"/>
                    </a:cubicBezTo>
                    <a:cubicBezTo>
                      <a:pt x="210" y="9"/>
                      <a:pt x="221" y="3"/>
                      <a:pt x="232" y="1"/>
                    </a:cubicBezTo>
                    <a:close/>
                  </a:path>
                </a:pathLst>
              </a:custGeom>
              <a:solidFill>
                <a:schemeClr val="accent2"/>
              </a:solidFill>
              <a:ln w="127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20000"/>
                  </a:lnSpc>
                </a:pPr>
                <a:endParaRPr lang="zh-CN" altLang="en-US" sz="600" dirty="0">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Freeform 75"/>
              <p:cNvSpPr/>
              <p:nvPr/>
            </p:nvSpPr>
            <p:spPr bwMode="auto">
              <a:xfrm>
                <a:off x="4281488" y="2332038"/>
                <a:ext cx="831850" cy="2093912"/>
              </a:xfrm>
              <a:custGeom>
                <a:avLst/>
                <a:gdLst>
                  <a:gd name="T0" fmla="*/ 253 w 338"/>
                  <a:gd name="T1" fmla="*/ 0 h 849"/>
                  <a:gd name="T2" fmla="*/ 222 w 338"/>
                  <a:gd name="T3" fmla="*/ 4 h 849"/>
                  <a:gd name="T4" fmla="*/ 0 w 338"/>
                  <a:gd name="T5" fmla="*/ 273 h 849"/>
                  <a:gd name="T6" fmla="*/ 0 w 338"/>
                  <a:gd name="T7" fmla="*/ 763 h 849"/>
                  <a:gd name="T8" fmla="*/ 22 w 338"/>
                  <a:gd name="T9" fmla="*/ 803 h 849"/>
                  <a:gd name="T10" fmla="*/ 106 w 338"/>
                  <a:gd name="T11" fmla="*/ 849 h 849"/>
                  <a:gd name="T12" fmla="*/ 84 w 338"/>
                  <a:gd name="T13" fmla="*/ 809 h 849"/>
                  <a:gd name="T14" fmla="*/ 85 w 338"/>
                  <a:gd name="T15" fmla="*/ 320 h 849"/>
                  <a:gd name="T16" fmla="*/ 307 w 338"/>
                  <a:gd name="T17" fmla="*/ 50 h 849"/>
                  <a:gd name="T18" fmla="*/ 338 w 338"/>
                  <a:gd name="T19" fmla="*/ 46 h 849"/>
                  <a:gd name="T20" fmla="*/ 253 w 338"/>
                  <a:gd name="T21" fmla="*/ 0 h 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8" h="849">
                    <a:moveTo>
                      <a:pt x="253" y="0"/>
                    </a:moveTo>
                    <a:cubicBezTo>
                      <a:pt x="222" y="4"/>
                      <a:pt x="222" y="4"/>
                      <a:pt x="222" y="4"/>
                    </a:cubicBezTo>
                    <a:cubicBezTo>
                      <a:pt x="100" y="21"/>
                      <a:pt x="1" y="142"/>
                      <a:pt x="0" y="273"/>
                    </a:cubicBezTo>
                    <a:cubicBezTo>
                      <a:pt x="0" y="763"/>
                      <a:pt x="0" y="763"/>
                      <a:pt x="0" y="763"/>
                    </a:cubicBezTo>
                    <a:cubicBezTo>
                      <a:pt x="0" y="781"/>
                      <a:pt x="8" y="796"/>
                      <a:pt x="22" y="803"/>
                    </a:cubicBezTo>
                    <a:cubicBezTo>
                      <a:pt x="106" y="849"/>
                      <a:pt x="106" y="849"/>
                      <a:pt x="106" y="849"/>
                    </a:cubicBezTo>
                    <a:cubicBezTo>
                      <a:pt x="93" y="842"/>
                      <a:pt x="84" y="827"/>
                      <a:pt x="84" y="809"/>
                    </a:cubicBezTo>
                    <a:cubicBezTo>
                      <a:pt x="85" y="320"/>
                      <a:pt x="85" y="320"/>
                      <a:pt x="85" y="320"/>
                    </a:cubicBezTo>
                    <a:cubicBezTo>
                      <a:pt x="86" y="188"/>
                      <a:pt x="185" y="67"/>
                      <a:pt x="307" y="50"/>
                    </a:cubicBezTo>
                    <a:cubicBezTo>
                      <a:pt x="338" y="46"/>
                      <a:pt x="338" y="46"/>
                      <a:pt x="338" y="46"/>
                    </a:cubicBezTo>
                    <a:lnTo>
                      <a:pt x="253" y="0"/>
                    </a:lnTo>
                    <a:close/>
                  </a:path>
                </a:pathLst>
              </a:custGeom>
              <a:solidFill>
                <a:schemeClr val="accent2">
                  <a:lumMod val="60000"/>
                  <a:lumOff val="40000"/>
                </a:schemeClr>
              </a:solidFill>
              <a:ln w="127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20000"/>
                  </a:lnSpc>
                </a:pPr>
                <a:endParaRPr lang="zh-CN" altLang="en-US" sz="600" dirty="0">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3" name="组合 207"/>
            <p:cNvGrpSpPr/>
            <p:nvPr/>
          </p:nvGrpSpPr>
          <p:grpSpPr>
            <a:xfrm>
              <a:off x="5472339" y="3558159"/>
              <a:ext cx="1084733" cy="3208672"/>
              <a:chOff x="4089129" y="1275606"/>
              <a:chExt cx="1084733" cy="3208672"/>
            </a:xfrm>
          </p:grpSpPr>
          <p:sp>
            <p:nvSpPr>
              <p:cNvPr id="34" name="Freeform 27"/>
              <p:cNvSpPr/>
              <p:nvPr/>
            </p:nvSpPr>
            <p:spPr bwMode="auto">
              <a:xfrm>
                <a:off x="4402839" y="1717360"/>
                <a:ext cx="263963" cy="2752310"/>
              </a:xfrm>
              <a:custGeom>
                <a:avLst/>
                <a:gdLst>
                  <a:gd name="T0" fmla="*/ 85 w 107"/>
                  <a:gd name="T1" fmla="*/ 1077 h 1117"/>
                  <a:gd name="T2" fmla="*/ 87 w 107"/>
                  <a:gd name="T3" fmla="*/ 46 h 1117"/>
                  <a:gd name="T4" fmla="*/ 2 w 107"/>
                  <a:gd name="T5" fmla="*/ 0 h 1117"/>
                  <a:gd name="T6" fmla="*/ 0 w 107"/>
                  <a:gd name="T7" fmla="*/ 1031 h 1117"/>
                  <a:gd name="T8" fmla="*/ 22 w 107"/>
                  <a:gd name="T9" fmla="*/ 1071 h 1117"/>
                  <a:gd name="T10" fmla="*/ 107 w 107"/>
                  <a:gd name="T11" fmla="*/ 1117 h 1117"/>
                  <a:gd name="T12" fmla="*/ 85 w 107"/>
                  <a:gd name="T13" fmla="*/ 1077 h 1117"/>
                </a:gdLst>
                <a:ahLst/>
                <a:cxnLst>
                  <a:cxn ang="0">
                    <a:pos x="T0" y="T1"/>
                  </a:cxn>
                  <a:cxn ang="0">
                    <a:pos x="T2" y="T3"/>
                  </a:cxn>
                  <a:cxn ang="0">
                    <a:pos x="T4" y="T5"/>
                  </a:cxn>
                  <a:cxn ang="0">
                    <a:pos x="T6" y="T7"/>
                  </a:cxn>
                  <a:cxn ang="0">
                    <a:pos x="T8" y="T9"/>
                  </a:cxn>
                  <a:cxn ang="0">
                    <a:pos x="T10" y="T11"/>
                  </a:cxn>
                  <a:cxn ang="0">
                    <a:pos x="T12" y="T13"/>
                  </a:cxn>
                </a:cxnLst>
                <a:rect l="0" t="0" r="r" b="b"/>
                <a:pathLst>
                  <a:path w="107" h="1117">
                    <a:moveTo>
                      <a:pt x="85" y="1077"/>
                    </a:moveTo>
                    <a:cubicBezTo>
                      <a:pt x="87" y="46"/>
                      <a:pt x="87" y="46"/>
                      <a:pt x="87" y="46"/>
                    </a:cubicBezTo>
                    <a:cubicBezTo>
                      <a:pt x="2" y="0"/>
                      <a:pt x="2" y="0"/>
                      <a:pt x="2" y="0"/>
                    </a:cubicBezTo>
                    <a:cubicBezTo>
                      <a:pt x="0" y="1031"/>
                      <a:pt x="0" y="1031"/>
                      <a:pt x="0" y="1031"/>
                    </a:cubicBezTo>
                    <a:cubicBezTo>
                      <a:pt x="0" y="1049"/>
                      <a:pt x="9" y="1064"/>
                      <a:pt x="22" y="1071"/>
                    </a:cubicBezTo>
                    <a:cubicBezTo>
                      <a:pt x="107" y="1117"/>
                      <a:pt x="107" y="1117"/>
                      <a:pt x="107" y="1117"/>
                    </a:cubicBezTo>
                    <a:cubicBezTo>
                      <a:pt x="94" y="1110"/>
                      <a:pt x="85" y="1095"/>
                      <a:pt x="85" y="1077"/>
                    </a:cubicBezTo>
                    <a:close/>
                  </a:path>
                </a:pathLst>
              </a:custGeom>
              <a:solidFill>
                <a:schemeClr val="accent1">
                  <a:lumMod val="60000"/>
                  <a:lumOff val="40000"/>
                </a:schemeClr>
              </a:solidFill>
              <a:ln w="127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20000"/>
                  </a:lnSpc>
                </a:pPr>
                <a:endParaRPr lang="zh-CN" altLang="en-US" sz="600" dirty="0">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Freeform 23"/>
              <p:cNvSpPr/>
              <p:nvPr/>
            </p:nvSpPr>
            <p:spPr bwMode="auto">
              <a:xfrm>
                <a:off x="4290160" y="1381408"/>
                <a:ext cx="883702" cy="3102870"/>
              </a:xfrm>
              <a:custGeom>
                <a:avLst/>
                <a:gdLst>
                  <a:gd name="T0" fmla="*/ 180 w 359"/>
                  <a:gd name="T1" fmla="*/ 1 h 1259"/>
                  <a:gd name="T2" fmla="*/ 205 w 359"/>
                  <a:gd name="T3" fmla="*/ 5 h 1259"/>
                  <a:gd name="T4" fmla="*/ 212 w 359"/>
                  <a:gd name="T5" fmla="*/ 11 h 1259"/>
                  <a:gd name="T6" fmla="*/ 342 w 359"/>
                  <a:gd name="T7" fmla="*/ 134 h 1259"/>
                  <a:gd name="T8" fmla="*/ 342 w 359"/>
                  <a:gd name="T9" fmla="*/ 201 h 1259"/>
                  <a:gd name="T10" fmla="*/ 311 w 359"/>
                  <a:gd name="T11" fmla="*/ 220 h 1259"/>
                  <a:gd name="T12" fmla="*/ 279 w 359"/>
                  <a:gd name="T13" fmla="*/ 210 h 1259"/>
                  <a:gd name="T14" fmla="*/ 223 w 359"/>
                  <a:gd name="T15" fmla="*/ 157 h 1259"/>
                  <a:gd name="T16" fmla="*/ 221 w 359"/>
                  <a:gd name="T17" fmla="*/ 1198 h 1259"/>
                  <a:gd name="T18" fmla="*/ 173 w 359"/>
                  <a:gd name="T19" fmla="*/ 1256 h 1259"/>
                  <a:gd name="T20" fmla="*/ 126 w 359"/>
                  <a:gd name="T21" fmla="*/ 1211 h 1259"/>
                  <a:gd name="T22" fmla="*/ 128 w 359"/>
                  <a:gd name="T23" fmla="*/ 180 h 1259"/>
                  <a:gd name="T24" fmla="*/ 80 w 359"/>
                  <a:gd name="T25" fmla="*/ 238 h 1259"/>
                  <a:gd name="T26" fmla="*/ 49 w 359"/>
                  <a:gd name="T27" fmla="*/ 257 h 1259"/>
                  <a:gd name="T28" fmla="*/ 17 w 359"/>
                  <a:gd name="T29" fmla="*/ 247 h 1259"/>
                  <a:gd name="T30" fmla="*/ 18 w 359"/>
                  <a:gd name="T31" fmla="*/ 179 h 1259"/>
                  <a:gd name="T32" fmla="*/ 149 w 359"/>
                  <a:gd name="T33" fmla="*/ 19 h 1259"/>
                  <a:gd name="T34" fmla="*/ 160 w 359"/>
                  <a:gd name="T35" fmla="*/ 9 h 1259"/>
                  <a:gd name="T36" fmla="*/ 180 w 359"/>
                  <a:gd name="T37" fmla="*/ 1 h 1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9" h="1259">
                    <a:moveTo>
                      <a:pt x="180" y="1"/>
                    </a:moveTo>
                    <a:cubicBezTo>
                      <a:pt x="189" y="0"/>
                      <a:pt x="197" y="1"/>
                      <a:pt x="205" y="5"/>
                    </a:cubicBezTo>
                    <a:cubicBezTo>
                      <a:pt x="208" y="8"/>
                      <a:pt x="210" y="9"/>
                      <a:pt x="212" y="11"/>
                    </a:cubicBezTo>
                    <a:cubicBezTo>
                      <a:pt x="342" y="134"/>
                      <a:pt x="342" y="134"/>
                      <a:pt x="342" y="134"/>
                    </a:cubicBezTo>
                    <a:cubicBezTo>
                      <a:pt x="359" y="150"/>
                      <a:pt x="359" y="180"/>
                      <a:pt x="342" y="201"/>
                    </a:cubicBezTo>
                    <a:cubicBezTo>
                      <a:pt x="333" y="212"/>
                      <a:pt x="322" y="218"/>
                      <a:pt x="311" y="220"/>
                    </a:cubicBezTo>
                    <a:cubicBezTo>
                      <a:pt x="299" y="221"/>
                      <a:pt x="288" y="218"/>
                      <a:pt x="279" y="210"/>
                    </a:cubicBezTo>
                    <a:cubicBezTo>
                      <a:pt x="223" y="157"/>
                      <a:pt x="223" y="157"/>
                      <a:pt x="223" y="157"/>
                    </a:cubicBezTo>
                    <a:cubicBezTo>
                      <a:pt x="221" y="1198"/>
                      <a:pt x="221" y="1198"/>
                      <a:pt x="221" y="1198"/>
                    </a:cubicBezTo>
                    <a:cubicBezTo>
                      <a:pt x="221" y="1226"/>
                      <a:pt x="200" y="1252"/>
                      <a:pt x="173" y="1256"/>
                    </a:cubicBezTo>
                    <a:cubicBezTo>
                      <a:pt x="147" y="1259"/>
                      <a:pt x="126" y="1239"/>
                      <a:pt x="126" y="1211"/>
                    </a:cubicBezTo>
                    <a:cubicBezTo>
                      <a:pt x="128" y="180"/>
                      <a:pt x="128" y="180"/>
                      <a:pt x="128" y="180"/>
                    </a:cubicBezTo>
                    <a:cubicBezTo>
                      <a:pt x="80" y="238"/>
                      <a:pt x="80" y="238"/>
                      <a:pt x="80" y="238"/>
                    </a:cubicBezTo>
                    <a:cubicBezTo>
                      <a:pt x="72" y="249"/>
                      <a:pt x="60" y="255"/>
                      <a:pt x="49" y="257"/>
                    </a:cubicBezTo>
                    <a:cubicBezTo>
                      <a:pt x="37" y="258"/>
                      <a:pt x="26" y="255"/>
                      <a:pt x="17" y="247"/>
                    </a:cubicBezTo>
                    <a:cubicBezTo>
                      <a:pt x="0" y="231"/>
                      <a:pt x="0" y="200"/>
                      <a:pt x="18" y="179"/>
                    </a:cubicBezTo>
                    <a:cubicBezTo>
                      <a:pt x="149" y="19"/>
                      <a:pt x="149" y="19"/>
                      <a:pt x="149" y="19"/>
                    </a:cubicBezTo>
                    <a:cubicBezTo>
                      <a:pt x="152" y="15"/>
                      <a:pt x="156" y="12"/>
                      <a:pt x="160" y="9"/>
                    </a:cubicBezTo>
                    <a:cubicBezTo>
                      <a:pt x="166" y="5"/>
                      <a:pt x="173" y="2"/>
                      <a:pt x="180" y="1"/>
                    </a:cubicBezTo>
                    <a:close/>
                  </a:path>
                </a:pathLst>
              </a:custGeom>
              <a:solidFill>
                <a:schemeClr val="accent1"/>
              </a:solidFill>
              <a:ln w="127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20000"/>
                  </a:lnSpc>
                </a:pPr>
                <a:endParaRPr lang="zh-CN" altLang="en-US" sz="600" dirty="0">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Freeform 32"/>
              <p:cNvSpPr/>
              <p:nvPr/>
            </p:nvSpPr>
            <p:spPr bwMode="auto">
              <a:xfrm>
                <a:off x="4089129" y="1275606"/>
                <a:ext cx="712595" cy="734506"/>
              </a:xfrm>
              <a:custGeom>
                <a:avLst/>
                <a:gdLst>
                  <a:gd name="T0" fmla="*/ 204 w 289"/>
                  <a:gd name="T1" fmla="*/ 5 h 298"/>
                  <a:gd name="T2" fmla="*/ 180 w 289"/>
                  <a:gd name="T3" fmla="*/ 1 h 298"/>
                  <a:gd name="T4" fmla="*/ 160 w 289"/>
                  <a:gd name="T5" fmla="*/ 9 h 298"/>
                  <a:gd name="T6" fmla="*/ 149 w 289"/>
                  <a:gd name="T7" fmla="*/ 19 h 298"/>
                  <a:gd name="T8" fmla="*/ 18 w 289"/>
                  <a:gd name="T9" fmla="*/ 179 h 298"/>
                  <a:gd name="T10" fmla="*/ 18 w 289"/>
                  <a:gd name="T11" fmla="*/ 247 h 298"/>
                  <a:gd name="T12" fmla="*/ 25 w 289"/>
                  <a:gd name="T13" fmla="*/ 252 h 298"/>
                  <a:gd name="T14" fmla="*/ 106 w 289"/>
                  <a:gd name="T15" fmla="*/ 296 h 298"/>
                  <a:gd name="T16" fmla="*/ 110 w 289"/>
                  <a:gd name="T17" fmla="*/ 298 h 298"/>
                  <a:gd name="T18" fmla="*/ 102 w 289"/>
                  <a:gd name="T19" fmla="*/ 293 h 298"/>
                  <a:gd name="T20" fmla="*/ 103 w 289"/>
                  <a:gd name="T21" fmla="*/ 225 h 298"/>
                  <a:gd name="T22" fmla="*/ 234 w 289"/>
                  <a:gd name="T23" fmla="*/ 65 h 298"/>
                  <a:gd name="T24" fmla="*/ 245 w 289"/>
                  <a:gd name="T25" fmla="*/ 55 h 298"/>
                  <a:gd name="T26" fmla="*/ 265 w 289"/>
                  <a:gd name="T27" fmla="*/ 47 h 298"/>
                  <a:gd name="T28" fmla="*/ 289 w 289"/>
                  <a:gd name="T29" fmla="*/ 51 h 298"/>
                  <a:gd name="T30" fmla="*/ 204 w 289"/>
                  <a:gd name="T31" fmla="*/ 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298">
                    <a:moveTo>
                      <a:pt x="204" y="5"/>
                    </a:moveTo>
                    <a:cubicBezTo>
                      <a:pt x="197" y="1"/>
                      <a:pt x="189" y="0"/>
                      <a:pt x="180" y="1"/>
                    </a:cubicBezTo>
                    <a:cubicBezTo>
                      <a:pt x="173" y="2"/>
                      <a:pt x="166" y="5"/>
                      <a:pt x="160" y="9"/>
                    </a:cubicBezTo>
                    <a:cubicBezTo>
                      <a:pt x="156" y="12"/>
                      <a:pt x="152" y="15"/>
                      <a:pt x="149" y="19"/>
                    </a:cubicBezTo>
                    <a:cubicBezTo>
                      <a:pt x="18" y="179"/>
                      <a:pt x="18" y="179"/>
                      <a:pt x="18" y="179"/>
                    </a:cubicBezTo>
                    <a:cubicBezTo>
                      <a:pt x="0" y="200"/>
                      <a:pt x="0" y="230"/>
                      <a:pt x="18" y="247"/>
                    </a:cubicBezTo>
                    <a:cubicBezTo>
                      <a:pt x="20" y="249"/>
                      <a:pt x="23" y="251"/>
                      <a:pt x="25" y="252"/>
                    </a:cubicBezTo>
                    <a:cubicBezTo>
                      <a:pt x="52" y="267"/>
                      <a:pt x="79" y="282"/>
                      <a:pt x="106" y="296"/>
                    </a:cubicBezTo>
                    <a:cubicBezTo>
                      <a:pt x="107" y="297"/>
                      <a:pt x="109" y="298"/>
                      <a:pt x="110" y="298"/>
                    </a:cubicBezTo>
                    <a:cubicBezTo>
                      <a:pt x="107" y="297"/>
                      <a:pt x="105" y="295"/>
                      <a:pt x="102" y="293"/>
                    </a:cubicBezTo>
                    <a:cubicBezTo>
                      <a:pt x="85" y="277"/>
                      <a:pt x="85" y="246"/>
                      <a:pt x="103" y="225"/>
                    </a:cubicBezTo>
                    <a:cubicBezTo>
                      <a:pt x="234" y="65"/>
                      <a:pt x="234" y="65"/>
                      <a:pt x="234" y="65"/>
                    </a:cubicBezTo>
                    <a:cubicBezTo>
                      <a:pt x="237" y="61"/>
                      <a:pt x="241" y="58"/>
                      <a:pt x="245" y="55"/>
                    </a:cubicBezTo>
                    <a:cubicBezTo>
                      <a:pt x="251" y="51"/>
                      <a:pt x="258" y="48"/>
                      <a:pt x="265" y="47"/>
                    </a:cubicBezTo>
                    <a:cubicBezTo>
                      <a:pt x="273" y="46"/>
                      <a:pt x="282" y="47"/>
                      <a:pt x="289" y="51"/>
                    </a:cubicBezTo>
                    <a:lnTo>
                      <a:pt x="204" y="5"/>
                    </a:lnTo>
                    <a:close/>
                  </a:path>
                </a:pathLst>
              </a:custGeom>
              <a:solidFill>
                <a:schemeClr val="accent1">
                  <a:lumMod val="60000"/>
                  <a:lumOff val="40000"/>
                </a:schemeClr>
              </a:solidFill>
              <a:ln w="127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20000"/>
                  </a:lnSpc>
                </a:pPr>
                <a:endParaRPr lang="zh-CN" altLang="en-US" sz="600" dirty="0">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7" name="组合 208"/>
            <p:cNvGrpSpPr/>
            <p:nvPr/>
          </p:nvGrpSpPr>
          <p:grpSpPr>
            <a:xfrm>
              <a:off x="4731074" y="4973788"/>
              <a:ext cx="1185392" cy="1769046"/>
              <a:chOff x="3347864" y="2691235"/>
              <a:chExt cx="1185392" cy="1769046"/>
            </a:xfrm>
          </p:grpSpPr>
          <p:sp>
            <p:nvSpPr>
              <p:cNvPr id="38" name="Freeform 67"/>
              <p:cNvSpPr/>
              <p:nvPr/>
            </p:nvSpPr>
            <p:spPr bwMode="auto">
              <a:xfrm>
                <a:off x="3732038" y="3029373"/>
                <a:ext cx="552450" cy="166687"/>
              </a:xfrm>
              <a:custGeom>
                <a:avLst/>
                <a:gdLst>
                  <a:gd name="T0" fmla="*/ 22 w 224"/>
                  <a:gd name="T1" fmla="*/ 0 h 67"/>
                  <a:gd name="T2" fmla="*/ 0 w 224"/>
                  <a:gd name="T3" fmla="*/ 3 h 67"/>
                  <a:gd name="T4" fmla="*/ 85 w 224"/>
                  <a:gd name="T5" fmla="*/ 49 h 67"/>
                  <a:gd name="T6" fmla="*/ 107 w 224"/>
                  <a:gd name="T7" fmla="*/ 46 h 67"/>
                  <a:gd name="T8" fmla="*/ 224 w 224"/>
                  <a:gd name="T9" fmla="*/ 67 h 67"/>
                </a:gdLst>
                <a:ahLst/>
                <a:cxnLst>
                  <a:cxn ang="0">
                    <a:pos x="T0" y="T1"/>
                  </a:cxn>
                  <a:cxn ang="0">
                    <a:pos x="T2" y="T3"/>
                  </a:cxn>
                  <a:cxn ang="0">
                    <a:pos x="T4" y="T5"/>
                  </a:cxn>
                  <a:cxn ang="0">
                    <a:pos x="T6" y="T7"/>
                  </a:cxn>
                  <a:cxn ang="0">
                    <a:pos x="T8" y="T9"/>
                  </a:cxn>
                </a:cxnLst>
                <a:rect l="0" t="0" r="r" b="b"/>
                <a:pathLst>
                  <a:path w="224" h="67">
                    <a:moveTo>
                      <a:pt x="22" y="0"/>
                    </a:moveTo>
                    <a:cubicBezTo>
                      <a:pt x="0" y="3"/>
                      <a:pt x="0" y="3"/>
                      <a:pt x="0" y="3"/>
                    </a:cubicBezTo>
                    <a:cubicBezTo>
                      <a:pt x="85" y="49"/>
                      <a:pt x="85" y="49"/>
                      <a:pt x="85" y="49"/>
                    </a:cubicBezTo>
                    <a:cubicBezTo>
                      <a:pt x="107" y="46"/>
                      <a:pt x="107" y="46"/>
                      <a:pt x="107" y="46"/>
                    </a:cubicBezTo>
                    <a:cubicBezTo>
                      <a:pt x="150" y="40"/>
                      <a:pt x="190" y="48"/>
                      <a:pt x="224" y="67"/>
                    </a:cubicBezTo>
                  </a:path>
                </a:pathLst>
              </a:custGeom>
              <a:gradFill flip="none" rotWithShape="1">
                <a:gsLst>
                  <a:gs pos="37000">
                    <a:srgbClr val="FECE02"/>
                  </a:gs>
                  <a:gs pos="98000">
                    <a:srgbClr val="C73E01"/>
                  </a:gs>
                </a:gsLst>
                <a:lin ang="19800000" scaled="0"/>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20000"/>
                  </a:lnSpc>
                </a:pPr>
                <a:endParaRPr lang="zh-CN" altLang="en-US" sz="600" dirty="0">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Freeform 42"/>
              <p:cNvSpPr/>
              <p:nvPr/>
            </p:nvSpPr>
            <p:spPr bwMode="auto">
              <a:xfrm>
                <a:off x="3947947" y="3309811"/>
                <a:ext cx="404813" cy="1130972"/>
              </a:xfrm>
              <a:custGeom>
                <a:avLst/>
                <a:gdLst>
                  <a:gd name="T0" fmla="*/ 142 w 164"/>
                  <a:gd name="T1" fmla="*/ 419 h 459"/>
                  <a:gd name="T2" fmla="*/ 143 w 164"/>
                  <a:gd name="T3" fmla="*/ 153 h 459"/>
                  <a:gd name="T4" fmla="*/ 84 w 164"/>
                  <a:gd name="T5" fmla="*/ 46 h 459"/>
                  <a:gd name="T6" fmla="*/ 0 w 164"/>
                  <a:gd name="T7" fmla="*/ 0 h 459"/>
                  <a:gd name="T8" fmla="*/ 58 w 164"/>
                  <a:gd name="T9" fmla="*/ 107 h 459"/>
                  <a:gd name="T10" fmla="*/ 58 w 164"/>
                  <a:gd name="T11" fmla="*/ 373 h 459"/>
                  <a:gd name="T12" fmla="*/ 80 w 164"/>
                  <a:gd name="T13" fmla="*/ 413 h 459"/>
                  <a:gd name="T14" fmla="*/ 122 w 164"/>
                  <a:gd name="T15" fmla="*/ 436 h 459"/>
                  <a:gd name="T16" fmla="*/ 164 w 164"/>
                  <a:gd name="T17" fmla="*/ 459 h 459"/>
                  <a:gd name="T18" fmla="*/ 142 w 164"/>
                  <a:gd name="T19" fmla="*/ 41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459">
                    <a:moveTo>
                      <a:pt x="142" y="419"/>
                    </a:moveTo>
                    <a:cubicBezTo>
                      <a:pt x="143" y="153"/>
                      <a:pt x="143" y="153"/>
                      <a:pt x="143" y="153"/>
                    </a:cubicBezTo>
                    <a:cubicBezTo>
                      <a:pt x="143" y="104"/>
                      <a:pt x="120" y="65"/>
                      <a:pt x="84" y="46"/>
                    </a:cubicBezTo>
                    <a:cubicBezTo>
                      <a:pt x="56" y="31"/>
                      <a:pt x="28" y="15"/>
                      <a:pt x="0" y="0"/>
                    </a:cubicBezTo>
                    <a:cubicBezTo>
                      <a:pt x="35" y="19"/>
                      <a:pt x="58" y="58"/>
                      <a:pt x="58" y="107"/>
                    </a:cubicBezTo>
                    <a:cubicBezTo>
                      <a:pt x="58" y="373"/>
                      <a:pt x="58" y="373"/>
                      <a:pt x="58" y="373"/>
                    </a:cubicBezTo>
                    <a:cubicBezTo>
                      <a:pt x="58" y="391"/>
                      <a:pt x="66" y="406"/>
                      <a:pt x="80" y="413"/>
                    </a:cubicBezTo>
                    <a:cubicBezTo>
                      <a:pt x="94" y="421"/>
                      <a:pt x="108" y="428"/>
                      <a:pt x="122" y="436"/>
                    </a:cubicBezTo>
                    <a:cubicBezTo>
                      <a:pt x="136" y="444"/>
                      <a:pt x="150" y="452"/>
                      <a:pt x="164" y="459"/>
                    </a:cubicBezTo>
                    <a:cubicBezTo>
                      <a:pt x="151" y="452"/>
                      <a:pt x="142" y="437"/>
                      <a:pt x="142" y="419"/>
                    </a:cubicBezTo>
                    <a:close/>
                  </a:path>
                </a:pathLst>
              </a:custGeom>
              <a:solidFill>
                <a:schemeClr val="accent3">
                  <a:lumMod val="60000"/>
                  <a:lumOff val="40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20000"/>
                  </a:lnSpc>
                </a:pPr>
                <a:endParaRPr lang="zh-CN" altLang="en-US" sz="600" dirty="0">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Freeform 38"/>
              <p:cNvSpPr/>
              <p:nvPr/>
            </p:nvSpPr>
            <p:spPr bwMode="auto">
              <a:xfrm>
                <a:off x="3548351" y="2795123"/>
                <a:ext cx="984905" cy="1665158"/>
              </a:xfrm>
              <a:custGeom>
                <a:avLst/>
                <a:gdLst>
                  <a:gd name="T0" fmla="*/ 178 w 399"/>
                  <a:gd name="T1" fmla="*/ 2 h 676"/>
                  <a:gd name="T2" fmla="*/ 210 w 399"/>
                  <a:gd name="T3" fmla="*/ 12 h 676"/>
                  <a:gd name="T4" fmla="*/ 210 w 399"/>
                  <a:gd name="T5" fmla="*/ 79 h 676"/>
                  <a:gd name="T6" fmla="*/ 157 w 399"/>
                  <a:gd name="T7" fmla="*/ 144 h 676"/>
                  <a:gd name="T8" fmla="*/ 178 w 399"/>
                  <a:gd name="T9" fmla="*/ 141 h 676"/>
                  <a:gd name="T10" fmla="*/ 399 w 399"/>
                  <a:gd name="T11" fmla="*/ 348 h 676"/>
                  <a:gd name="T12" fmla="*/ 398 w 399"/>
                  <a:gd name="T13" fmla="*/ 615 h 676"/>
                  <a:gd name="T14" fmla="*/ 351 w 399"/>
                  <a:gd name="T15" fmla="*/ 673 h 676"/>
                  <a:gd name="T16" fmla="*/ 303 w 399"/>
                  <a:gd name="T17" fmla="*/ 628 h 676"/>
                  <a:gd name="T18" fmla="*/ 304 w 399"/>
                  <a:gd name="T19" fmla="*/ 362 h 676"/>
                  <a:gd name="T20" fmla="*/ 178 w 399"/>
                  <a:gd name="T21" fmla="*/ 243 h 676"/>
                  <a:gd name="T22" fmla="*/ 158 w 399"/>
                  <a:gd name="T23" fmla="*/ 246 h 676"/>
                  <a:gd name="T24" fmla="*/ 209 w 399"/>
                  <a:gd name="T25" fmla="*/ 294 h 676"/>
                  <a:gd name="T26" fmla="*/ 209 w 399"/>
                  <a:gd name="T27" fmla="*/ 362 h 676"/>
                  <a:gd name="T28" fmla="*/ 178 w 399"/>
                  <a:gd name="T29" fmla="*/ 381 h 676"/>
                  <a:gd name="T30" fmla="*/ 146 w 399"/>
                  <a:gd name="T31" fmla="*/ 371 h 676"/>
                  <a:gd name="T32" fmla="*/ 16 w 399"/>
                  <a:gd name="T33" fmla="*/ 248 h 676"/>
                  <a:gd name="T34" fmla="*/ 8 w 399"/>
                  <a:gd name="T35" fmla="*/ 238 h 676"/>
                  <a:gd name="T36" fmla="*/ 10 w 399"/>
                  <a:gd name="T37" fmla="*/ 189 h 676"/>
                  <a:gd name="T38" fmla="*/ 11 w 399"/>
                  <a:gd name="T39" fmla="*/ 187 h 676"/>
                  <a:gd name="T40" fmla="*/ 16 w 399"/>
                  <a:gd name="T41" fmla="*/ 180 h 676"/>
                  <a:gd name="T42" fmla="*/ 147 w 399"/>
                  <a:gd name="T43" fmla="*/ 21 h 676"/>
                  <a:gd name="T44" fmla="*/ 178 w 399"/>
                  <a:gd name="T45" fmla="*/ 2 h 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9" h="676">
                    <a:moveTo>
                      <a:pt x="178" y="2"/>
                    </a:moveTo>
                    <a:cubicBezTo>
                      <a:pt x="190" y="0"/>
                      <a:pt x="201" y="4"/>
                      <a:pt x="210" y="12"/>
                    </a:cubicBezTo>
                    <a:cubicBezTo>
                      <a:pt x="227" y="28"/>
                      <a:pt x="227" y="58"/>
                      <a:pt x="210" y="79"/>
                    </a:cubicBezTo>
                    <a:cubicBezTo>
                      <a:pt x="157" y="144"/>
                      <a:pt x="157" y="144"/>
                      <a:pt x="157" y="144"/>
                    </a:cubicBezTo>
                    <a:cubicBezTo>
                      <a:pt x="178" y="141"/>
                      <a:pt x="178" y="141"/>
                      <a:pt x="178" y="141"/>
                    </a:cubicBezTo>
                    <a:cubicBezTo>
                      <a:pt x="300" y="124"/>
                      <a:pt x="399" y="217"/>
                      <a:pt x="399" y="348"/>
                    </a:cubicBezTo>
                    <a:cubicBezTo>
                      <a:pt x="398" y="615"/>
                      <a:pt x="398" y="615"/>
                      <a:pt x="398" y="615"/>
                    </a:cubicBezTo>
                    <a:cubicBezTo>
                      <a:pt x="398" y="643"/>
                      <a:pt x="377" y="669"/>
                      <a:pt x="351" y="673"/>
                    </a:cubicBezTo>
                    <a:cubicBezTo>
                      <a:pt x="325" y="676"/>
                      <a:pt x="303" y="656"/>
                      <a:pt x="303" y="628"/>
                    </a:cubicBezTo>
                    <a:cubicBezTo>
                      <a:pt x="304" y="362"/>
                      <a:pt x="304" y="362"/>
                      <a:pt x="304" y="362"/>
                    </a:cubicBezTo>
                    <a:cubicBezTo>
                      <a:pt x="304" y="287"/>
                      <a:pt x="248" y="234"/>
                      <a:pt x="178" y="243"/>
                    </a:cubicBezTo>
                    <a:cubicBezTo>
                      <a:pt x="158" y="246"/>
                      <a:pt x="158" y="246"/>
                      <a:pt x="158" y="246"/>
                    </a:cubicBezTo>
                    <a:cubicBezTo>
                      <a:pt x="209" y="294"/>
                      <a:pt x="209" y="294"/>
                      <a:pt x="209" y="294"/>
                    </a:cubicBezTo>
                    <a:cubicBezTo>
                      <a:pt x="227" y="311"/>
                      <a:pt x="226" y="341"/>
                      <a:pt x="209" y="362"/>
                    </a:cubicBezTo>
                    <a:cubicBezTo>
                      <a:pt x="200" y="373"/>
                      <a:pt x="189" y="379"/>
                      <a:pt x="178" y="381"/>
                    </a:cubicBezTo>
                    <a:cubicBezTo>
                      <a:pt x="166" y="382"/>
                      <a:pt x="155" y="379"/>
                      <a:pt x="146" y="371"/>
                    </a:cubicBezTo>
                    <a:cubicBezTo>
                      <a:pt x="16" y="248"/>
                      <a:pt x="16" y="248"/>
                      <a:pt x="16" y="248"/>
                    </a:cubicBezTo>
                    <a:cubicBezTo>
                      <a:pt x="12" y="245"/>
                      <a:pt x="10" y="241"/>
                      <a:pt x="8" y="238"/>
                    </a:cubicBezTo>
                    <a:cubicBezTo>
                      <a:pt x="0" y="223"/>
                      <a:pt x="1" y="204"/>
                      <a:pt x="10" y="189"/>
                    </a:cubicBezTo>
                    <a:cubicBezTo>
                      <a:pt x="10" y="188"/>
                      <a:pt x="11" y="187"/>
                      <a:pt x="11" y="187"/>
                    </a:cubicBezTo>
                    <a:cubicBezTo>
                      <a:pt x="13" y="184"/>
                      <a:pt x="14" y="182"/>
                      <a:pt x="16" y="180"/>
                    </a:cubicBezTo>
                    <a:cubicBezTo>
                      <a:pt x="147" y="21"/>
                      <a:pt x="147" y="21"/>
                      <a:pt x="147" y="21"/>
                    </a:cubicBezTo>
                    <a:cubicBezTo>
                      <a:pt x="156" y="10"/>
                      <a:pt x="167" y="4"/>
                      <a:pt x="178" y="2"/>
                    </a:cubicBezTo>
                    <a:close/>
                  </a:path>
                </a:pathLst>
              </a:custGeom>
              <a:solidFill>
                <a:schemeClr val="accent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20000"/>
                  </a:lnSpc>
                </a:pPr>
                <a:endParaRPr lang="zh-CN" altLang="en-US" sz="600" dirty="0">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Freeform 63"/>
              <p:cNvSpPr/>
              <p:nvPr/>
            </p:nvSpPr>
            <p:spPr bwMode="auto">
              <a:xfrm>
                <a:off x="3347864" y="2691235"/>
                <a:ext cx="706438" cy="1038225"/>
              </a:xfrm>
              <a:custGeom>
                <a:avLst/>
                <a:gdLst>
                  <a:gd name="T0" fmla="*/ 202 w 287"/>
                  <a:gd name="T1" fmla="*/ 5 h 421"/>
                  <a:gd name="T2" fmla="*/ 179 w 287"/>
                  <a:gd name="T3" fmla="*/ 1 h 421"/>
                  <a:gd name="T4" fmla="*/ 147 w 287"/>
                  <a:gd name="T5" fmla="*/ 19 h 421"/>
                  <a:gd name="T6" fmla="*/ 16 w 287"/>
                  <a:gd name="T7" fmla="*/ 179 h 421"/>
                  <a:gd name="T8" fmla="*/ 11 w 287"/>
                  <a:gd name="T9" fmla="*/ 185 h 421"/>
                  <a:gd name="T10" fmla="*/ 10 w 287"/>
                  <a:gd name="T11" fmla="*/ 187 h 421"/>
                  <a:gd name="T12" fmla="*/ 8 w 287"/>
                  <a:gd name="T13" fmla="*/ 236 h 421"/>
                  <a:gd name="T14" fmla="*/ 16 w 287"/>
                  <a:gd name="T15" fmla="*/ 247 h 421"/>
                  <a:gd name="T16" fmla="*/ 146 w 287"/>
                  <a:gd name="T17" fmla="*/ 370 h 421"/>
                  <a:gd name="T18" fmla="*/ 154 w 287"/>
                  <a:gd name="T19" fmla="*/ 375 h 421"/>
                  <a:gd name="T20" fmla="*/ 235 w 287"/>
                  <a:gd name="T21" fmla="*/ 419 h 421"/>
                  <a:gd name="T22" fmla="*/ 239 w 287"/>
                  <a:gd name="T23" fmla="*/ 421 h 421"/>
                  <a:gd name="T24" fmla="*/ 231 w 287"/>
                  <a:gd name="T25" fmla="*/ 416 h 421"/>
                  <a:gd name="T26" fmla="*/ 101 w 287"/>
                  <a:gd name="T27" fmla="*/ 293 h 421"/>
                  <a:gd name="T28" fmla="*/ 93 w 287"/>
                  <a:gd name="T29" fmla="*/ 283 h 421"/>
                  <a:gd name="T30" fmla="*/ 95 w 287"/>
                  <a:gd name="T31" fmla="*/ 234 h 421"/>
                  <a:gd name="T32" fmla="*/ 96 w 287"/>
                  <a:gd name="T33" fmla="*/ 232 h 421"/>
                  <a:gd name="T34" fmla="*/ 101 w 287"/>
                  <a:gd name="T35" fmla="*/ 225 h 421"/>
                  <a:gd name="T36" fmla="*/ 232 w 287"/>
                  <a:gd name="T37" fmla="*/ 66 h 421"/>
                  <a:gd name="T38" fmla="*/ 263 w 287"/>
                  <a:gd name="T39" fmla="*/ 47 h 421"/>
                  <a:gd name="T40" fmla="*/ 287 w 287"/>
                  <a:gd name="T41" fmla="*/ 51 h 421"/>
                  <a:gd name="T42" fmla="*/ 202 w 287"/>
                  <a:gd name="T43" fmla="*/ 5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7" h="421">
                    <a:moveTo>
                      <a:pt x="202" y="5"/>
                    </a:moveTo>
                    <a:cubicBezTo>
                      <a:pt x="195" y="1"/>
                      <a:pt x="187" y="0"/>
                      <a:pt x="179" y="1"/>
                    </a:cubicBezTo>
                    <a:cubicBezTo>
                      <a:pt x="167" y="3"/>
                      <a:pt x="156" y="9"/>
                      <a:pt x="147" y="19"/>
                    </a:cubicBezTo>
                    <a:cubicBezTo>
                      <a:pt x="16" y="179"/>
                      <a:pt x="16" y="179"/>
                      <a:pt x="16" y="179"/>
                    </a:cubicBezTo>
                    <a:cubicBezTo>
                      <a:pt x="14" y="181"/>
                      <a:pt x="13" y="183"/>
                      <a:pt x="11" y="185"/>
                    </a:cubicBezTo>
                    <a:cubicBezTo>
                      <a:pt x="11" y="186"/>
                      <a:pt x="11" y="187"/>
                      <a:pt x="10" y="187"/>
                    </a:cubicBezTo>
                    <a:cubicBezTo>
                      <a:pt x="1" y="203"/>
                      <a:pt x="0" y="222"/>
                      <a:pt x="8" y="236"/>
                    </a:cubicBezTo>
                    <a:cubicBezTo>
                      <a:pt x="10" y="240"/>
                      <a:pt x="13" y="244"/>
                      <a:pt x="16" y="247"/>
                    </a:cubicBezTo>
                    <a:cubicBezTo>
                      <a:pt x="146" y="370"/>
                      <a:pt x="146" y="370"/>
                      <a:pt x="146" y="370"/>
                    </a:cubicBezTo>
                    <a:cubicBezTo>
                      <a:pt x="149" y="372"/>
                      <a:pt x="151" y="374"/>
                      <a:pt x="154" y="375"/>
                    </a:cubicBezTo>
                    <a:cubicBezTo>
                      <a:pt x="181" y="390"/>
                      <a:pt x="208" y="405"/>
                      <a:pt x="235" y="419"/>
                    </a:cubicBezTo>
                    <a:cubicBezTo>
                      <a:pt x="236" y="420"/>
                      <a:pt x="238" y="421"/>
                      <a:pt x="239" y="421"/>
                    </a:cubicBezTo>
                    <a:cubicBezTo>
                      <a:pt x="236" y="420"/>
                      <a:pt x="234" y="418"/>
                      <a:pt x="231" y="416"/>
                    </a:cubicBezTo>
                    <a:cubicBezTo>
                      <a:pt x="101" y="293"/>
                      <a:pt x="101" y="293"/>
                      <a:pt x="101" y="293"/>
                    </a:cubicBezTo>
                    <a:cubicBezTo>
                      <a:pt x="97" y="290"/>
                      <a:pt x="95" y="286"/>
                      <a:pt x="93" y="283"/>
                    </a:cubicBezTo>
                    <a:cubicBezTo>
                      <a:pt x="85" y="268"/>
                      <a:pt x="86" y="249"/>
                      <a:pt x="95" y="234"/>
                    </a:cubicBezTo>
                    <a:cubicBezTo>
                      <a:pt x="95" y="233"/>
                      <a:pt x="96" y="232"/>
                      <a:pt x="96" y="232"/>
                    </a:cubicBezTo>
                    <a:cubicBezTo>
                      <a:pt x="98" y="229"/>
                      <a:pt x="99" y="227"/>
                      <a:pt x="101" y="225"/>
                    </a:cubicBezTo>
                    <a:cubicBezTo>
                      <a:pt x="232" y="66"/>
                      <a:pt x="232" y="66"/>
                      <a:pt x="232" y="66"/>
                    </a:cubicBezTo>
                    <a:cubicBezTo>
                      <a:pt x="241" y="55"/>
                      <a:pt x="252" y="49"/>
                      <a:pt x="263" y="47"/>
                    </a:cubicBezTo>
                    <a:cubicBezTo>
                      <a:pt x="272" y="46"/>
                      <a:pt x="280" y="47"/>
                      <a:pt x="287" y="51"/>
                    </a:cubicBezTo>
                    <a:lnTo>
                      <a:pt x="202" y="5"/>
                    </a:lnTo>
                    <a:close/>
                  </a:path>
                </a:pathLst>
              </a:custGeom>
              <a:solidFill>
                <a:schemeClr val="accent3">
                  <a:lumMod val="60000"/>
                  <a:lumOff val="40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20000"/>
                  </a:lnSpc>
                </a:pPr>
                <a:endParaRPr lang="zh-CN" altLang="en-US" sz="600" dirty="0">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4" name="Group 3"/>
          <p:cNvGrpSpPr/>
          <p:nvPr/>
        </p:nvGrpSpPr>
        <p:grpSpPr>
          <a:xfrm>
            <a:off x="5853807" y="2222841"/>
            <a:ext cx="2035606" cy="721111"/>
            <a:chOff x="8130600" y="2810798"/>
            <a:chExt cx="3856715" cy="961319"/>
          </a:xfrm>
        </p:grpSpPr>
        <p:sp>
          <p:nvSpPr>
            <p:cNvPr id="47" name="TextBox 46"/>
            <p:cNvSpPr txBox="1"/>
            <p:nvPr/>
          </p:nvSpPr>
          <p:spPr>
            <a:xfrm>
              <a:off x="8130600" y="2810798"/>
              <a:ext cx="1710259" cy="467678"/>
            </a:xfrm>
            <a:prstGeom prst="rect">
              <a:avLst/>
            </a:prstGeom>
            <a:noFill/>
          </p:spPr>
          <p:txBody>
            <a:bodyPr wrap="none" rtlCol="0">
              <a:spAutoFit/>
            </a:bodyPr>
            <a:lstStyle/>
            <a:p>
              <a:pPr>
                <a:lnSpc>
                  <a:spcPct val="120000"/>
                </a:lnSpc>
              </a:pPr>
              <a:r>
                <a:rPr lang="zh-CN" altLang="en-US" sz="14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GB" altLang="zh-CN" sz="14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Rectangle 47"/>
            <p:cNvSpPr/>
            <p:nvPr/>
          </p:nvSpPr>
          <p:spPr>
            <a:xfrm>
              <a:off x="8130600" y="3156751"/>
              <a:ext cx="3856715" cy="615366"/>
            </a:xfrm>
            <a:prstGeom prst="rect">
              <a:avLst/>
            </a:prstGeom>
          </p:spPr>
          <p:txBody>
            <a:bodyPr wrap="square">
              <a:spAutoFit/>
            </a:bodyPr>
            <a:lstStyle/>
            <a:p>
              <a:pPr algn="just">
                <a:lnSpc>
                  <a:spcPct val="120000"/>
                </a:lnSpc>
                <a:defRPr sz="1800">
                  <a:solidFill>
                    <a:srgbClr val="000000"/>
                  </a:solidFill>
                </a:defRPr>
              </a:pPr>
              <a:r>
                <a:rPr lang="zh-CN" altLang="en-US" sz="10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a:t>
              </a:r>
              <a:endPar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 name="Group 4"/>
          <p:cNvGrpSpPr/>
          <p:nvPr/>
        </p:nvGrpSpPr>
        <p:grpSpPr>
          <a:xfrm>
            <a:off x="1249878" y="2924606"/>
            <a:ext cx="2048452" cy="721110"/>
            <a:chOff x="163141" y="3887744"/>
            <a:chExt cx="3881053" cy="961317"/>
          </a:xfrm>
        </p:grpSpPr>
        <p:sp>
          <p:nvSpPr>
            <p:cNvPr id="49" name="TextBox 48"/>
            <p:cNvSpPr txBox="1"/>
            <p:nvPr/>
          </p:nvSpPr>
          <p:spPr>
            <a:xfrm>
              <a:off x="163141" y="3887744"/>
              <a:ext cx="1710260" cy="467677"/>
            </a:xfrm>
            <a:prstGeom prst="rect">
              <a:avLst/>
            </a:prstGeom>
            <a:noFill/>
          </p:spPr>
          <p:txBody>
            <a:bodyPr wrap="none" rtlCol="0">
              <a:spAutoFit/>
            </a:bodyPr>
            <a:lstStyle/>
            <a:p>
              <a:pPr>
                <a:lnSpc>
                  <a:spcPct val="120000"/>
                </a:lnSpc>
              </a:pPr>
              <a:r>
                <a:rPr lang="zh-CN" altLang="en-US" sz="14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GB" sz="14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Rectangle 49"/>
            <p:cNvSpPr/>
            <p:nvPr/>
          </p:nvSpPr>
          <p:spPr>
            <a:xfrm>
              <a:off x="187480" y="4233696"/>
              <a:ext cx="3856714" cy="615365"/>
            </a:xfrm>
            <a:prstGeom prst="rect">
              <a:avLst/>
            </a:prstGeom>
          </p:spPr>
          <p:txBody>
            <a:bodyPr wrap="square">
              <a:spAutoFit/>
            </a:bodyPr>
            <a:lstStyle/>
            <a:p>
              <a:pPr algn="just">
                <a:lnSpc>
                  <a:spcPct val="120000"/>
                </a:lnSpc>
                <a:defRPr sz="1800">
                  <a:solidFill>
                    <a:srgbClr val="000000"/>
                  </a:solidFill>
                </a:defRPr>
              </a:pPr>
              <a:r>
                <a:rPr lang="zh-CN" altLang="en-US" sz="10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a:t>
              </a:r>
              <a:endPar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4" name="Group 53"/>
          <p:cNvGrpSpPr/>
          <p:nvPr/>
        </p:nvGrpSpPr>
        <p:grpSpPr>
          <a:xfrm>
            <a:off x="2028117" y="1305877"/>
            <a:ext cx="2035605" cy="684186"/>
            <a:chOff x="1251208" y="1633720"/>
            <a:chExt cx="3856715" cy="912086"/>
          </a:xfrm>
        </p:grpSpPr>
        <p:sp>
          <p:nvSpPr>
            <p:cNvPr id="52" name="TextBox 51"/>
            <p:cNvSpPr txBox="1"/>
            <p:nvPr/>
          </p:nvSpPr>
          <p:spPr>
            <a:xfrm>
              <a:off x="1483036" y="1633720"/>
              <a:ext cx="1710260" cy="467674"/>
            </a:xfrm>
            <a:prstGeom prst="rect">
              <a:avLst/>
            </a:prstGeom>
            <a:noFill/>
          </p:spPr>
          <p:txBody>
            <a:bodyPr wrap="none" rtlCol="0">
              <a:spAutoFit/>
            </a:bodyPr>
            <a:lstStyle/>
            <a:p>
              <a:pPr algn="r">
                <a:lnSpc>
                  <a:spcPct val="120000"/>
                </a:lnSpc>
              </a:pPr>
              <a:r>
                <a:rPr lang="zh-CN" altLang="en-US" sz="14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GB" altLang="zh-CN" sz="14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Rectangle 52"/>
            <p:cNvSpPr/>
            <p:nvPr/>
          </p:nvSpPr>
          <p:spPr>
            <a:xfrm>
              <a:off x="1251208" y="1979674"/>
              <a:ext cx="3856715" cy="566132"/>
            </a:xfrm>
            <a:prstGeom prst="rect">
              <a:avLst/>
            </a:prstGeom>
          </p:spPr>
          <p:txBody>
            <a:bodyPr wrap="square">
              <a:spAutoFit/>
            </a:bodyPr>
            <a:lstStyle/>
            <a:p>
              <a:pPr algn="just">
                <a:lnSpc>
                  <a:spcPct val="120000"/>
                </a:lnSpc>
                <a:defRPr sz="1800">
                  <a:solidFill>
                    <a:srgbClr val="000000"/>
                  </a:solidFill>
                </a:defRPr>
              </a:pPr>
              <a:r>
                <a:rPr lang="zh-CN" altLang="en-US" sz="9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a:t>
              </a:r>
              <a:endParaRPr lang="zh-CN" altLang="en-US" sz="7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54"/>
                                        </p:tgtEl>
                                        <p:attrNameLst>
                                          <p:attrName>style.visibility</p:attrName>
                                        </p:attrNameLst>
                                      </p:cBhvr>
                                      <p:to>
                                        <p:strVal val="visible"/>
                                      </p:to>
                                    </p:set>
                                    <p:animEffect transition="in" filter="fade">
                                      <p:cBhvr>
                                        <p:cTn id="12" dur="500"/>
                                        <p:tgtEl>
                                          <p:spTgt spid="54"/>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par>
                          <p:cTn id="17" fill="hold">
                            <p:stCondLst>
                              <p:cond delay="1500"/>
                            </p:stCondLst>
                            <p:childTnLst>
                              <p:par>
                                <p:cTn id="18" presetID="10" presetClass="entr" presetSubtype="0"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直角三角形 19"/>
          <p:cNvSpPr/>
          <p:nvPr/>
        </p:nvSpPr>
        <p:spPr>
          <a:xfrm rot="20040000">
            <a:off x="4032250" y="-9525"/>
            <a:ext cx="524510" cy="4680585"/>
          </a:xfrm>
          <a:prstGeom prst="r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descr="1c950a7b02087bf45327a2f9f8d3572c10dfcfd3"/>
          <p:cNvPicPr>
            <a:picLocks noChangeAspect="1"/>
          </p:cNvPicPr>
          <p:nvPr/>
        </p:nvPicPr>
        <p:blipFill>
          <a:blip r:embed="rId3"/>
          <a:srcRect b="5594"/>
          <a:stretch>
            <a:fillRect/>
          </a:stretch>
        </p:blipFill>
        <p:spPr>
          <a:xfrm flipH="1">
            <a:off x="2760345" y="-24130"/>
            <a:ext cx="9434195" cy="5193030"/>
          </a:xfrm>
          <a:prstGeom prst="parallelogram">
            <a:avLst>
              <a:gd name="adj" fmla="val 29713"/>
            </a:avLst>
          </a:prstGeom>
        </p:spPr>
      </p:pic>
      <p:sp>
        <p:nvSpPr>
          <p:cNvPr id="8" name="等腰三角形 7"/>
          <p:cNvSpPr/>
          <p:nvPr/>
        </p:nvSpPr>
        <p:spPr>
          <a:xfrm rot="3540000">
            <a:off x="2656205" y="2741930"/>
            <a:ext cx="3658870" cy="1827530"/>
          </a:xfrm>
          <a:prstGeom prst="triangle">
            <a:avLst>
              <a:gd name="adj" fmla="val 7592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p:cNvSpPr/>
          <p:nvPr/>
        </p:nvSpPr>
        <p:spPr>
          <a:xfrm rot="14040000">
            <a:off x="424180" y="1293495"/>
            <a:ext cx="4954270" cy="3329940"/>
          </a:xfrm>
          <a:prstGeom prst="triangle">
            <a:avLst>
              <a:gd name="adj" fmla="val 6648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直角三角形 20"/>
          <p:cNvSpPr/>
          <p:nvPr/>
        </p:nvSpPr>
        <p:spPr>
          <a:xfrm rot="19980000">
            <a:off x="3977640" y="-206375"/>
            <a:ext cx="524510" cy="4680585"/>
          </a:xfrm>
          <a:prstGeom prst="r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直角三角形 10"/>
          <p:cNvSpPr/>
          <p:nvPr/>
        </p:nvSpPr>
        <p:spPr>
          <a:xfrm rot="19800000">
            <a:off x="4112895" y="-206375"/>
            <a:ext cx="524510" cy="4680585"/>
          </a:xfrm>
          <a:prstGeom prst="rtTriangle">
            <a:avLst/>
          </a:prstGeom>
          <a:solidFill>
            <a:srgbClr val="2B5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直角三角形 21"/>
          <p:cNvSpPr/>
          <p:nvPr/>
        </p:nvSpPr>
        <p:spPr>
          <a:xfrm rot="12360000">
            <a:off x="4516120" y="4006850"/>
            <a:ext cx="581660" cy="1818005"/>
          </a:xfrm>
          <a:prstGeom prst="r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直角三角形 11"/>
          <p:cNvSpPr/>
          <p:nvPr/>
        </p:nvSpPr>
        <p:spPr>
          <a:xfrm rot="12840000">
            <a:off x="4732655" y="3709035"/>
            <a:ext cx="581660" cy="1818005"/>
          </a:xfrm>
          <a:prstGeom prst="rtTriangle">
            <a:avLst/>
          </a:prstGeom>
          <a:solidFill>
            <a:srgbClr val="2B5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495935" y="2178685"/>
            <a:ext cx="3155315" cy="614045"/>
          </a:xfrm>
          <a:prstGeom prst="rect">
            <a:avLst/>
          </a:prstGeom>
        </p:spPr>
        <p:txBody>
          <a:bodyPr wrap="square">
            <a:spAutoFit/>
          </a:bodyPr>
          <a:lstStyle/>
          <a:p>
            <a:r>
              <a:rPr lang="zh-CN" altLang="en-US" sz="3400" b="1"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输入标题内容</a:t>
            </a:r>
          </a:p>
        </p:txBody>
      </p:sp>
      <p:sp>
        <p:nvSpPr>
          <p:cNvPr id="27" name="文本框 26"/>
          <p:cNvSpPr txBox="1"/>
          <p:nvPr/>
        </p:nvSpPr>
        <p:spPr>
          <a:xfrm>
            <a:off x="495827" y="2743690"/>
            <a:ext cx="3851844" cy="683072"/>
          </a:xfrm>
          <a:prstGeom prst="rect">
            <a:avLst/>
          </a:prstGeom>
          <a:noFill/>
        </p:spPr>
        <p:txBody>
          <a:bodyPr wrap="square" rtlCol="0">
            <a:spAutoFit/>
          </a:bodyPr>
          <a:lstStyle/>
          <a:p>
            <a:pPr>
              <a:lnSpc>
                <a:spcPct val="150000"/>
              </a:lnSpc>
            </a:pPr>
            <a:r>
              <a:rPr lang="en-US" altLang="zh-CN" sz="855" dirty="0">
                <a:solidFill>
                  <a:schemeClr val="tx1">
                    <a:lumMod val="65000"/>
                    <a:lumOff val="35000"/>
                  </a:schemeClr>
                </a:solidFill>
                <a:latin typeface="Arial" panose="020B0604020202020204" pitchFamily="34" charset="0"/>
                <a:cs typeface="Arial" panose="020B0604020202020204" pitchFamily="34" charset="0"/>
                <a:sym typeface="+mn-lt"/>
              </a:rPr>
              <a:t>CLICK ADD RELATED TITLE TEXT, AND CLICK ADD RELATED TITLE TEXT, CLICK ADD RELATED TITLE TEXT, CLICK ON ADD RELATED TITLE WORDS.</a:t>
            </a:r>
            <a:endParaRPr lang="zh-CN" altLang="en-US" sz="855" dirty="0">
              <a:solidFill>
                <a:schemeClr val="tx1">
                  <a:lumMod val="65000"/>
                  <a:lumOff val="35000"/>
                </a:schemeClr>
              </a:solidFill>
              <a:latin typeface="Arial" panose="020B0604020202020204" pitchFamily="34" charset="0"/>
              <a:cs typeface="Arial" panose="020B0604020202020204" pitchFamily="34" charset="0"/>
              <a:sym typeface="+mn-lt"/>
            </a:endParaRPr>
          </a:p>
        </p:txBody>
      </p:sp>
    </p:spTree>
  </p:cSld>
  <p:clrMapOvr>
    <a:masterClrMapping/>
  </p:clrMapOvr>
  <p:transition advClick="0"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strVal val="4*#ppt_w"/>
                                          </p:val>
                                        </p:tav>
                                        <p:tav tm="100000">
                                          <p:val>
                                            <p:strVal val="#ppt_w"/>
                                          </p:val>
                                        </p:tav>
                                      </p:tavLst>
                                    </p:anim>
                                    <p:anim calcmode="lin" valueType="num">
                                      <p:cBhvr>
                                        <p:cTn id="8" dur="500" fill="hold"/>
                                        <p:tgtEl>
                                          <p:spTgt spid="26"/>
                                        </p:tgtEl>
                                        <p:attrNameLst>
                                          <p:attrName>ppt_h</p:attrName>
                                        </p:attrNameLst>
                                      </p:cBhvr>
                                      <p:tavLst>
                                        <p:tav tm="0">
                                          <p:val>
                                            <p:strVal val="4*#ppt_h"/>
                                          </p:val>
                                        </p:tav>
                                        <p:tav tm="100000">
                                          <p:val>
                                            <p:strVal val="#ppt_h"/>
                                          </p:val>
                                        </p:tav>
                                      </p:tavLst>
                                    </p:anim>
                                  </p:childTnLst>
                                </p:cTn>
                              </p:par>
                              <p:par>
                                <p:cTn id="9" presetID="2" presetClass="entr" presetSubtype="4"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fill="hold"/>
                                        <p:tgtEl>
                                          <p:spTgt spid="27"/>
                                        </p:tgtEl>
                                        <p:attrNameLst>
                                          <p:attrName>ppt_x</p:attrName>
                                        </p:attrNameLst>
                                      </p:cBhvr>
                                      <p:tavLst>
                                        <p:tav tm="0">
                                          <p:val>
                                            <p:strVal val="#ppt_x"/>
                                          </p:val>
                                        </p:tav>
                                        <p:tav tm="100000">
                                          <p:val>
                                            <p:strVal val="#ppt_x"/>
                                          </p:val>
                                        </p:tav>
                                      </p:tavLst>
                                    </p:anim>
                                    <p:anim calcmode="lin" valueType="num">
                                      <p:cBhvr additive="base">
                                        <p:cTn id="1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linds(horizontal)">
                                      <p:cBhvr>
                                        <p:cTn id="22" dur="500"/>
                                        <p:tgtEl>
                                          <p:spTgt spid="20"/>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linds(horizontal)">
                                      <p:cBhvr>
                                        <p:cTn id="25" dur="500"/>
                                        <p:tgtEl>
                                          <p:spTgt spid="8"/>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blinds(horizontal)">
                                      <p:cBhvr>
                                        <p:cTn id="28" dur="500"/>
                                        <p:tgtEl>
                                          <p:spTgt spid="21"/>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linds(horizontal)">
                                      <p:cBhvr>
                                        <p:cTn id="31" dur="500"/>
                                        <p:tgtEl>
                                          <p:spTgt spid="11"/>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blinds(horizontal)">
                                      <p:cBhvr>
                                        <p:cTn id="34" dur="500"/>
                                        <p:tgtEl>
                                          <p:spTgt spid="22"/>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linds(horizontal)">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8" grpId="0" bldLvl="0" animBg="1"/>
      <p:bldP spid="21" grpId="0" bldLvl="0" animBg="1"/>
      <p:bldP spid="11" grpId="0" bldLvl="0" animBg="1"/>
      <p:bldP spid="22" grpId="0" bldLvl="0" animBg="1"/>
      <p:bldP spid="12" grpId="0" bldLvl="0" animBg="1"/>
      <p:bldP spid="26" grpId="0"/>
      <p:bldP spid="2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183" y="1522588"/>
            <a:ext cx="3006165" cy="2099914"/>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2" rIns="65023" bIns="32512" rtlCol="0" anchor="ctr"/>
          <a:lstStyle/>
          <a:p>
            <a:pPr algn="ctr"/>
            <a:endParaRPr lang="zh-CN" altLang="en-US" sz="1800"/>
          </a:p>
        </p:txBody>
      </p:sp>
      <p:sp>
        <p:nvSpPr>
          <p:cNvPr id="3" name="矩形 2"/>
          <p:cNvSpPr/>
          <p:nvPr/>
        </p:nvSpPr>
        <p:spPr>
          <a:xfrm>
            <a:off x="3069713" y="1522588"/>
            <a:ext cx="3006165" cy="2099914"/>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2" rIns="65023" bIns="32512" rtlCol="0" anchor="ctr"/>
          <a:lstStyle/>
          <a:p>
            <a:pPr algn="ctr"/>
            <a:endParaRPr lang="zh-CN" altLang="en-US" sz="1800"/>
          </a:p>
        </p:txBody>
      </p:sp>
      <p:sp>
        <p:nvSpPr>
          <p:cNvPr id="4" name="矩形 3"/>
          <p:cNvSpPr/>
          <p:nvPr/>
        </p:nvSpPr>
        <p:spPr>
          <a:xfrm>
            <a:off x="6138243" y="1522588"/>
            <a:ext cx="3006165" cy="2099914"/>
          </a:xfrm>
          <a:prstGeom prst="rect">
            <a:avLst/>
          </a:pr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2" rIns="65023" bIns="32512" rtlCol="0" anchor="ctr"/>
          <a:lstStyle/>
          <a:p>
            <a:pPr algn="ctr"/>
            <a:endParaRPr lang="zh-CN" altLang="en-US" sz="1800"/>
          </a:p>
        </p:txBody>
      </p:sp>
      <p:sp>
        <p:nvSpPr>
          <p:cNvPr id="6" name="矩形 5"/>
          <p:cNvSpPr/>
          <p:nvPr/>
        </p:nvSpPr>
        <p:spPr>
          <a:xfrm>
            <a:off x="1184" y="1418107"/>
            <a:ext cx="9143225" cy="32519"/>
          </a:xfrm>
          <a:prstGeom prst="rect">
            <a:avLst/>
          </a:prstGeom>
          <a:solidFill>
            <a:srgbClr val="009EA7"/>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2" rIns="65023" bIns="32512" rtlCol="0" anchor="ctr"/>
          <a:lstStyle/>
          <a:p>
            <a:pPr algn="ctr"/>
            <a:endParaRPr lang="zh-CN" altLang="en-US" sz="1800"/>
          </a:p>
        </p:txBody>
      </p:sp>
      <p:sp>
        <p:nvSpPr>
          <p:cNvPr id="7" name="矩形 6"/>
          <p:cNvSpPr/>
          <p:nvPr/>
        </p:nvSpPr>
        <p:spPr>
          <a:xfrm>
            <a:off x="1184" y="3694467"/>
            <a:ext cx="9143225" cy="325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2" rIns="65023" bIns="32512" rtlCol="0" anchor="ctr"/>
          <a:lstStyle/>
          <a:p>
            <a:pPr algn="ctr"/>
            <a:endParaRPr lang="zh-CN" altLang="en-US" sz="1800"/>
          </a:p>
        </p:txBody>
      </p:sp>
      <p:sp>
        <p:nvSpPr>
          <p:cNvPr id="9" name="TextBox 32"/>
          <p:cNvSpPr txBox="1"/>
          <p:nvPr/>
        </p:nvSpPr>
        <p:spPr>
          <a:xfrm>
            <a:off x="3446227" y="806107"/>
            <a:ext cx="5939578" cy="625736"/>
          </a:xfrm>
          <a:prstGeom prst="rect">
            <a:avLst/>
          </a:prstGeom>
          <a:noFill/>
        </p:spPr>
        <p:txBody>
          <a:bodyPr wrap="square" lIns="65023" tIns="32512" rIns="65023" bIns="32512" rtlCol="0">
            <a:spAutoFit/>
          </a:bodyPr>
          <a:lstStyle/>
          <a:p>
            <a:pPr>
              <a:lnSpc>
                <a:spcPct val="130000"/>
              </a:lnSpc>
            </a:pPr>
            <a:r>
              <a:rPr lang="en-US" altLang="zh-CN" sz="2800" dirty="0">
                <a:solidFill>
                  <a:schemeClr val="accent2"/>
                </a:solidFill>
                <a:latin typeface="Impact" panose="020B0806030902050204" pitchFamily="34" charset="0"/>
                <a:ea typeface="微软雅黑" panose="020B0503020204020204" pitchFamily="34" charset="-122"/>
                <a:sym typeface="Arial" panose="020B0604020202020204" pitchFamily="34" charset="0"/>
              </a:rPr>
              <a:t>CLICK ON ADD RELATED TITLE WORDS</a:t>
            </a:r>
            <a:endParaRPr lang="en-US" sz="2800" dirty="0">
              <a:solidFill>
                <a:schemeClr val="accent2"/>
              </a:solidFill>
              <a:latin typeface="Impact" panose="020B0806030902050204" pitchFamily="34" charset="0"/>
              <a:ea typeface="微软雅黑" panose="020B0503020204020204" pitchFamily="34" charset="-122"/>
              <a:sym typeface="Arial" panose="020B0604020202020204" pitchFamily="34" charset="0"/>
            </a:endParaRPr>
          </a:p>
        </p:txBody>
      </p:sp>
      <p:sp>
        <p:nvSpPr>
          <p:cNvPr id="10" name="TextBox 32"/>
          <p:cNvSpPr txBox="1"/>
          <p:nvPr/>
        </p:nvSpPr>
        <p:spPr>
          <a:xfrm>
            <a:off x="681012" y="3796515"/>
            <a:ext cx="5457230" cy="942703"/>
          </a:xfrm>
          <a:prstGeom prst="rect">
            <a:avLst/>
          </a:prstGeom>
          <a:noFill/>
        </p:spPr>
        <p:txBody>
          <a:bodyPr wrap="square" lIns="65023" tIns="32512" rIns="65023" bIns="32512" rtlCol="0">
            <a:spAutoFit/>
          </a:bodyPr>
          <a:lstStyle/>
          <a:p>
            <a:pPr algn="just">
              <a:lnSpc>
                <a:spcPct val="150000"/>
              </a:lnSpc>
            </a:pP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点击添加标题文字，修改文字内容</a:t>
            </a:r>
            <a:endParaRPr lang="en-US" sz="700"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endParaRPr>
          </a:p>
          <a:p>
            <a:pPr algn="just">
              <a:lnSpc>
                <a:spcPct val="150000"/>
              </a:lnSpc>
            </a:pPr>
            <a:r>
              <a:rPr lang="zh-CN" altLang="en-US" sz="1000" dirty="0">
                <a:solidFill>
                  <a:schemeClr val="tx1">
                    <a:lumMod val="65000"/>
                    <a:lumOff val="35000"/>
                  </a:schemeClr>
                </a:solidFill>
                <a:latin typeface="Impact" panose="020B0806030902050204" pitchFamily="34" charset="0"/>
                <a:ea typeface="微软雅黑" panose="020B0503020204020204" pitchFamily="34" charset="-122"/>
                <a:sym typeface="Arial" panose="020B0604020202020204" pitchFamily="34" charset="0"/>
              </a:rPr>
              <a:t>点击添加相关标题文字，点击添加相关标题文字，点击添加相关标题文字，点击添加相关标题文字。点击添加相关标题文字，点击添加相关标题文字，点击添加相关标题文字</a:t>
            </a:r>
            <a:endParaRPr lang="en-US" sz="1000" dirty="0">
              <a:solidFill>
                <a:schemeClr val="tx1">
                  <a:lumMod val="65000"/>
                  <a:lumOff val="35000"/>
                </a:schemeClr>
              </a:solidFill>
              <a:latin typeface="Impact" panose="020B080603090205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35" presetClass="entr" presetSubtype="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2000"/>
                                        <p:tgtEl>
                                          <p:spTgt spid="3"/>
                                        </p:tgtEl>
                                      </p:cBhvr>
                                    </p:animEffect>
                                    <p:anim calcmode="lin" valueType="num">
                                      <p:cBhvr>
                                        <p:cTn id="15" dur="2000" fill="hold"/>
                                        <p:tgtEl>
                                          <p:spTgt spid="3"/>
                                        </p:tgtEl>
                                        <p:attrNameLst>
                                          <p:attrName>style.rotation</p:attrName>
                                        </p:attrNameLst>
                                      </p:cBhvr>
                                      <p:tavLst>
                                        <p:tav tm="0">
                                          <p:val>
                                            <p:fltVal val="720"/>
                                          </p:val>
                                        </p:tav>
                                        <p:tav tm="100000">
                                          <p:val>
                                            <p:fltVal val="0"/>
                                          </p:val>
                                        </p:tav>
                                      </p:tavLst>
                                    </p:anim>
                                    <p:anim calcmode="lin" valueType="num">
                                      <p:cBhvr>
                                        <p:cTn id="16" dur="2000" fill="hold"/>
                                        <p:tgtEl>
                                          <p:spTgt spid="3"/>
                                        </p:tgtEl>
                                        <p:attrNameLst>
                                          <p:attrName>ppt_h</p:attrName>
                                        </p:attrNameLst>
                                      </p:cBhvr>
                                      <p:tavLst>
                                        <p:tav tm="0">
                                          <p:val>
                                            <p:fltVal val="0"/>
                                          </p:val>
                                        </p:tav>
                                        <p:tav tm="100000">
                                          <p:val>
                                            <p:strVal val="#ppt_h"/>
                                          </p:val>
                                        </p:tav>
                                      </p:tavLst>
                                    </p:anim>
                                    <p:anim calcmode="lin" valueType="num">
                                      <p:cBhvr>
                                        <p:cTn id="17" dur="2000" fill="hold"/>
                                        <p:tgtEl>
                                          <p:spTgt spid="3"/>
                                        </p:tgtEl>
                                        <p:attrNameLst>
                                          <p:attrName>ppt_w</p:attrName>
                                        </p:attrNameLst>
                                      </p:cBhvr>
                                      <p:tavLst>
                                        <p:tav tm="0">
                                          <p:val>
                                            <p:fltVal val="0"/>
                                          </p:val>
                                        </p:tav>
                                        <p:tav tm="100000">
                                          <p:val>
                                            <p:strVal val="#ppt_w"/>
                                          </p:val>
                                        </p:tav>
                                      </p:tavLst>
                                    </p:anim>
                                  </p:childTnLst>
                                </p:cTn>
                              </p:par>
                            </p:childTnLst>
                          </p:cTn>
                        </p:par>
                        <p:par>
                          <p:cTn id="18" fill="hold">
                            <p:stCondLst>
                              <p:cond delay="4000"/>
                            </p:stCondLst>
                            <p:childTnLst>
                              <p:par>
                                <p:cTn id="19" presetID="35"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2000"/>
                                        <p:tgtEl>
                                          <p:spTgt spid="4"/>
                                        </p:tgtEl>
                                      </p:cBhvr>
                                    </p:animEffect>
                                    <p:anim calcmode="lin" valueType="num">
                                      <p:cBhvr>
                                        <p:cTn id="22" dur="2000" fill="hold"/>
                                        <p:tgtEl>
                                          <p:spTgt spid="4"/>
                                        </p:tgtEl>
                                        <p:attrNameLst>
                                          <p:attrName>style.rotation</p:attrName>
                                        </p:attrNameLst>
                                      </p:cBhvr>
                                      <p:tavLst>
                                        <p:tav tm="0">
                                          <p:val>
                                            <p:fltVal val="720"/>
                                          </p:val>
                                        </p:tav>
                                        <p:tav tm="100000">
                                          <p:val>
                                            <p:fltVal val="0"/>
                                          </p:val>
                                        </p:tav>
                                      </p:tavLst>
                                    </p:anim>
                                    <p:anim calcmode="lin" valueType="num">
                                      <p:cBhvr>
                                        <p:cTn id="23" dur="2000" fill="hold"/>
                                        <p:tgtEl>
                                          <p:spTgt spid="4"/>
                                        </p:tgtEl>
                                        <p:attrNameLst>
                                          <p:attrName>ppt_h</p:attrName>
                                        </p:attrNameLst>
                                      </p:cBhvr>
                                      <p:tavLst>
                                        <p:tav tm="0">
                                          <p:val>
                                            <p:fltVal val="0"/>
                                          </p:val>
                                        </p:tav>
                                        <p:tav tm="100000">
                                          <p:val>
                                            <p:strVal val="#ppt_h"/>
                                          </p:val>
                                        </p:tav>
                                      </p:tavLst>
                                    </p:anim>
                                    <p:anim calcmode="lin" valueType="num">
                                      <p:cBhvr>
                                        <p:cTn id="24" dur="2000" fill="hold"/>
                                        <p:tgtEl>
                                          <p:spTgt spid="4"/>
                                        </p:tgtEl>
                                        <p:attrNameLst>
                                          <p:attrName>ppt_w</p:attrName>
                                        </p:attrNameLst>
                                      </p:cBhvr>
                                      <p:tavLst>
                                        <p:tav tm="0">
                                          <p:val>
                                            <p:fltVal val="0"/>
                                          </p:val>
                                        </p:tav>
                                        <p:tav tm="100000">
                                          <p:val>
                                            <p:strVal val="#ppt_w"/>
                                          </p:val>
                                        </p:tav>
                                      </p:tavLst>
                                    </p:anim>
                                  </p:childTnLst>
                                </p:cTn>
                              </p:par>
                            </p:childTnLst>
                          </p:cTn>
                        </p:par>
                        <p:par>
                          <p:cTn id="25" fill="hold">
                            <p:stCondLst>
                              <p:cond delay="6000"/>
                            </p:stCondLst>
                            <p:childTnLst>
                              <p:par>
                                <p:cTn id="26" presetID="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0-#ppt_w/2"/>
                                          </p:val>
                                        </p:tav>
                                        <p:tav tm="100000">
                                          <p:val>
                                            <p:strVal val="#ppt_x"/>
                                          </p:val>
                                        </p:tav>
                                      </p:tavLst>
                                    </p:anim>
                                    <p:anim calcmode="lin" valueType="num">
                                      <p:cBhvr additive="base">
                                        <p:cTn id="29" dur="500" fill="hold"/>
                                        <p:tgtEl>
                                          <p:spTgt spid="6"/>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fill="hold"/>
                                        <p:tgtEl>
                                          <p:spTgt spid="7"/>
                                        </p:tgtEl>
                                        <p:attrNameLst>
                                          <p:attrName>ppt_x</p:attrName>
                                        </p:attrNameLst>
                                      </p:cBhvr>
                                      <p:tavLst>
                                        <p:tav tm="0">
                                          <p:val>
                                            <p:strVal val="1+#ppt_w/2"/>
                                          </p:val>
                                        </p:tav>
                                        <p:tav tm="100000">
                                          <p:val>
                                            <p:strVal val="#ppt_x"/>
                                          </p:val>
                                        </p:tav>
                                      </p:tavLst>
                                    </p:anim>
                                    <p:anim calcmode="lin" valueType="num">
                                      <p:cBhvr additive="base">
                                        <p:cTn id="33" dur="500" fill="hold"/>
                                        <p:tgtEl>
                                          <p:spTgt spid="7"/>
                                        </p:tgtEl>
                                        <p:attrNameLst>
                                          <p:attrName>ppt_y</p:attrName>
                                        </p:attrNameLst>
                                      </p:cBhvr>
                                      <p:tavLst>
                                        <p:tav tm="0">
                                          <p:val>
                                            <p:strVal val="#ppt_y"/>
                                          </p:val>
                                        </p:tav>
                                        <p:tav tm="100000">
                                          <p:val>
                                            <p:strVal val="#ppt_y"/>
                                          </p:val>
                                        </p:tav>
                                      </p:tavLst>
                                    </p:anim>
                                  </p:childTnLst>
                                </p:cTn>
                              </p:par>
                            </p:childTnLst>
                          </p:cTn>
                        </p:par>
                        <p:par>
                          <p:cTn id="34" fill="hold">
                            <p:stCondLst>
                              <p:cond delay="6500"/>
                            </p:stCondLst>
                            <p:childTnLst>
                              <p:par>
                                <p:cTn id="35" presetID="2" presetClass="entr" presetSubtype="8"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250" fill="hold"/>
                                        <p:tgtEl>
                                          <p:spTgt spid="9"/>
                                        </p:tgtEl>
                                        <p:attrNameLst>
                                          <p:attrName>ppt_x</p:attrName>
                                        </p:attrNameLst>
                                      </p:cBhvr>
                                      <p:tavLst>
                                        <p:tav tm="0">
                                          <p:val>
                                            <p:strVal val="0-#ppt_w/2"/>
                                          </p:val>
                                        </p:tav>
                                        <p:tav tm="100000">
                                          <p:val>
                                            <p:strVal val="#ppt_x"/>
                                          </p:val>
                                        </p:tav>
                                      </p:tavLst>
                                    </p:anim>
                                    <p:anim calcmode="lin" valueType="num">
                                      <p:cBhvr additive="base">
                                        <p:cTn id="38" dur="25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7000"/>
                            </p:stCondLst>
                            <p:childTnLst>
                              <p:par>
                                <p:cTn id="40" presetID="2" presetClass="entr" presetSubtype="8"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250" fill="hold"/>
                                        <p:tgtEl>
                                          <p:spTgt spid="10"/>
                                        </p:tgtEl>
                                        <p:attrNameLst>
                                          <p:attrName>ppt_x</p:attrName>
                                        </p:attrNameLst>
                                      </p:cBhvr>
                                      <p:tavLst>
                                        <p:tav tm="0">
                                          <p:val>
                                            <p:strVal val="0-#ppt_w/2"/>
                                          </p:val>
                                        </p:tav>
                                        <p:tav tm="100000">
                                          <p:val>
                                            <p:strVal val="#ppt_x"/>
                                          </p:val>
                                        </p:tav>
                                      </p:tavLst>
                                    </p:anim>
                                    <p:anim calcmode="lin" valueType="num">
                                      <p:cBhvr additive="base">
                                        <p:cTn id="43"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6" grpId="0" animBg="1"/>
      <p:bldP spid="7" grpId="0" animBg="1"/>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矩形 12"/>
          <p:cNvSpPr>
            <a:spLocks noChangeArrowheads="1"/>
          </p:cNvSpPr>
          <p:nvPr/>
        </p:nvSpPr>
        <p:spPr bwMode="auto">
          <a:xfrm>
            <a:off x="618" y="2071757"/>
            <a:ext cx="9144353" cy="644438"/>
          </a:xfrm>
          <a:prstGeom prst="rect">
            <a:avLst/>
          </a:prstGeom>
          <a:solidFill>
            <a:schemeClr val="accent1"/>
          </a:solidFill>
          <a:ln w="9525">
            <a:noFill/>
            <a:miter lim="800000"/>
          </a:ln>
        </p:spPr>
        <p:txBody>
          <a:bodyPr anchor="ctr"/>
          <a:lstStyle/>
          <a:p>
            <a:pPr algn="ctr">
              <a:buFont typeface="Arial" panose="020B0604020202020204" pitchFamily="34" charset="0"/>
              <a:buNone/>
            </a:pPr>
            <a:endParaRPr lang="zh-CN" altLang="en-US" sz="1800">
              <a:solidFill>
                <a:srgbClr val="FFFFFF"/>
              </a:solidFill>
            </a:endParaRPr>
          </a:p>
        </p:txBody>
      </p:sp>
      <p:grpSp>
        <p:nvGrpSpPr>
          <p:cNvPr id="2" name="Group 148"/>
          <p:cNvGrpSpPr/>
          <p:nvPr/>
        </p:nvGrpSpPr>
        <p:grpSpPr bwMode="auto">
          <a:xfrm>
            <a:off x="3925068" y="1538428"/>
            <a:ext cx="1041441" cy="1890457"/>
            <a:chOff x="0" y="0"/>
            <a:chExt cx="1041400" cy="1890192"/>
          </a:xfrm>
        </p:grpSpPr>
        <p:grpSp>
          <p:nvGrpSpPr>
            <p:cNvPr id="3" name="Group 98"/>
            <p:cNvGrpSpPr/>
            <p:nvPr/>
          </p:nvGrpSpPr>
          <p:grpSpPr bwMode="auto">
            <a:xfrm>
              <a:off x="242795" y="1127909"/>
              <a:ext cx="546286" cy="762283"/>
              <a:chOff x="0" y="0"/>
              <a:chExt cx="546286" cy="762283"/>
            </a:xfrm>
          </p:grpSpPr>
          <p:sp>
            <p:nvSpPr>
              <p:cNvPr id="6172" name="Freeform 9"/>
              <p:cNvSpPr/>
              <p:nvPr/>
            </p:nvSpPr>
            <p:spPr bwMode="auto">
              <a:xfrm>
                <a:off x="0" y="0"/>
                <a:ext cx="546286" cy="762283"/>
              </a:xfrm>
              <a:custGeom>
                <a:avLst/>
                <a:gdLst>
                  <a:gd name="T0" fmla="*/ 2147483647 w 2087"/>
                  <a:gd name="T1" fmla="*/ 2147483647 h 2910"/>
                  <a:gd name="T2" fmla="*/ 2147483647 w 2087"/>
                  <a:gd name="T3" fmla="*/ 2147483647 h 2910"/>
                  <a:gd name="T4" fmla="*/ 2147483647 w 2087"/>
                  <a:gd name="T5" fmla="*/ 2147483647 h 2910"/>
                  <a:gd name="T6" fmla="*/ 2147483647 w 2087"/>
                  <a:gd name="T7" fmla="*/ 2147483647 h 2910"/>
                  <a:gd name="T8" fmla="*/ 2147483647 w 2087"/>
                  <a:gd name="T9" fmla="*/ 2147483647 h 2910"/>
                  <a:gd name="T10" fmla="*/ 2147483647 w 2087"/>
                  <a:gd name="T11" fmla="*/ 2147483647 h 2910"/>
                  <a:gd name="T12" fmla="*/ 2147483647 w 2087"/>
                  <a:gd name="T13" fmla="*/ 2147483647 h 2910"/>
                  <a:gd name="T14" fmla="*/ 0 w 2087"/>
                  <a:gd name="T15" fmla="*/ 2147483647 h 2910"/>
                  <a:gd name="T16" fmla="*/ 2147483647 w 2087"/>
                  <a:gd name="T17" fmla="*/ 2147483647 h 2910"/>
                  <a:gd name="T18" fmla="*/ 2147483647 w 2087"/>
                  <a:gd name="T19" fmla="*/ 2147483647 h 2910"/>
                  <a:gd name="T20" fmla="*/ 2147483647 w 2087"/>
                  <a:gd name="T21" fmla="*/ 2147483647 h 2910"/>
                  <a:gd name="T22" fmla="*/ 2147483647 w 2087"/>
                  <a:gd name="T23" fmla="*/ 2147483647 h 2910"/>
                  <a:gd name="T24" fmla="*/ 2147483647 w 2087"/>
                  <a:gd name="T25" fmla="*/ 2147483647 h 2910"/>
                  <a:gd name="T26" fmla="*/ 2147483647 w 2087"/>
                  <a:gd name="T27" fmla="*/ 2147483647 h 2910"/>
                  <a:gd name="T28" fmla="*/ 2147483647 w 2087"/>
                  <a:gd name="T29" fmla="*/ 2147483647 h 2910"/>
                  <a:gd name="T30" fmla="*/ 2147483647 w 2087"/>
                  <a:gd name="T31" fmla="*/ 2147483647 h 2910"/>
                  <a:gd name="T32" fmla="*/ 2147483647 w 2087"/>
                  <a:gd name="T33" fmla="*/ 2147483647 h 2910"/>
                  <a:gd name="T34" fmla="*/ 2147483647 w 2087"/>
                  <a:gd name="T35" fmla="*/ 2147483647 h 2910"/>
                  <a:gd name="T36" fmla="*/ 2147483647 w 2087"/>
                  <a:gd name="T37" fmla="*/ 2147483647 h 2910"/>
                  <a:gd name="T38" fmla="*/ 2147483647 w 2087"/>
                  <a:gd name="T39" fmla="*/ 2147483647 h 2910"/>
                  <a:gd name="T40" fmla="*/ 2147483647 w 2087"/>
                  <a:gd name="T41" fmla="*/ 2147483647 h 2910"/>
                  <a:gd name="T42" fmla="*/ 2147483647 w 2087"/>
                  <a:gd name="T43" fmla="*/ 2147483647 h 2910"/>
                  <a:gd name="T44" fmla="*/ 2147483647 w 2087"/>
                  <a:gd name="T45" fmla="*/ 2147483647 h 2910"/>
                  <a:gd name="T46" fmla="*/ 2147483647 w 2087"/>
                  <a:gd name="T47" fmla="*/ 2147483647 h 2910"/>
                  <a:gd name="T48" fmla="*/ 2147483647 w 2087"/>
                  <a:gd name="T49" fmla="*/ 2147483647 h 2910"/>
                  <a:gd name="T50" fmla="*/ 2147483647 w 2087"/>
                  <a:gd name="T51" fmla="*/ 2147483647 h 2910"/>
                  <a:gd name="T52" fmla="*/ 2147483647 w 2087"/>
                  <a:gd name="T53" fmla="*/ 2147483647 h 2910"/>
                  <a:gd name="T54" fmla="*/ 2147483647 w 2087"/>
                  <a:gd name="T55" fmla="*/ 2147483647 h 2910"/>
                  <a:gd name="T56" fmla="*/ 2147483647 w 2087"/>
                  <a:gd name="T57" fmla="*/ 2147483647 h 2910"/>
                  <a:gd name="T58" fmla="*/ 2147483647 w 2087"/>
                  <a:gd name="T59" fmla="*/ 2147483647 h 2910"/>
                  <a:gd name="T60" fmla="*/ 2147483647 w 2087"/>
                  <a:gd name="T61" fmla="*/ 2147483647 h 2910"/>
                  <a:gd name="T62" fmla="*/ 2147483647 w 2087"/>
                  <a:gd name="T63" fmla="*/ 2147483647 h 2910"/>
                  <a:gd name="T64" fmla="*/ 2147483647 w 2087"/>
                  <a:gd name="T65" fmla="*/ 2147483647 h 2910"/>
                  <a:gd name="T66" fmla="*/ 2147483647 w 2087"/>
                  <a:gd name="T67" fmla="*/ 2147483647 h 2910"/>
                  <a:gd name="T68" fmla="*/ 2147483647 w 2087"/>
                  <a:gd name="T69" fmla="*/ 2147483647 h 2910"/>
                  <a:gd name="T70" fmla="*/ 2147483647 w 2087"/>
                  <a:gd name="T71" fmla="*/ 2147483647 h 2910"/>
                  <a:gd name="T72" fmla="*/ 2147483647 w 2087"/>
                  <a:gd name="T73" fmla="*/ 2147483647 h 2910"/>
                  <a:gd name="T74" fmla="*/ 2147483647 w 2087"/>
                  <a:gd name="T75" fmla="*/ 2147483647 h 2910"/>
                  <a:gd name="T76" fmla="*/ 2147483647 w 2087"/>
                  <a:gd name="T77" fmla="*/ 2147483647 h 2910"/>
                  <a:gd name="T78" fmla="*/ 2147483647 w 2087"/>
                  <a:gd name="T79" fmla="*/ 2147483647 h 2910"/>
                  <a:gd name="T80" fmla="*/ 2147483647 w 2087"/>
                  <a:gd name="T81" fmla="*/ 2147483647 h 2910"/>
                  <a:gd name="T82" fmla="*/ 2147483647 w 2087"/>
                  <a:gd name="T83" fmla="*/ 2147483647 h 2910"/>
                  <a:gd name="T84" fmla="*/ 2147483647 w 2087"/>
                  <a:gd name="T85" fmla="*/ 0 h 29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87"/>
                  <a:gd name="T130" fmla="*/ 0 h 2910"/>
                  <a:gd name="T131" fmla="*/ 2087 w 2087"/>
                  <a:gd name="T132" fmla="*/ 2910 h 291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87" h="2910">
                    <a:moveTo>
                      <a:pt x="1044" y="0"/>
                    </a:moveTo>
                    <a:lnTo>
                      <a:pt x="400" y="0"/>
                    </a:lnTo>
                    <a:lnTo>
                      <a:pt x="349" y="71"/>
                    </a:lnTo>
                    <a:lnTo>
                      <a:pt x="300" y="144"/>
                    </a:lnTo>
                    <a:lnTo>
                      <a:pt x="275" y="180"/>
                    </a:lnTo>
                    <a:lnTo>
                      <a:pt x="253" y="217"/>
                    </a:lnTo>
                    <a:lnTo>
                      <a:pt x="229" y="254"/>
                    </a:lnTo>
                    <a:lnTo>
                      <a:pt x="206" y="292"/>
                    </a:lnTo>
                    <a:lnTo>
                      <a:pt x="185" y="329"/>
                    </a:lnTo>
                    <a:lnTo>
                      <a:pt x="164" y="367"/>
                    </a:lnTo>
                    <a:lnTo>
                      <a:pt x="144" y="406"/>
                    </a:lnTo>
                    <a:lnTo>
                      <a:pt x="124" y="445"/>
                    </a:lnTo>
                    <a:lnTo>
                      <a:pt x="107" y="485"/>
                    </a:lnTo>
                    <a:lnTo>
                      <a:pt x="90" y="524"/>
                    </a:lnTo>
                    <a:lnTo>
                      <a:pt x="74" y="564"/>
                    </a:lnTo>
                    <a:lnTo>
                      <a:pt x="60" y="605"/>
                    </a:lnTo>
                    <a:lnTo>
                      <a:pt x="47" y="646"/>
                    </a:lnTo>
                    <a:lnTo>
                      <a:pt x="36" y="688"/>
                    </a:lnTo>
                    <a:lnTo>
                      <a:pt x="25" y="730"/>
                    </a:lnTo>
                    <a:lnTo>
                      <a:pt x="18" y="773"/>
                    </a:lnTo>
                    <a:lnTo>
                      <a:pt x="11" y="816"/>
                    </a:lnTo>
                    <a:lnTo>
                      <a:pt x="6" y="860"/>
                    </a:lnTo>
                    <a:lnTo>
                      <a:pt x="2" y="905"/>
                    </a:lnTo>
                    <a:lnTo>
                      <a:pt x="0" y="950"/>
                    </a:lnTo>
                    <a:lnTo>
                      <a:pt x="2" y="995"/>
                    </a:lnTo>
                    <a:lnTo>
                      <a:pt x="4" y="1041"/>
                    </a:lnTo>
                    <a:lnTo>
                      <a:pt x="10" y="1088"/>
                    </a:lnTo>
                    <a:lnTo>
                      <a:pt x="16" y="1136"/>
                    </a:lnTo>
                    <a:lnTo>
                      <a:pt x="25" y="1185"/>
                    </a:lnTo>
                    <a:lnTo>
                      <a:pt x="37" y="1234"/>
                    </a:lnTo>
                    <a:lnTo>
                      <a:pt x="52" y="1284"/>
                    </a:lnTo>
                    <a:lnTo>
                      <a:pt x="68" y="1334"/>
                    </a:lnTo>
                    <a:lnTo>
                      <a:pt x="255" y="1127"/>
                    </a:lnTo>
                    <a:lnTo>
                      <a:pt x="250" y="1168"/>
                    </a:lnTo>
                    <a:lnTo>
                      <a:pt x="246" y="1209"/>
                    </a:lnTo>
                    <a:lnTo>
                      <a:pt x="245" y="1251"/>
                    </a:lnTo>
                    <a:lnTo>
                      <a:pt x="245" y="1294"/>
                    </a:lnTo>
                    <a:lnTo>
                      <a:pt x="247" y="1338"/>
                    </a:lnTo>
                    <a:lnTo>
                      <a:pt x="250" y="1383"/>
                    </a:lnTo>
                    <a:lnTo>
                      <a:pt x="255" y="1429"/>
                    </a:lnTo>
                    <a:lnTo>
                      <a:pt x="262" y="1475"/>
                    </a:lnTo>
                    <a:lnTo>
                      <a:pt x="271" y="1523"/>
                    </a:lnTo>
                    <a:lnTo>
                      <a:pt x="282" y="1572"/>
                    </a:lnTo>
                    <a:lnTo>
                      <a:pt x="294" y="1622"/>
                    </a:lnTo>
                    <a:lnTo>
                      <a:pt x="308" y="1672"/>
                    </a:lnTo>
                    <a:lnTo>
                      <a:pt x="325" y="1724"/>
                    </a:lnTo>
                    <a:lnTo>
                      <a:pt x="344" y="1776"/>
                    </a:lnTo>
                    <a:lnTo>
                      <a:pt x="363" y="1829"/>
                    </a:lnTo>
                    <a:lnTo>
                      <a:pt x="386" y="1883"/>
                    </a:lnTo>
                    <a:lnTo>
                      <a:pt x="410" y="1939"/>
                    </a:lnTo>
                    <a:lnTo>
                      <a:pt x="436" y="1996"/>
                    </a:lnTo>
                    <a:lnTo>
                      <a:pt x="465" y="2054"/>
                    </a:lnTo>
                    <a:lnTo>
                      <a:pt x="496" y="2113"/>
                    </a:lnTo>
                    <a:lnTo>
                      <a:pt x="529" y="2173"/>
                    </a:lnTo>
                    <a:lnTo>
                      <a:pt x="564" y="2233"/>
                    </a:lnTo>
                    <a:lnTo>
                      <a:pt x="601" y="2295"/>
                    </a:lnTo>
                    <a:lnTo>
                      <a:pt x="641" y="2359"/>
                    </a:lnTo>
                    <a:lnTo>
                      <a:pt x="683" y="2424"/>
                    </a:lnTo>
                    <a:lnTo>
                      <a:pt x="727" y="2490"/>
                    </a:lnTo>
                    <a:lnTo>
                      <a:pt x="774" y="2557"/>
                    </a:lnTo>
                    <a:lnTo>
                      <a:pt x="823" y="2624"/>
                    </a:lnTo>
                    <a:lnTo>
                      <a:pt x="875" y="2694"/>
                    </a:lnTo>
                    <a:lnTo>
                      <a:pt x="929" y="2764"/>
                    </a:lnTo>
                    <a:lnTo>
                      <a:pt x="985" y="2837"/>
                    </a:lnTo>
                    <a:lnTo>
                      <a:pt x="1044" y="2910"/>
                    </a:lnTo>
                    <a:lnTo>
                      <a:pt x="1103" y="2837"/>
                    </a:lnTo>
                    <a:lnTo>
                      <a:pt x="1160" y="2764"/>
                    </a:lnTo>
                    <a:lnTo>
                      <a:pt x="1214" y="2694"/>
                    </a:lnTo>
                    <a:lnTo>
                      <a:pt x="1265" y="2624"/>
                    </a:lnTo>
                    <a:lnTo>
                      <a:pt x="1314" y="2557"/>
                    </a:lnTo>
                    <a:lnTo>
                      <a:pt x="1360" y="2490"/>
                    </a:lnTo>
                    <a:lnTo>
                      <a:pt x="1405" y="2424"/>
                    </a:lnTo>
                    <a:lnTo>
                      <a:pt x="1448" y="2359"/>
                    </a:lnTo>
                    <a:lnTo>
                      <a:pt x="1487" y="2295"/>
                    </a:lnTo>
                    <a:lnTo>
                      <a:pt x="1524" y="2233"/>
                    </a:lnTo>
                    <a:lnTo>
                      <a:pt x="1560" y="2173"/>
                    </a:lnTo>
                    <a:lnTo>
                      <a:pt x="1593" y="2113"/>
                    </a:lnTo>
                    <a:lnTo>
                      <a:pt x="1623" y="2054"/>
                    </a:lnTo>
                    <a:lnTo>
                      <a:pt x="1652" y="1996"/>
                    </a:lnTo>
                    <a:lnTo>
                      <a:pt x="1679" y="1939"/>
                    </a:lnTo>
                    <a:lnTo>
                      <a:pt x="1702" y="1883"/>
                    </a:lnTo>
                    <a:lnTo>
                      <a:pt x="1725" y="1829"/>
                    </a:lnTo>
                    <a:lnTo>
                      <a:pt x="1745" y="1776"/>
                    </a:lnTo>
                    <a:lnTo>
                      <a:pt x="1763" y="1724"/>
                    </a:lnTo>
                    <a:lnTo>
                      <a:pt x="1779" y="1672"/>
                    </a:lnTo>
                    <a:lnTo>
                      <a:pt x="1794" y="1622"/>
                    </a:lnTo>
                    <a:lnTo>
                      <a:pt x="1807" y="1572"/>
                    </a:lnTo>
                    <a:lnTo>
                      <a:pt x="1817" y="1523"/>
                    </a:lnTo>
                    <a:lnTo>
                      <a:pt x="1825" y="1475"/>
                    </a:lnTo>
                    <a:lnTo>
                      <a:pt x="1833" y="1429"/>
                    </a:lnTo>
                    <a:lnTo>
                      <a:pt x="1838" y="1383"/>
                    </a:lnTo>
                    <a:lnTo>
                      <a:pt x="1841" y="1338"/>
                    </a:lnTo>
                    <a:lnTo>
                      <a:pt x="1842" y="1294"/>
                    </a:lnTo>
                    <a:lnTo>
                      <a:pt x="1842" y="1251"/>
                    </a:lnTo>
                    <a:lnTo>
                      <a:pt x="1841" y="1209"/>
                    </a:lnTo>
                    <a:lnTo>
                      <a:pt x="1838" y="1168"/>
                    </a:lnTo>
                    <a:lnTo>
                      <a:pt x="1833" y="1127"/>
                    </a:lnTo>
                    <a:lnTo>
                      <a:pt x="2019" y="1334"/>
                    </a:lnTo>
                    <a:lnTo>
                      <a:pt x="2037" y="1284"/>
                    </a:lnTo>
                    <a:lnTo>
                      <a:pt x="2051" y="1234"/>
                    </a:lnTo>
                    <a:lnTo>
                      <a:pt x="2063" y="1185"/>
                    </a:lnTo>
                    <a:lnTo>
                      <a:pt x="2072" y="1136"/>
                    </a:lnTo>
                    <a:lnTo>
                      <a:pt x="2079" y="1088"/>
                    </a:lnTo>
                    <a:lnTo>
                      <a:pt x="2084" y="1041"/>
                    </a:lnTo>
                    <a:lnTo>
                      <a:pt x="2087" y="995"/>
                    </a:lnTo>
                    <a:lnTo>
                      <a:pt x="2087" y="950"/>
                    </a:lnTo>
                    <a:lnTo>
                      <a:pt x="2085" y="905"/>
                    </a:lnTo>
                    <a:lnTo>
                      <a:pt x="2083" y="860"/>
                    </a:lnTo>
                    <a:lnTo>
                      <a:pt x="2078" y="816"/>
                    </a:lnTo>
                    <a:lnTo>
                      <a:pt x="2071" y="773"/>
                    </a:lnTo>
                    <a:lnTo>
                      <a:pt x="2063" y="730"/>
                    </a:lnTo>
                    <a:lnTo>
                      <a:pt x="2052" y="688"/>
                    </a:lnTo>
                    <a:lnTo>
                      <a:pt x="2041" y="646"/>
                    </a:lnTo>
                    <a:lnTo>
                      <a:pt x="2029" y="605"/>
                    </a:lnTo>
                    <a:lnTo>
                      <a:pt x="2014" y="564"/>
                    </a:lnTo>
                    <a:lnTo>
                      <a:pt x="1998" y="524"/>
                    </a:lnTo>
                    <a:lnTo>
                      <a:pt x="1981" y="485"/>
                    </a:lnTo>
                    <a:lnTo>
                      <a:pt x="1964" y="445"/>
                    </a:lnTo>
                    <a:lnTo>
                      <a:pt x="1944" y="406"/>
                    </a:lnTo>
                    <a:lnTo>
                      <a:pt x="1924" y="367"/>
                    </a:lnTo>
                    <a:lnTo>
                      <a:pt x="1903" y="329"/>
                    </a:lnTo>
                    <a:lnTo>
                      <a:pt x="1882" y="292"/>
                    </a:lnTo>
                    <a:lnTo>
                      <a:pt x="1860" y="254"/>
                    </a:lnTo>
                    <a:lnTo>
                      <a:pt x="1836" y="217"/>
                    </a:lnTo>
                    <a:lnTo>
                      <a:pt x="1812" y="180"/>
                    </a:lnTo>
                    <a:lnTo>
                      <a:pt x="1788" y="144"/>
                    </a:lnTo>
                    <a:lnTo>
                      <a:pt x="1738" y="71"/>
                    </a:lnTo>
                    <a:lnTo>
                      <a:pt x="1688" y="0"/>
                    </a:lnTo>
                    <a:lnTo>
                      <a:pt x="1044" y="0"/>
                    </a:lnTo>
                  </a:path>
                </a:pathLst>
              </a:custGeom>
              <a:solidFill>
                <a:srgbClr val="BFBFBF"/>
              </a:solidFill>
              <a:ln w="9525">
                <a:noFill/>
                <a:round/>
              </a:ln>
            </p:spPr>
            <p:txBody>
              <a:bodyPr/>
              <a:lstStyle/>
              <a:p>
                <a:endParaRPr lang="zh-CN" altLang="en-US" sz="1800"/>
              </a:p>
            </p:txBody>
          </p:sp>
          <p:sp>
            <p:nvSpPr>
              <p:cNvPr id="6173" name="Freeform 10"/>
              <p:cNvSpPr/>
              <p:nvPr/>
            </p:nvSpPr>
            <p:spPr bwMode="auto">
              <a:xfrm>
                <a:off x="83883" y="0"/>
                <a:ext cx="378521" cy="523218"/>
              </a:xfrm>
              <a:custGeom>
                <a:avLst/>
                <a:gdLst>
                  <a:gd name="T0" fmla="*/ 2147483647 w 1446"/>
                  <a:gd name="T1" fmla="*/ 0 h 1996"/>
                  <a:gd name="T2" fmla="*/ 2147483647 w 1446"/>
                  <a:gd name="T3" fmla="*/ 2147483647 h 1996"/>
                  <a:gd name="T4" fmla="*/ 2147483647 w 1446"/>
                  <a:gd name="T5" fmla="*/ 2147483647 h 1996"/>
                  <a:gd name="T6" fmla="*/ 2147483647 w 1446"/>
                  <a:gd name="T7" fmla="*/ 2147483647 h 1996"/>
                  <a:gd name="T8" fmla="*/ 2147483647 w 1446"/>
                  <a:gd name="T9" fmla="*/ 2147483647 h 1996"/>
                  <a:gd name="T10" fmla="*/ 2147483647 w 1446"/>
                  <a:gd name="T11" fmla="*/ 2147483647 h 1996"/>
                  <a:gd name="T12" fmla="*/ 2147483647 w 1446"/>
                  <a:gd name="T13" fmla="*/ 2147483647 h 1996"/>
                  <a:gd name="T14" fmla="*/ 2147483647 w 1446"/>
                  <a:gd name="T15" fmla="*/ 2147483647 h 1996"/>
                  <a:gd name="T16" fmla="*/ 2147483647 w 1446"/>
                  <a:gd name="T17" fmla="*/ 2147483647 h 1996"/>
                  <a:gd name="T18" fmla="*/ 2147483647 w 1446"/>
                  <a:gd name="T19" fmla="*/ 2147483647 h 1996"/>
                  <a:gd name="T20" fmla="*/ 2147483647 w 1446"/>
                  <a:gd name="T21" fmla="*/ 2147483647 h 1996"/>
                  <a:gd name="T22" fmla="*/ 0 w 1446"/>
                  <a:gd name="T23" fmla="*/ 2147483647 h 1996"/>
                  <a:gd name="T24" fmla="*/ 2147483647 w 1446"/>
                  <a:gd name="T25" fmla="*/ 2147483647 h 1996"/>
                  <a:gd name="T26" fmla="*/ 2147483647 w 1446"/>
                  <a:gd name="T27" fmla="*/ 2147483647 h 1996"/>
                  <a:gd name="T28" fmla="*/ 2147483647 w 1446"/>
                  <a:gd name="T29" fmla="*/ 2147483647 h 1996"/>
                  <a:gd name="T30" fmla="*/ 2147483647 w 1446"/>
                  <a:gd name="T31" fmla="*/ 2147483647 h 1996"/>
                  <a:gd name="T32" fmla="*/ 2147483647 w 1446"/>
                  <a:gd name="T33" fmla="*/ 2147483647 h 1996"/>
                  <a:gd name="T34" fmla="*/ 2147483647 w 1446"/>
                  <a:gd name="T35" fmla="*/ 2147483647 h 1996"/>
                  <a:gd name="T36" fmla="*/ 2147483647 w 1446"/>
                  <a:gd name="T37" fmla="*/ 2147483647 h 1996"/>
                  <a:gd name="T38" fmla="*/ 2147483647 w 1446"/>
                  <a:gd name="T39" fmla="*/ 2147483647 h 1996"/>
                  <a:gd name="T40" fmla="*/ 2147483647 w 1446"/>
                  <a:gd name="T41" fmla="*/ 2147483647 h 1996"/>
                  <a:gd name="T42" fmla="*/ 2147483647 w 1446"/>
                  <a:gd name="T43" fmla="*/ 2147483647 h 1996"/>
                  <a:gd name="T44" fmla="*/ 2147483647 w 1446"/>
                  <a:gd name="T45" fmla="*/ 2147483647 h 1996"/>
                  <a:gd name="T46" fmla="*/ 2147483647 w 1446"/>
                  <a:gd name="T47" fmla="*/ 2147483647 h 1996"/>
                  <a:gd name="T48" fmla="*/ 2147483647 w 1446"/>
                  <a:gd name="T49" fmla="*/ 2147483647 h 1996"/>
                  <a:gd name="T50" fmla="*/ 2147483647 w 1446"/>
                  <a:gd name="T51" fmla="*/ 2147483647 h 1996"/>
                  <a:gd name="T52" fmla="*/ 2147483647 w 1446"/>
                  <a:gd name="T53" fmla="*/ 2147483647 h 1996"/>
                  <a:gd name="T54" fmla="*/ 2147483647 w 1446"/>
                  <a:gd name="T55" fmla="*/ 2147483647 h 1996"/>
                  <a:gd name="T56" fmla="*/ 2147483647 w 1446"/>
                  <a:gd name="T57" fmla="*/ 2147483647 h 1996"/>
                  <a:gd name="T58" fmla="*/ 2147483647 w 1446"/>
                  <a:gd name="T59" fmla="*/ 2147483647 h 1996"/>
                  <a:gd name="T60" fmla="*/ 2147483647 w 1446"/>
                  <a:gd name="T61" fmla="*/ 2147483647 h 1996"/>
                  <a:gd name="T62" fmla="*/ 2147483647 w 1446"/>
                  <a:gd name="T63" fmla="*/ 2147483647 h 1996"/>
                  <a:gd name="T64" fmla="*/ 2147483647 w 1446"/>
                  <a:gd name="T65" fmla="*/ 2147483647 h 1996"/>
                  <a:gd name="T66" fmla="*/ 2147483647 w 1446"/>
                  <a:gd name="T67" fmla="*/ 2147483647 h 1996"/>
                  <a:gd name="T68" fmla="*/ 2147483647 w 1446"/>
                  <a:gd name="T69" fmla="*/ 2147483647 h 1996"/>
                  <a:gd name="T70" fmla="*/ 2147483647 w 1446"/>
                  <a:gd name="T71" fmla="*/ 2147483647 h 1996"/>
                  <a:gd name="T72" fmla="*/ 2147483647 w 1446"/>
                  <a:gd name="T73" fmla="*/ 2147483647 h 1996"/>
                  <a:gd name="T74" fmla="*/ 2147483647 w 1446"/>
                  <a:gd name="T75" fmla="*/ 2147483647 h 1996"/>
                  <a:gd name="T76" fmla="*/ 2147483647 w 1446"/>
                  <a:gd name="T77" fmla="*/ 2147483647 h 1996"/>
                  <a:gd name="T78" fmla="*/ 2147483647 w 1446"/>
                  <a:gd name="T79" fmla="*/ 2147483647 h 1996"/>
                  <a:gd name="T80" fmla="*/ 2147483647 w 1446"/>
                  <a:gd name="T81" fmla="*/ 2147483647 h 1996"/>
                  <a:gd name="T82" fmla="*/ 2147483647 w 1446"/>
                  <a:gd name="T83" fmla="*/ 2147483647 h 1996"/>
                  <a:gd name="T84" fmla="*/ 2147483647 w 1446"/>
                  <a:gd name="T85" fmla="*/ 2147483647 h 1996"/>
                  <a:gd name="T86" fmla="*/ 2147483647 w 1446"/>
                  <a:gd name="T87" fmla="*/ 2147483647 h 1996"/>
                  <a:gd name="T88" fmla="*/ 2147483647 w 1446"/>
                  <a:gd name="T89" fmla="*/ 2147483647 h 1996"/>
                  <a:gd name="T90" fmla="*/ 2147483647 w 1446"/>
                  <a:gd name="T91" fmla="*/ 2147483647 h 1996"/>
                  <a:gd name="T92" fmla="*/ 2147483647 w 1446"/>
                  <a:gd name="T93" fmla="*/ 2147483647 h 1996"/>
                  <a:gd name="T94" fmla="*/ 2147483647 w 1446"/>
                  <a:gd name="T95" fmla="*/ 2147483647 h 1996"/>
                  <a:gd name="T96" fmla="*/ 2147483647 w 1446"/>
                  <a:gd name="T97" fmla="*/ 2147483647 h 1996"/>
                  <a:gd name="T98" fmla="*/ 2147483647 w 1446"/>
                  <a:gd name="T99" fmla="*/ 2147483647 h 1996"/>
                  <a:gd name="T100" fmla="*/ 2147483647 w 1446"/>
                  <a:gd name="T101" fmla="*/ 2147483647 h 1996"/>
                  <a:gd name="T102" fmla="*/ 2147483647 w 1446"/>
                  <a:gd name="T103" fmla="*/ 2147483647 h 1996"/>
                  <a:gd name="T104" fmla="*/ 2147483647 w 1446"/>
                  <a:gd name="T105" fmla="*/ 2147483647 h 1996"/>
                  <a:gd name="T106" fmla="*/ 2147483647 w 1446"/>
                  <a:gd name="T107" fmla="*/ 2147483647 h 1996"/>
                  <a:gd name="T108" fmla="*/ 2147483647 w 1446"/>
                  <a:gd name="T109" fmla="*/ 2147483647 h 1996"/>
                  <a:gd name="T110" fmla="*/ 2147483647 w 1446"/>
                  <a:gd name="T111" fmla="*/ 2147483647 h 1996"/>
                  <a:gd name="T112" fmla="*/ 2147483647 w 1446"/>
                  <a:gd name="T113" fmla="*/ 2147483647 h 1996"/>
                  <a:gd name="T114" fmla="*/ 2147483647 w 1446"/>
                  <a:gd name="T115" fmla="*/ 2147483647 h 1996"/>
                  <a:gd name="T116" fmla="*/ 2147483647 w 1446"/>
                  <a:gd name="T117" fmla="*/ 2147483647 h 1996"/>
                  <a:gd name="T118" fmla="*/ 2147483647 w 1446"/>
                  <a:gd name="T119" fmla="*/ 2147483647 h 1996"/>
                  <a:gd name="T120" fmla="*/ 2147483647 w 1446"/>
                  <a:gd name="T121" fmla="*/ 2147483647 h 1996"/>
                  <a:gd name="T122" fmla="*/ 2147483647 w 1446"/>
                  <a:gd name="T123" fmla="*/ 2147483647 h 1996"/>
                  <a:gd name="T124" fmla="*/ 2147483647 w 1446"/>
                  <a:gd name="T125" fmla="*/ 0 h 199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6"/>
                  <a:gd name="T190" fmla="*/ 0 h 1996"/>
                  <a:gd name="T191" fmla="*/ 1446 w 1446"/>
                  <a:gd name="T192" fmla="*/ 1996 h 199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6" h="1996">
                    <a:moveTo>
                      <a:pt x="723" y="0"/>
                    </a:moveTo>
                    <a:lnTo>
                      <a:pt x="278" y="0"/>
                    </a:lnTo>
                    <a:lnTo>
                      <a:pt x="242" y="50"/>
                    </a:lnTo>
                    <a:lnTo>
                      <a:pt x="208" y="103"/>
                    </a:lnTo>
                    <a:lnTo>
                      <a:pt x="190" y="131"/>
                    </a:lnTo>
                    <a:lnTo>
                      <a:pt x="175" y="159"/>
                    </a:lnTo>
                    <a:lnTo>
                      <a:pt x="159" y="188"/>
                    </a:lnTo>
                    <a:lnTo>
                      <a:pt x="143" y="217"/>
                    </a:lnTo>
                    <a:lnTo>
                      <a:pt x="127" y="247"/>
                    </a:lnTo>
                    <a:lnTo>
                      <a:pt x="112" y="277"/>
                    </a:lnTo>
                    <a:lnTo>
                      <a:pt x="99" y="308"/>
                    </a:lnTo>
                    <a:lnTo>
                      <a:pt x="86" y="339"/>
                    </a:lnTo>
                    <a:lnTo>
                      <a:pt x="74" y="371"/>
                    </a:lnTo>
                    <a:lnTo>
                      <a:pt x="62" y="403"/>
                    </a:lnTo>
                    <a:lnTo>
                      <a:pt x="52" y="436"/>
                    </a:lnTo>
                    <a:lnTo>
                      <a:pt x="41" y="469"/>
                    </a:lnTo>
                    <a:lnTo>
                      <a:pt x="32" y="502"/>
                    </a:lnTo>
                    <a:lnTo>
                      <a:pt x="24" y="536"/>
                    </a:lnTo>
                    <a:lnTo>
                      <a:pt x="17" y="569"/>
                    </a:lnTo>
                    <a:lnTo>
                      <a:pt x="12" y="604"/>
                    </a:lnTo>
                    <a:lnTo>
                      <a:pt x="7" y="638"/>
                    </a:lnTo>
                    <a:lnTo>
                      <a:pt x="3" y="674"/>
                    </a:lnTo>
                    <a:lnTo>
                      <a:pt x="2" y="708"/>
                    </a:lnTo>
                    <a:lnTo>
                      <a:pt x="0" y="742"/>
                    </a:lnTo>
                    <a:lnTo>
                      <a:pt x="0" y="778"/>
                    </a:lnTo>
                    <a:lnTo>
                      <a:pt x="3" y="812"/>
                    </a:lnTo>
                    <a:lnTo>
                      <a:pt x="6" y="848"/>
                    </a:lnTo>
                    <a:lnTo>
                      <a:pt x="11" y="882"/>
                    </a:lnTo>
                    <a:lnTo>
                      <a:pt x="17" y="918"/>
                    </a:lnTo>
                    <a:lnTo>
                      <a:pt x="25" y="954"/>
                    </a:lnTo>
                    <a:lnTo>
                      <a:pt x="36" y="988"/>
                    </a:lnTo>
                    <a:lnTo>
                      <a:pt x="46" y="1024"/>
                    </a:lnTo>
                    <a:lnTo>
                      <a:pt x="176" y="773"/>
                    </a:lnTo>
                    <a:lnTo>
                      <a:pt x="173" y="800"/>
                    </a:lnTo>
                    <a:lnTo>
                      <a:pt x="171" y="829"/>
                    </a:lnTo>
                    <a:lnTo>
                      <a:pt x="169" y="859"/>
                    </a:lnTo>
                    <a:lnTo>
                      <a:pt x="169" y="888"/>
                    </a:lnTo>
                    <a:lnTo>
                      <a:pt x="171" y="918"/>
                    </a:lnTo>
                    <a:lnTo>
                      <a:pt x="173" y="948"/>
                    </a:lnTo>
                    <a:lnTo>
                      <a:pt x="177" y="980"/>
                    </a:lnTo>
                    <a:lnTo>
                      <a:pt x="181" y="1012"/>
                    </a:lnTo>
                    <a:lnTo>
                      <a:pt x="188" y="1045"/>
                    </a:lnTo>
                    <a:lnTo>
                      <a:pt x="194" y="1078"/>
                    </a:lnTo>
                    <a:lnTo>
                      <a:pt x="204" y="1112"/>
                    </a:lnTo>
                    <a:lnTo>
                      <a:pt x="213" y="1146"/>
                    </a:lnTo>
                    <a:lnTo>
                      <a:pt x="225" y="1182"/>
                    </a:lnTo>
                    <a:lnTo>
                      <a:pt x="238" y="1218"/>
                    </a:lnTo>
                    <a:lnTo>
                      <a:pt x="251" y="1255"/>
                    </a:lnTo>
                    <a:lnTo>
                      <a:pt x="267" y="1292"/>
                    </a:lnTo>
                    <a:lnTo>
                      <a:pt x="284" y="1330"/>
                    </a:lnTo>
                    <a:lnTo>
                      <a:pt x="303" y="1368"/>
                    </a:lnTo>
                    <a:lnTo>
                      <a:pt x="322" y="1408"/>
                    </a:lnTo>
                    <a:lnTo>
                      <a:pt x="344" y="1449"/>
                    </a:lnTo>
                    <a:lnTo>
                      <a:pt x="366" y="1490"/>
                    </a:lnTo>
                    <a:lnTo>
                      <a:pt x="390" y="1532"/>
                    </a:lnTo>
                    <a:lnTo>
                      <a:pt x="416" y="1574"/>
                    </a:lnTo>
                    <a:lnTo>
                      <a:pt x="444" y="1618"/>
                    </a:lnTo>
                    <a:lnTo>
                      <a:pt x="473" y="1662"/>
                    </a:lnTo>
                    <a:lnTo>
                      <a:pt x="503" y="1706"/>
                    </a:lnTo>
                    <a:lnTo>
                      <a:pt x="536" y="1753"/>
                    </a:lnTo>
                    <a:lnTo>
                      <a:pt x="569" y="1799"/>
                    </a:lnTo>
                    <a:lnTo>
                      <a:pt x="605" y="1848"/>
                    </a:lnTo>
                    <a:lnTo>
                      <a:pt x="643" y="1895"/>
                    </a:lnTo>
                    <a:lnTo>
                      <a:pt x="682" y="1945"/>
                    </a:lnTo>
                    <a:lnTo>
                      <a:pt x="723" y="1996"/>
                    </a:lnTo>
                    <a:lnTo>
                      <a:pt x="763" y="1945"/>
                    </a:lnTo>
                    <a:lnTo>
                      <a:pt x="803" y="1895"/>
                    </a:lnTo>
                    <a:lnTo>
                      <a:pt x="840" y="1848"/>
                    </a:lnTo>
                    <a:lnTo>
                      <a:pt x="876" y="1799"/>
                    </a:lnTo>
                    <a:lnTo>
                      <a:pt x="910" y="1753"/>
                    </a:lnTo>
                    <a:lnTo>
                      <a:pt x="943" y="1706"/>
                    </a:lnTo>
                    <a:lnTo>
                      <a:pt x="973" y="1662"/>
                    </a:lnTo>
                    <a:lnTo>
                      <a:pt x="1003" y="1618"/>
                    </a:lnTo>
                    <a:lnTo>
                      <a:pt x="1030" y="1574"/>
                    </a:lnTo>
                    <a:lnTo>
                      <a:pt x="1055" y="1532"/>
                    </a:lnTo>
                    <a:lnTo>
                      <a:pt x="1080" y="1490"/>
                    </a:lnTo>
                    <a:lnTo>
                      <a:pt x="1103" y="1449"/>
                    </a:lnTo>
                    <a:lnTo>
                      <a:pt x="1124" y="1408"/>
                    </a:lnTo>
                    <a:lnTo>
                      <a:pt x="1144" y="1368"/>
                    </a:lnTo>
                    <a:lnTo>
                      <a:pt x="1162" y="1330"/>
                    </a:lnTo>
                    <a:lnTo>
                      <a:pt x="1179" y="1292"/>
                    </a:lnTo>
                    <a:lnTo>
                      <a:pt x="1195" y="1255"/>
                    </a:lnTo>
                    <a:lnTo>
                      <a:pt x="1208" y="1218"/>
                    </a:lnTo>
                    <a:lnTo>
                      <a:pt x="1222" y="1182"/>
                    </a:lnTo>
                    <a:lnTo>
                      <a:pt x="1232" y="1146"/>
                    </a:lnTo>
                    <a:lnTo>
                      <a:pt x="1243" y="1112"/>
                    </a:lnTo>
                    <a:lnTo>
                      <a:pt x="1251" y="1078"/>
                    </a:lnTo>
                    <a:lnTo>
                      <a:pt x="1259" y="1045"/>
                    </a:lnTo>
                    <a:lnTo>
                      <a:pt x="1265" y="1012"/>
                    </a:lnTo>
                    <a:lnTo>
                      <a:pt x="1269" y="980"/>
                    </a:lnTo>
                    <a:lnTo>
                      <a:pt x="1273" y="948"/>
                    </a:lnTo>
                    <a:lnTo>
                      <a:pt x="1276" y="918"/>
                    </a:lnTo>
                    <a:lnTo>
                      <a:pt x="1277" y="888"/>
                    </a:lnTo>
                    <a:lnTo>
                      <a:pt x="1277" y="859"/>
                    </a:lnTo>
                    <a:lnTo>
                      <a:pt x="1276" y="829"/>
                    </a:lnTo>
                    <a:lnTo>
                      <a:pt x="1273" y="800"/>
                    </a:lnTo>
                    <a:lnTo>
                      <a:pt x="1271" y="773"/>
                    </a:lnTo>
                    <a:lnTo>
                      <a:pt x="1399" y="1024"/>
                    </a:lnTo>
                    <a:lnTo>
                      <a:pt x="1411" y="988"/>
                    </a:lnTo>
                    <a:lnTo>
                      <a:pt x="1421" y="954"/>
                    </a:lnTo>
                    <a:lnTo>
                      <a:pt x="1429" y="918"/>
                    </a:lnTo>
                    <a:lnTo>
                      <a:pt x="1436" y="882"/>
                    </a:lnTo>
                    <a:lnTo>
                      <a:pt x="1440" y="848"/>
                    </a:lnTo>
                    <a:lnTo>
                      <a:pt x="1444" y="812"/>
                    </a:lnTo>
                    <a:lnTo>
                      <a:pt x="1445" y="778"/>
                    </a:lnTo>
                    <a:lnTo>
                      <a:pt x="1446" y="742"/>
                    </a:lnTo>
                    <a:lnTo>
                      <a:pt x="1445" y="708"/>
                    </a:lnTo>
                    <a:lnTo>
                      <a:pt x="1442" y="674"/>
                    </a:lnTo>
                    <a:lnTo>
                      <a:pt x="1440" y="638"/>
                    </a:lnTo>
                    <a:lnTo>
                      <a:pt x="1434" y="604"/>
                    </a:lnTo>
                    <a:lnTo>
                      <a:pt x="1429" y="569"/>
                    </a:lnTo>
                    <a:lnTo>
                      <a:pt x="1422" y="536"/>
                    </a:lnTo>
                    <a:lnTo>
                      <a:pt x="1414" y="502"/>
                    </a:lnTo>
                    <a:lnTo>
                      <a:pt x="1405" y="469"/>
                    </a:lnTo>
                    <a:lnTo>
                      <a:pt x="1395" y="436"/>
                    </a:lnTo>
                    <a:lnTo>
                      <a:pt x="1384" y="403"/>
                    </a:lnTo>
                    <a:lnTo>
                      <a:pt x="1372" y="371"/>
                    </a:lnTo>
                    <a:lnTo>
                      <a:pt x="1360" y="339"/>
                    </a:lnTo>
                    <a:lnTo>
                      <a:pt x="1347" y="308"/>
                    </a:lnTo>
                    <a:lnTo>
                      <a:pt x="1333" y="277"/>
                    </a:lnTo>
                    <a:lnTo>
                      <a:pt x="1318" y="247"/>
                    </a:lnTo>
                    <a:lnTo>
                      <a:pt x="1304" y="217"/>
                    </a:lnTo>
                    <a:lnTo>
                      <a:pt x="1272" y="159"/>
                    </a:lnTo>
                    <a:lnTo>
                      <a:pt x="1239" y="103"/>
                    </a:lnTo>
                    <a:lnTo>
                      <a:pt x="1205" y="50"/>
                    </a:lnTo>
                    <a:lnTo>
                      <a:pt x="1169" y="0"/>
                    </a:lnTo>
                    <a:lnTo>
                      <a:pt x="723" y="0"/>
                    </a:lnTo>
                  </a:path>
                </a:pathLst>
              </a:custGeom>
              <a:solidFill>
                <a:srgbClr val="5DD4FF"/>
              </a:solidFill>
              <a:ln w="9525">
                <a:noFill/>
                <a:round/>
              </a:ln>
            </p:spPr>
            <p:txBody>
              <a:bodyPr/>
              <a:lstStyle/>
              <a:p>
                <a:endParaRPr lang="zh-CN" altLang="en-US" sz="1800"/>
              </a:p>
            </p:txBody>
          </p:sp>
          <p:sp>
            <p:nvSpPr>
              <p:cNvPr id="6174" name="Freeform 24"/>
              <p:cNvSpPr/>
              <p:nvPr/>
            </p:nvSpPr>
            <p:spPr bwMode="auto">
              <a:xfrm>
                <a:off x="273667" y="0"/>
                <a:ext cx="272619" cy="762283"/>
              </a:xfrm>
              <a:custGeom>
                <a:avLst/>
                <a:gdLst>
                  <a:gd name="T0" fmla="*/ 2147483647 w 1042"/>
                  <a:gd name="T1" fmla="*/ 2147483647 h 2910"/>
                  <a:gd name="T2" fmla="*/ 2147483647 w 1042"/>
                  <a:gd name="T3" fmla="*/ 2147483647 h 2910"/>
                  <a:gd name="T4" fmla="*/ 2147483647 w 1042"/>
                  <a:gd name="T5" fmla="*/ 2147483647 h 2910"/>
                  <a:gd name="T6" fmla="*/ 2147483647 w 1042"/>
                  <a:gd name="T7" fmla="*/ 2147483647 h 2910"/>
                  <a:gd name="T8" fmla="*/ 2147483647 w 1042"/>
                  <a:gd name="T9" fmla="*/ 2147483647 h 2910"/>
                  <a:gd name="T10" fmla="*/ 2147483647 w 1042"/>
                  <a:gd name="T11" fmla="*/ 2147483647 h 2910"/>
                  <a:gd name="T12" fmla="*/ 2147483647 w 1042"/>
                  <a:gd name="T13" fmla="*/ 2147483647 h 2910"/>
                  <a:gd name="T14" fmla="*/ 2147483647 w 1042"/>
                  <a:gd name="T15" fmla="*/ 2147483647 h 2910"/>
                  <a:gd name="T16" fmla="*/ 2147483647 w 1042"/>
                  <a:gd name="T17" fmla="*/ 2147483647 h 2910"/>
                  <a:gd name="T18" fmla="*/ 2147483647 w 1042"/>
                  <a:gd name="T19" fmla="*/ 2147483647 h 2910"/>
                  <a:gd name="T20" fmla="*/ 2147483647 w 1042"/>
                  <a:gd name="T21" fmla="*/ 2147483647 h 2910"/>
                  <a:gd name="T22" fmla="*/ 2147483647 w 1042"/>
                  <a:gd name="T23" fmla="*/ 2147483647 h 2910"/>
                  <a:gd name="T24" fmla="*/ 2147483647 w 1042"/>
                  <a:gd name="T25" fmla="*/ 2147483647 h 2910"/>
                  <a:gd name="T26" fmla="*/ 2147483647 w 1042"/>
                  <a:gd name="T27" fmla="*/ 2147483647 h 2910"/>
                  <a:gd name="T28" fmla="*/ 2147483647 w 1042"/>
                  <a:gd name="T29" fmla="*/ 2147483647 h 2910"/>
                  <a:gd name="T30" fmla="*/ 2147483647 w 1042"/>
                  <a:gd name="T31" fmla="*/ 2147483647 h 2910"/>
                  <a:gd name="T32" fmla="*/ 2147483647 w 1042"/>
                  <a:gd name="T33" fmla="*/ 2147483647 h 2910"/>
                  <a:gd name="T34" fmla="*/ 2147483647 w 1042"/>
                  <a:gd name="T35" fmla="*/ 2147483647 h 2910"/>
                  <a:gd name="T36" fmla="*/ 2147483647 w 1042"/>
                  <a:gd name="T37" fmla="*/ 2147483647 h 2910"/>
                  <a:gd name="T38" fmla="*/ 2147483647 w 1042"/>
                  <a:gd name="T39" fmla="*/ 2147483647 h 2910"/>
                  <a:gd name="T40" fmla="*/ 2147483647 w 1042"/>
                  <a:gd name="T41" fmla="*/ 2147483647 h 2910"/>
                  <a:gd name="T42" fmla="*/ 2147483647 w 1042"/>
                  <a:gd name="T43" fmla="*/ 2147483647 h 2910"/>
                  <a:gd name="T44" fmla="*/ 2147483647 w 1042"/>
                  <a:gd name="T45" fmla="*/ 2147483647 h 2910"/>
                  <a:gd name="T46" fmla="*/ 2147483647 w 1042"/>
                  <a:gd name="T47" fmla="*/ 2147483647 h 2910"/>
                  <a:gd name="T48" fmla="*/ 2147483647 w 1042"/>
                  <a:gd name="T49" fmla="*/ 2147483647 h 2910"/>
                  <a:gd name="T50" fmla="*/ 2147483647 w 1042"/>
                  <a:gd name="T51" fmla="*/ 2147483647 h 2910"/>
                  <a:gd name="T52" fmla="*/ 2147483647 w 1042"/>
                  <a:gd name="T53" fmla="*/ 2147483647 h 2910"/>
                  <a:gd name="T54" fmla="*/ 2147483647 w 1042"/>
                  <a:gd name="T55" fmla="*/ 2147483647 h 2910"/>
                  <a:gd name="T56" fmla="*/ 2147483647 w 1042"/>
                  <a:gd name="T57" fmla="*/ 2147483647 h 2910"/>
                  <a:gd name="T58" fmla="*/ 2147483647 w 1042"/>
                  <a:gd name="T59" fmla="*/ 2147483647 h 2910"/>
                  <a:gd name="T60" fmla="*/ 2147483647 w 1042"/>
                  <a:gd name="T61" fmla="*/ 2147483647 h 2910"/>
                  <a:gd name="T62" fmla="*/ 2147483647 w 1042"/>
                  <a:gd name="T63" fmla="*/ 0 h 2910"/>
                  <a:gd name="T64" fmla="*/ 0 w 1042"/>
                  <a:gd name="T65" fmla="*/ 2147483647 h 291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42"/>
                  <a:gd name="T100" fmla="*/ 0 h 2910"/>
                  <a:gd name="T101" fmla="*/ 1042 w 1042"/>
                  <a:gd name="T102" fmla="*/ 2910 h 291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42" h="2910">
                    <a:moveTo>
                      <a:pt x="0" y="2910"/>
                    </a:moveTo>
                    <a:lnTo>
                      <a:pt x="58" y="2837"/>
                    </a:lnTo>
                    <a:lnTo>
                      <a:pt x="115" y="2764"/>
                    </a:lnTo>
                    <a:lnTo>
                      <a:pt x="169" y="2694"/>
                    </a:lnTo>
                    <a:lnTo>
                      <a:pt x="220" y="2624"/>
                    </a:lnTo>
                    <a:lnTo>
                      <a:pt x="269" y="2556"/>
                    </a:lnTo>
                    <a:lnTo>
                      <a:pt x="317" y="2490"/>
                    </a:lnTo>
                    <a:lnTo>
                      <a:pt x="360" y="2424"/>
                    </a:lnTo>
                    <a:lnTo>
                      <a:pt x="403" y="2359"/>
                    </a:lnTo>
                    <a:lnTo>
                      <a:pt x="442" y="2295"/>
                    </a:lnTo>
                    <a:lnTo>
                      <a:pt x="479" y="2233"/>
                    </a:lnTo>
                    <a:lnTo>
                      <a:pt x="515" y="2173"/>
                    </a:lnTo>
                    <a:lnTo>
                      <a:pt x="548" y="2112"/>
                    </a:lnTo>
                    <a:lnTo>
                      <a:pt x="578" y="2054"/>
                    </a:lnTo>
                    <a:lnTo>
                      <a:pt x="607" y="1996"/>
                    </a:lnTo>
                    <a:lnTo>
                      <a:pt x="634" y="1939"/>
                    </a:lnTo>
                    <a:lnTo>
                      <a:pt x="657" y="1883"/>
                    </a:lnTo>
                    <a:lnTo>
                      <a:pt x="680" y="1829"/>
                    </a:lnTo>
                    <a:lnTo>
                      <a:pt x="700" y="1776"/>
                    </a:lnTo>
                    <a:lnTo>
                      <a:pt x="718" y="1724"/>
                    </a:lnTo>
                    <a:lnTo>
                      <a:pt x="734" y="1672"/>
                    </a:lnTo>
                    <a:lnTo>
                      <a:pt x="749" y="1622"/>
                    </a:lnTo>
                    <a:lnTo>
                      <a:pt x="762" y="1572"/>
                    </a:lnTo>
                    <a:lnTo>
                      <a:pt x="772" y="1523"/>
                    </a:lnTo>
                    <a:lnTo>
                      <a:pt x="780" y="1475"/>
                    </a:lnTo>
                    <a:lnTo>
                      <a:pt x="788" y="1429"/>
                    </a:lnTo>
                    <a:lnTo>
                      <a:pt x="793" y="1383"/>
                    </a:lnTo>
                    <a:lnTo>
                      <a:pt x="796" y="1338"/>
                    </a:lnTo>
                    <a:lnTo>
                      <a:pt x="797" y="1294"/>
                    </a:lnTo>
                    <a:lnTo>
                      <a:pt x="797" y="1251"/>
                    </a:lnTo>
                    <a:lnTo>
                      <a:pt x="796" y="1209"/>
                    </a:lnTo>
                    <a:lnTo>
                      <a:pt x="793" y="1168"/>
                    </a:lnTo>
                    <a:lnTo>
                      <a:pt x="788" y="1127"/>
                    </a:lnTo>
                    <a:lnTo>
                      <a:pt x="974" y="1334"/>
                    </a:lnTo>
                    <a:lnTo>
                      <a:pt x="992" y="1284"/>
                    </a:lnTo>
                    <a:lnTo>
                      <a:pt x="1006" y="1234"/>
                    </a:lnTo>
                    <a:lnTo>
                      <a:pt x="1018" y="1185"/>
                    </a:lnTo>
                    <a:lnTo>
                      <a:pt x="1027" y="1136"/>
                    </a:lnTo>
                    <a:lnTo>
                      <a:pt x="1034" y="1088"/>
                    </a:lnTo>
                    <a:lnTo>
                      <a:pt x="1039" y="1041"/>
                    </a:lnTo>
                    <a:lnTo>
                      <a:pt x="1042" y="995"/>
                    </a:lnTo>
                    <a:lnTo>
                      <a:pt x="1042" y="950"/>
                    </a:lnTo>
                    <a:lnTo>
                      <a:pt x="1040" y="905"/>
                    </a:lnTo>
                    <a:lnTo>
                      <a:pt x="1038" y="860"/>
                    </a:lnTo>
                    <a:lnTo>
                      <a:pt x="1033" y="816"/>
                    </a:lnTo>
                    <a:lnTo>
                      <a:pt x="1026" y="773"/>
                    </a:lnTo>
                    <a:lnTo>
                      <a:pt x="1018" y="730"/>
                    </a:lnTo>
                    <a:lnTo>
                      <a:pt x="1007" y="688"/>
                    </a:lnTo>
                    <a:lnTo>
                      <a:pt x="996" y="646"/>
                    </a:lnTo>
                    <a:lnTo>
                      <a:pt x="984" y="605"/>
                    </a:lnTo>
                    <a:lnTo>
                      <a:pt x="969" y="564"/>
                    </a:lnTo>
                    <a:lnTo>
                      <a:pt x="953" y="524"/>
                    </a:lnTo>
                    <a:lnTo>
                      <a:pt x="936" y="485"/>
                    </a:lnTo>
                    <a:lnTo>
                      <a:pt x="919" y="445"/>
                    </a:lnTo>
                    <a:lnTo>
                      <a:pt x="899" y="406"/>
                    </a:lnTo>
                    <a:lnTo>
                      <a:pt x="879" y="367"/>
                    </a:lnTo>
                    <a:lnTo>
                      <a:pt x="858" y="329"/>
                    </a:lnTo>
                    <a:lnTo>
                      <a:pt x="837" y="292"/>
                    </a:lnTo>
                    <a:lnTo>
                      <a:pt x="815" y="254"/>
                    </a:lnTo>
                    <a:lnTo>
                      <a:pt x="791" y="217"/>
                    </a:lnTo>
                    <a:lnTo>
                      <a:pt x="767" y="180"/>
                    </a:lnTo>
                    <a:lnTo>
                      <a:pt x="743" y="144"/>
                    </a:lnTo>
                    <a:lnTo>
                      <a:pt x="693" y="71"/>
                    </a:lnTo>
                    <a:lnTo>
                      <a:pt x="643" y="0"/>
                    </a:lnTo>
                    <a:lnTo>
                      <a:pt x="21" y="0"/>
                    </a:lnTo>
                    <a:lnTo>
                      <a:pt x="0" y="2910"/>
                    </a:lnTo>
                  </a:path>
                </a:pathLst>
              </a:custGeom>
              <a:solidFill>
                <a:srgbClr val="BFBFBF"/>
              </a:solidFill>
              <a:ln w="9525">
                <a:noFill/>
                <a:round/>
              </a:ln>
            </p:spPr>
            <p:txBody>
              <a:bodyPr/>
              <a:lstStyle/>
              <a:p>
                <a:endParaRPr lang="zh-CN" altLang="en-US" sz="1800"/>
              </a:p>
            </p:txBody>
          </p:sp>
          <p:sp>
            <p:nvSpPr>
              <p:cNvPr id="6175" name="Freeform 25"/>
              <p:cNvSpPr/>
              <p:nvPr/>
            </p:nvSpPr>
            <p:spPr bwMode="auto">
              <a:xfrm>
                <a:off x="273667" y="0"/>
                <a:ext cx="188736" cy="522169"/>
              </a:xfrm>
              <a:custGeom>
                <a:avLst/>
                <a:gdLst>
                  <a:gd name="T0" fmla="*/ 2147483647 w 722"/>
                  <a:gd name="T1" fmla="*/ 2147483647 h 1994"/>
                  <a:gd name="T2" fmla="*/ 2147483647 w 722"/>
                  <a:gd name="T3" fmla="*/ 2147483647 h 1994"/>
                  <a:gd name="T4" fmla="*/ 2147483647 w 722"/>
                  <a:gd name="T5" fmla="*/ 2147483647 h 1994"/>
                  <a:gd name="T6" fmla="*/ 2147483647 w 722"/>
                  <a:gd name="T7" fmla="*/ 2147483647 h 1994"/>
                  <a:gd name="T8" fmla="*/ 2147483647 w 722"/>
                  <a:gd name="T9" fmla="*/ 2147483647 h 1994"/>
                  <a:gd name="T10" fmla="*/ 2147483647 w 722"/>
                  <a:gd name="T11" fmla="*/ 2147483647 h 1994"/>
                  <a:gd name="T12" fmla="*/ 2147483647 w 722"/>
                  <a:gd name="T13" fmla="*/ 2147483647 h 1994"/>
                  <a:gd name="T14" fmla="*/ 2147483647 w 722"/>
                  <a:gd name="T15" fmla="*/ 2147483647 h 1994"/>
                  <a:gd name="T16" fmla="*/ 2147483647 w 722"/>
                  <a:gd name="T17" fmla="*/ 2147483647 h 1994"/>
                  <a:gd name="T18" fmla="*/ 2147483647 w 722"/>
                  <a:gd name="T19" fmla="*/ 2147483647 h 1994"/>
                  <a:gd name="T20" fmla="*/ 2147483647 w 722"/>
                  <a:gd name="T21" fmla="*/ 2147483647 h 1994"/>
                  <a:gd name="T22" fmla="*/ 2147483647 w 722"/>
                  <a:gd name="T23" fmla="*/ 2147483647 h 1994"/>
                  <a:gd name="T24" fmla="*/ 2147483647 w 722"/>
                  <a:gd name="T25" fmla="*/ 2147483647 h 1994"/>
                  <a:gd name="T26" fmla="*/ 2147483647 w 722"/>
                  <a:gd name="T27" fmla="*/ 2147483647 h 1994"/>
                  <a:gd name="T28" fmla="*/ 2147483647 w 722"/>
                  <a:gd name="T29" fmla="*/ 2147483647 h 1994"/>
                  <a:gd name="T30" fmla="*/ 2147483647 w 722"/>
                  <a:gd name="T31" fmla="*/ 2147483647 h 1994"/>
                  <a:gd name="T32" fmla="*/ 2147483647 w 722"/>
                  <a:gd name="T33" fmla="*/ 2147483647 h 1994"/>
                  <a:gd name="T34" fmla="*/ 2147483647 w 722"/>
                  <a:gd name="T35" fmla="*/ 2147483647 h 1994"/>
                  <a:gd name="T36" fmla="*/ 2147483647 w 722"/>
                  <a:gd name="T37" fmla="*/ 2147483647 h 1994"/>
                  <a:gd name="T38" fmla="*/ 2147483647 w 722"/>
                  <a:gd name="T39" fmla="*/ 2147483647 h 1994"/>
                  <a:gd name="T40" fmla="*/ 2147483647 w 722"/>
                  <a:gd name="T41" fmla="*/ 2147483647 h 1994"/>
                  <a:gd name="T42" fmla="*/ 2147483647 w 722"/>
                  <a:gd name="T43" fmla="*/ 2147483647 h 1994"/>
                  <a:gd name="T44" fmla="*/ 2147483647 w 722"/>
                  <a:gd name="T45" fmla="*/ 2147483647 h 1994"/>
                  <a:gd name="T46" fmla="*/ 2147483647 w 722"/>
                  <a:gd name="T47" fmla="*/ 2147483647 h 1994"/>
                  <a:gd name="T48" fmla="*/ 2147483647 w 722"/>
                  <a:gd name="T49" fmla="*/ 2147483647 h 1994"/>
                  <a:gd name="T50" fmla="*/ 2147483647 w 722"/>
                  <a:gd name="T51" fmla="*/ 2147483647 h 1994"/>
                  <a:gd name="T52" fmla="*/ 2147483647 w 722"/>
                  <a:gd name="T53" fmla="*/ 2147483647 h 1994"/>
                  <a:gd name="T54" fmla="*/ 2147483647 w 722"/>
                  <a:gd name="T55" fmla="*/ 2147483647 h 1994"/>
                  <a:gd name="T56" fmla="*/ 2147483647 w 722"/>
                  <a:gd name="T57" fmla="*/ 2147483647 h 1994"/>
                  <a:gd name="T58" fmla="*/ 2147483647 w 722"/>
                  <a:gd name="T59" fmla="*/ 2147483647 h 1994"/>
                  <a:gd name="T60" fmla="*/ 2147483647 w 722"/>
                  <a:gd name="T61" fmla="*/ 0 h 1994"/>
                  <a:gd name="T62" fmla="*/ 0 w 722"/>
                  <a:gd name="T63" fmla="*/ 2147483647 h 199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22"/>
                  <a:gd name="T97" fmla="*/ 0 h 1994"/>
                  <a:gd name="T98" fmla="*/ 722 w 722"/>
                  <a:gd name="T99" fmla="*/ 1994 h 199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22" h="1994">
                    <a:moveTo>
                      <a:pt x="0" y="1994"/>
                    </a:moveTo>
                    <a:lnTo>
                      <a:pt x="41" y="1944"/>
                    </a:lnTo>
                    <a:lnTo>
                      <a:pt x="79" y="1895"/>
                    </a:lnTo>
                    <a:lnTo>
                      <a:pt x="117" y="1846"/>
                    </a:lnTo>
                    <a:lnTo>
                      <a:pt x="153" y="1799"/>
                    </a:lnTo>
                    <a:lnTo>
                      <a:pt x="186" y="1753"/>
                    </a:lnTo>
                    <a:lnTo>
                      <a:pt x="219" y="1706"/>
                    </a:lnTo>
                    <a:lnTo>
                      <a:pt x="249" y="1662"/>
                    </a:lnTo>
                    <a:lnTo>
                      <a:pt x="279" y="1618"/>
                    </a:lnTo>
                    <a:lnTo>
                      <a:pt x="306" y="1574"/>
                    </a:lnTo>
                    <a:lnTo>
                      <a:pt x="333" y="1531"/>
                    </a:lnTo>
                    <a:lnTo>
                      <a:pt x="356" y="1490"/>
                    </a:lnTo>
                    <a:lnTo>
                      <a:pt x="379" y="1449"/>
                    </a:lnTo>
                    <a:lnTo>
                      <a:pt x="400" y="1408"/>
                    </a:lnTo>
                    <a:lnTo>
                      <a:pt x="420" y="1368"/>
                    </a:lnTo>
                    <a:lnTo>
                      <a:pt x="438" y="1330"/>
                    </a:lnTo>
                    <a:lnTo>
                      <a:pt x="455" y="1292"/>
                    </a:lnTo>
                    <a:lnTo>
                      <a:pt x="471" y="1255"/>
                    </a:lnTo>
                    <a:lnTo>
                      <a:pt x="484" y="1218"/>
                    </a:lnTo>
                    <a:lnTo>
                      <a:pt x="498" y="1182"/>
                    </a:lnTo>
                    <a:lnTo>
                      <a:pt x="508" y="1146"/>
                    </a:lnTo>
                    <a:lnTo>
                      <a:pt x="519" y="1112"/>
                    </a:lnTo>
                    <a:lnTo>
                      <a:pt x="527" y="1078"/>
                    </a:lnTo>
                    <a:lnTo>
                      <a:pt x="535" y="1045"/>
                    </a:lnTo>
                    <a:lnTo>
                      <a:pt x="541" y="1012"/>
                    </a:lnTo>
                    <a:lnTo>
                      <a:pt x="545" y="980"/>
                    </a:lnTo>
                    <a:lnTo>
                      <a:pt x="549" y="948"/>
                    </a:lnTo>
                    <a:lnTo>
                      <a:pt x="552" y="918"/>
                    </a:lnTo>
                    <a:lnTo>
                      <a:pt x="553" y="888"/>
                    </a:lnTo>
                    <a:lnTo>
                      <a:pt x="553" y="859"/>
                    </a:lnTo>
                    <a:lnTo>
                      <a:pt x="552" y="829"/>
                    </a:lnTo>
                    <a:lnTo>
                      <a:pt x="549" y="800"/>
                    </a:lnTo>
                    <a:lnTo>
                      <a:pt x="547" y="773"/>
                    </a:lnTo>
                    <a:lnTo>
                      <a:pt x="675" y="1024"/>
                    </a:lnTo>
                    <a:lnTo>
                      <a:pt x="687" y="988"/>
                    </a:lnTo>
                    <a:lnTo>
                      <a:pt x="697" y="954"/>
                    </a:lnTo>
                    <a:lnTo>
                      <a:pt x="705" y="918"/>
                    </a:lnTo>
                    <a:lnTo>
                      <a:pt x="712" y="882"/>
                    </a:lnTo>
                    <a:lnTo>
                      <a:pt x="716" y="848"/>
                    </a:lnTo>
                    <a:lnTo>
                      <a:pt x="720" y="812"/>
                    </a:lnTo>
                    <a:lnTo>
                      <a:pt x="721" y="778"/>
                    </a:lnTo>
                    <a:lnTo>
                      <a:pt x="722" y="742"/>
                    </a:lnTo>
                    <a:lnTo>
                      <a:pt x="721" y="708"/>
                    </a:lnTo>
                    <a:lnTo>
                      <a:pt x="718" y="674"/>
                    </a:lnTo>
                    <a:lnTo>
                      <a:pt x="716" y="638"/>
                    </a:lnTo>
                    <a:lnTo>
                      <a:pt x="710" y="604"/>
                    </a:lnTo>
                    <a:lnTo>
                      <a:pt x="705" y="569"/>
                    </a:lnTo>
                    <a:lnTo>
                      <a:pt x="698" y="536"/>
                    </a:lnTo>
                    <a:lnTo>
                      <a:pt x="690" y="502"/>
                    </a:lnTo>
                    <a:lnTo>
                      <a:pt x="681" y="469"/>
                    </a:lnTo>
                    <a:lnTo>
                      <a:pt x="671" y="436"/>
                    </a:lnTo>
                    <a:lnTo>
                      <a:pt x="660" y="403"/>
                    </a:lnTo>
                    <a:lnTo>
                      <a:pt x="648" y="371"/>
                    </a:lnTo>
                    <a:lnTo>
                      <a:pt x="636" y="339"/>
                    </a:lnTo>
                    <a:lnTo>
                      <a:pt x="623" y="308"/>
                    </a:lnTo>
                    <a:lnTo>
                      <a:pt x="609" y="277"/>
                    </a:lnTo>
                    <a:lnTo>
                      <a:pt x="594" y="247"/>
                    </a:lnTo>
                    <a:lnTo>
                      <a:pt x="580" y="217"/>
                    </a:lnTo>
                    <a:lnTo>
                      <a:pt x="548" y="159"/>
                    </a:lnTo>
                    <a:lnTo>
                      <a:pt x="515" y="103"/>
                    </a:lnTo>
                    <a:lnTo>
                      <a:pt x="481" y="50"/>
                    </a:lnTo>
                    <a:lnTo>
                      <a:pt x="445" y="0"/>
                    </a:lnTo>
                    <a:lnTo>
                      <a:pt x="21" y="0"/>
                    </a:lnTo>
                    <a:lnTo>
                      <a:pt x="0" y="1994"/>
                    </a:lnTo>
                    <a:close/>
                  </a:path>
                </a:pathLst>
              </a:custGeom>
              <a:solidFill>
                <a:srgbClr val="0084B4"/>
              </a:solidFill>
              <a:ln w="9525">
                <a:noFill/>
                <a:round/>
              </a:ln>
            </p:spPr>
            <p:txBody>
              <a:bodyPr/>
              <a:lstStyle/>
              <a:p>
                <a:endParaRPr lang="zh-CN" altLang="en-US" sz="1800"/>
              </a:p>
            </p:txBody>
          </p:sp>
        </p:grpSp>
        <p:grpSp>
          <p:nvGrpSpPr>
            <p:cNvPr id="4" name="Group 132"/>
            <p:cNvGrpSpPr/>
            <p:nvPr/>
          </p:nvGrpSpPr>
          <p:grpSpPr bwMode="auto">
            <a:xfrm>
              <a:off x="0" y="0"/>
              <a:ext cx="1041400" cy="1177749"/>
              <a:chOff x="0" y="0"/>
              <a:chExt cx="1041400" cy="1177749"/>
            </a:xfrm>
          </p:grpSpPr>
          <p:sp>
            <p:nvSpPr>
              <p:cNvPr id="6156" name="Freeform 10"/>
              <p:cNvSpPr/>
              <p:nvPr/>
            </p:nvSpPr>
            <p:spPr bwMode="auto">
              <a:xfrm>
                <a:off x="520700" y="0"/>
                <a:ext cx="336652" cy="1067759"/>
              </a:xfrm>
              <a:custGeom>
                <a:avLst/>
                <a:gdLst>
                  <a:gd name="T0" fmla="*/ 2147483647 w 5096"/>
                  <a:gd name="T1" fmla="*/ 2147483647 h 16159"/>
                  <a:gd name="T2" fmla="*/ 2147483647 w 5096"/>
                  <a:gd name="T3" fmla="*/ 2147483647 h 16159"/>
                  <a:gd name="T4" fmla="*/ 2147483647 w 5096"/>
                  <a:gd name="T5" fmla="*/ 2147483647 h 16159"/>
                  <a:gd name="T6" fmla="*/ 2147483647 w 5096"/>
                  <a:gd name="T7" fmla="*/ 2147483647 h 16159"/>
                  <a:gd name="T8" fmla="*/ 2147483647 w 5096"/>
                  <a:gd name="T9" fmla="*/ 2147483647 h 16159"/>
                  <a:gd name="T10" fmla="*/ 2147483647 w 5096"/>
                  <a:gd name="T11" fmla="*/ 2147483647 h 16159"/>
                  <a:gd name="T12" fmla="*/ 2147483647 w 5096"/>
                  <a:gd name="T13" fmla="*/ 2147483647 h 16159"/>
                  <a:gd name="T14" fmla="*/ 2147483647 w 5096"/>
                  <a:gd name="T15" fmla="*/ 2147483647 h 16159"/>
                  <a:gd name="T16" fmla="*/ 2147483647 w 5096"/>
                  <a:gd name="T17" fmla="*/ 2147483647 h 16159"/>
                  <a:gd name="T18" fmla="*/ 2147483647 w 5096"/>
                  <a:gd name="T19" fmla="*/ 2147483647 h 16159"/>
                  <a:gd name="T20" fmla="*/ 2147483647 w 5096"/>
                  <a:gd name="T21" fmla="*/ 2147483647 h 16159"/>
                  <a:gd name="T22" fmla="*/ 2147483647 w 5096"/>
                  <a:gd name="T23" fmla="*/ 2147483647 h 16159"/>
                  <a:gd name="T24" fmla="*/ 2147483647 w 5096"/>
                  <a:gd name="T25" fmla="*/ 2147483647 h 16159"/>
                  <a:gd name="T26" fmla="*/ 2147483647 w 5096"/>
                  <a:gd name="T27" fmla="*/ 2147483647 h 16159"/>
                  <a:gd name="T28" fmla="*/ 2147483647 w 5096"/>
                  <a:gd name="T29" fmla="*/ 2147483647 h 16159"/>
                  <a:gd name="T30" fmla="*/ 2147483647 w 5096"/>
                  <a:gd name="T31" fmla="*/ 2147483647 h 16159"/>
                  <a:gd name="T32" fmla="*/ 2147483647 w 5096"/>
                  <a:gd name="T33" fmla="*/ 2147483647 h 16159"/>
                  <a:gd name="T34" fmla="*/ 2147483647 w 5096"/>
                  <a:gd name="T35" fmla="*/ 2147483647 h 16159"/>
                  <a:gd name="T36" fmla="*/ 2147483647 w 5096"/>
                  <a:gd name="T37" fmla="*/ 2147483647 h 16159"/>
                  <a:gd name="T38" fmla="*/ 2147483647 w 5096"/>
                  <a:gd name="T39" fmla="*/ 2147483647 h 16159"/>
                  <a:gd name="T40" fmla="*/ 2147483647 w 5096"/>
                  <a:gd name="T41" fmla="*/ 2147483647 h 16159"/>
                  <a:gd name="T42" fmla="*/ 2147483647 w 5096"/>
                  <a:gd name="T43" fmla="*/ 2147483647 h 16159"/>
                  <a:gd name="T44" fmla="*/ 2147483647 w 5096"/>
                  <a:gd name="T45" fmla="*/ 2147483647 h 16159"/>
                  <a:gd name="T46" fmla="*/ 2147483647 w 5096"/>
                  <a:gd name="T47" fmla="*/ 2147483647 h 16159"/>
                  <a:gd name="T48" fmla="*/ 2147483647 w 5096"/>
                  <a:gd name="T49" fmla="*/ 2147483647 h 16159"/>
                  <a:gd name="T50" fmla="*/ 2147483647 w 5096"/>
                  <a:gd name="T51" fmla="*/ 2147483647 h 16159"/>
                  <a:gd name="T52" fmla="*/ 2147483647 w 5096"/>
                  <a:gd name="T53" fmla="*/ 2147483647 h 16159"/>
                  <a:gd name="T54" fmla="*/ 2147483647 w 5096"/>
                  <a:gd name="T55" fmla="*/ 2147483647 h 16159"/>
                  <a:gd name="T56" fmla="*/ 2147483647 w 5096"/>
                  <a:gd name="T57" fmla="*/ 2147483647 h 16159"/>
                  <a:gd name="T58" fmla="*/ 2147483647 w 5096"/>
                  <a:gd name="T59" fmla="*/ 2147483647 h 16159"/>
                  <a:gd name="T60" fmla="*/ 2147483647 w 5096"/>
                  <a:gd name="T61" fmla="*/ 2147483647 h 16159"/>
                  <a:gd name="T62" fmla="*/ 990334411 w 5096"/>
                  <a:gd name="T63" fmla="*/ 2147483647 h 16159"/>
                  <a:gd name="T64" fmla="*/ 0 w 5096"/>
                  <a:gd name="T65" fmla="*/ 0 h 1615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096"/>
                  <a:gd name="T100" fmla="*/ 0 h 16159"/>
                  <a:gd name="T101" fmla="*/ 5096 w 5096"/>
                  <a:gd name="T102" fmla="*/ 16159 h 1615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096" h="16159">
                    <a:moveTo>
                      <a:pt x="0" y="0"/>
                    </a:moveTo>
                    <a:lnTo>
                      <a:pt x="282" y="238"/>
                    </a:lnTo>
                    <a:lnTo>
                      <a:pt x="559" y="490"/>
                    </a:lnTo>
                    <a:lnTo>
                      <a:pt x="831" y="758"/>
                    </a:lnTo>
                    <a:lnTo>
                      <a:pt x="1096" y="1040"/>
                    </a:lnTo>
                    <a:lnTo>
                      <a:pt x="1354" y="1337"/>
                    </a:lnTo>
                    <a:lnTo>
                      <a:pt x="1605" y="1650"/>
                    </a:lnTo>
                    <a:lnTo>
                      <a:pt x="1850" y="1978"/>
                    </a:lnTo>
                    <a:lnTo>
                      <a:pt x="2086" y="2320"/>
                    </a:lnTo>
                    <a:lnTo>
                      <a:pt x="2315" y="2677"/>
                    </a:lnTo>
                    <a:lnTo>
                      <a:pt x="2538" y="3050"/>
                    </a:lnTo>
                    <a:lnTo>
                      <a:pt x="2752" y="3437"/>
                    </a:lnTo>
                    <a:lnTo>
                      <a:pt x="2959" y="3839"/>
                    </a:lnTo>
                    <a:lnTo>
                      <a:pt x="3157" y="4257"/>
                    </a:lnTo>
                    <a:lnTo>
                      <a:pt x="3347" y="4690"/>
                    </a:lnTo>
                    <a:lnTo>
                      <a:pt x="3528" y="5137"/>
                    </a:lnTo>
                    <a:lnTo>
                      <a:pt x="3700" y="5598"/>
                    </a:lnTo>
                    <a:lnTo>
                      <a:pt x="3863" y="6075"/>
                    </a:lnTo>
                    <a:lnTo>
                      <a:pt x="4017" y="6567"/>
                    </a:lnTo>
                    <a:lnTo>
                      <a:pt x="4162" y="7074"/>
                    </a:lnTo>
                    <a:lnTo>
                      <a:pt x="4297" y="7596"/>
                    </a:lnTo>
                    <a:lnTo>
                      <a:pt x="4422" y="8132"/>
                    </a:lnTo>
                    <a:lnTo>
                      <a:pt x="4538" y="8684"/>
                    </a:lnTo>
                    <a:lnTo>
                      <a:pt x="4643" y="9251"/>
                    </a:lnTo>
                    <a:lnTo>
                      <a:pt x="4738" y="9832"/>
                    </a:lnTo>
                    <a:lnTo>
                      <a:pt x="4821" y="10428"/>
                    </a:lnTo>
                    <a:lnTo>
                      <a:pt x="4895" y="11040"/>
                    </a:lnTo>
                    <a:lnTo>
                      <a:pt x="4957" y="11665"/>
                    </a:lnTo>
                    <a:lnTo>
                      <a:pt x="5008" y="12306"/>
                    </a:lnTo>
                    <a:lnTo>
                      <a:pt x="5048" y="12961"/>
                    </a:lnTo>
                    <a:lnTo>
                      <a:pt x="5076" y="13632"/>
                    </a:lnTo>
                    <a:lnTo>
                      <a:pt x="5092" y="14318"/>
                    </a:lnTo>
                    <a:lnTo>
                      <a:pt x="5096" y="15019"/>
                    </a:lnTo>
                    <a:lnTo>
                      <a:pt x="5083" y="15116"/>
                    </a:lnTo>
                    <a:lnTo>
                      <a:pt x="5044" y="15207"/>
                    </a:lnTo>
                    <a:lnTo>
                      <a:pt x="4980" y="15293"/>
                    </a:lnTo>
                    <a:lnTo>
                      <a:pt x="4894" y="15375"/>
                    </a:lnTo>
                    <a:lnTo>
                      <a:pt x="4788" y="15451"/>
                    </a:lnTo>
                    <a:lnTo>
                      <a:pt x="4662" y="15523"/>
                    </a:lnTo>
                    <a:lnTo>
                      <a:pt x="4519" y="15588"/>
                    </a:lnTo>
                    <a:lnTo>
                      <a:pt x="4359" y="15650"/>
                    </a:lnTo>
                    <a:lnTo>
                      <a:pt x="4186" y="15707"/>
                    </a:lnTo>
                    <a:lnTo>
                      <a:pt x="4000" y="15759"/>
                    </a:lnTo>
                    <a:lnTo>
                      <a:pt x="3802" y="15809"/>
                    </a:lnTo>
                    <a:lnTo>
                      <a:pt x="3596" y="15853"/>
                    </a:lnTo>
                    <a:lnTo>
                      <a:pt x="3381" y="15895"/>
                    </a:lnTo>
                    <a:lnTo>
                      <a:pt x="3161" y="15931"/>
                    </a:lnTo>
                    <a:lnTo>
                      <a:pt x="2937" y="15965"/>
                    </a:lnTo>
                    <a:lnTo>
                      <a:pt x="2709" y="15995"/>
                    </a:lnTo>
                    <a:lnTo>
                      <a:pt x="2480" y="16022"/>
                    </a:lnTo>
                    <a:lnTo>
                      <a:pt x="2251" y="16047"/>
                    </a:lnTo>
                    <a:lnTo>
                      <a:pt x="2024" y="16068"/>
                    </a:lnTo>
                    <a:lnTo>
                      <a:pt x="1800" y="16087"/>
                    </a:lnTo>
                    <a:lnTo>
                      <a:pt x="1583" y="16102"/>
                    </a:lnTo>
                    <a:lnTo>
                      <a:pt x="1371" y="16116"/>
                    </a:lnTo>
                    <a:lnTo>
                      <a:pt x="1169" y="16128"/>
                    </a:lnTo>
                    <a:lnTo>
                      <a:pt x="977" y="16137"/>
                    </a:lnTo>
                    <a:lnTo>
                      <a:pt x="796" y="16145"/>
                    </a:lnTo>
                    <a:lnTo>
                      <a:pt x="630" y="16150"/>
                    </a:lnTo>
                    <a:lnTo>
                      <a:pt x="478" y="16155"/>
                    </a:lnTo>
                    <a:lnTo>
                      <a:pt x="341" y="16157"/>
                    </a:lnTo>
                    <a:lnTo>
                      <a:pt x="224" y="16159"/>
                    </a:lnTo>
                    <a:lnTo>
                      <a:pt x="127" y="16159"/>
                    </a:lnTo>
                    <a:lnTo>
                      <a:pt x="52" y="16159"/>
                    </a:lnTo>
                    <a:lnTo>
                      <a:pt x="0" y="16158"/>
                    </a:lnTo>
                    <a:lnTo>
                      <a:pt x="0" y="0"/>
                    </a:lnTo>
                  </a:path>
                </a:pathLst>
              </a:custGeom>
              <a:solidFill>
                <a:srgbClr val="D9D9D9"/>
              </a:solidFill>
              <a:ln w="9525">
                <a:noFill/>
                <a:round/>
              </a:ln>
            </p:spPr>
            <p:txBody>
              <a:bodyPr/>
              <a:lstStyle/>
              <a:p>
                <a:endParaRPr lang="zh-CN" altLang="en-US" sz="1800"/>
              </a:p>
            </p:txBody>
          </p:sp>
          <p:sp>
            <p:nvSpPr>
              <p:cNvPr id="6157" name="Freeform 11"/>
              <p:cNvSpPr/>
              <p:nvPr/>
            </p:nvSpPr>
            <p:spPr bwMode="auto">
              <a:xfrm>
                <a:off x="184048" y="0"/>
                <a:ext cx="336652" cy="1067759"/>
              </a:xfrm>
              <a:custGeom>
                <a:avLst/>
                <a:gdLst>
                  <a:gd name="T0" fmla="*/ 2147483647 w 5098"/>
                  <a:gd name="T1" fmla="*/ 2147483647 h 16159"/>
                  <a:gd name="T2" fmla="*/ 2147483647 w 5098"/>
                  <a:gd name="T3" fmla="*/ 2147483647 h 16159"/>
                  <a:gd name="T4" fmla="*/ 2147483647 w 5098"/>
                  <a:gd name="T5" fmla="*/ 2147483647 h 16159"/>
                  <a:gd name="T6" fmla="*/ 2147483647 w 5098"/>
                  <a:gd name="T7" fmla="*/ 2147483647 h 16159"/>
                  <a:gd name="T8" fmla="*/ 2147483647 w 5098"/>
                  <a:gd name="T9" fmla="*/ 2147483647 h 16159"/>
                  <a:gd name="T10" fmla="*/ 2147483647 w 5098"/>
                  <a:gd name="T11" fmla="*/ 2147483647 h 16159"/>
                  <a:gd name="T12" fmla="*/ 2147483647 w 5098"/>
                  <a:gd name="T13" fmla="*/ 2147483647 h 16159"/>
                  <a:gd name="T14" fmla="*/ 2147483647 w 5098"/>
                  <a:gd name="T15" fmla="*/ 2147483647 h 16159"/>
                  <a:gd name="T16" fmla="*/ 2147483647 w 5098"/>
                  <a:gd name="T17" fmla="*/ 2147483647 h 16159"/>
                  <a:gd name="T18" fmla="*/ 2147483647 w 5098"/>
                  <a:gd name="T19" fmla="*/ 2147483647 h 16159"/>
                  <a:gd name="T20" fmla="*/ 2147483647 w 5098"/>
                  <a:gd name="T21" fmla="*/ 2147483647 h 16159"/>
                  <a:gd name="T22" fmla="*/ 2147483647 w 5098"/>
                  <a:gd name="T23" fmla="*/ 2147483647 h 16159"/>
                  <a:gd name="T24" fmla="*/ 2147483647 w 5098"/>
                  <a:gd name="T25" fmla="*/ 2147483647 h 16159"/>
                  <a:gd name="T26" fmla="*/ 2147483647 w 5098"/>
                  <a:gd name="T27" fmla="*/ 2147483647 h 16159"/>
                  <a:gd name="T28" fmla="*/ 912855916 w 5098"/>
                  <a:gd name="T29" fmla="*/ 2147483647 h 16159"/>
                  <a:gd name="T30" fmla="*/ 76025574 w 5098"/>
                  <a:gd name="T31" fmla="*/ 2147483647 h 16159"/>
                  <a:gd name="T32" fmla="*/ 247076521 w 5098"/>
                  <a:gd name="T33" fmla="*/ 2147483647 h 16159"/>
                  <a:gd name="T34" fmla="*/ 2147483647 w 5098"/>
                  <a:gd name="T35" fmla="*/ 2147483647 h 16159"/>
                  <a:gd name="T36" fmla="*/ 2147483647 w 5098"/>
                  <a:gd name="T37" fmla="*/ 2147483647 h 16159"/>
                  <a:gd name="T38" fmla="*/ 2147483647 w 5098"/>
                  <a:gd name="T39" fmla="*/ 2147483647 h 16159"/>
                  <a:gd name="T40" fmla="*/ 2147483647 w 5098"/>
                  <a:gd name="T41" fmla="*/ 2147483647 h 16159"/>
                  <a:gd name="T42" fmla="*/ 2147483647 w 5098"/>
                  <a:gd name="T43" fmla="*/ 2147483647 h 16159"/>
                  <a:gd name="T44" fmla="*/ 2147483647 w 5098"/>
                  <a:gd name="T45" fmla="*/ 2147483647 h 16159"/>
                  <a:gd name="T46" fmla="*/ 2147483647 w 5098"/>
                  <a:gd name="T47" fmla="*/ 2147483647 h 16159"/>
                  <a:gd name="T48" fmla="*/ 2147483647 w 5098"/>
                  <a:gd name="T49" fmla="*/ 2147483647 h 16159"/>
                  <a:gd name="T50" fmla="*/ 2147483647 w 5098"/>
                  <a:gd name="T51" fmla="*/ 2147483647 h 16159"/>
                  <a:gd name="T52" fmla="*/ 2147483647 w 5098"/>
                  <a:gd name="T53" fmla="*/ 2147483647 h 16159"/>
                  <a:gd name="T54" fmla="*/ 2147483647 w 5098"/>
                  <a:gd name="T55" fmla="*/ 2147483647 h 16159"/>
                  <a:gd name="T56" fmla="*/ 2147483647 w 5098"/>
                  <a:gd name="T57" fmla="*/ 2147483647 h 16159"/>
                  <a:gd name="T58" fmla="*/ 2147483647 w 5098"/>
                  <a:gd name="T59" fmla="*/ 2147483647 h 16159"/>
                  <a:gd name="T60" fmla="*/ 2147483647 w 5098"/>
                  <a:gd name="T61" fmla="*/ 2147483647 h 16159"/>
                  <a:gd name="T62" fmla="*/ 2147483647 w 5098"/>
                  <a:gd name="T63" fmla="*/ 2147483647 h 16159"/>
                  <a:gd name="T64" fmla="*/ 2147483647 w 5098"/>
                  <a:gd name="T65" fmla="*/ 0 h 1615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098"/>
                  <a:gd name="T100" fmla="*/ 0 h 16159"/>
                  <a:gd name="T101" fmla="*/ 5098 w 5098"/>
                  <a:gd name="T102" fmla="*/ 16159 h 1615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098" h="16159">
                    <a:moveTo>
                      <a:pt x="5098" y="0"/>
                    </a:moveTo>
                    <a:lnTo>
                      <a:pt x="4814" y="238"/>
                    </a:lnTo>
                    <a:lnTo>
                      <a:pt x="4537" y="490"/>
                    </a:lnTo>
                    <a:lnTo>
                      <a:pt x="4265" y="758"/>
                    </a:lnTo>
                    <a:lnTo>
                      <a:pt x="4000" y="1040"/>
                    </a:lnTo>
                    <a:lnTo>
                      <a:pt x="3742" y="1337"/>
                    </a:lnTo>
                    <a:lnTo>
                      <a:pt x="3491" y="1650"/>
                    </a:lnTo>
                    <a:lnTo>
                      <a:pt x="3246" y="1978"/>
                    </a:lnTo>
                    <a:lnTo>
                      <a:pt x="3010" y="2320"/>
                    </a:lnTo>
                    <a:lnTo>
                      <a:pt x="2781" y="2677"/>
                    </a:lnTo>
                    <a:lnTo>
                      <a:pt x="2558" y="3050"/>
                    </a:lnTo>
                    <a:lnTo>
                      <a:pt x="2344" y="3437"/>
                    </a:lnTo>
                    <a:lnTo>
                      <a:pt x="2137" y="3839"/>
                    </a:lnTo>
                    <a:lnTo>
                      <a:pt x="1939" y="4257"/>
                    </a:lnTo>
                    <a:lnTo>
                      <a:pt x="1749" y="4690"/>
                    </a:lnTo>
                    <a:lnTo>
                      <a:pt x="1568" y="5137"/>
                    </a:lnTo>
                    <a:lnTo>
                      <a:pt x="1396" y="5598"/>
                    </a:lnTo>
                    <a:lnTo>
                      <a:pt x="1233" y="6075"/>
                    </a:lnTo>
                    <a:lnTo>
                      <a:pt x="1079" y="6567"/>
                    </a:lnTo>
                    <a:lnTo>
                      <a:pt x="934" y="7074"/>
                    </a:lnTo>
                    <a:lnTo>
                      <a:pt x="799" y="7596"/>
                    </a:lnTo>
                    <a:lnTo>
                      <a:pt x="674" y="8132"/>
                    </a:lnTo>
                    <a:lnTo>
                      <a:pt x="558" y="8684"/>
                    </a:lnTo>
                    <a:lnTo>
                      <a:pt x="453" y="9251"/>
                    </a:lnTo>
                    <a:lnTo>
                      <a:pt x="358" y="9832"/>
                    </a:lnTo>
                    <a:lnTo>
                      <a:pt x="275" y="10428"/>
                    </a:lnTo>
                    <a:lnTo>
                      <a:pt x="201" y="11040"/>
                    </a:lnTo>
                    <a:lnTo>
                      <a:pt x="139" y="11665"/>
                    </a:lnTo>
                    <a:lnTo>
                      <a:pt x="88" y="12306"/>
                    </a:lnTo>
                    <a:lnTo>
                      <a:pt x="48" y="12961"/>
                    </a:lnTo>
                    <a:lnTo>
                      <a:pt x="20" y="13632"/>
                    </a:lnTo>
                    <a:lnTo>
                      <a:pt x="4" y="14318"/>
                    </a:lnTo>
                    <a:lnTo>
                      <a:pt x="0" y="15019"/>
                    </a:lnTo>
                    <a:lnTo>
                      <a:pt x="13" y="15116"/>
                    </a:lnTo>
                    <a:lnTo>
                      <a:pt x="52" y="15207"/>
                    </a:lnTo>
                    <a:lnTo>
                      <a:pt x="116" y="15293"/>
                    </a:lnTo>
                    <a:lnTo>
                      <a:pt x="202" y="15375"/>
                    </a:lnTo>
                    <a:lnTo>
                      <a:pt x="308" y="15451"/>
                    </a:lnTo>
                    <a:lnTo>
                      <a:pt x="434" y="15523"/>
                    </a:lnTo>
                    <a:lnTo>
                      <a:pt x="577" y="15588"/>
                    </a:lnTo>
                    <a:lnTo>
                      <a:pt x="737" y="15650"/>
                    </a:lnTo>
                    <a:lnTo>
                      <a:pt x="910" y="15707"/>
                    </a:lnTo>
                    <a:lnTo>
                      <a:pt x="1096" y="15759"/>
                    </a:lnTo>
                    <a:lnTo>
                      <a:pt x="1294" y="15809"/>
                    </a:lnTo>
                    <a:lnTo>
                      <a:pt x="1500" y="15853"/>
                    </a:lnTo>
                    <a:lnTo>
                      <a:pt x="1715" y="15895"/>
                    </a:lnTo>
                    <a:lnTo>
                      <a:pt x="1935" y="15931"/>
                    </a:lnTo>
                    <a:lnTo>
                      <a:pt x="2159" y="15965"/>
                    </a:lnTo>
                    <a:lnTo>
                      <a:pt x="2387" y="15995"/>
                    </a:lnTo>
                    <a:lnTo>
                      <a:pt x="2616" y="16022"/>
                    </a:lnTo>
                    <a:lnTo>
                      <a:pt x="2845" y="16047"/>
                    </a:lnTo>
                    <a:lnTo>
                      <a:pt x="3072" y="16068"/>
                    </a:lnTo>
                    <a:lnTo>
                      <a:pt x="3296" y="16087"/>
                    </a:lnTo>
                    <a:lnTo>
                      <a:pt x="3513" y="16102"/>
                    </a:lnTo>
                    <a:lnTo>
                      <a:pt x="3725" y="16116"/>
                    </a:lnTo>
                    <a:lnTo>
                      <a:pt x="3927" y="16128"/>
                    </a:lnTo>
                    <a:lnTo>
                      <a:pt x="4119" y="16137"/>
                    </a:lnTo>
                    <a:lnTo>
                      <a:pt x="4300" y="16145"/>
                    </a:lnTo>
                    <a:lnTo>
                      <a:pt x="4466" y="16150"/>
                    </a:lnTo>
                    <a:lnTo>
                      <a:pt x="4618" y="16155"/>
                    </a:lnTo>
                    <a:lnTo>
                      <a:pt x="4755" y="16157"/>
                    </a:lnTo>
                    <a:lnTo>
                      <a:pt x="4872" y="16159"/>
                    </a:lnTo>
                    <a:lnTo>
                      <a:pt x="4969" y="16159"/>
                    </a:lnTo>
                    <a:lnTo>
                      <a:pt x="5044" y="16159"/>
                    </a:lnTo>
                    <a:lnTo>
                      <a:pt x="5098" y="16158"/>
                    </a:lnTo>
                    <a:lnTo>
                      <a:pt x="5098" y="0"/>
                    </a:lnTo>
                  </a:path>
                </a:pathLst>
              </a:custGeom>
              <a:solidFill>
                <a:srgbClr val="F2F2F2"/>
              </a:solidFill>
              <a:ln w="9525">
                <a:noFill/>
                <a:round/>
              </a:ln>
            </p:spPr>
            <p:txBody>
              <a:bodyPr/>
              <a:lstStyle/>
              <a:p>
                <a:endParaRPr lang="zh-CN" altLang="en-US" sz="1800"/>
              </a:p>
            </p:txBody>
          </p:sp>
          <p:sp>
            <p:nvSpPr>
              <p:cNvPr id="6158" name="Freeform 5"/>
              <p:cNvSpPr/>
              <p:nvPr/>
            </p:nvSpPr>
            <p:spPr bwMode="auto">
              <a:xfrm>
                <a:off x="332027" y="195609"/>
                <a:ext cx="377346" cy="78614"/>
              </a:xfrm>
              <a:custGeom>
                <a:avLst/>
                <a:gdLst>
                  <a:gd name="T0" fmla="*/ 2147483647 w 5714"/>
                  <a:gd name="T1" fmla="*/ 2147483647 h 1188"/>
                  <a:gd name="T2" fmla="*/ 2147483647 w 5714"/>
                  <a:gd name="T3" fmla="*/ 2147483647 h 1188"/>
                  <a:gd name="T4" fmla="*/ 2147483647 w 5714"/>
                  <a:gd name="T5" fmla="*/ 2147483647 h 1188"/>
                  <a:gd name="T6" fmla="*/ 2147483647 w 5714"/>
                  <a:gd name="T7" fmla="*/ 2147483647 h 1188"/>
                  <a:gd name="T8" fmla="*/ 2147483647 w 5714"/>
                  <a:gd name="T9" fmla="*/ 2147483647 h 1188"/>
                  <a:gd name="T10" fmla="*/ 2147483647 w 5714"/>
                  <a:gd name="T11" fmla="*/ 2147483647 h 1188"/>
                  <a:gd name="T12" fmla="*/ 2147483647 w 5714"/>
                  <a:gd name="T13" fmla="*/ 2147483647 h 1188"/>
                  <a:gd name="T14" fmla="*/ 2147483647 w 5714"/>
                  <a:gd name="T15" fmla="*/ 2147483647 h 1188"/>
                  <a:gd name="T16" fmla="*/ 2147483647 w 5714"/>
                  <a:gd name="T17" fmla="*/ 2147483647 h 1188"/>
                  <a:gd name="T18" fmla="*/ 2147483647 w 5714"/>
                  <a:gd name="T19" fmla="*/ 2147483647 h 1188"/>
                  <a:gd name="T20" fmla="*/ 2147483647 w 5714"/>
                  <a:gd name="T21" fmla="*/ 2147483647 h 1188"/>
                  <a:gd name="T22" fmla="*/ 2147483647 w 5714"/>
                  <a:gd name="T23" fmla="*/ 2147483647 h 1188"/>
                  <a:gd name="T24" fmla="*/ 2147483647 w 5714"/>
                  <a:gd name="T25" fmla="*/ 2147483647 h 1188"/>
                  <a:gd name="T26" fmla="*/ 2147483647 w 5714"/>
                  <a:gd name="T27" fmla="*/ 2147483647 h 1188"/>
                  <a:gd name="T28" fmla="*/ 2147483647 w 5714"/>
                  <a:gd name="T29" fmla="*/ 2147483647 h 1188"/>
                  <a:gd name="T30" fmla="*/ 2147483647 w 5714"/>
                  <a:gd name="T31" fmla="*/ 2147483647 h 1188"/>
                  <a:gd name="T32" fmla="*/ 2147483647 w 5714"/>
                  <a:gd name="T33" fmla="*/ 2147483647 h 1188"/>
                  <a:gd name="T34" fmla="*/ 2147483647 w 5714"/>
                  <a:gd name="T35" fmla="*/ 2147483647 h 1188"/>
                  <a:gd name="T36" fmla="*/ 2147483647 w 5714"/>
                  <a:gd name="T37" fmla="*/ 2147483647 h 1188"/>
                  <a:gd name="T38" fmla="*/ 2147483647 w 5714"/>
                  <a:gd name="T39" fmla="*/ 2147483647 h 1188"/>
                  <a:gd name="T40" fmla="*/ 2147483647 w 5714"/>
                  <a:gd name="T41" fmla="*/ 2147483647 h 1188"/>
                  <a:gd name="T42" fmla="*/ 874955583 w 5714"/>
                  <a:gd name="T43" fmla="*/ 2147483647 h 1188"/>
                  <a:gd name="T44" fmla="*/ 2147483647 w 5714"/>
                  <a:gd name="T45" fmla="*/ 2147483647 h 1188"/>
                  <a:gd name="T46" fmla="*/ 2147483647 w 5714"/>
                  <a:gd name="T47" fmla="*/ 1572280942 h 1188"/>
                  <a:gd name="T48" fmla="*/ 2147483647 w 5714"/>
                  <a:gd name="T49" fmla="*/ 862926995 h 1188"/>
                  <a:gd name="T50" fmla="*/ 2147483647 w 5714"/>
                  <a:gd name="T51" fmla="*/ 2032430464 h 1188"/>
                  <a:gd name="T52" fmla="*/ 2147483647 w 5714"/>
                  <a:gd name="T53" fmla="*/ 2147483647 h 1188"/>
                  <a:gd name="T54" fmla="*/ 2147483647 w 5714"/>
                  <a:gd name="T55" fmla="*/ 2147483647 h 1188"/>
                  <a:gd name="T56" fmla="*/ 2147483647 w 5714"/>
                  <a:gd name="T57" fmla="*/ 2147483647 h 1188"/>
                  <a:gd name="T58" fmla="*/ 2147483647 w 5714"/>
                  <a:gd name="T59" fmla="*/ 2147483647 h 1188"/>
                  <a:gd name="T60" fmla="*/ 2147483647 w 5714"/>
                  <a:gd name="T61" fmla="*/ 2147483647 h 1188"/>
                  <a:gd name="T62" fmla="*/ 2147483647 w 5714"/>
                  <a:gd name="T63" fmla="*/ 2147483647 h 1188"/>
                  <a:gd name="T64" fmla="*/ 2147483647 w 5714"/>
                  <a:gd name="T65" fmla="*/ 2147483647 h 1188"/>
                  <a:gd name="T66" fmla="*/ 2147483647 w 5714"/>
                  <a:gd name="T67" fmla="*/ 2147483647 h 1188"/>
                  <a:gd name="T68" fmla="*/ 2147483647 w 5714"/>
                  <a:gd name="T69" fmla="*/ 2147483647 h 1188"/>
                  <a:gd name="T70" fmla="*/ 2147483647 w 5714"/>
                  <a:gd name="T71" fmla="*/ 2147483647 h 1188"/>
                  <a:gd name="T72" fmla="*/ 2147483647 w 5714"/>
                  <a:gd name="T73" fmla="*/ 2147483647 h 1188"/>
                  <a:gd name="T74" fmla="*/ 2147483647 w 5714"/>
                  <a:gd name="T75" fmla="*/ 2147483647 h 1188"/>
                  <a:gd name="T76" fmla="*/ 2147483647 w 5714"/>
                  <a:gd name="T77" fmla="*/ 2147483647 h 1188"/>
                  <a:gd name="T78" fmla="*/ 2147483647 w 5714"/>
                  <a:gd name="T79" fmla="*/ 2147483647 h 1188"/>
                  <a:gd name="T80" fmla="*/ 2147483647 w 5714"/>
                  <a:gd name="T81" fmla="*/ 2147483647 h 1188"/>
                  <a:gd name="T82" fmla="*/ 2147483647 w 5714"/>
                  <a:gd name="T83" fmla="*/ 2147483647 h 1188"/>
                  <a:gd name="T84" fmla="*/ 2147483647 w 5714"/>
                  <a:gd name="T85" fmla="*/ 2147483647 h 1188"/>
                  <a:gd name="T86" fmla="*/ 2147483647 w 5714"/>
                  <a:gd name="T87" fmla="*/ 2032430464 h 1188"/>
                  <a:gd name="T88" fmla="*/ 2147483647 w 5714"/>
                  <a:gd name="T89" fmla="*/ 862926995 h 1188"/>
                  <a:gd name="T90" fmla="*/ 2147483647 w 5714"/>
                  <a:gd name="T91" fmla="*/ 1572280942 h 1188"/>
                  <a:gd name="T92" fmla="*/ 2147483647 w 5714"/>
                  <a:gd name="T93" fmla="*/ 2147483647 h 1188"/>
                  <a:gd name="T94" fmla="*/ 2147483647 w 5714"/>
                  <a:gd name="T95" fmla="*/ 2147483647 h 118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714"/>
                  <a:gd name="T145" fmla="*/ 0 h 1188"/>
                  <a:gd name="T146" fmla="*/ 5714 w 5714"/>
                  <a:gd name="T147" fmla="*/ 1188 h 118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714" h="1188">
                    <a:moveTo>
                      <a:pt x="5714" y="673"/>
                    </a:moveTo>
                    <a:lnTo>
                      <a:pt x="5635" y="703"/>
                    </a:lnTo>
                    <a:lnTo>
                      <a:pt x="5556" y="733"/>
                    </a:lnTo>
                    <a:lnTo>
                      <a:pt x="5476" y="761"/>
                    </a:lnTo>
                    <a:lnTo>
                      <a:pt x="5395" y="789"/>
                    </a:lnTo>
                    <a:lnTo>
                      <a:pt x="5313" y="816"/>
                    </a:lnTo>
                    <a:lnTo>
                      <a:pt x="5230" y="841"/>
                    </a:lnTo>
                    <a:lnTo>
                      <a:pt x="5148" y="867"/>
                    </a:lnTo>
                    <a:lnTo>
                      <a:pt x="5064" y="891"/>
                    </a:lnTo>
                    <a:lnTo>
                      <a:pt x="4979" y="914"/>
                    </a:lnTo>
                    <a:lnTo>
                      <a:pt x="4893" y="936"/>
                    </a:lnTo>
                    <a:lnTo>
                      <a:pt x="4807" y="959"/>
                    </a:lnTo>
                    <a:lnTo>
                      <a:pt x="4720" y="979"/>
                    </a:lnTo>
                    <a:lnTo>
                      <a:pt x="4633" y="999"/>
                    </a:lnTo>
                    <a:lnTo>
                      <a:pt x="4545" y="1018"/>
                    </a:lnTo>
                    <a:lnTo>
                      <a:pt x="4455" y="1036"/>
                    </a:lnTo>
                    <a:lnTo>
                      <a:pt x="4366" y="1053"/>
                    </a:lnTo>
                    <a:lnTo>
                      <a:pt x="4275" y="1068"/>
                    </a:lnTo>
                    <a:lnTo>
                      <a:pt x="4185" y="1084"/>
                    </a:lnTo>
                    <a:lnTo>
                      <a:pt x="4093" y="1097"/>
                    </a:lnTo>
                    <a:lnTo>
                      <a:pt x="4002" y="1111"/>
                    </a:lnTo>
                    <a:lnTo>
                      <a:pt x="3909" y="1123"/>
                    </a:lnTo>
                    <a:lnTo>
                      <a:pt x="3816" y="1134"/>
                    </a:lnTo>
                    <a:lnTo>
                      <a:pt x="3722" y="1144"/>
                    </a:lnTo>
                    <a:lnTo>
                      <a:pt x="3627" y="1153"/>
                    </a:lnTo>
                    <a:lnTo>
                      <a:pt x="3533" y="1161"/>
                    </a:lnTo>
                    <a:lnTo>
                      <a:pt x="3437" y="1168"/>
                    </a:lnTo>
                    <a:lnTo>
                      <a:pt x="3342" y="1174"/>
                    </a:lnTo>
                    <a:lnTo>
                      <a:pt x="3246" y="1179"/>
                    </a:lnTo>
                    <a:lnTo>
                      <a:pt x="3149" y="1183"/>
                    </a:lnTo>
                    <a:lnTo>
                      <a:pt x="3052" y="1186"/>
                    </a:lnTo>
                    <a:lnTo>
                      <a:pt x="2955" y="1187"/>
                    </a:lnTo>
                    <a:lnTo>
                      <a:pt x="2858" y="1188"/>
                    </a:lnTo>
                    <a:lnTo>
                      <a:pt x="2759" y="1187"/>
                    </a:lnTo>
                    <a:lnTo>
                      <a:pt x="2662" y="1186"/>
                    </a:lnTo>
                    <a:lnTo>
                      <a:pt x="2565" y="1183"/>
                    </a:lnTo>
                    <a:lnTo>
                      <a:pt x="2468" y="1179"/>
                    </a:lnTo>
                    <a:lnTo>
                      <a:pt x="2372" y="1174"/>
                    </a:lnTo>
                    <a:lnTo>
                      <a:pt x="2277" y="1168"/>
                    </a:lnTo>
                    <a:lnTo>
                      <a:pt x="2181" y="1161"/>
                    </a:lnTo>
                    <a:lnTo>
                      <a:pt x="2087" y="1153"/>
                    </a:lnTo>
                    <a:lnTo>
                      <a:pt x="1992" y="1144"/>
                    </a:lnTo>
                    <a:lnTo>
                      <a:pt x="1898" y="1134"/>
                    </a:lnTo>
                    <a:lnTo>
                      <a:pt x="1805" y="1123"/>
                    </a:lnTo>
                    <a:lnTo>
                      <a:pt x="1712" y="1111"/>
                    </a:lnTo>
                    <a:lnTo>
                      <a:pt x="1621" y="1097"/>
                    </a:lnTo>
                    <a:lnTo>
                      <a:pt x="1529" y="1084"/>
                    </a:lnTo>
                    <a:lnTo>
                      <a:pt x="1439" y="1068"/>
                    </a:lnTo>
                    <a:lnTo>
                      <a:pt x="1348" y="1053"/>
                    </a:lnTo>
                    <a:lnTo>
                      <a:pt x="1259" y="1036"/>
                    </a:lnTo>
                    <a:lnTo>
                      <a:pt x="1169" y="1018"/>
                    </a:lnTo>
                    <a:lnTo>
                      <a:pt x="1081" y="999"/>
                    </a:lnTo>
                    <a:lnTo>
                      <a:pt x="994" y="979"/>
                    </a:lnTo>
                    <a:lnTo>
                      <a:pt x="907" y="959"/>
                    </a:lnTo>
                    <a:lnTo>
                      <a:pt x="821" y="936"/>
                    </a:lnTo>
                    <a:lnTo>
                      <a:pt x="735" y="914"/>
                    </a:lnTo>
                    <a:lnTo>
                      <a:pt x="650" y="891"/>
                    </a:lnTo>
                    <a:lnTo>
                      <a:pt x="566" y="867"/>
                    </a:lnTo>
                    <a:lnTo>
                      <a:pt x="484" y="841"/>
                    </a:lnTo>
                    <a:lnTo>
                      <a:pt x="401" y="816"/>
                    </a:lnTo>
                    <a:lnTo>
                      <a:pt x="319" y="789"/>
                    </a:lnTo>
                    <a:lnTo>
                      <a:pt x="238" y="761"/>
                    </a:lnTo>
                    <a:lnTo>
                      <a:pt x="158" y="733"/>
                    </a:lnTo>
                    <a:lnTo>
                      <a:pt x="79" y="703"/>
                    </a:lnTo>
                    <a:lnTo>
                      <a:pt x="0" y="673"/>
                    </a:lnTo>
                    <a:lnTo>
                      <a:pt x="46" y="587"/>
                    </a:lnTo>
                    <a:lnTo>
                      <a:pt x="90" y="501"/>
                    </a:lnTo>
                    <a:lnTo>
                      <a:pt x="136" y="416"/>
                    </a:lnTo>
                    <a:lnTo>
                      <a:pt x="182" y="331"/>
                    </a:lnTo>
                    <a:lnTo>
                      <a:pt x="228" y="247"/>
                    </a:lnTo>
                    <a:lnTo>
                      <a:pt x="275" y="164"/>
                    </a:lnTo>
                    <a:lnTo>
                      <a:pt x="322" y="82"/>
                    </a:lnTo>
                    <a:lnTo>
                      <a:pt x="370" y="0"/>
                    </a:lnTo>
                    <a:lnTo>
                      <a:pt x="440" y="22"/>
                    </a:lnTo>
                    <a:lnTo>
                      <a:pt x="510" y="45"/>
                    </a:lnTo>
                    <a:lnTo>
                      <a:pt x="582" y="66"/>
                    </a:lnTo>
                    <a:lnTo>
                      <a:pt x="654" y="86"/>
                    </a:lnTo>
                    <a:lnTo>
                      <a:pt x="726" y="106"/>
                    </a:lnTo>
                    <a:lnTo>
                      <a:pt x="800" y="126"/>
                    </a:lnTo>
                    <a:lnTo>
                      <a:pt x="873" y="144"/>
                    </a:lnTo>
                    <a:lnTo>
                      <a:pt x="947" y="163"/>
                    </a:lnTo>
                    <a:lnTo>
                      <a:pt x="1022" y="180"/>
                    </a:lnTo>
                    <a:lnTo>
                      <a:pt x="1097" y="197"/>
                    </a:lnTo>
                    <a:lnTo>
                      <a:pt x="1173" y="212"/>
                    </a:lnTo>
                    <a:lnTo>
                      <a:pt x="1249" y="228"/>
                    </a:lnTo>
                    <a:lnTo>
                      <a:pt x="1325" y="243"/>
                    </a:lnTo>
                    <a:lnTo>
                      <a:pt x="1402" y="257"/>
                    </a:lnTo>
                    <a:lnTo>
                      <a:pt x="1480" y="271"/>
                    </a:lnTo>
                    <a:lnTo>
                      <a:pt x="1557" y="283"/>
                    </a:lnTo>
                    <a:lnTo>
                      <a:pt x="1635" y="294"/>
                    </a:lnTo>
                    <a:lnTo>
                      <a:pt x="1715" y="305"/>
                    </a:lnTo>
                    <a:lnTo>
                      <a:pt x="1794" y="316"/>
                    </a:lnTo>
                    <a:lnTo>
                      <a:pt x="1873" y="325"/>
                    </a:lnTo>
                    <a:lnTo>
                      <a:pt x="1954" y="334"/>
                    </a:lnTo>
                    <a:lnTo>
                      <a:pt x="2034" y="343"/>
                    </a:lnTo>
                    <a:lnTo>
                      <a:pt x="2115" y="350"/>
                    </a:lnTo>
                    <a:lnTo>
                      <a:pt x="2195" y="357"/>
                    </a:lnTo>
                    <a:lnTo>
                      <a:pt x="2277" y="363"/>
                    </a:lnTo>
                    <a:lnTo>
                      <a:pt x="2359" y="368"/>
                    </a:lnTo>
                    <a:lnTo>
                      <a:pt x="2441" y="372"/>
                    </a:lnTo>
                    <a:lnTo>
                      <a:pt x="2524" y="376"/>
                    </a:lnTo>
                    <a:lnTo>
                      <a:pt x="2606" y="379"/>
                    </a:lnTo>
                    <a:lnTo>
                      <a:pt x="2690" y="380"/>
                    </a:lnTo>
                    <a:lnTo>
                      <a:pt x="2774" y="382"/>
                    </a:lnTo>
                    <a:lnTo>
                      <a:pt x="2858" y="382"/>
                    </a:lnTo>
                    <a:lnTo>
                      <a:pt x="2940" y="382"/>
                    </a:lnTo>
                    <a:lnTo>
                      <a:pt x="3024" y="380"/>
                    </a:lnTo>
                    <a:lnTo>
                      <a:pt x="3108" y="379"/>
                    </a:lnTo>
                    <a:lnTo>
                      <a:pt x="3190" y="376"/>
                    </a:lnTo>
                    <a:lnTo>
                      <a:pt x="3273" y="372"/>
                    </a:lnTo>
                    <a:lnTo>
                      <a:pt x="3355" y="368"/>
                    </a:lnTo>
                    <a:lnTo>
                      <a:pt x="3437" y="363"/>
                    </a:lnTo>
                    <a:lnTo>
                      <a:pt x="3518" y="357"/>
                    </a:lnTo>
                    <a:lnTo>
                      <a:pt x="3599" y="350"/>
                    </a:lnTo>
                    <a:lnTo>
                      <a:pt x="3680" y="343"/>
                    </a:lnTo>
                    <a:lnTo>
                      <a:pt x="3760" y="334"/>
                    </a:lnTo>
                    <a:lnTo>
                      <a:pt x="3841" y="325"/>
                    </a:lnTo>
                    <a:lnTo>
                      <a:pt x="3920" y="316"/>
                    </a:lnTo>
                    <a:lnTo>
                      <a:pt x="3999" y="305"/>
                    </a:lnTo>
                    <a:lnTo>
                      <a:pt x="4079" y="294"/>
                    </a:lnTo>
                    <a:lnTo>
                      <a:pt x="4157" y="283"/>
                    </a:lnTo>
                    <a:lnTo>
                      <a:pt x="4234" y="271"/>
                    </a:lnTo>
                    <a:lnTo>
                      <a:pt x="4312" y="257"/>
                    </a:lnTo>
                    <a:lnTo>
                      <a:pt x="4389" y="243"/>
                    </a:lnTo>
                    <a:lnTo>
                      <a:pt x="4465" y="228"/>
                    </a:lnTo>
                    <a:lnTo>
                      <a:pt x="4541" y="212"/>
                    </a:lnTo>
                    <a:lnTo>
                      <a:pt x="4617" y="197"/>
                    </a:lnTo>
                    <a:lnTo>
                      <a:pt x="4692" y="180"/>
                    </a:lnTo>
                    <a:lnTo>
                      <a:pt x="4767" y="162"/>
                    </a:lnTo>
                    <a:lnTo>
                      <a:pt x="4841" y="144"/>
                    </a:lnTo>
                    <a:lnTo>
                      <a:pt x="4914" y="126"/>
                    </a:lnTo>
                    <a:lnTo>
                      <a:pt x="4988" y="106"/>
                    </a:lnTo>
                    <a:lnTo>
                      <a:pt x="5060" y="86"/>
                    </a:lnTo>
                    <a:lnTo>
                      <a:pt x="5132" y="66"/>
                    </a:lnTo>
                    <a:lnTo>
                      <a:pt x="5204" y="45"/>
                    </a:lnTo>
                    <a:lnTo>
                      <a:pt x="5274" y="22"/>
                    </a:lnTo>
                    <a:lnTo>
                      <a:pt x="5344" y="0"/>
                    </a:lnTo>
                    <a:lnTo>
                      <a:pt x="5392" y="82"/>
                    </a:lnTo>
                    <a:lnTo>
                      <a:pt x="5439" y="164"/>
                    </a:lnTo>
                    <a:lnTo>
                      <a:pt x="5486" y="247"/>
                    </a:lnTo>
                    <a:lnTo>
                      <a:pt x="5532" y="331"/>
                    </a:lnTo>
                    <a:lnTo>
                      <a:pt x="5578" y="416"/>
                    </a:lnTo>
                    <a:lnTo>
                      <a:pt x="5624" y="501"/>
                    </a:lnTo>
                    <a:lnTo>
                      <a:pt x="5668" y="587"/>
                    </a:lnTo>
                    <a:lnTo>
                      <a:pt x="5714" y="673"/>
                    </a:lnTo>
                  </a:path>
                </a:pathLst>
              </a:custGeom>
              <a:solidFill>
                <a:schemeClr val="tx2"/>
              </a:solidFill>
              <a:ln w="9525">
                <a:noFill/>
                <a:round/>
              </a:ln>
            </p:spPr>
            <p:txBody>
              <a:bodyPr/>
              <a:lstStyle/>
              <a:p>
                <a:endParaRPr lang="zh-CN" altLang="en-US" sz="1800"/>
              </a:p>
            </p:txBody>
          </p:sp>
          <p:sp>
            <p:nvSpPr>
              <p:cNvPr id="6159" name="Freeform 6"/>
              <p:cNvSpPr/>
              <p:nvPr/>
            </p:nvSpPr>
            <p:spPr bwMode="auto">
              <a:xfrm>
                <a:off x="520700" y="195609"/>
                <a:ext cx="188673" cy="78614"/>
              </a:xfrm>
              <a:custGeom>
                <a:avLst/>
                <a:gdLst>
                  <a:gd name="T0" fmla="*/ 0 w 2856"/>
                  <a:gd name="T1" fmla="*/ 2147483647 h 1188"/>
                  <a:gd name="T2" fmla="*/ 1847467944 w 2856"/>
                  <a:gd name="T3" fmla="*/ 2147483647 h 1188"/>
                  <a:gd name="T4" fmla="*/ 2147483647 w 2856"/>
                  <a:gd name="T5" fmla="*/ 2147483647 h 1188"/>
                  <a:gd name="T6" fmla="*/ 2147483647 w 2856"/>
                  <a:gd name="T7" fmla="*/ 2147483647 h 1188"/>
                  <a:gd name="T8" fmla="*/ 2147483647 w 2856"/>
                  <a:gd name="T9" fmla="*/ 2147483647 h 1188"/>
                  <a:gd name="T10" fmla="*/ 2147483647 w 2856"/>
                  <a:gd name="T11" fmla="*/ 2147483647 h 1188"/>
                  <a:gd name="T12" fmla="*/ 2147483647 w 2856"/>
                  <a:gd name="T13" fmla="*/ 2147483647 h 1188"/>
                  <a:gd name="T14" fmla="*/ 2147483647 w 2856"/>
                  <a:gd name="T15" fmla="*/ 2147483647 h 1188"/>
                  <a:gd name="T16" fmla="*/ 2147483647 w 2856"/>
                  <a:gd name="T17" fmla="*/ 2147483647 h 1188"/>
                  <a:gd name="T18" fmla="*/ 2147483647 w 2856"/>
                  <a:gd name="T19" fmla="*/ 2147483647 h 1188"/>
                  <a:gd name="T20" fmla="*/ 2147483647 w 2856"/>
                  <a:gd name="T21" fmla="*/ 2147483647 h 1188"/>
                  <a:gd name="T22" fmla="*/ 2147483647 w 2856"/>
                  <a:gd name="T23" fmla="*/ 2147483647 h 1188"/>
                  <a:gd name="T24" fmla="*/ 2147483647 w 2856"/>
                  <a:gd name="T25" fmla="*/ 2147483647 h 1188"/>
                  <a:gd name="T26" fmla="*/ 2147483647 w 2856"/>
                  <a:gd name="T27" fmla="*/ 2147483647 h 1188"/>
                  <a:gd name="T28" fmla="*/ 2147483647 w 2856"/>
                  <a:gd name="T29" fmla="*/ 2147483647 h 1188"/>
                  <a:gd name="T30" fmla="*/ 2147483647 w 2856"/>
                  <a:gd name="T31" fmla="*/ 2147483647 h 1188"/>
                  <a:gd name="T32" fmla="*/ 2147483647 w 2856"/>
                  <a:gd name="T33" fmla="*/ 2147483647 h 1188"/>
                  <a:gd name="T34" fmla="*/ 2147483647 w 2856"/>
                  <a:gd name="T35" fmla="*/ 2147483647 h 1188"/>
                  <a:gd name="T36" fmla="*/ 2147483647 w 2856"/>
                  <a:gd name="T37" fmla="*/ 2147483647 h 1188"/>
                  <a:gd name="T38" fmla="*/ 2147483647 w 2856"/>
                  <a:gd name="T39" fmla="*/ 2147483647 h 1188"/>
                  <a:gd name="T40" fmla="*/ 2147483647 w 2856"/>
                  <a:gd name="T41" fmla="*/ 1572280942 h 1188"/>
                  <a:gd name="T42" fmla="*/ 2147483647 w 2856"/>
                  <a:gd name="T43" fmla="*/ 421899857 h 1188"/>
                  <a:gd name="T44" fmla="*/ 2147483647 w 2856"/>
                  <a:gd name="T45" fmla="*/ 1265415422 h 1188"/>
                  <a:gd name="T46" fmla="*/ 2147483647 w 2856"/>
                  <a:gd name="T47" fmla="*/ 2032430464 h 1188"/>
                  <a:gd name="T48" fmla="*/ 2147483647 w 2856"/>
                  <a:gd name="T49" fmla="*/ 2147483647 h 1188"/>
                  <a:gd name="T50" fmla="*/ 2147483647 w 2856"/>
                  <a:gd name="T51" fmla="*/ 2147483647 h 1188"/>
                  <a:gd name="T52" fmla="*/ 2147483647 w 2856"/>
                  <a:gd name="T53" fmla="*/ 2147483647 h 1188"/>
                  <a:gd name="T54" fmla="*/ 2147483647 w 2856"/>
                  <a:gd name="T55" fmla="*/ 2147483647 h 1188"/>
                  <a:gd name="T56" fmla="*/ 2147483647 w 2856"/>
                  <a:gd name="T57" fmla="*/ 2147483647 h 1188"/>
                  <a:gd name="T58" fmla="*/ 2147483647 w 2856"/>
                  <a:gd name="T59" fmla="*/ 2147483647 h 1188"/>
                  <a:gd name="T60" fmla="*/ 2147483647 w 2856"/>
                  <a:gd name="T61" fmla="*/ 2147483647 h 1188"/>
                  <a:gd name="T62" fmla="*/ 2147483647 w 2856"/>
                  <a:gd name="T63" fmla="*/ 2147483647 h 1188"/>
                  <a:gd name="T64" fmla="*/ 2147483647 w 2856"/>
                  <a:gd name="T65" fmla="*/ 2147483647 h 1188"/>
                  <a:gd name="T66" fmla="*/ 2147483647 w 2856"/>
                  <a:gd name="T67" fmla="*/ 2147483647 h 1188"/>
                  <a:gd name="T68" fmla="*/ 2147483647 w 2856"/>
                  <a:gd name="T69" fmla="*/ 2147483647 h 1188"/>
                  <a:gd name="T70" fmla="*/ 2147483647 w 2856"/>
                  <a:gd name="T71" fmla="*/ 2147483647 h 1188"/>
                  <a:gd name="T72" fmla="*/ 1580785884 w 2856"/>
                  <a:gd name="T73" fmla="*/ 2147483647 h 1188"/>
                  <a:gd name="T74" fmla="*/ 0 w 2856"/>
                  <a:gd name="T75" fmla="*/ 2147483647 h 1188"/>
                  <a:gd name="T76" fmla="*/ 0 w 2856"/>
                  <a:gd name="T77" fmla="*/ 2147483647 h 118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856"/>
                  <a:gd name="T118" fmla="*/ 0 h 1188"/>
                  <a:gd name="T119" fmla="*/ 2856 w 2856"/>
                  <a:gd name="T120" fmla="*/ 1188 h 118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856" h="1188">
                    <a:moveTo>
                      <a:pt x="0" y="1188"/>
                    </a:moveTo>
                    <a:lnTo>
                      <a:pt x="0" y="1188"/>
                    </a:lnTo>
                    <a:lnTo>
                      <a:pt x="97" y="1187"/>
                    </a:lnTo>
                    <a:lnTo>
                      <a:pt x="194" y="1186"/>
                    </a:lnTo>
                    <a:lnTo>
                      <a:pt x="291" y="1183"/>
                    </a:lnTo>
                    <a:lnTo>
                      <a:pt x="388" y="1179"/>
                    </a:lnTo>
                    <a:lnTo>
                      <a:pt x="484" y="1174"/>
                    </a:lnTo>
                    <a:lnTo>
                      <a:pt x="579" y="1168"/>
                    </a:lnTo>
                    <a:lnTo>
                      <a:pt x="675" y="1161"/>
                    </a:lnTo>
                    <a:lnTo>
                      <a:pt x="770" y="1153"/>
                    </a:lnTo>
                    <a:lnTo>
                      <a:pt x="864" y="1144"/>
                    </a:lnTo>
                    <a:lnTo>
                      <a:pt x="958" y="1134"/>
                    </a:lnTo>
                    <a:lnTo>
                      <a:pt x="1051" y="1123"/>
                    </a:lnTo>
                    <a:lnTo>
                      <a:pt x="1144" y="1111"/>
                    </a:lnTo>
                    <a:lnTo>
                      <a:pt x="1235" y="1097"/>
                    </a:lnTo>
                    <a:lnTo>
                      <a:pt x="1327" y="1084"/>
                    </a:lnTo>
                    <a:lnTo>
                      <a:pt x="1417" y="1068"/>
                    </a:lnTo>
                    <a:lnTo>
                      <a:pt x="1508" y="1053"/>
                    </a:lnTo>
                    <a:lnTo>
                      <a:pt x="1597" y="1036"/>
                    </a:lnTo>
                    <a:lnTo>
                      <a:pt x="1687" y="1018"/>
                    </a:lnTo>
                    <a:lnTo>
                      <a:pt x="1775" y="999"/>
                    </a:lnTo>
                    <a:lnTo>
                      <a:pt x="1862" y="979"/>
                    </a:lnTo>
                    <a:lnTo>
                      <a:pt x="1949" y="959"/>
                    </a:lnTo>
                    <a:lnTo>
                      <a:pt x="2035" y="936"/>
                    </a:lnTo>
                    <a:lnTo>
                      <a:pt x="2121" y="914"/>
                    </a:lnTo>
                    <a:lnTo>
                      <a:pt x="2206" y="891"/>
                    </a:lnTo>
                    <a:lnTo>
                      <a:pt x="2290" y="867"/>
                    </a:lnTo>
                    <a:lnTo>
                      <a:pt x="2372" y="841"/>
                    </a:lnTo>
                    <a:lnTo>
                      <a:pt x="2455" y="816"/>
                    </a:lnTo>
                    <a:lnTo>
                      <a:pt x="2537" y="789"/>
                    </a:lnTo>
                    <a:lnTo>
                      <a:pt x="2618" y="761"/>
                    </a:lnTo>
                    <a:lnTo>
                      <a:pt x="2699" y="733"/>
                    </a:lnTo>
                    <a:lnTo>
                      <a:pt x="2777" y="703"/>
                    </a:lnTo>
                    <a:lnTo>
                      <a:pt x="2856" y="673"/>
                    </a:lnTo>
                    <a:lnTo>
                      <a:pt x="2810" y="587"/>
                    </a:lnTo>
                    <a:lnTo>
                      <a:pt x="2766" y="501"/>
                    </a:lnTo>
                    <a:lnTo>
                      <a:pt x="2720" y="416"/>
                    </a:lnTo>
                    <a:lnTo>
                      <a:pt x="2674" y="331"/>
                    </a:lnTo>
                    <a:lnTo>
                      <a:pt x="2628" y="247"/>
                    </a:lnTo>
                    <a:lnTo>
                      <a:pt x="2581" y="164"/>
                    </a:lnTo>
                    <a:lnTo>
                      <a:pt x="2534" y="82"/>
                    </a:lnTo>
                    <a:lnTo>
                      <a:pt x="2486" y="0"/>
                    </a:lnTo>
                    <a:lnTo>
                      <a:pt x="2416" y="22"/>
                    </a:lnTo>
                    <a:lnTo>
                      <a:pt x="2346" y="45"/>
                    </a:lnTo>
                    <a:lnTo>
                      <a:pt x="2274" y="66"/>
                    </a:lnTo>
                    <a:lnTo>
                      <a:pt x="2203" y="86"/>
                    </a:lnTo>
                    <a:lnTo>
                      <a:pt x="2130" y="106"/>
                    </a:lnTo>
                    <a:lnTo>
                      <a:pt x="2056" y="126"/>
                    </a:lnTo>
                    <a:lnTo>
                      <a:pt x="1983" y="144"/>
                    </a:lnTo>
                    <a:lnTo>
                      <a:pt x="1909" y="163"/>
                    </a:lnTo>
                    <a:lnTo>
                      <a:pt x="1834" y="180"/>
                    </a:lnTo>
                    <a:lnTo>
                      <a:pt x="1759" y="197"/>
                    </a:lnTo>
                    <a:lnTo>
                      <a:pt x="1683" y="212"/>
                    </a:lnTo>
                    <a:lnTo>
                      <a:pt x="1607" y="228"/>
                    </a:lnTo>
                    <a:lnTo>
                      <a:pt x="1531" y="243"/>
                    </a:lnTo>
                    <a:lnTo>
                      <a:pt x="1454" y="257"/>
                    </a:lnTo>
                    <a:lnTo>
                      <a:pt x="1376" y="271"/>
                    </a:lnTo>
                    <a:lnTo>
                      <a:pt x="1299" y="283"/>
                    </a:lnTo>
                    <a:lnTo>
                      <a:pt x="1221" y="294"/>
                    </a:lnTo>
                    <a:lnTo>
                      <a:pt x="1141" y="305"/>
                    </a:lnTo>
                    <a:lnTo>
                      <a:pt x="1062" y="316"/>
                    </a:lnTo>
                    <a:lnTo>
                      <a:pt x="983" y="325"/>
                    </a:lnTo>
                    <a:lnTo>
                      <a:pt x="902" y="334"/>
                    </a:lnTo>
                    <a:lnTo>
                      <a:pt x="822" y="343"/>
                    </a:lnTo>
                    <a:lnTo>
                      <a:pt x="741" y="350"/>
                    </a:lnTo>
                    <a:lnTo>
                      <a:pt x="661" y="357"/>
                    </a:lnTo>
                    <a:lnTo>
                      <a:pt x="579" y="363"/>
                    </a:lnTo>
                    <a:lnTo>
                      <a:pt x="497" y="368"/>
                    </a:lnTo>
                    <a:lnTo>
                      <a:pt x="415" y="372"/>
                    </a:lnTo>
                    <a:lnTo>
                      <a:pt x="332" y="376"/>
                    </a:lnTo>
                    <a:lnTo>
                      <a:pt x="250" y="379"/>
                    </a:lnTo>
                    <a:lnTo>
                      <a:pt x="166" y="380"/>
                    </a:lnTo>
                    <a:lnTo>
                      <a:pt x="83" y="382"/>
                    </a:lnTo>
                    <a:lnTo>
                      <a:pt x="0" y="382"/>
                    </a:lnTo>
                    <a:lnTo>
                      <a:pt x="0" y="1188"/>
                    </a:lnTo>
                  </a:path>
                </a:pathLst>
              </a:custGeom>
              <a:solidFill>
                <a:schemeClr val="tx2"/>
              </a:solidFill>
              <a:ln w="9525">
                <a:noFill/>
                <a:round/>
              </a:ln>
            </p:spPr>
            <p:txBody>
              <a:bodyPr/>
              <a:lstStyle/>
              <a:p>
                <a:endParaRPr lang="zh-CN" altLang="en-US" sz="1800"/>
              </a:p>
            </p:txBody>
          </p:sp>
          <p:sp>
            <p:nvSpPr>
              <p:cNvPr id="6160" name="Freeform 7"/>
              <p:cNvSpPr/>
              <p:nvPr/>
            </p:nvSpPr>
            <p:spPr bwMode="auto">
              <a:xfrm>
                <a:off x="0" y="710760"/>
                <a:ext cx="199309" cy="446711"/>
              </a:xfrm>
              <a:custGeom>
                <a:avLst/>
                <a:gdLst>
                  <a:gd name="T0" fmla="*/ 2147483647 w 3021"/>
                  <a:gd name="T1" fmla="*/ 0 h 6762"/>
                  <a:gd name="T2" fmla="*/ 0 w 3021"/>
                  <a:gd name="T3" fmla="*/ 2147483647 h 6762"/>
                  <a:gd name="T4" fmla="*/ 2147483647 w 3021"/>
                  <a:gd name="T5" fmla="*/ 2147483647 h 6762"/>
                  <a:gd name="T6" fmla="*/ 2147483647 w 3021"/>
                  <a:gd name="T7" fmla="*/ 2147483647 h 6762"/>
                  <a:gd name="T8" fmla="*/ 2147483647 w 3021"/>
                  <a:gd name="T9" fmla="*/ 2147483647 h 6762"/>
                  <a:gd name="T10" fmla="*/ 2147483647 w 3021"/>
                  <a:gd name="T11" fmla="*/ 2147483647 h 6762"/>
                  <a:gd name="T12" fmla="*/ 2147483647 w 3021"/>
                  <a:gd name="T13" fmla="*/ 2147483647 h 6762"/>
                  <a:gd name="T14" fmla="*/ 2147483647 w 3021"/>
                  <a:gd name="T15" fmla="*/ 2147483647 h 6762"/>
                  <a:gd name="T16" fmla="*/ 2147483647 w 3021"/>
                  <a:gd name="T17" fmla="*/ 2147483647 h 6762"/>
                  <a:gd name="T18" fmla="*/ 2147483647 w 3021"/>
                  <a:gd name="T19" fmla="*/ 2147483647 h 6762"/>
                  <a:gd name="T20" fmla="*/ 2147483647 w 3021"/>
                  <a:gd name="T21" fmla="*/ 2147483647 h 6762"/>
                  <a:gd name="T22" fmla="*/ 2147483647 w 3021"/>
                  <a:gd name="T23" fmla="*/ 2147483647 h 6762"/>
                  <a:gd name="T24" fmla="*/ 2147483647 w 3021"/>
                  <a:gd name="T25" fmla="*/ 2147483647 h 6762"/>
                  <a:gd name="T26" fmla="*/ 2147483647 w 3021"/>
                  <a:gd name="T27" fmla="*/ 2147483647 h 6762"/>
                  <a:gd name="T28" fmla="*/ 2147483647 w 3021"/>
                  <a:gd name="T29" fmla="*/ 2147483647 h 6762"/>
                  <a:gd name="T30" fmla="*/ 2147483647 w 3021"/>
                  <a:gd name="T31" fmla="*/ 2147483647 h 6762"/>
                  <a:gd name="T32" fmla="*/ 2147483647 w 3021"/>
                  <a:gd name="T33" fmla="*/ 2147483647 h 6762"/>
                  <a:gd name="T34" fmla="*/ 2147483647 w 3021"/>
                  <a:gd name="T35" fmla="*/ 2147483647 h 6762"/>
                  <a:gd name="T36" fmla="*/ 2147483647 w 3021"/>
                  <a:gd name="T37" fmla="*/ 2147483647 h 6762"/>
                  <a:gd name="T38" fmla="*/ 2147483647 w 3021"/>
                  <a:gd name="T39" fmla="*/ 2147483647 h 6762"/>
                  <a:gd name="T40" fmla="*/ 2147483647 w 3021"/>
                  <a:gd name="T41" fmla="*/ 2147483647 h 6762"/>
                  <a:gd name="T42" fmla="*/ 2147483647 w 3021"/>
                  <a:gd name="T43" fmla="*/ 2147483647 h 6762"/>
                  <a:gd name="T44" fmla="*/ 2147483647 w 3021"/>
                  <a:gd name="T45" fmla="*/ 2147483647 h 6762"/>
                  <a:gd name="T46" fmla="*/ 2147483647 w 3021"/>
                  <a:gd name="T47" fmla="*/ 2147483647 h 6762"/>
                  <a:gd name="T48" fmla="*/ 2147483647 w 3021"/>
                  <a:gd name="T49" fmla="*/ 2147483647 h 6762"/>
                  <a:gd name="T50" fmla="*/ 2147483647 w 3021"/>
                  <a:gd name="T51" fmla="*/ 2147483647 h 6762"/>
                  <a:gd name="T52" fmla="*/ 2147483647 w 3021"/>
                  <a:gd name="T53" fmla="*/ 2147483647 h 6762"/>
                  <a:gd name="T54" fmla="*/ 2147483647 w 3021"/>
                  <a:gd name="T55" fmla="*/ 2147483647 h 6762"/>
                  <a:gd name="T56" fmla="*/ 2147483647 w 3021"/>
                  <a:gd name="T57" fmla="*/ 2147483647 h 6762"/>
                  <a:gd name="T58" fmla="*/ 2147483647 w 3021"/>
                  <a:gd name="T59" fmla="*/ 2147483647 h 6762"/>
                  <a:gd name="T60" fmla="*/ 2147483647 w 3021"/>
                  <a:gd name="T61" fmla="*/ 2147483647 h 6762"/>
                  <a:gd name="T62" fmla="*/ 2147483647 w 3021"/>
                  <a:gd name="T63" fmla="*/ 2147483647 h 6762"/>
                  <a:gd name="T64" fmla="*/ 2147483647 w 3021"/>
                  <a:gd name="T65" fmla="*/ 2147483647 h 6762"/>
                  <a:gd name="T66" fmla="*/ 2147483647 w 3021"/>
                  <a:gd name="T67" fmla="*/ 2147483647 h 6762"/>
                  <a:gd name="T68" fmla="*/ 2147483647 w 3021"/>
                  <a:gd name="T69" fmla="*/ 2147483647 h 6762"/>
                  <a:gd name="T70" fmla="*/ 2147483647 w 3021"/>
                  <a:gd name="T71" fmla="*/ 2147483647 h 6762"/>
                  <a:gd name="T72" fmla="*/ 2147483647 w 3021"/>
                  <a:gd name="T73" fmla="*/ 2147483647 h 6762"/>
                  <a:gd name="T74" fmla="*/ 2147483647 w 3021"/>
                  <a:gd name="T75" fmla="*/ 2147483647 h 6762"/>
                  <a:gd name="T76" fmla="*/ 2147483647 w 3021"/>
                  <a:gd name="T77" fmla="*/ 2147483647 h 6762"/>
                  <a:gd name="T78" fmla="*/ 2147483647 w 3021"/>
                  <a:gd name="T79" fmla="*/ 2147483647 h 6762"/>
                  <a:gd name="T80" fmla="*/ 2147483647 w 3021"/>
                  <a:gd name="T81" fmla="*/ 2147483647 h 6762"/>
                  <a:gd name="T82" fmla="*/ 2147483647 w 3021"/>
                  <a:gd name="T83" fmla="*/ 2147483647 h 6762"/>
                  <a:gd name="T84" fmla="*/ 2147483647 w 3021"/>
                  <a:gd name="T85" fmla="*/ 2147483647 h 6762"/>
                  <a:gd name="T86" fmla="*/ 2147483647 w 3021"/>
                  <a:gd name="T87" fmla="*/ 2147483647 h 6762"/>
                  <a:gd name="T88" fmla="*/ 2147483647 w 3021"/>
                  <a:gd name="T89" fmla="*/ 2147483647 h 6762"/>
                  <a:gd name="T90" fmla="*/ 2147483647 w 3021"/>
                  <a:gd name="T91" fmla="*/ 2147483647 h 6762"/>
                  <a:gd name="T92" fmla="*/ 2147483647 w 3021"/>
                  <a:gd name="T93" fmla="*/ 2147483647 h 6762"/>
                  <a:gd name="T94" fmla="*/ 2147483647 w 3021"/>
                  <a:gd name="T95" fmla="*/ 2147483647 h 6762"/>
                  <a:gd name="T96" fmla="*/ 2147483647 w 3021"/>
                  <a:gd name="T97" fmla="*/ 2147483647 h 6762"/>
                  <a:gd name="T98" fmla="*/ 2147483647 w 3021"/>
                  <a:gd name="T99" fmla="*/ 2147483647 h 6762"/>
                  <a:gd name="T100" fmla="*/ 2147483647 w 3021"/>
                  <a:gd name="T101" fmla="*/ 2147483647 h 6762"/>
                  <a:gd name="T102" fmla="*/ 2147483647 w 3021"/>
                  <a:gd name="T103" fmla="*/ 2147483647 h 6762"/>
                  <a:gd name="T104" fmla="*/ 2147483647 w 3021"/>
                  <a:gd name="T105" fmla="*/ 2147483647 h 6762"/>
                  <a:gd name="T106" fmla="*/ 2147483647 w 3021"/>
                  <a:gd name="T107" fmla="*/ 2147483647 h 6762"/>
                  <a:gd name="T108" fmla="*/ 2147483647 w 3021"/>
                  <a:gd name="T109" fmla="*/ 2147483647 h 6762"/>
                  <a:gd name="T110" fmla="*/ 2147483647 w 3021"/>
                  <a:gd name="T111" fmla="*/ 0 h 676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021"/>
                  <a:gd name="T169" fmla="*/ 0 h 6762"/>
                  <a:gd name="T170" fmla="*/ 3021 w 3021"/>
                  <a:gd name="T171" fmla="*/ 6762 h 676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021" h="6762">
                    <a:moveTo>
                      <a:pt x="3021" y="0"/>
                    </a:moveTo>
                    <a:lnTo>
                      <a:pt x="0" y="1815"/>
                    </a:lnTo>
                    <a:lnTo>
                      <a:pt x="386" y="6345"/>
                    </a:lnTo>
                    <a:lnTo>
                      <a:pt x="1350" y="6762"/>
                    </a:lnTo>
                    <a:lnTo>
                      <a:pt x="1387" y="6675"/>
                    </a:lnTo>
                    <a:lnTo>
                      <a:pt x="1424" y="6589"/>
                    </a:lnTo>
                    <a:lnTo>
                      <a:pt x="1461" y="6503"/>
                    </a:lnTo>
                    <a:lnTo>
                      <a:pt x="1499" y="6418"/>
                    </a:lnTo>
                    <a:lnTo>
                      <a:pt x="1537" y="6333"/>
                    </a:lnTo>
                    <a:lnTo>
                      <a:pt x="1576" y="6249"/>
                    </a:lnTo>
                    <a:lnTo>
                      <a:pt x="1615" y="6166"/>
                    </a:lnTo>
                    <a:lnTo>
                      <a:pt x="1654" y="6083"/>
                    </a:lnTo>
                    <a:lnTo>
                      <a:pt x="1694" y="6000"/>
                    </a:lnTo>
                    <a:lnTo>
                      <a:pt x="1735" y="5919"/>
                    </a:lnTo>
                    <a:lnTo>
                      <a:pt x="1777" y="5838"/>
                    </a:lnTo>
                    <a:lnTo>
                      <a:pt x="1818" y="5759"/>
                    </a:lnTo>
                    <a:lnTo>
                      <a:pt x="1861" y="5680"/>
                    </a:lnTo>
                    <a:lnTo>
                      <a:pt x="1904" y="5601"/>
                    </a:lnTo>
                    <a:lnTo>
                      <a:pt x="1948" y="5523"/>
                    </a:lnTo>
                    <a:lnTo>
                      <a:pt x="1992" y="5447"/>
                    </a:lnTo>
                    <a:lnTo>
                      <a:pt x="2037" y="5371"/>
                    </a:lnTo>
                    <a:lnTo>
                      <a:pt x="2083" y="5295"/>
                    </a:lnTo>
                    <a:lnTo>
                      <a:pt x="2129" y="5221"/>
                    </a:lnTo>
                    <a:lnTo>
                      <a:pt x="2176" y="5148"/>
                    </a:lnTo>
                    <a:lnTo>
                      <a:pt x="2224" y="5076"/>
                    </a:lnTo>
                    <a:lnTo>
                      <a:pt x="2272" y="5005"/>
                    </a:lnTo>
                    <a:lnTo>
                      <a:pt x="2321" y="4934"/>
                    </a:lnTo>
                    <a:lnTo>
                      <a:pt x="2371" y="4864"/>
                    </a:lnTo>
                    <a:lnTo>
                      <a:pt x="2421" y="4796"/>
                    </a:lnTo>
                    <a:lnTo>
                      <a:pt x="2473" y="4729"/>
                    </a:lnTo>
                    <a:lnTo>
                      <a:pt x="2525" y="4662"/>
                    </a:lnTo>
                    <a:lnTo>
                      <a:pt x="2579" y="4596"/>
                    </a:lnTo>
                    <a:lnTo>
                      <a:pt x="2633" y="4532"/>
                    </a:lnTo>
                    <a:lnTo>
                      <a:pt x="2687" y="4468"/>
                    </a:lnTo>
                    <a:lnTo>
                      <a:pt x="2742" y="4406"/>
                    </a:lnTo>
                    <a:lnTo>
                      <a:pt x="2799" y="4345"/>
                    </a:lnTo>
                    <a:lnTo>
                      <a:pt x="2795" y="4324"/>
                    </a:lnTo>
                    <a:lnTo>
                      <a:pt x="2791" y="4304"/>
                    </a:lnTo>
                    <a:lnTo>
                      <a:pt x="2789" y="4283"/>
                    </a:lnTo>
                    <a:lnTo>
                      <a:pt x="2788" y="4262"/>
                    </a:lnTo>
                    <a:lnTo>
                      <a:pt x="2788" y="3977"/>
                    </a:lnTo>
                    <a:lnTo>
                      <a:pt x="2790" y="3695"/>
                    </a:lnTo>
                    <a:lnTo>
                      <a:pt x="2795" y="3415"/>
                    </a:lnTo>
                    <a:lnTo>
                      <a:pt x="2800" y="3137"/>
                    </a:lnTo>
                    <a:lnTo>
                      <a:pt x="2809" y="2863"/>
                    </a:lnTo>
                    <a:lnTo>
                      <a:pt x="2819" y="2591"/>
                    </a:lnTo>
                    <a:lnTo>
                      <a:pt x="2830" y="2321"/>
                    </a:lnTo>
                    <a:lnTo>
                      <a:pt x="2845" y="2054"/>
                    </a:lnTo>
                    <a:lnTo>
                      <a:pt x="2860" y="1788"/>
                    </a:lnTo>
                    <a:lnTo>
                      <a:pt x="2877" y="1525"/>
                    </a:lnTo>
                    <a:lnTo>
                      <a:pt x="2897" y="1265"/>
                    </a:lnTo>
                    <a:lnTo>
                      <a:pt x="2919" y="1008"/>
                    </a:lnTo>
                    <a:lnTo>
                      <a:pt x="2942" y="752"/>
                    </a:lnTo>
                    <a:lnTo>
                      <a:pt x="2967" y="499"/>
                    </a:lnTo>
                    <a:lnTo>
                      <a:pt x="2993" y="248"/>
                    </a:lnTo>
                    <a:lnTo>
                      <a:pt x="3021" y="0"/>
                    </a:lnTo>
                    <a:close/>
                  </a:path>
                </a:pathLst>
              </a:custGeom>
              <a:solidFill>
                <a:schemeClr val="tx2"/>
              </a:solidFill>
              <a:ln w="9525">
                <a:noFill/>
                <a:round/>
              </a:ln>
            </p:spPr>
            <p:txBody>
              <a:bodyPr/>
              <a:lstStyle/>
              <a:p>
                <a:endParaRPr lang="zh-CN" altLang="en-US" sz="1800"/>
              </a:p>
            </p:txBody>
          </p:sp>
          <p:sp>
            <p:nvSpPr>
              <p:cNvPr id="6161" name="Freeform 8"/>
              <p:cNvSpPr/>
              <p:nvPr/>
            </p:nvSpPr>
            <p:spPr bwMode="auto">
              <a:xfrm>
                <a:off x="842091" y="710760"/>
                <a:ext cx="199309" cy="446711"/>
              </a:xfrm>
              <a:custGeom>
                <a:avLst/>
                <a:gdLst>
                  <a:gd name="T0" fmla="*/ 0 w 3021"/>
                  <a:gd name="T1" fmla="*/ 0 h 6762"/>
                  <a:gd name="T2" fmla="*/ 2147483647 w 3021"/>
                  <a:gd name="T3" fmla="*/ 2147483647 h 6762"/>
                  <a:gd name="T4" fmla="*/ 2147483647 w 3021"/>
                  <a:gd name="T5" fmla="*/ 2147483647 h 6762"/>
                  <a:gd name="T6" fmla="*/ 2147483647 w 3021"/>
                  <a:gd name="T7" fmla="*/ 2147483647 h 6762"/>
                  <a:gd name="T8" fmla="*/ 2147483647 w 3021"/>
                  <a:gd name="T9" fmla="*/ 2147483647 h 6762"/>
                  <a:gd name="T10" fmla="*/ 2147483647 w 3021"/>
                  <a:gd name="T11" fmla="*/ 2147483647 h 6762"/>
                  <a:gd name="T12" fmla="*/ 2147483647 w 3021"/>
                  <a:gd name="T13" fmla="*/ 2147483647 h 6762"/>
                  <a:gd name="T14" fmla="*/ 2147483647 w 3021"/>
                  <a:gd name="T15" fmla="*/ 2147483647 h 6762"/>
                  <a:gd name="T16" fmla="*/ 2147483647 w 3021"/>
                  <a:gd name="T17" fmla="*/ 2147483647 h 6762"/>
                  <a:gd name="T18" fmla="*/ 2147483647 w 3021"/>
                  <a:gd name="T19" fmla="*/ 2147483647 h 6762"/>
                  <a:gd name="T20" fmla="*/ 2147483647 w 3021"/>
                  <a:gd name="T21" fmla="*/ 2147483647 h 6762"/>
                  <a:gd name="T22" fmla="*/ 2147483647 w 3021"/>
                  <a:gd name="T23" fmla="*/ 2147483647 h 6762"/>
                  <a:gd name="T24" fmla="*/ 2147483647 w 3021"/>
                  <a:gd name="T25" fmla="*/ 2147483647 h 6762"/>
                  <a:gd name="T26" fmla="*/ 2147483647 w 3021"/>
                  <a:gd name="T27" fmla="*/ 2147483647 h 6762"/>
                  <a:gd name="T28" fmla="*/ 2147483647 w 3021"/>
                  <a:gd name="T29" fmla="*/ 2147483647 h 6762"/>
                  <a:gd name="T30" fmla="*/ 2147483647 w 3021"/>
                  <a:gd name="T31" fmla="*/ 2147483647 h 6762"/>
                  <a:gd name="T32" fmla="*/ 2147483647 w 3021"/>
                  <a:gd name="T33" fmla="*/ 2147483647 h 6762"/>
                  <a:gd name="T34" fmla="*/ 2147483647 w 3021"/>
                  <a:gd name="T35" fmla="*/ 2147483647 h 6762"/>
                  <a:gd name="T36" fmla="*/ 2147483647 w 3021"/>
                  <a:gd name="T37" fmla="*/ 2147483647 h 6762"/>
                  <a:gd name="T38" fmla="*/ 2147483647 w 3021"/>
                  <a:gd name="T39" fmla="*/ 2147483647 h 6762"/>
                  <a:gd name="T40" fmla="*/ 2147483647 w 3021"/>
                  <a:gd name="T41" fmla="*/ 2147483647 h 6762"/>
                  <a:gd name="T42" fmla="*/ 2147483647 w 3021"/>
                  <a:gd name="T43" fmla="*/ 2147483647 h 6762"/>
                  <a:gd name="T44" fmla="*/ 2147483647 w 3021"/>
                  <a:gd name="T45" fmla="*/ 2147483647 h 6762"/>
                  <a:gd name="T46" fmla="*/ 2147483647 w 3021"/>
                  <a:gd name="T47" fmla="*/ 2147483647 h 6762"/>
                  <a:gd name="T48" fmla="*/ 2147483647 w 3021"/>
                  <a:gd name="T49" fmla="*/ 2147483647 h 6762"/>
                  <a:gd name="T50" fmla="*/ 2147483647 w 3021"/>
                  <a:gd name="T51" fmla="*/ 2147483647 h 6762"/>
                  <a:gd name="T52" fmla="*/ 2147483647 w 3021"/>
                  <a:gd name="T53" fmla="*/ 2147483647 h 6762"/>
                  <a:gd name="T54" fmla="*/ 2147483647 w 3021"/>
                  <a:gd name="T55" fmla="*/ 2147483647 h 6762"/>
                  <a:gd name="T56" fmla="*/ 2147483647 w 3021"/>
                  <a:gd name="T57" fmla="*/ 2147483647 h 6762"/>
                  <a:gd name="T58" fmla="*/ 2147483647 w 3021"/>
                  <a:gd name="T59" fmla="*/ 2147483647 h 6762"/>
                  <a:gd name="T60" fmla="*/ 2147483647 w 3021"/>
                  <a:gd name="T61" fmla="*/ 2147483647 h 6762"/>
                  <a:gd name="T62" fmla="*/ 2147483647 w 3021"/>
                  <a:gd name="T63" fmla="*/ 2147483647 h 6762"/>
                  <a:gd name="T64" fmla="*/ 2147483647 w 3021"/>
                  <a:gd name="T65" fmla="*/ 2147483647 h 6762"/>
                  <a:gd name="T66" fmla="*/ 2147483647 w 3021"/>
                  <a:gd name="T67" fmla="*/ 2147483647 h 6762"/>
                  <a:gd name="T68" fmla="*/ 2147483647 w 3021"/>
                  <a:gd name="T69" fmla="*/ 2147483647 h 6762"/>
                  <a:gd name="T70" fmla="*/ 2147483647 w 3021"/>
                  <a:gd name="T71" fmla="*/ 2147483647 h 6762"/>
                  <a:gd name="T72" fmla="*/ 2147483647 w 3021"/>
                  <a:gd name="T73" fmla="*/ 2147483647 h 6762"/>
                  <a:gd name="T74" fmla="*/ 2147483647 w 3021"/>
                  <a:gd name="T75" fmla="*/ 2147483647 h 6762"/>
                  <a:gd name="T76" fmla="*/ 2147483647 w 3021"/>
                  <a:gd name="T77" fmla="*/ 2147483647 h 6762"/>
                  <a:gd name="T78" fmla="*/ 2147483647 w 3021"/>
                  <a:gd name="T79" fmla="*/ 2147483647 h 6762"/>
                  <a:gd name="T80" fmla="*/ 2147483647 w 3021"/>
                  <a:gd name="T81" fmla="*/ 2147483647 h 6762"/>
                  <a:gd name="T82" fmla="*/ 2147483647 w 3021"/>
                  <a:gd name="T83" fmla="*/ 2147483647 h 6762"/>
                  <a:gd name="T84" fmla="*/ 2147483647 w 3021"/>
                  <a:gd name="T85" fmla="*/ 2147483647 h 6762"/>
                  <a:gd name="T86" fmla="*/ 2147483647 w 3021"/>
                  <a:gd name="T87" fmla="*/ 2147483647 h 6762"/>
                  <a:gd name="T88" fmla="*/ 2147483647 w 3021"/>
                  <a:gd name="T89" fmla="*/ 2147483647 h 6762"/>
                  <a:gd name="T90" fmla="*/ 2147483647 w 3021"/>
                  <a:gd name="T91" fmla="*/ 2147483647 h 6762"/>
                  <a:gd name="T92" fmla="*/ 2147483647 w 3021"/>
                  <a:gd name="T93" fmla="*/ 2147483647 h 6762"/>
                  <a:gd name="T94" fmla="*/ 2147483647 w 3021"/>
                  <a:gd name="T95" fmla="*/ 2147483647 h 6762"/>
                  <a:gd name="T96" fmla="*/ 2147483647 w 3021"/>
                  <a:gd name="T97" fmla="*/ 2147483647 h 6762"/>
                  <a:gd name="T98" fmla="*/ 2147483647 w 3021"/>
                  <a:gd name="T99" fmla="*/ 2147483647 h 6762"/>
                  <a:gd name="T100" fmla="*/ 2147483647 w 3021"/>
                  <a:gd name="T101" fmla="*/ 2147483647 h 6762"/>
                  <a:gd name="T102" fmla="*/ 1932317350 w 3021"/>
                  <a:gd name="T103" fmla="*/ 2147483647 h 6762"/>
                  <a:gd name="T104" fmla="*/ 1496692540 w 3021"/>
                  <a:gd name="T105" fmla="*/ 2147483647 h 6762"/>
                  <a:gd name="T106" fmla="*/ 1023160635 w 3021"/>
                  <a:gd name="T107" fmla="*/ 2147483647 h 6762"/>
                  <a:gd name="T108" fmla="*/ 530390436 w 3021"/>
                  <a:gd name="T109" fmla="*/ 2147483647 h 6762"/>
                  <a:gd name="T110" fmla="*/ 0 w 3021"/>
                  <a:gd name="T111" fmla="*/ 0 h 676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021"/>
                  <a:gd name="T169" fmla="*/ 0 h 6762"/>
                  <a:gd name="T170" fmla="*/ 3021 w 3021"/>
                  <a:gd name="T171" fmla="*/ 6762 h 676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021" h="6762">
                    <a:moveTo>
                      <a:pt x="0" y="0"/>
                    </a:moveTo>
                    <a:lnTo>
                      <a:pt x="3021" y="1815"/>
                    </a:lnTo>
                    <a:lnTo>
                      <a:pt x="2635" y="6345"/>
                    </a:lnTo>
                    <a:lnTo>
                      <a:pt x="1671" y="6762"/>
                    </a:lnTo>
                    <a:lnTo>
                      <a:pt x="1634" y="6675"/>
                    </a:lnTo>
                    <a:lnTo>
                      <a:pt x="1597" y="6589"/>
                    </a:lnTo>
                    <a:lnTo>
                      <a:pt x="1560" y="6503"/>
                    </a:lnTo>
                    <a:lnTo>
                      <a:pt x="1522" y="6418"/>
                    </a:lnTo>
                    <a:lnTo>
                      <a:pt x="1484" y="6333"/>
                    </a:lnTo>
                    <a:lnTo>
                      <a:pt x="1445" y="6248"/>
                    </a:lnTo>
                    <a:lnTo>
                      <a:pt x="1406" y="6166"/>
                    </a:lnTo>
                    <a:lnTo>
                      <a:pt x="1367" y="6083"/>
                    </a:lnTo>
                    <a:lnTo>
                      <a:pt x="1327" y="6000"/>
                    </a:lnTo>
                    <a:lnTo>
                      <a:pt x="1286" y="5919"/>
                    </a:lnTo>
                    <a:lnTo>
                      <a:pt x="1244" y="5838"/>
                    </a:lnTo>
                    <a:lnTo>
                      <a:pt x="1203" y="5759"/>
                    </a:lnTo>
                    <a:lnTo>
                      <a:pt x="1160" y="5680"/>
                    </a:lnTo>
                    <a:lnTo>
                      <a:pt x="1117" y="5601"/>
                    </a:lnTo>
                    <a:lnTo>
                      <a:pt x="1073" y="5523"/>
                    </a:lnTo>
                    <a:lnTo>
                      <a:pt x="1029" y="5447"/>
                    </a:lnTo>
                    <a:lnTo>
                      <a:pt x="984" y="5371"/>
                    </a:lnTo>
                    <a:lnTo>
                      <a:pt x="938" y="5295"/>
                    </a:lnTo>
                    <a:lnTo>
                      <a:pt x="892" y="5221"/>
                    </a:lnTo>
                    <a:lnTo>
                      <a:pt x="845" y="5148"/>
                    </a:lnTo>
                    <a:lnTo>
                      <a:pt x="797" y="5076"/>
                    </a:lnTo>
                    <a:lnTo>
                      <a:pt x="749" y="5005"/>
                    </a:lnTo>
                    <a:lnTo>
                      <a:pt x="700" y="4934"/>
                    </a:lnTo>
                    <a:lnTo>
                      <a:pt x="650" y="4864"/>
                    </a:lnTo>
                    <a:lnTo>
                      <a:pt x="600" y="4796"/>
                    </a:lnTo>
                    <a:lnTo>
                      <a:pt x="548" y="4729"/>
                    </a:lnTo>
                    <a:lnTo>
                      <a:pt x="496" y="4662"/>
                    </a:lnTo>
                    <a:lnTo>
                      <a:pt x="442" y="4596"/>
                    </a:lnTo>
                    <a:lnTo>
                      <a:pt x="388" y="4532"/>
                    </a:lnTo>
                    <a:lnTo>
                      <a:pt x="334" y="4468"/>
                    </a:lnTo>
                    <a:lnTo>
                      <a:pt x="279" y="4406"/>
                    </a:lnTo>
                    <a:lnTo>
                      <a:pt x="222" y="4345"/>
                    </a:lnTo>
                    <a:lnTo>
                      <a:pt x="226" y="4324"/>
                    </a:lnTo>
                    <a:lnTo>
                      <a:pt x="230" y="4304"/>
                    </a:lnTo>
                    <a:lnTo>
                      <a:pt x="232" y="4283"/>
                    </a:lnTo>
                    <a:lnTo>
                      <a:pt x="233" y="4262"/>
                    </a:lnTo>
                    <a:lnTo>
                      <a:pt x="233" y="3977"/>
                    </a:lnTo>
                    <a:lnTo>
                      <a:pt x="231" y="3695"/>
                    </a:lnTo>
                    <a:lnTo>
                      <a:pt x="226" y="3415"/>
                    </a:lnTo>
                    <a:lnTo>
                      <a:pt x="221" y="3137"/>
                    </a:lnTo>
                    <a:lnTo>
                      <a:pt x="212" y="2863"/>
                    </a:lnTo>
                    <a:lnTo>
                      <a:pt x="202" y="2591"/>
                    </a:lnTo>
                    <a:lnTo>
                      <a:pt x="191" y="2321"/>
                    </a:lnTo>
                    <a:lnTo>
                      <a:pt x="176" y="2054"/>
                    </a:lnTo>
                    <a:lnTo>
                      <a:pt x="161" y="1788"/>
                    </a:lnTo>
                    <a:lnTo>
                      <a:pt x="144" y="1525"/>
                    </a:lnTo>
                    <a:lnTo>
                      <a:pt x="124" y="1265"/>
                    </a:lnTo>
                    <a:lnTo>
                      <a:pt x="102" y="1007"/>
                    </a:lnTo>
                    <a:lnTo>
                      <a:pt x="79" y="752"/>
                    </a:lnTo>
                    <a:lnTo>
                      <a:pt x="54" y="498"/>
                    </a:lnTo>
                    <a:lnTo>
                      <a:pt x="28" y="248"/>
                    </a:lnTo>
                    <a:lnTo>
                      <a:pt x="0" y="0"/>
                    </a:lnTo>
                  </a:path>
                </a:pathLst>
              </a:custGeom>
              <a:solidFill>
                <a:schemeClr val="tx2"/>
              </a:solidFill>
              <a:ln w="9525">
                <a:noFill/>
                <a:round/>
              </a:ln>
            </p:spPr>
            <p:txBody>
              <a:bodyPr/>
              <a:lstStyle/>
              <a:p>
                <a:endParaRPr lang="zh-CN" altLang="en-US" sz="1800"/>
              </a:p>
            </p:txBody>
          </p:sp>
          <p:sp>
            <p:nvSpPr>
              <p:cNvPr id="6162" name="Freeform 9"/>
              <p:cNvSpPr/>
              <p:nvPr/>
            </p:nvSpPr>
            <p:spPr bwMode="auto">
              <a:xfrm>
                <a:off x="227517" y="1067227"/>
                <a:ext cx="293183" cy="110522"/>
              </a:xfrm>
              <a:custGeom>
                <a:avLst/>
                <a:gdLst>
                  <a:gd name="T0" fmla="*/ 398783235 w 4441"/>
                  <a:gd name="T1" fmla="*/ 2147483647 h 1674"/>
                  <a:gd name="T2" fmla="*/ 1709647093 w 4441"/>
                  <a:gd name="T3" fmla="*/ 2147483647 h 1674"/>
                  <a:gd name="T4" fmla="*/ 2147483647 w 4441"/>
                  <a:gd name="T5" fmla="*/ 2147483647 h 1674"/>
                  <a:gd name="T6" fmla="*/ 2147483647 w 4441"/>
                  <a:gd name="T7" fmla="*/ 2147483647 h 1674"/>
                  <a:gd name="T8" fmla="*/ 2147483647 w 4441"/>
                  <a:gd name="T9" fmla="*/ 2147483647 h 1674"/>
                  <a:gd name="T10" fmla="*/ 2147483647 w 4441"/>
                  <a:gd name="T11" fmla="*/ 2147483647 h 1674"/>
                  <a:gd name="T12" fmla="*/ 2147483647 w 4441"/>
                  <a:gd name="T13" fmla="*/ 2147483647 h 1674"/>
                  <a:gd name="T14" fmla="*/ 2147483647 w 4441"/>
                  <a:gd name="T15" fmla="*/ 2147483647 h 1674"/>
                  <a:gd name="T16" fmla="*/ 2147483647 w 4441"/>
                  <a:gd name="T17" fmla="*/ 2147483647 h 1674"/>
                  <a:gd name="T18" fmla="*/ 2147483647 w 4441"/>
                  <a:gd name="T19" fmla="*/ 2147483647 h 1674"/>
                  <a:gd name="T20" fmla="*/ 2147483647 w 4441"/>
                  <a:gd name="T21" fmla="*/ 2147483647 h 1674"/>
                  <a:gd name="T22" fmla="*/ 2147483647 w 4441"/>
                  <a:gd name="T23" fmla="*/ 2147483647 h 1674"/>
                  <a:gd name="T24" fmla="*/ 2147483647 w 4441"/>
                  <a:gd name="T25" fmla="*/ 2147483647 h 1674"/>
                  <a:gd name="T26" fmla="*/ 2147483647 w 4441"/>
                  <a:gd name="T27" fmla="*/ 2147483647 h 1674"/>
                  <a:gd name="T28" fmla="*/ 2147483647 w 4441"/>
                  <a:gd name="T29" fmla="*/ 2147483647 h 1674"/>
                  <a:gd name="T30" fmla="*/ 2147483647 w 4441"/>
                  <a:gd name="T31" fmla="*/ 2147483647 h 1674"/>
                  <a:gd name="T32" fmla="*/ 2147483647 w 4441"/>
                  <a:gd name="T33" fmla="*/ 2147483647 h 1674"/>
                  <a:gd name="T34" fmla="*/ 2147483647 w 4441"/>
                  <a:gd name="T35" fmla="*/ 2147483647 h 1674"/>
                  <a:gd name="T36" fmla="*/ 2147483647 w 4441"/>
                  <a:gd name="T37" fmla="*/ 2147483647 h 1674"/>
                  <a:gd name="T38" fmla="*/ 2147483647 w 4441"/>
                  <a:gd name="T39" fmla="*/ 2147483647 h 1674"/>
                  <a:gd name="T40" fmla="*/ 2147483647 w 4441"/>
                  <a:gd name="T41" fmla="*/ 2147483647 h 1674"/>
                  <a:gd name="T42" fmla="*/ 2147483647 w 4441"/>
                  <a:gd name="T43" fmla="*/ 2147483647 h 1674"/>
                  <a:gd name="T44" fmla="*/ 2147483647 w 4441"/>
                  <a:gd name="T45" fmla="*/ 2147483647 h 1674"/>
                  <a:gd name="T46" fmla="*/ 2147483647 w 4441"/>
                  <a:gd name="T47" fmla="*/ 2147483647 h 1674"/>
                  <a:gd name="T48" fmla="*/ 2147483647 w 4441"/>
                  <a:gd name="T49" fmla="*/ 2147483647 h 1674"/>
                  <a:gd name="T50" fmla="*/ 2147483647 w 4441"/>
                  <a:gd name="T51" fmla="*/ 2147483647 h 1674"/>
                  <a:gd name="T52" fmla="*/ 2147483647 w 4441"/>
                  <a:gd name="T53" fmla="*/ 2147483647 h 1674"/>
                  <a:gd name="T54" fmla="*/ 2147483647 w 4441"/>
                  <a:gd name="T55" fmla="*/ 2147483647 h 1674"/>
                  <a:gd name="T56" fmla="*/ 2147483647 w 4441"/>
                  <a:gd name="T57" fmla="*/ 2147483647 h 1674"/>
                  <a:gd name="T58" fmla="*/ 2147483647 w 4441"/>
                  <a:gd name="T59" fmla="*/ 2147483647 h 1674"/>
                  <a:gd name="T60" fmla="*/ 2147483647 w 4441"/>
                  <a:gd name="T61" fmla="*/ 2147483647 h 1674"/>
                  <a:gd name="T62" fmla="*/ 2147483647 w 4441"/>
                  <a:gd name="T63" fmla="*/ 1748052943 h 1674"/>
                  <a:gd name="T64" fmla="*/ 0 w 4441"/>
                  <a:gd name="T65" fmla="*/ 0 h 16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441"/>
                  <a:gd name="T100" fmla="*/ 0 h 1674"/>
                  <a:gd name="T101" fmla="*/ 4441 w 4441"/>
                  <a:gd name="T102" fmla="*/ 1674 h 167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441" h="1674">
                    <a:moveTo>
                      <a:pt x="0" y="0"/>
                    </a:moveTo>
                    <a:lnTo>
                      <a:pt x="21" y="119"/>
                    </a:lnTo>
                    <a:lnTo>
                      <a:pt x="51" y="233"/>
                    </a:lnTo>
                    <a:lnTo>
                      <a:pt x="90" y="343"/>
                    </a:lnTo>
                    <a:lnTo>
                      <a:pt x="136" y="447"/>
                    </a:lnTo>
                    <a:lnTo>
                      <a:pt x="191" y="546"/>
                    </a:lnTo>
                    <a:lnTo>
                      <a:pt x="254" y="640"/>
                    </a:lnTo>
                    <a:lnTo>
                      <a:pt x="325" y="729"/>
                    </a:lnTo>
                    <a:lnTo>
                      <a:pt x="403" y="814"/>
                    </a:lnTo>
                    <a:lnTo>
                      <a:pt x="489" y="894"/>
                    </a:lnTo>
                    <a:lnTo>
                      <a:pt x="583" y="970"/>
                    </a:lnTo>
                    <a:lnTo>
                      <a:pt x="685" y="1041"/>
                    </a:lnTo>
                    <a:lnTo>
                      <a:pt x="794" y="1108"/>
                    </a:lnTo>
                    <a:lnTo>
                      <a:pt x="911" y="1171"/>
                    </a:lnTo>
                    <a:lnTo>
                      <a:pt x="1035" y="1229"/>
                    </a:lnTo>
                    <a:lnTo>
                      <a:pt x="1166" y="1282"/>
                    </a:lnTo>
                    <a:lnTo>
                      <a:pt x="1305" y="1333"/>
                    </a:lnTo>
                    <a:lnTo>
                      <a:pt x="1451" y="1380"/>
                    </a:lnTo>
                    <a:lnTo>
                      <a:pt x="1604" y="1422"/>
                    </a:lnTo>
                    <a:lnTo>
                      <a:pt x="1764" y="1461"/>
                    </a:lnTo>
                    <a:lnTo>
                      <a:pt x="1930" y="1497"/>
                    </a:lnTo>
                    <a:lnTo>
                      <a:pt x="2103" y="1528"/>
                    </a:lnTo>
                    <a:lnTo>
                      <a:pt x="2284" y="1557"/>
                    </a:lnTo>
                    <a:lnTo>
                      <a:pt x="2471" y="1582"/>
                    </a:lnTo>
                    <a:lnTo>
                      <a:pt x="2664" y="1604"/>
                    </a:lnTo>
                    <a:lnTo>
                      <a:pt x="2864" y="1622"/>
                    </a:lnTo>
                    <a:lnTo>
                      <a:pt x="3071" y="1638"/>
                    </a:lnTo>
                    <a:lnTo>
                      <a:pt x="3283" y="1651"/>
                    </a:lnTo>
                    <a:lnTo>
                      <a:pt x="3503" y="1660"/>
                    </a:lnTo>
                    <a:lnTo>
                      <a:pt x="3728" y="1668"/>
                    </a:lnTo>
                    <a:lnTo>
                      <a:pt x="3959" y="1671"/>
                    </a:lnTo>
                    <a:lnTo>
                      <a:pt x="4197" y="1674"/>
                    </a:lnTo>
                    <a:lnTo>
                      <a:pt x="4441" y="1672"/>
                    </a:lnTo>
                    <a:lnTo>
                      <a:pt x="4441" y="687"/>
                    </a:lnTo>
                    <a:lnTo>
                      <a:pt x="4231" y="685"/>
                    </a:lnTo>
                    <a:lnTo>
                      <a:pt x="4025" y="681"/>
                    </a:lnTo>
                    <a:lnTo>
                      <a:pt x="3823" y="678"/>
                    </a:lnTo>
                    <a:lnTo>
                      <a:pt x="3625" y="673"/>
                    </a:lnTo>
                    <a:lnTo>
                      <a:pt x="3432" y="668"/>
                    </a:lnTo>
                    <a:lnTo>
                      <a:pt x="3243" y="661"/>
                    </a:lnTo>
                    <a:lnTo>
                      <a:pt x="3057" y="653"/>
                    </a:lnTo>
                    <a:lnTo>
                      <a:pt x="2878" y="644"/>
                    </a:lnTo>
                    <a:lnTo>
                      <a:pt x="2701" y="634"/>
                    </a:lnTo>
                    <a:lnTo>
                      <a:pt x="2529" y="624"/>
                    </a:lnTo>
                    <a:lnTo>
                      <a:pt x="2363" y="612"/>
                    </a:lnTo>
                    <a:lnTo>
                      <a:pt x="2199" y="599"/>
                    </a:lnTo>
                    <a:lnTo>
                      <a:pt x="2042" y="584"/>
                    </a:lnTo>
                    <a:lnTo>
                      <a:pt x="1889" y="567"/>
                    </a:lnTo>
                    <a:lnTo>
                      <a:pt x="1740" y="551"/>
                    </a:lnTo>
                    <a:lnTo>
                      <a:pt x="1596" y="532"/>
                    </a:lnTo>
                    <a:lnTo>
                      <a:pt x="1458" y="511"/>
                    </a:lnTo>
                    <a:lnTo>
                      <a:pt x="1324" y="489"/>
                    </a:lnTo>
                    <a:lnTo>
                      <a:pt x="1194" y="467"/>
                    </a:lnTo>
                    <a:lnTo>
                      <a:pt x="1071" y="441"/>
                    </a:lnTo>
                    <a:lnTo>
                      <a:pt x="952" y="414"/>
                    </a:lnTo>
                    <a:lnTo>
                      <a:pt x="839" y="386"/>
                    </a:lnTo>
                    <a:lnTo>
                      <a:pt x="730" y="356"/>
                    </a:lnTo>
                    <a:lnTo>
                      <a:pt x="626" y="325"/>
                    </a:lnTo>
                    <a:lnTo>
                      <a:pt x="529" y="290"/>
                    </a:lnTo>
                    <a:lnTo>
                      <a:pt x="437" y="256"/>
                    </a:lnTo>
                    <a:lnTo>
                      <a:pt x="349" y="218"/>
                    </a:lnTo>
                    <a:lnTo>
                      <a:pt x="269" y="178"/>
                    </a:lnTo>
                    <a:lnTo>
                      <a:pt x="193" y="136"/>
                    </a:lnTo>
                    <a:lnTo>
                      <a:pt x="123" y="92"/>
                    </a:lnTo>
                    <a:lnTo>
                      <a:pt x="58" y="47"/>
                    </a:lnTo>
                    <a:lnTo>
                      <a:pt x="0" y="0"/>
                    </a:lnTo>
                    <a:close/>
                  </a:path>
                </a:pathLst>
              </a:custGeom>
              <a:solidFill>
                <a:srgbClr val="0084B4"/>
              </a:solidFill>
              <a:ln w="9525">
                <a:noFill/>
                <a:round/>
              </a:ln>
            </p:spPr>
            <p:txBody>
              <a:bodyPr/>
              <a:lstStyle/>
              <a:p>
                <a:endParaRPr lang="zh-CN" altLang="en-US" sz="1800"/>
              </a:p>
            </p:txBody>
          </p:sp>
          <p:sp>
            <p:nvSpPr>
              <p:cNvPr id="6163" name="Line 12"/>
              <p:cNvSpPr>
                <a:spLocks noChangeShapeType="1"/>
              </p:cNvSpPr>
              <p:nvPr/>
            </p:nvSpPr>
            <p:spPr bwMode="auto">
              <a:xfrm>
                <a:off x="520700" y="342663"/>
                <a:ext cx="463" cy="566481"/>
              </a:xfrm>
              <a:prstGeom prst="line">
                <a:avLst/>
              </a:prstGeom>
              <a:noFill/>
              <a:ln w="9525">
                <a:noFill/>
                <a:round/>
              </a:ln>
            </p:spPr>
            <p:txBody>
              <a:bodyPr/>
              <a:lstStyle/>
              <a:p>
                <a:endParaRPr lang="zh-CN" altLang="en-US" sz="1800"/>
              </a:p>
            </p:txBody>
          </p:sp>
          <p:grpSp>
            <p:nvGrpSpPr>
              <p:cNvPr id="5" name="Freeform 13"/>
              <p:cNvGrpSpPr/>
              <p:nvPr/>
            </p:nvGrpSpPr>
            <p:grpSpPr bwMode="auto">
              <a:xfrm>
                <a:off x="392040" y="463422"/>
                <a:ext cx="256032" cy="256032"/>
                <a:chOff x="0" y="0"/>
                <a:chExt cx="256032" cy="256032"/>
              </a:xfrm>
            </p:grpSpPr>
            <p:pic>
              <p:nvPicPr>
                <p:cNvPr id="6170" name="Freeform 13"/>
                <p:cNvPicPr>
                  <a:picLocks noChangeArrowheads="1"/>
                </p:cNvPicPr>
                <p:nvPr/>
              </p:nvPicPr>
              <p:blipFill>
                <a:blip r:embed="rId3" cstate="print"/>
                <a:srcRect/>
                <a:stretch>
                  <a:fillRect/>
                </a:stretch>
              </p:blipFill>
              <p:spPr bwMode="auto">
                <a:xfrm>
                  <a:off x="0" y="0"/>
                  <a:ext cx="256032" cy="256032"/>
                </a:xfrm>
                <a:prstGeom prst="rect">
                  <a:avLst/>
                </a:prstGeom>
                <a:noFill/>
                <a:ln w="9525">
                  <a:noFill/>
                  <a:miter lim="800000"/>
                  <a:headEnd/>
                  <a:tailEnd/>
                </a:ln>
              </p:spPr>
            </p:pic>
            <p:sp>
              <p:nvSpPr>
                <p:cNvPr id="6171" name="Text Box 31"/>
                <p:cNvSpPr txBox="1">
                  <a:spLocks noChangeArrowheads="1"/>
                </p:cNvSpPr>
                <p:nvPr/>
              </p:nvSpPr>
              <p:spPr bwMode="auto">
                <a:xfrm>
                  <a:off x="-1284" y="-2376"/>
                  <a:ext cx="259888" cy="260350"/>
                </a:xfrm>
                <a:prstGeom prst="rect">
                  <a:avLst/>
                </a:prstGeom>
                <a:noFill/>
                <a:ln w="9525">
                  <a:noFill/>
                  <a:miter lim="800000"/>
                </a:ln>
              </p:spPr>
              <p:txBody>
                <a:bodyPr/>
                <a:lstStyle/>
                <a:p>
                  <a:pPr>
                    <a:buFont typeface="Arial" panose="020B0604020202020204" pitchFamily="34" charset="0"/>
                    <a:buNone/>
                  </a:pPr>
                  <a:endParaRPr lang="en-US" altLang="en-US" sz="1800">
                    <a:solidFill>
                      <a:srgbClr val="000000"/>
                    </a:solidFill>
                    <a:cs typeface="Arial" panose="020B0604020202020204" pitchFamily="34" charset="0"/>
                  </a:endParaRPr>
                </a:p>
              </p:txBody>
            </p:sp>
          </p:grpSp>
          <p:sp>
            <p:nvSpPr>
              <p:cNvPr id="6165" name="Freeform 16"/>
              <p:cNvSpPr/>
              <p:nvPr/>
            </p:nvSpPr>
            <p:spPr bwMode="auto">
              <a:xfrm>
                <a:off x="209945" y="1024290"/>
                <a:ext cx="310755" cy="90637"/>
              </a:xfrm>
              <a:custGeom>
                <a:avLst/>
                <a:gdLst>
                  <a:gd name="T0" fmla="*/ 133198793 w 4704"/>
                  <a:gd name="T1" fmla="*/ 514340349 h 1372"/>
                  <a:gd name="T2" fmla="*/ 38055531 w 4704"/>
                  <a:gd name="T3" fmla="*/ 1466613423 h 1372"/>
                  <a:gd name="T4" fmla="*/ 0 w 4704"/>
                  <a:gd name="T5" fmla="*/ 2147483647 h 1372"/>
                  <a:gd name="T6" fmla="*/ 19027799 w 4704"/>
                  <a:gd name="T7" fmla="*/ 2147483647 h 1372"/>
                  <a:gd name="T8" fmla="*/ 95138918 w 4704"/>
                  <a:gd name="T9" fmla="*/ 2147483647 h 1372"/>
                  <a:gd name="T10" fmla="*/ 228625675 w 4704"/>
                  <a:gd name="T11" fmla="*/ 2147483647 h 1372"/>
                  <a:gd name="T12" fmla="*/ 437935398 w 4704"/>
                  <a:gd name="T13" fmla="*/ 2147483647 h 1372"/>
                  <a:gd name="T14" fmla="*/ 685588929 w 4704"/>
                  <a:gd name="T15" fmla="*/ 2147483647 h 1372"/>
                  <a:gd name="T16" fmla="*/ 990325831 w 4704"/>
                  <a:gd name="T17" fmla="*/ 2147483647 h 1372"/>
                  <a:gd name="T18" fmla="*/ 1371177858 w 4704"/>
                  <a:gd name="T19" fmla="*/ 2147483647 h 1372"/>
                  <a:gd name="T20" fmla="*/ 1771345573 w 4704"/>
                  <a:gd name="T21" fmla="*/ 2147483647 h 1372"/>
                  <a:gd name="T22" fmla="*/ 2147483647 w 4704"/>
                  <a:gd name="T23" fmla="*/ 2147483647 h 1372"/>
                  <a:gd name="T24" fmla="*/ 2147483647 w 4704"/>
                  <a:gd name="T25" fmla="*/ 2147483647 h 1372"/>
                  <a:gd name="T26" fmla="*/ 2147483647 w 4704"/>
                  <a:gd name="T27" fmla="*/ 2147483647 h 1372"/>
                  <a:gd name="T28" fmla="*/ 2147483647 w 4704"/>
                  <a:gd name="T29" fmla="*/ 2147483647 h 1372"/>
                  <a:gd name="T30" fmla="*/ 2147483647 w 4704"/>
                  <a:gd name="T31" fmla="*/ 2147483647 h 1372"/>
                  <a:gd name="T32" fmla="*/ 2147483647 w 4704"/>
                  <a:gd name="T33" fmla="*/ 2147483647 h 1372"/>
                  <a:gd name="T34" fmla="*/ 2147483647 w 4704"/>
                  <a:gd name="T35" fmla="*/ 2147483647 h 1372"/>
                  <a:gd name="T36" fmla="*/ 2147483647 w 4704"/>
                  <a:gd name="T37" fmla="*/ 2147483647 h 1372"/>
                  <a:gd name="T38" fmla="*/ 2147483647 w 4704"/>
                  <a:gd name="T39" fmla="*/ 2147483647 h 1372"/>
                  <a:gd name="T40" fmla="*/ 2147483647 w 4704"/>
                  <a:gd name="T41" fmla="*/ 2147483647 h 1372"/>
                  <a:gd name="T42" fmla="*/ 2147483647 w 4704"/>
                  <a:gd name="T43" fmla="*/ 2147483647 h 1372"/>
                  <a:gd name="T44" fmla="*/ 2147483647 w 4704"/>
                  <a:gd name="T45" fmla="*/ 2147483647 h 1372"/>
                  <a:gd name="T46" fmla="*/ 2147483647 w 4704"/>
                  <a:gd name="T47" fmla="*/ 2147483647 h 1372"/>
                  <a:gd name="T48" fmla="*/ 2147483647 w 4704"/>
                  <a:gd name="T49" fmla="*/ 2147483647 h 1372"/>
                  <a:gd name="T50" fmla="*/ 2147483647 w 4704"/>
                  <a:gd name="T51" fmla="*/ 2147483647 h 1372"/>
                  <a:gd name="T52" fmla="*/ 2147483647 w 4704"/>
                  <a:gd name="T53" fmla="*/ 2147483647 h 1372"/>
                  <a:gd name="T54" fmla="*/ 2147483647 w 4704"/>
                  <a:gd name="T55" fmla="*/ 2147483647 h 1372"/>
                  <a:gd name="T56" fmla="*/ 2147483647 w 4704"/>
                  <a:gd name="T57" fmla="*/ 2147483647 h 1372"/>
                  <a:gd name="T58" fmla="*/ 2147483647 w 4704"/>
                  <a:gd name="T59" fmla="*/ 2147483647 h 1372"/>
                  <a:gd name="T60" fmla="*/ 2147483647 w 4704"/>
                  <a:gd name="T61" fmla="*/ 2147483647 h 1372"/>
                  <a:gd name="T62" fmla="*/ 2147483647 w 4704"/>
                  <a:gd name="T63" fmla="*/ 2147483647 h 1372"/>
                  <a:gd name="T64" fmla="*/ 2147483647 w 4704"/>
                  <a:gd name="T65" fmla="*/ 2147483647 h 1372"/>
                  <a:gd name="T66" fmla="*/ 2147483647 w 4704"/>
                  <a:gd name="T67" fmla="*/ 2147483647 h 1372"/>
                  <a:gd name="T68" fmla="*/ 2147483647 w 4704"/>
                  <a:gd name="T69" fmla="*/ 2147483647 h 1372"/>
                  <a:gd name="T70" fmla="*/ 2147483647 w 4704"/>
                  <a:gd name="T71" fmla="*/ 2147483647 h 1372"/>
                  <a:gd name="T72" fmla="*/ 2147483647 w 4704"/>
                  <a:gd name="T73" fmla="*/ 2147483647 h 1372"/>
                  <a:gd name="T74" fmla="*/ 2147483647 w 4704"/>
                  <a:gd name="T75" fmla="*/ 2147483647 h 1372"/>
                  <a:gd name="T76" fmla="*/ 2147483647 w 4704"/>
                  <a:gd name="T77" fmla="*/ 2147483647 h 1372"/>
                  <a:gd name="T78" fmla="*/ 2147483647 w 4704"/>
                  <a:gd name="T79" fmla="*/ 2147483647 h 1372"/>
                  <a:gd name="T80" fmla="*/ 2147483647 w 4704"/>
                  <a:gd name="T81" fmla="*/ 2147483647 h 1372"/>
                  <a:gd name="T82" fmla="*/ 2147483647 w 4704"/>
                  <a:gd name="T83" fmla="*/ 2147483647 h 1372"/>
                  <a:gd name="T84" fmla="*/ 2147483647 w 4704"/>
                  <a:gd name="T85" fmla="*/ 2147483647 h 1372"/>
                  <a:gd name="T86" fmla="*/ 2147483647 w 4704"/>
                  <a:gd name="T87" fmla="*/ 2147483647 h 1372"/>
                  <a:gd name="T88" fmla="*/ 2147483647 w 4704"/>
                  <a:gd name="T89" fmla="*/ 2147483647 h 1372"/>
                  <a:gd name="T90" fmla="*/ 2147483647 w 4704"/>
                  <a:gd name="T91" fmla="*/ 2147483647 h 1372"/>
                  <a:gd name="T92" fmla="*/ 2147483647 w 4704"/>
                  <a:gd name="T93" fmla="*/ 2147483647 h 1372"/>
                  <a:gd name="T94" fmla="*/ 2147483647 w 4704"/>
                  <a:gd name="T95" fmla="*/ 2147483647 h 1372"/>
                  <a:gd name="T96" fmla="*/ 2147483647 w 4704"/>
                  <a:gd name="T97" fmla="*/ 2057064382 h 1372"/>
                  <a:gd name="T98" fmla="*/ 190570094 w 4704"/>
                  <a:gd name="T99" fmla="*/ 0 h 137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704"/>
                  <a:gd name="T151" fmla="*/ 0 h 1372"/>
                  <a:gd name="T152" fmla="*/ 4704 w 4704"/>
                  <a:gd name="T153" fmla="*/ 1372 h 137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704" h="1372">
                    <a:moveTo>
                      <a:pt x="10" y="0"/>
                    </a:moveTo>
                    <a:lnTo>
                      <a:pt x="7" y="27"/>
                    </a:lnTo>
                    <a:lnTo>
                      <a:pt x="4" y="52"/>
                    </a:lnTo>
                    <a:lnTo>
                      <a:pt x="2" y="77"/>
                    </a:lnTo>
                    <a:lnTo>
                      <a:pt x="0" y="103"/>
                    </a:lnTo>
                    <a:lnTo>
                      <a:pt x="0" y="127"/>
                    </a:lnTo>
                    <a:lnTo>
                      <a:pt x="0" y="152"/>
                    </a:lnTo>
                    <a:lnTo>
                      <a:pt x="1" y="176"/>
                    </a:lnTo>
                    <a:lnTo>
                      <a:pt x="2" y="201"/>
                    </a:lnTo>
                    <a:lnTo>
                      <a:pt x="5" y="225"/>
                    </a:lnTo>
                    <a:lnTo>
                      <a:pt x="8" y="249"/>
                    </a:lnTo>
                    <a:lnTo>
                      <a:pt x="12" y="272"/>
                    </a:lnTo>
                    <a:lnTo>
                      <a:pt x="17" y="296"/>
                    </a:lnTo>
                    <a:lnTo>
                      <a:pt x="23" y="318"/>
                    </a:lnTo>
                    <a:lnTo>
                      <a:pt x="29" y="342"/>
                    </a:lnTo>
                    <a:lnTo>
                      <a:pt x="36" y="364"/>
                    </a:lnTo>
                    <a:lnTo>
                      <a:pt x="44" y="386"/>
                    </a:lnTo>
                    <a:lnTo>
                      <a:pt x="52" y="409"/>
                    </a:lnTo>
                    <a:lnTo>
                      <a:pt x="62" y="430"/>
                    </a:lnTo>
                    <a:lnTo>
                      <a:pt x="72" y="451"/>
                    </a:lnTo>
                    <a:lnTo>
                      <a:pt x="82" y="472"/>
                    </a:lnTo>
                    <a:lnTo>
                      <a:pt x="93" y="494"/>
                    </a:lnTo>
                    <a:lnTo>
                      <a:pt x="105" y="515"/>
                    </a:lnTo>
                    <a:lnTo>
                      <a:pt x="119" y="535"/>
                    </a:lnTo>
                    <a:lnTo>
                      <a:pt x="132" y="556"/>
                    </a:lnTo>
                    <a:lnTo>
                      <a:pt x="147" y="576"/>
                    </a:lnTo>
                    <a:lnTo>
                      <a:pt x="161" y="596"/>
                    </a:lnTo>
                    <a:lnTo>
                      <a:pt x="177" y="615"/>
                    </a:lnTo>
                    <a:lnTo>
                      <a:pt x="193" y="636"/>
                    </a:lnTo>
                    <a:lnTo>
                      <a:pt x="211" y="655"/>
                    </a:lnTo>
                    <a:lnTo>
                      <a:pt x="229" y="674"/>
                    </a:lnTo>
                    <a:lnTo>
                      <a:pt x="247" y="691"/>
                    </a:lnTo>
                    <a:lnTo>
                      <a:pt x="267" y="710"/>
                    </a:lnTo>
                    <a:lnTo>
                      <a:pt x="265" y="697"/>
                    </a:lnTo>
                    <a:lnTo>
                      <a:pt x="263" y="685"/>
                    </a:lnTo>
                    <a:lnTo>
                      <a:pt x="321" y="732"/>
                    </a:lnTo>
                    <a:lnTo>
                      <a:pt x="386" y="777"/>
                    </a:lnTo>
                    <a:lnTo>
                      <a:pt x="456" y="821"/>
                    </a:lnTo>
                    <a:lnTo>
                      <a:pt x="532" y="863"/>
                    </a:lnTo>
                    <a:lnTo>
                      <a:pt x="612" y="903"/>
                    </a:lnTo>
                    <a:lnTo>
                      <a:pt x="700" y="941"/>
                    </a:lnTo>
                    <a:lnTo>
                      <a:pt x="792" y="975"/>
                    </a:lnTo>
                    <a:lnTo>
                      <a:pt x="889" y="1010"/>
                    </a:lnTo>
                    <a:lnTo>
                      <a:pt x="993" y="1041"/>
                    </a:lnTo>
                    <a:lnTo>
                      <a:pt x="1102" y="1071"/>
                    </a:lnTo>
                    <a:lnTo>
                      <a:pt x="1215" y="1099"/>
                    </a:lnTo>
                    <a:lnTo>
                      <a:pt x="1334" y="1126"/>
                    </a:lnTo>
                    <a:lnTo>
                      <a:pt x="1457" y="1152"/>
                    </a:lnTo>
                    <a:lnTo>
                      <a:pt x="1587" y="1174"/>
                    </a:lnTo>
                    <a:lnTo>
                      <a:pt x="1721" y="1196"/>
                    </a:lnTo>
                    <a:lnTo>
                      <a:pt x="1859" y="1217"/>
                    </a:lnTo>
                    <a:lnTo>
                      <a:pt x="2003" y="1236"/>
                    </a:lnTo>
                    <a:lnTo>
                      <a:pt x="2152" y="1252"/>
                    </a:lnTo>
                    <a:lnTo>
                      <a:pt x="2305" y="1269"/>
                    </a:lnTo>
                    <a:lnTo>
                      <a:pt x="2462" y="1284"/>
                    </a:lnTo>
                    <a:lnTo>
                      <a:pt x="2626" y="1297"/>
                    </a:lnTo>
                    <a:lnTo>
                      <a:pt x="2792" y="1309"/>
                    </a:lnTo>
                    <a:lnTo>
                      <a:pt x="2964" y="1319"/>
                    </a:lnTo>
                    <a:lnTo>
                      <a:pt x="3141" y="1329"/>
                    </a:lnTo>
                    <a:lnTo>
                      <a:pt x="3320" y="1338"/>
                    </a:lnTo>
                    <a:lnTo>
                      <a:pt x="3506" y="1346"/>
                    </a:lnTo>
                    <a:lnTo>
                      <a:pt x="3695" y="1353"/>
                    </a:lnTo>
                    <a:lnTo>
                      <a:pt x="3888" y="1358"/>
                    </a:lnTo>
                    <a:lnTo>
                      <a:pt x="4086" y="1363"/>
                    </a:lnTo>
                    <a:lnTo>
                      <a:pt x="4288" y="1366"/>
                    </a:lnTo>
                    <a:lnTo>
                      <a:pt x="4494" y="1370"/>
                    </a:lnTo>
                    <a:lnTo>
                      <a:pt x="4704" y="1372"/>
                    </a:lnTo>
                    <a:lnTo>
                      <a:pt x="4704" y="652"/>
                    </a:lnTo>
                    <a:lnTo>
                      <a:pt x="4661" y="653"/>
                    </a:lnTo>
                    <a:lnTo>
                      <a:pt x="4604" y="653"/>
                    </a:lnTo>
                    <a:lnTo>
                      <a:pt x="4533" y="653"/>
                    </a:lnTo>
                    <a:lnTo>
                      <a:pt x="4447" y="652"/>
                    </a:lnTo>
                    <a:lnTo>
                      <a:pt x="4347" y="651"/>
                    </a:lnTo>
                    <a:lnTo>
                      <a:pt x="4237" y="649"/>
                    </a:lnTo>
                    <a:lnTo>
                      <a:pt x="4114" y="646"/>
                    </a:lnTo>
                    <a:lnTo>
                      <a:pt x="3982" y="641"/>
                    </a:lnTo>
                    <a:lnTo>
                      <a:pt x="3839" y="636"/>
                    </a:lnTo>
                    <a:lnTo>
                      <a:pt x="3688" y="629"/>
                    </a:lnTo>
                    <a:lnTo>
                      <a:pt x="3529" y="621"/>
                    </a:lnTo>
                    <a:lnTo>
                      <a:pt x="3364" y="612"/>
                    </a:lnTo>
                    <a:lnTo>
                      <a:pt x="3193" y="601"/>
                    </a:lnTo>
                    <a:lnTo>
                      <a:pt x="3017" y="589"/>
                    </a:lnTo>
                    <a:lnTo>
                      <a:pt x="2837" y="575"/>
                    </a:lnTo>
                    <a:lnTo>
                      <a:pt x="2652" y="560"/>
                    </a:lnTo>
                    <a:lnTo>
                      <a:pt x="2467" y="542"/>
                    </a:lnTo>
                    <a:lnTo>
                      <a:pt x="2279" y="523"/>
                    </a:lnTo>
                    <a:lnTo>
                      <a:pt x="2092" y="501"/>
                    </a:lnTo>
                    <a:lnTo>
                      <a:pt x="1904" y="478"/>
                    </a:lnTo>
                    <a:lnTo>
                      <a:pt x="1718" y="452"/>
                    </a:lnTo>
                    <a:lnTo>
                      <a:pt x="1534" y="424"/>
                    </a:lnTo>
                    <a:lnTo>
                      <a:pt x="1353" y="394"/>
                    </a:lnTo>
                    <a:lnTo>
                      <a:pt x="1177" y="361"/>
                    </a:lnTo>
                    <a:lnTo>
                      <a:pt x="1005" y="326"/>
                    </a:lnTo>
                    <a:lnTo>
                      <a:pt x="838" y="288"/>
                    </a:lnTo>
                    <a:lnTo>
                      <a:pt x="678" y="247"/>
                    </a:lnTo>
                    <a:lnTo>
                      <a:pt x="526" y="203"/>
                    </a:lnTo>
                    <a:lnTo>
                      <a:pt x="382" y="157"/>
                    </a:lnTo>
                    <a:lnTo>
                      <a:pt x="248" y="108"/>
                    </a:lnTo>
                    <a:lnTo>
                      <a:pt x="124" y="56"/>
                    </a:lnTo>
                    <a:lnTo>
                      <a:pt x="10" y="0"/>
                    </a:lnTo>
                    <a:close/>
                  </a:path>
                </a:pathLst>
              </a:custGeom>
              <a:solidFill>
                <a:srgbClr val="005490"/>
              </a:solidFill>
              <a:ln w="9525">
                <a:noFill/>
                <a:round/>
              </a:ln>
            </p:spPr>
            <p:txBody>
              <a:bodyPr/>
              <a:lstStyle/>
              <a:p>
                <a:endParaRPr lang="zh-CN" altLang="en-US" sz="1800"/>
              </a:p>
            </p:txBody>
          </p:sp>
          <p:sp>
            <p:nvSpPr>
              <p:cNvPr id="6166" name="Freeform 17"/>
              <p:cNvSpPr/>
              <p:nvPr/>
            </p:nvSpPr>
            <p:spPr bwMode="auto">
              <a:xfrm>
                <a:off x="520700" y="1067227"/>
                <a:ext cx="293183" cy="110522"/>
              </a:xfrm>
              <a:custGeom>
                <a:avLst/>
                <a:gdLst>
                  <a:gd name="T0" fmla="*/ 2147483647 w 4439"/>
                  <a:gd name="T1" fmla="*/ 2147483647 h 1674"/>
                  <a:gd name="T2" fmla="*/ 2147483647 w 4439"/>
                  <a:gd name="T3" fmla="*/ 2147483647 h 1674"/>
                  <a:gd name="T4" fmla="*/ 2147483647 w 4439"/>
                  <a:gd name="T5" fmla="*/ 2147483647 h 1674"/>
                  <a:gd name="T6" fmla="*/ 2147483647 w 4439"/>
                  <a:gd name="T7" fmla="*/ 2147483647 h 1674"/>
                  <a:gd name="T8" fmla="*/ 2147483647 w 4439"/>
                  <a:gd name="T9" fmla="*/ 2147483647 h 1674"/>
                  <a:gd name="T10" fmla="*/ 2147483647 w 4439"/>
                  <a:gd name="T11" fmla="*/ 2147483647 h 1674"/>
                  <a:gd name="T12" fmla="*/ 2147483647 w 4439"/>
                  <a:gd name="T13" fmla="*/ 2147483647 h 1674"/>
                  <a:gd name="T14" fmla="*/ 2147483647 w 4439"/>
                  <a:gd name="T15" fmla="*/ 2147483647 h 1674"/>
                  <a:gd name="T16" fmla="*/ 2147483647 w 4439"/>
                  <a:gd name="T17" fmla="*/ 2147483647 h 1674"/>
                  <a:gd name="T18" fmla="*/ 2147483647 w 4439"/>
                  <a:gd name="T19" fmla="*/ 2147483647 h 1674"/>
                  <a:gd name="T20" fmla="*/ 2147483647 w 4439"/>
                  <a:gd name="T21" fmla="*/ 2147483647 h 1674"/>
                  <a:gd name="T22" fmla="*/ 2147483647 w 4439"/>
                  <a:gd name="T23" fmla="*/ 2147483647 h 1674"/>
                  <a:gd name="T24" fmla="*/ 2147483647 w 4439"/>
                  <a:gd name="T25" fmla="*/ 2147483647 h 1674"/>
                  <a:gd name="T26" fmla="*/ 2147483647 w 4439"/>
                  <a:gd name="T27" fmla="*/ 2147483647 h 1674"/>
                  <a:gd name="T28" fmla="*/ 2147483647 w 4439"/>
                  <a:gd name="T29" fmla="*/ 2147483647 h 1674"/>
                  <a:gd name="T30" fmla="*/ 2147483647 w 4439"/>
                  <a:gd name="T31" fmla="*/ 2147483647 h 1674"/>
                  <a:gd name="T32" fmla="*/ 0 w 4439"/>
                  <a:gd name="T33" fmla="*/ 2147483647 h 1674"/>
                  <a:gd name="T34" fmla="*/ 2147483647 w 4439"/>
                  <a:gd name="T35" fmla="*/ 2147483647 h 1674"/>
                  <a:gd name="T36" fmla="*/ 2147483647 w 4439"/>
                  <a:gd name="T37" fmla="*/ 2147483647 h 1674"/>
                  <a:gd name="T38" fmla="*/ 2147483647 w 4439"/>
                  <a:gd name="T39" fmla="*/ 2147483647 h 1674"/>
                  <a:gd name="T40" fmla="*/ 2147483647 w 4439"/>
                  <a:gd name="T41" fmla="*/ 2147483647 h 1674"/>
                  <a:gd name="T42" fmla="*/ 2147483647 w 4439"/>
                  <a:gd name="T43" fmla="*/ 2147483647 h 1674"/>
                  <a:gd name="T44" fmla="*/ 2147483647 w 4439"/>
                  <a:gd name="T45" fmla="*/ 2147483647 h 1674"/>
                  <a:gd name="T46" fmla="*/ 2147483647 w 4439"/>
                  <a:gd name="T47" fmla="*/ 2147483647 h 1674"/>
                  <a:gd name="T48" fmla="*/ 2147483647 w 4439"/>
                  <a:gd name="T49" fmla="*/ 2147483647 h 1674"/>
                  <a:gd name="T50" fmla="*/ 2147483647 w 4439"/>
                  <a:gd name="T51" fmla="*/ 2147483647 h 1674"/>
                  <a:gd name="T52" fmla="*/ 2147483647 w 4439"/>
                  <a:gd name="T53" fmla="*/ 2147483647 h 1674"/>
                  <a:gd name="T54" fmla="*/ 2147483647 w 4439"/>
                  <a:gd name="T55" fmla="*/ 2147483647 h 1674"/>
                  <a:gd name="T56" fmla="*/ 2147483647 w 4439"/>
                  <a:gd name="T57" fmla="*/ 2147483647 h 1674"/>
                  <a:gd name="T58" fmla="*/ 2147483647 w 4439"/>
                  <a:gd name="T59" fmla="*/ 2147483647 h 1674"/>
                  <a:gd name="T60" fmla="*/ 2147483647 w 4439"/>
                  <a:gd name="T61" fmla="*/ 2147483647 h 1674"/>
                  <a:gd name="T62" fmla="*/ 2147483647 w 4439"/>
                  <a:gd name="T63" fmla="*/ 1748052943 h 1674"/>
                  <a:gd name="T64" fmla="*/ 2147483647 w 4439"/>
                  <a:gd name="T65" fmla="*/ 0 h 16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439"/>
                  <a:gd name="T100" fmla="*/ 0 h 1674"/>
                  <a:gd name="T101" fmla="*/ 4439 w 4439"/>
                  <a:gd name="T102" fmla="*/ 1674 h 167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439" h="1674">
                    <a:moveTo>
                      <a:pt x="4439" y="0"/>
                    </a:moveTo>
                    <a:lnTo>
                      <a:pt x="4418" y="119"/>
                    </a:lnTo>
                    <a:lnTo>
                      <a:pt x="4388" y="233"/>
                    </a:lnTo>
                    <a:lnTo>
                      <a:pt x="4349" y="343"/>
                    </a:lnTo>
                    <a:lnTo>
                      <a:pt x="4303" y="447"/>
                    </a:lnTo>
                    <a:lnTo>
                      <a:pt x="4248" y="546"/>
                    </a:lnTo>
                    <a:lnTo>
                      <a:pt x="4186" y="640"/>
                    </a:lnTo>
                    <a:lnTo>
                      <a:pt x="4114" y="729"/>
                    </a:lnTo>
                    <a:lnTo>
                      <a:pt x="4036" y="814"/>
                    </a:lnTo>
                    <a:lnTo>
                      <a:pt x="3950" y="894"/>
                    </a:lnTo>
                    <a:lnTo>
                      <a:pt x="3856" y="970"/>
                    </a:lnTo>
                    <a:lnTo>
                      <a:pt x="3754" y="1041"/>
                    </a:lnTo>
                    <a:lnTo>
                      <a:pt x="3645" y="1108"/>
                    </a:lnTo>
                    <a:lnTo>
                      <a:pt x="3528" y="1171"/>
                    </a:lnTo>
                    <a:lnTo>
                      <a:pt x="3404" y="1229"/>
                    </a:lnTo>
                    <a:lnTo>
                      <a:pt x="3273" y="1282"/>
                    </a:lnTo>
                    <a:lnTo>
                      <a:pt x="3134" y="1333"/>
                    </a:lnTo>
                    <a:lnTo>
                      <a:pt x="2988" y="1380"/>
                    </a:lnTo>
                    <a:lnTo>
                      <a:pt x="2835" y="1422"/>
                    </a:lnTo>
                    <a:lnTo>
                      <a:pt x="2675" y="1461"/>
                    </a:lnTo>
                    <a:lnTo>
                      <a:pt x="2509" y="1497"/>
                    </a:lnTo>
                    <a:lnTo>
                      <a:pt x="2336" y="1528"/>
                    </a:lnTo>
                    <a:lnTo>
                      <a:pt x="2155" y="1557"/>
                    </a:lnTo>
                    <a:lnTo>
                      <a:pt x="1968" y="1582"/>
                    </a:lnTo>
                    <a:lnTo>
                      <a:pt x="1775" y="1604"/>
                    </a:lnTo>
                    <a:lnTo>
                      <a:pt x="1575" y="1622"/>
                    </a:lnTo>
                    <a:lnTo>
                      <a:pt x="1368" y="1638"/>
                    </a:lnTo>
                    <a:lnTo>
                      <a:pt x="1156" y="1651"/>
                    </a:lnTo>
                    <a:lnTo>
                      <a:pt x="937" y="1660"/>
                    </a:lnTo>
                    <a:lnTo>
                      <a:pt x="711" y="1668"/>
                    </a:lnTo>
                    <a:lnTo>
                      <a:pt x="480" y="1671"/>
                    </a:lnTo>
                    <a:lnTo>
                      <a:pt x="242" y="1674"/>
                    </a:lnTo>
                    <a:lnTo>
                      <a:pt x="0" y="1672"/>
                    </a:lnTo>
                    <a:lnTo>
                      <a:pt x="0" y="687"/>
                    </a:lnTo>
                    <a:lnTo>
                      <a:pt x="208" y="685"/>
                    </a:lnTo>
                    <a:lnTo>
                      <a:pt x="414" y="681"/>
                    </a:lnTo>
                    <a:lnTo>
                      <a:pt x="616" y="678"/>
                    </a:lnTo>
                    <a:lnTo>
                      <a:pt x="814" y="673"/>
                    </a:lnTo>
                    <a:lnTo>
                      <a:pt x="1007" y="668"/>
                    </a:lnTo>
                    <a:lnTo>
                      <a:pt x="1196" y="661"/>
                    </a:lnTo>
                    <a:lnTo>
                      <a:pt x="1382" y="653"/>
                    </a:lnTo>
                    <a:lnTo>
                      <a:pt x="1561" y="644"/>
                    </a:lnTo>
                    <a:lnTo>
                      <a:pt x="1738" y="634"/>
                    </a:lnTo>
                    <a:lnTo>
                      <a:pt x="1910" y="624"/>
                    </a:lnTo>
                    <a:lnTo>
                      <a:pt x="2076" y="612"/>
                    </a:lnTo>
                    <a:lnTo>
                      <a:pt x="2240" y="599"/>
                    </a:lnTo>
                    <a:lnTo>
                      <a:pt x="2397" y="584"/>
                    </a:lnTo>
                    <a:lnTo>
                      <a:pt x="2550" y="567"/>
                    </a:lnTo>
                    <a:lnTo>
                      <a:pt x="2699" y="551"/>
                    </a:lnTo>
                    <a:lnTo>
                      <a:pt x="2843" y="532"/>
                    </a:lnTo>
                    <a:lnTo>
                      <a:pt x="2981" y="511"/>
                    </a:lnTo>
                    <a:lnTo>
                      <a:pt x="3115" y="489"/>
                    </a:lnTo>
                    <a:lnTo>
                      <a:pt x="3245" y="467"/>
                    </a:lnTo>
                    <a:lnTo>
                      <a:pt x="3368" y="441"/>
                    </a:lnTo>
                    <a:lnTo>
                      <a:pt x="3487" y="414"/>
                    </a:lnTo>
                    <a:lnTo>
                      <a:pt x="3600" y="386"/>
                    </a:lnTo>
                    <a:lnTo>
                      <a:pt x="3709" y="356"/>
                    </a:lnTo>
                    <a:lnTo>
                      <a:pt x="3813" y="325"/>
                    </a:lnTo>
                    <a:lnTo>
                      <a:pt x="3910" y="290"/>
                    </a:lnTo>
                    <a:lnTo>
                      <a:pt x="4002" y="256"/>
                    </a:lnTo>
                    <a:lnTo>
                      <a:pt x="4090" y="218"/>
                    </a:lnTo>
                    <a:lnTo>
                      <a:pt x="4170" y="178"/>
                    </a:lnTo>
                    <a:lnTo>
                      <a:pt x="4246" y="136"/>
                    </a:lnTo>
                    <a:lnTo>
                      <a:pt x="4316" y="92"/>
                    </a:lnTo>
                    <a:lnTo>
                      <a:pt x="4381" y="47"/>
                    </a:lnTo>
                    <a:lnTo>
                      <a:pt x="4439" y="0"/>
                    </a:lnTo>
                    <a:close/>
                  </a:path>
                </a:pathLst>
              </a:custGeom>
              <a:solidFill>
                <a:srgbClr val="005878"/>
              </a:solidFill>
              <a:ln w="9525">
                <a:noFill/>
                <a:round/>
              </a:ln>
            </p:spPr>
            <p:txBody>
              <a:bodyPr/>
              <a:lstStyle/>
              <a:p>
                <a:endParaRPr lang="zh-CN" altLang="en-US" sz="1800"/>
              </a:p>
            </p:txBody>
          </p:sp>
          <p:sp>
            <p:nvSpPr>
              <p:cNvPr id="6167" name="Freeform 18"/>
              <p:cNvSpPr/>
              <p:nvPr/>
            </p:nvSpPr>
            <p:spPr bwMode="auto">
              <a:xfrm>
                <a:off x="520700" y="1024290"/>
                <a:ext cx="310755" cy="90637"/>
              </a:xfrm>
              <a:custGeom>
                <a:avLst/>
                <a:gdLst>
                  <a:gd name="T0" fmla="*/ 2147483647 w 4702"/>
                  <a:gd name="T1" fmla="*/ 514340349 h 1372"/>
                  <a:gd name="T2" fmla="*/ 2147483647 w 4702"/>
                  <a:gd name="T3" fmla="*/ 1466613423 h 1372"/>
                  <a:gd name="T4" fmla="*/ 2147483647 w 4702"/>
                  <a:gd name="T5" fmla="*/ 2147483647 h 1372"/>
                  <a:gd name="T6" fmla="*/ 2147483647 w 4702"/>
                  <a:gd name="T7" fmla="*/ 2147483647 h 1372"/>
                  <a:gd name="T8" fmla="*/ 2147483647 w 4702"/>
                  <a:gd name="T9" fmla="*/ 2147483647 h 1372"/>
                  <a:gd name="T10" fmla="*/ 2147483647 w 4702"/>
                  <a:gd name="T11" fmla="*/ 2147483647 h 1372"/>
                  <a:gd name="T12" fmla="*/ 2147483647 w 4702"/>
                  <a:gd name="T13" fmla="*/ 2147483647 h 1372"/>
                  <a:gd name="T14" fmla="*/ 2147483647 w 4702"/>
                  <a:gd name="T15" fmla="*/ 2147483647 h 1372"/>
                  <a:gd name="T16" fmla="*/ 2147483647 w 4702"/>
                  <a:gd name="T17" fmla="*/ 2147483647 h 1372"/>
                  <a:gd name="T18" fmla="*/ 2147483647 w 4702"/>
                  <a:gd name="T19" fmla="*/ 2147483647 h 1372"/>
                  <a:gd name="T20" fmla="*/ 2147483647 w 4702"/>
                  <a:gd name="T21" fmla="*/ 2147483647 h 1372"/>
                  <a:gd name="T22" fmla="*/ 2147483647 w 4702"/>
                  <a:gd name="T23" fmla="*/ 2147483647 h 1372"/>
                  <a:gd name="T24" fmla="*/ 2147483647 w 4702"/>
                  <a:gd name="T25" fmla="*/ 2147483647 h 1372"/>
                  <a:gd name="T26" fmla="*/ 2147483647 w 4702"/>
                  <a:gd name="T27" fmla="*/ 2147483647 h 1372"/>
                  <a:gd name="T28" fmla="*/ 2147483647 w 4702"/>
                  <a:gd name="T29" fmla="*/ 2147483647 h 1372"/>
                  <a:gd name="T30" fmla="*/ 2147483647 w 4702"/>
                  <a:gd name="T31" fmla="*/ 2147483647 h 1372"/>
                  <a:gd name="T32" fmla="*/ 2147483647 w 4702"/>
                  <a:gd name="T33" fmla="*/ 2147483647 h 1372"/>
                  <a:gd name="T34" fmla="*/ 2147483647 w 4702"/>
                  <a:gd name="T35" fmla="*/ 2147483647 h 1372"/>
                  <a:gd name="T36" fmla="*/ 2147483647 w 4702"/>
                  <a:gd name="T37" fmla="*/ 2147483647 h 1372"/>
                  <a:gd name="T38" fmla="*/ 2147483647 w 4702"/>
                  <a:gd name="T39" fmla="*/ 2147483647 h 1372"/>
                  <a:gd name="T40" fmla="*/ 2147483647 w 4702"/>
                  <a:gd name="T41" fmla="*/ 2147483647 h 1372"/>
                  <a:gd name="T42" fmla="*/ 2147483647 w 4702"/>
                  <a:gd name="T43" fmla="*/ 2147483647 h 1372"/>
                  <a:gd name="T44" fmla="*/ 2147483647 w 4702"/>
                  <a:gd name="T45" fmla="*/ 2147483647 h 1372"/>
                  <a:gd name="T46" fmla="*/ 2147483647 w 4702"/>
                  <a:gd name="T47" fmla="*/ 2147483647 h 1372"/>
                  <a:gd name="T48" fmla="*/ 2147483647 w 4702"/>
                  <a:gd name="T49" fmla="*/ 2147483647 h 1372"/>
                  <a:gd name="T50" fmla="*/ 2147483647 w 4702"/>
                  <a:gd name="T51" fmla="*/ 2147483647 h 1372"/>
                  <a:gd name="T52" fmla="*/ 2147483647 w 4702"/>
                  <a:gd name="T53" fmla="*/ 2147483647 h 1372"/>
                  <a:gd name="T54" fmla="*/ 2147483647 w 4702"/>
                  <a:gd name="T55" fmla="*/ 2147483647 h 1372"/>
                  <a:gd name="T56" fmla="*/ 2147483647 w 4702"/>
                  <a:gd name="T57" fmla="*/ 2147483647 h 1372"/>
                  <a:gd name="T58" fmla="*/ 2147483647 w 4702"/>
                  <a:gd name="T59" fmla="*/ 2147483647 h 1372"/>
                  <a:gd name="T60" fmla="*/ 2147483647 w 4702"/>
                  <a:gd name="T61" fmla="*/ 2147483647 h 1372"/>
                  <a:gd name="T62" fmla="*/ 2147483647 w 4702"/>
                  <a:gd name="T63" fmla="*/ 2147483647 h 1372"/>
                  <a:gd name="T64" fmla="*/ 2147483647 w 4702"/>
                  <a:gd name="T65" fmla="*/ 2147483647 h 1372"/>
                  <a:gd name="T66" fmla="*/ 0 w 4702"/>
                  <a:gd name="T67" fmla="*/ 2147483647 h 1372"/>
                  <a:gd name="T68" fmla="*/ 1869736584 w 4702"/>
                  <a:gd name="T69" fmla="*/ 2147483647 h 1372"/>
                  <a:gd name="T70" fmla="*/ 2147483647 w 4702"/>
                  <a:gd name="T71" fmla="*/ 2147483647 h 1372"/>
                  <a:gd name="T72" fmla="*/ 2147483647 w 4702"/>
                  <a:gd name="T73" fmla="*/ 2147483647 h 1372"/>
                  <a:gd name="T74" fmla="*/ 2147483647 w 4702"/>
                  <a:gd name="T75" fmla="*/ 2147483647 h 1372"/>
                  <a:gd name="T76" fmla="*/ 2147483647 w 4702"/>
                  <a:gd name="T77" fmla="*/ 2147483647 h 1372"/>
                  <a:gd name="T78" fmla="*/ 2147483647 w 4702"/>
                  <a:gd name="T79" fmla="*/ 2147483647 h 1372"/>
                  <a:gd name="T80" fmla="*/ 2147483647 w 4702"/>
                  <a:gd name="T81" fmla="*/ 2147483647 h 1372"/>
                  <a:gd name="T82" fmla="*/ 2147483647 w 4702"/>
                  <a:gd name="T83" fmla="*/ 2147483647 h 1372"/>
                  <a:gd name="T84" fmla="*/ 2147483647 w 4702"/>
                  <a:gd name="T85" fmla="*/ 2147483647 h 1372"/>
                  <a:gd name="T86" fmla="*/ 2147483647 w 4702"/>
                  <a:gd name="T87" fmla="*/ 2147483647 h 1372"/>
                  <a:gd name="T88" fmla="*/ 2147483647 w 4702"/>
                  <a:gd name="T89" fmla="*/ 2147483647 h 1372"/>
                  <a:gd name="T90" fmla="*/ 2147483647 w 4702"/>
                  <a:gd name="T91" fmla="*/ 2147483647 h 1372"/>
                  <a:gd name="T92" fmla="*/ 2147483647 w 4702"/>
                  <a:gd name="T93" fmla="*/ 2147483647 h 1372"/>
                  <a:gd name="T94" fmla="*/ 2147483647 w 4702"/>
                  <a:gd name="T95" fmla="*/ 2147483647 h 1372"/>
                  <a:gd name="T96" fmla="*/ 2147483647 w 4702"/>
                  <a:gd name="T97" fmla="*/ 2057064382 h 1372"/>
                  <a:gd name="T98" fmla="*/ 2147483647 w 4702"/>
                  <a:gd name="T99" fmla="*/ 0 h 137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702"/>
                  <a:gd name="T151" fmla="*/ 0 h 1372"/>
                  <a:gd name="T152" fmla="*/ 4702 w 4702"/>
                  <a:gd name="T153" fmla="*/ 1372 h 137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702" h="1372">
                    <a:moveTo>
                      <a:pt x="4692" y="0"/>
                    </a:moveTo>
                    <a:lnTo>
                      <a:pt x="4695" y="27"/>
                    </a:lnTo>
                    <a:lnTo>
                      <a:pt x="4698" y="52"/>
                    </a:lnTo>
                    <a:lnTo>
                      <a:pt x="4701" y="77"/>
                    </a:lnTo>
                    <a:lnTo>
                      <a:pt x="4702" y="103"/>
                    </a:lnTo>
                    <a:lnTo>
                      <a:pt x="4702" y="127"/>
                    </a:lnTo>
                    <a:lnTo>
                      <a:pt x="4702" y="152"/>
                    </a:lnTo>
                    <a:lnTo>
                      <a:pt x="4701" y="176"/>
                    </a:lnTo>
                    <a:lnTo>
                      <a:pt x="4700" y="201"/>
                    </a:lnTo>
                    <a:lnTo>
                      <a:pt x="4697" y="225"/>
                    </a:lnTo>
                    <a:lnTo>
                      <a:pt x="4694" y="249"/>
                    </a:lnTo>
                    <a:lnTo>
                      <a:pt x="4690" y="272"/>
                    </a:lnTo>
                    <a:lnTo>
                      <a:pt x="4685" y="296"/>
                    </a:lnTo>
                    <a:lnTo>
                      <a:pt x="4679" y="318"/>
                    </a:lnTo>
                    <a:lnTo>
                      <a:pt x="4673" y="342"/>
                    </a:lnTo>
                    <a:lnTo>
                      <a:pt x="4666" y="364"/>
                    </a:lnTo>
                    <a:lnTo>
                      <a:pt x="4658" y="386"/>
                    </a:lnTo>
                    <a:lnTo>
                      <a:pt x="4650" y="409"/>
                    </a:lnTo>
                    <a:lnTo>
                      <a:pt x="4640" y="430"/>
                    </a:lnTo>
                    <a:lnTo>
                      <a:pt x="4630" y="451"/>
                    </a:lnTo>
                    <a:lnTo>
                      <a:pt x="4620" y="472"/>
                    </a:lnTo>
                    <a:lnTo>
                      <a:pt x="4609" y="494"/>
                    </a:lnTo>
                    <a:lnTo>
                      <a:pt x="4597" y="515"/>
                    </a:lnTo>
                    <a:lnTo>
                      <a:pt x="4583" y="535"/>
                    </a:lnTo>
                    <a:lnTo>
                      <a:pt x="4570" y="556"/>
                    </a:lnTo>
                    <a:lnTo>
                      <a:pt x="4555" y="576"/>
                    </a:lnTo>
                    <a:lnTo>
                      <a:pt x="4541" y="596"/>
                    </a:lnTo>
                    <a:lnTo>
                      <a:pt x="4525" y="615"/>
                    </a:lnTo>
                    <a:lnTo>
                      <a:pt x="4509" y="636"/>
                    </a:lnTo>
                    <a:lnTo>
                      <a:pt x="4491" y="655"/>
                    </a:lnTo>
                    <a:lnTo>
                      <a:pt x="4473" y="674"/>
                    </a:lnTo>
                    <a:lnTo>
                      <a:pt x="4455" y="691"/>
                    </a:lnTo>
                    <a:lnTo>
                      <a:pt x="4435" y="710"/>
                    </a:lnTo>
                    <a:lnTo>
                      <a:pt x="4437" y="697"/>
                    </a:lnTo>
                    <a:lnTo>
                      <a:pt x="4439" y="685"/>
                    </a:lnTo>
                    <a:lnTo>
                      <a:pt x="4381" y="732"/>
                    </a:lnTo>
                    <a:lnTo>
                      <a:pt x="4316" y="777"/>
                    </a:lnTo>
                    <a:lnTo>
                      <a:pt x="4246" y="821"/>
                    </a:lnTo>
                    <a:lnTo>
                      <a:pt x="4170" y="863"/>
                    </a:lnTo>
                    <a:lnTo>
                      <a:pt x="4090" y="903"/>
                    </a:lnTo>
                    <a:lnTo>
                      <a:pt x="4002" y="941"/>
                    </a:lnTo>
                    <a:lnTo>
                      <a:pt x="3910" y="975"/>
                    </a:lnTo>
                    <a:lnTo>
                      <a:pt x="3813" y="1010"/>
                    </a:lnTo>
                    <a:lnTo>
                      <a:pt x="3709" y="1041"/>
                    </a:lnTo>
                    <a:lnTo>
                      <a:pt x="3600" y="1071"/>
                    </a:lnTo>
                    <a:lnTo>
                      <a:pt x="3487" y="1099"/>
                    </a:lnTo>
                    <a:lnTo>
                      <a:pt x="3368" y="1126"/>
                    </a:lnTo>
                    <a:lnTo>
                      <a:pt x="3245" y="1152"/>
                    </a:lnTo>
                    <a:lnTo>
                      <a:pt x="3115" y="1174"/>
                    </a:lnTo>
                    <a:lnTo>
                      <a:pt x="2981" y="1196"/>
                    </a:lnTo>
                    <a:lnTo>
                      <a:pt x="2843" y="1217"/>
                    </a:lnTo>
                    <a:lnTo>
                      <a:pt x="2699" y="1236"/>
                    </a:lnTo>
                    <a:lnTo>
                      <a:pt x="2550" y="1252"/>
                    </a:lnTo>
                    <a:lnTo>
                      <a:pt x="2397" y="1269"/>
                    </a:lnTo>
                    <a:lnTo>
                      <a:pt x="2240" y="1284"/>
                    </a:lnTo>
                    <a:lnTo>
                      <a:pt x="2076" y="1297"/>
                    </a:lnTo>
                    <a:lnTo>
                      <a:pt x="1910" y="1309"/>
                    </a:lnTo>
                    <a:lnTo>
                      <a:pt x="1738" y="1319"/>
                    </a:lnTo>
                    <a:lnTo>
                      <a:pt x="1561" y="1329"/>
                    </a:lnTo>
                    <a:lnTo>
                      <a:pt x="1382" y="1338"/>
                    </a:lnTo>
                    <a:lnTo>
                      <a:pt x="1196" y="1346"/>
                    </a:lnTo>
                    <a:lnTo>
                      <a:pt x="1007" y="1353"/>
                    </a:lnTo>
                    <a:lnTo>
                      <a:pt x="814" y="1358"/>
                    </a:lnTo>
                    <a:lnTo>
                      <a:pt x="616" y="1363"/>
                    </a:lnTo>
                    <a:lnTo>
                      <a:pt x="414" y="1366"/>
                    </a:lnTo>
                    <a:lnTo>
                      <a:pt x="208" y="1370"/>
                    </a:lnTo>
                    <a:lnTo>
                      <a:pt x="0" y="1372"/>
                    </a:lnTo>
                    <a:lnTo>
                      <a:pt x="0" y="652"/>
                    </a:lnTo>
                    <a:lnTo>
                      <a:pt x="41" y="653"/>
                    </a:lnTo>
                    <a:lnTo>
                      <a:pt x="98" y="653"/>
                    </a:lnTo>
                    <a:lnTo>
                      <a:pt x="169" y="653"/>
                    </a:lnTo>
                    <a:lnTo>
                      <a:pt x="255" y="652"/>
                    </a:lnTo>
                    <a:lnTo>
                      <a:pt x="355" y="651"/>
                    </a:lnTo>
                    <a:lnTo>
                      <a:pt x="465" y="649"/>
                    </a:lnTo>
                    <a:lnTo>
                      <a:pt x="588" y="646"/>
                    </a:lnTo>
                    <a:lnTo>
                      <a:pt x="721" y="641"/>
                    </a:lnTo>
                    <a:lnTo>
                      <a:pt x="863" y="636"/>
                    </a:lnTo>
                    <a:lnTo>
                      <a:pt x="1014" y="629"/>
                    </a:lnTo>
                    <a:lnTo>
                      <a:pt x="1173" y="621"/>
                    </a:lnTo>
                    <a:lnTo>
                      <a:pt x="1338" y="612"/>
                    </a:lnTo>
                    <a:lnTo>
                      <a:pt x="1509" y="601"/>
                    </a:lnTo>
                    <a:lnTo>
                      <a:pt x="1685" y="589"/>
                    </a:lnTo>
                    <a:lnTo>
                      <a:pt x="1865" y="575"/>
                    </a:lnTo>
                    <a:lnTo>
                      <a:pt x="2050" y="560"/>
                    </a:lnTo>
                    <a:lnTo>
                      <a:pt x="2235" y="542"/>
                    </a:lnTo>
                    <a:lnTo>
                      <a:pt x="2423" y="523"/>
                    </a:lnTo>
                    <a:lnTo>
                      <a:pt x="2610" y="501"/>
                    </a:lnTo>
                    <a:lnTo>
                      <a:pt x="2798" y="478"/>
                    </a:lnTo>
                    <a:lnTo>
                      <a:pt x="2984" y="452"/>
                    </a:lnTo>
                    <a:lnTo>
                      <a:pt x="3168" y="424"/>
                    </a:lnTo>
                    <a:lnTo>
                      <a:pt x="3349" y="394"/>
                    </a:lnTo>
                    <a:lnTo>
                      <a:pt x="3525" y="361"/>
                    </a:lnTo>
                    <a:lnTo>
                      <a:pt x="3697" y="326"/>
                    </a:lnTo>
                    <a:lnTo>
                      <a:pt x="3864" y="288"/>
                    </a:lnTo>
                    <a:lnTo>
                      <a:pt x="4024" y="247"/>
                    </a:lnTo>
                    <a:lnTo>
                      <a:pt x="4176" y="203"/>
                    </a:lnTo>
                    <a:lnTo>
                      <a:pt x="4320" y="157"/>
                    </a:lnTo>
                    <a:lnTo>
                      <a:pt x="4454" y="108"/>
                    </a:lnTo>
                    <a:lnTo>
                      <a:pt x="4578" y="56"/>
                    </a:lnTo>
                    <a:lnTo>
                      <a:pt x="4692" y="0"/>
                    </a:lnTo>
                    <a:close/>
                  </a:path>
                </a:pathLst>
              </a:custGeom>
              <a:solidFill>
                <a:srgbClr val="003860"/>
              </a:solidFill>
              <a:ln w="9525">
                <a:noFill/>
                <a:round/>
              </a:ln>
            </p:spPr>
            <p:txBody>
              <a:bodyPr/>
              <a:lstStyle/>
              <a:p>
                <a:endParaRPr lang="zh-CN" altLang="en-US" sz="1800"/>
              </a:p>
            </p:txBody>
          </p:sp>
          <p:sp>
            <p:nvSpPr>
              <p:cNvPr id="6168" name="Freeform 14"/>
              <p:cNvSpPr/>
              <p:nvPr/>
            </p:nvSpPr>
            <p:spPr bwMode="auto">
              <a:xfrm>
                <a:off x="364860" y="435612"/>
                <a:ext cx="155840" cy="311218"/>
              </a:xfrm>
              <a:custGeom>
                <a:avLst/>
                <a:gdLst>
                  <a:gd name="T0" fmla="*/ 2147483647 w 2357"/>
                  <a:gd name="T1" fmla="*/ 2147483647 h 4712"/>
                  <a:gd name="T2" fmla="*/ 2147483647 w 2357"/>
                  <a:gd name="T3" fmla="*/ 0 h 4712"/>
                  <a:gd name="T4" fmla="*/ 2147483647 w 2357"/>
                  <a:gd name="T5" fmla="*/ 532740929 h 4712"/>
                  <a:gd name="T6" fmla="*/ 2147483647 w 2357"/>
                  <a:gd name="T7" fmla="*/ 2017150969 h 4712"/>
                  <a:gd name="T8" fmla="*/ 2147483647 w 2357"/>
                  <a:gd name="T9" fmla="*/ 2147483647 h 4712"/>
                  <a:gd name="T10" fmla="*/ 2147483647 w 2357"/>
                  <a:gd name="T11" fmla="*/ 2147483647 h 4712"/>
                  <a:gd name="T12" fmla="*/ 2147483647 w 2357"/>
                  <a:gd name="T13" fmla="*/ 2147483647 h 4712"/>
                  <a:gd name="T14" fmla="*/ 2147483647 w 2357"/>
                  <a:gd name="T15" fmla="*/ 2147483647 h 4712"/>
                  <a:gd name="T16" fmla="*/ 2147483647 w 2357"/>
                  <a:gd name="T17" fmla="*/ 2147483647 h 4712"/>
                  <a:gd name="T18" fmla="*/ 2147483647 w 2357"/>
                  <a:gd name="T19" fmla="*/ 2147483647 h 4712"/>
                  <a:gd name="T20" fmla="*/ 1433349211 w 2357"/>
                  <a:gd name="T21" fmla="*/ 2147483647 h 4712"/>
                  <a:gd name="T22" fmla="*/ 248572499 w 2357"/>
                  <a:gd name="T23" fmla="*/ 2147483647 h 4712"/>
                  <a:gd name="T24" fmla="*/ 76305996 w 2357"/>
                  <a:gd name="T25" fmla="*/ 2147483647 h 4712"/>
                  <a:gd name="T26" fmla="*/ 917411253 w 2357"/>
                  <a:gd name="T27" fmla="*/ 2147483647 h 4712"/>
                  <a:gd name="T28" fmla="*/ 2147483647 w 2357"/>
                  <a:gd name="T29" fmla="*/ 2147483647 h 4712"/>
                  <a:gd name="T30" fmla="*/ 2147483647 w 2357"/>
                  <a:gd name="T31" fmla="*/ 2147483647 h 4712"/>
                  <a:gd name="T32" fmla="*/ 2147483647 w 2357"/>
                  <a:gd name="T33" fmla="*/ 2147483647 h 4712"/>
                  <a:gd name="T34" fmla="*/ 2147483647 w 2357"/>
                  <a:gd name="T35" fmla="*/ 2147483647 h 4712"/>
                  <a:gd name="T36" fmla="*/ 2147483647 w 2357"/>
                  <a:gd name="T37" fmla="*/ 2147483647 h 4712"/>
                  <a:gd name="T38" fmla="*/ 2147483647 w 2357"/>
                  <a:gd name="T39" fmla="*/ 2147483647 h 4712"/>
                  <a:gd name="T40" fmla="*/ 2147483647 w 2357"/>
                  <a:gd name="T41" fmla="*/ 2147483647 h 4712"/>
                  <a:gd name="T42" fmla="*/ 2147483647 w 2357"/>
                  <a:gd name="T43" fmla="*/ 2147483647 h 4712"/>
                  <a:gd name="T44" fmla="*/ 2147483647 w 2357"/>
                  <a:gd name="T45" fmla="*/ 2147483647 h 4712"/>
                  <a:gd name="T46" fmla="*/ 2147483647 w 2357"/>
                  <a:gd name="T47" fmla="*/ 2147483647 h 4712"/>
                  <a:gd name="T48" fmla="*/ 2147483647 w 2357"/>
                  <a:gd name="T49" fmla="*/ 2147483647 h 4712"/>
                  <a:gd name="T50" fmla="*/ 2147483647 w 2357"/>
                  <a:gd name="T51" fmla="*/ 2147483647 h 4712"/>
                  <a:gd name="T52" fmla="*/ 2147483647 w 2357"/>
                  <a:gd name="T53" fmla="*/ 2147483647 h 4712"/>
                  <a:gd name="T54" fmla="*/ 2147483647 w 2357"/>
                  <a:gd name="T55" fmla="*/ 2147483647 h 4712"/>
                  <a:gd name="T56" fmla="*/ 2147483647 w 2357"/>
                  <a:gd name="T57" fmla="*/ 2147483647 h 4712"/>
                  <a:gd name="T58" fmla="*/ 2147483647 w 2357"/>
                  <a:gd name="T59" fmla="*/ 2147483647 h 4712"/>
                  <a:gd name="T60" fmla="*/ 2147483647 w 2357"/>
                  <a:gd name="T61" fmla="*/ 2147483647 h 4712"/>
                  <a:gd name="T62" fmla="*/ 2147483647 w 2357"/>
                  <a:gd name="T63" fmla="*/ 2147483647 h 4712"/>
                  <a:gd name="T64" fmla="*/ 2147483647 w 2357"/>
                  <a:gd name="T65" fmla="*/ 2147483647 h 4712"/>
                  <a:gd name="T66" fmla="*/ 2147483647 w 2357"/>
                  <a:gd name="T67" fmla="*/ 2147483647 h 4712"/>
                  <a:gd name="T68" fmla="*/ 2147483647 w 2357"/>
                  <a:gd name="T69" fmla="*/ 2147483647 h 4712"/>
                  <a:gd name="T70" fmla="*/ 2147483647 w 2357"/>
                  <a:gd name="T71" fmla="*/ 2147483647 h 4712"/>
                  <a:gd name="T72" fmla="*/ 2147483647 w 2357"/>
                  <a:gd name="T73" fmla="*/ 2147483647 h 4712"/>
                  <a:gd name="T74" fmla="*/ 2147483647 w 2357"/>
                  <a:gd name="T75" fmla="*/ 2147483647 h 4712"/>
                  <a:gd name="T76" fmla="*/ 2147483647 w 2357"/>
                  <a:gd name="T77" fmla="*/ 2147483647 h 4712"/>
                  <a:gd name="T78" fmla="*/ 2147483647 w 2357"/>
                  <a:gd name="T79" fmla="*/ 2147483647 h 4712"/>
                  <a:gd name="T80" fmla="*/ 2147483647 w 2357"/>
                  <a:gd name="T81" fmla="*/ 2147483647 h 4712"/>
                  <a:gd name="T82" fmla="*/ 2147483647 w 2357"/>
                  <a:gd name="T83" fmla="*/ 2147483647 h 4712"/>
                  <a:gd name="T84" fmla="*/ 2147483647 w 2357"/>
                  <a:gd name="T85" fmla="*/ 2147483647 h 4712"/>
                  <a:gd name="T86" fmla="*/ 2147483647 w 2357"/>
                  <a:gd name="T87" fmla="*/ 2147483647 h 4712"/>
                  <a:gd name="T88" fmla="*/ 2147483647 w 2357"/>
                  <a:gd name="T89" fmla="*/ 2147483647 h 4712"/>
                  <a:gd name="T90" fmla="*/ 2147483647 w 2357"/>
                  <a:gd name="T91" fmla="*/ 2147483647 h 471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357"/>
                  <a:gd name="T139" fmla="*/ 0 h 4712"/>
                  <a:gd name="T140" fmla="*/ 2357 w 2357"/>
                  <a:gd name="T141" fmla="*/ 4712 h 471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357" h="4712">
                    <a:moveTo>
                      <a:pt x="2357" y="433"/>
                    </a:moveTo>
                    <a:lnTo>
                      <a:pt x="2357" y="433"/>
                    </a:lnTo>
                    <a:lnTo>
                      <a:pt x="2357" y="0"/>
                    </a:lnTo>
                    <a:lnTo>
                      <a:pt x="2235" y="4"/>
                    </a:lnTo>
                    <a:lnTo>
                      <a:pt x="2115" y="13"/>
                    </a:lnTo>
                    <a:lnTo>
                      <a:pt x="1998" y="28"/>
                    </a:lnTo>
                    <a:lnTo>
                      <a:pt x="1883" y="48"/>
                    </a:lnTo>
                    <a:lnTo>
                      <a:pt x="1769" y="75"/>
                    </a:lnTo>
                    <a:lnTo>
                      <a:pt x="1657" y="106"/>
                    </a:lnTo>
                    <a:lnTo>
                      <a:pt x="1548" y="144"/>
                    </a:lnTo>
                    <a:lnTo>
                      <a:pt x="1440" y="186"/>
                    </a:lnTo>
                    <a:lnTo>
                      <a:pt x="1337" y="234"/>
                    </a:lnTo>
                    <a:lnTo>
                      <a:pt x="1235" y="285"/>
                    </a:lnTo>
                    <a:lnTo>
                      <a:pt x="1137" y="342"/>
                    </a:lnTo>
                    <a:lnTo>
                      <a:pt x="1041" y="404"/>
                    </a:lnTo>
                    <a:lnTo>
                      <a:pt x="948" y="470"/>
                    </a:lnTo>
                    <a:lnTo>
                      <a:pt x="860" y="540"/>
                    </a:lnTo>
                    <a:lnTo>
                      <a:pt x="774" y="614"/>
                    </a:lnTo>
                    <a:lnTo>
                      <a:pt x="692" y="692"/>
                    </a:lnTo>
                    <a:lnTo>
                      <a:pt x="614" y="773"/>
                    </a:lnTo>
                    <a:lnTo>
                      <a:pt x="540" y="859"/>
                    </a:lnTo>
                    <a:lnTo>
                      <a:pt x="470" y="949"/>
                    </a:lnTo>
                    <a:lnTo>
                      <a:pt x="404" y="1040"/>
                    </a:lnTo>
                    <a:lnTo>
                      <a:pt x="342" y="1137"/>
                    </a:lnTo>
                    <a:lnTo>
                      <a:pt x="285" y="1235"/>
                    </a:lnTo>
                    <a:lnTo>
                      <a:pt x="233" y="1337"/>
                    </a:lnTo>
                    <a:lnTo>
                      <a:pt x="186" y="1441"/>
                    </a:lnTo>
                    <a:lnTo>
                      <a:pt x="143" y="1548"/>
                    </a:lnTo>
                    <a:lnTo>
                      <a:pt x="107" y="1657"/>
                    </a:lnTo>
                    <a:lnTo>
                      <a:pt x="75" y="1769"/>
                    </a:lnTo>
                    <a:lnTo>
                      <a:pt x="48" y="1883"/>
                    </a:lnTo>
                    <a:lnTo>
                      <a:pt x="27" y="1998"/>
                    </a:lnTo>
                    <a:lnTo>
                      <a:pt x="13" y="2117"/>
                    </a:lnTo>
                    <a:lnTo>
                      <a:pt x="4" y="2236"/>
                    </a:lnTo>
                    <a:lnTo>
                      <a:pt x="0" y="2357"/>
                    </a:lnTo>
                    <a:lnTo>
                      <a:pt x="4" y="2477"/>
                    </a:lnTo>
                    <a:lnTo>
                      <a:pt x="13" y="2597"/>
                    </a:lnTo>
                    <a:lnTo>
                      <a:pt x="27" y="2714"/>
                    </a:lnTo>
                    <a:lnTo>
                      <a:pt x="48" y="2831"/>
                    </a:lnTo>
                    <a:lnTo>
                      <a:pt x="75" y="2944"/>
                    </a:lnTo>
                    <a:lnTo>
                      <a:pt x="107" y="3056"/>
                    </a:lnTo>
                    <a:lnTo>
                      <a:pt x="143" y="3166"/>
                    </a:lnTo>
                    <a:lnTo>
                      <a:pt x="186" y="3272"/>
                    </a:lnTo>
                    <a:lnTo>
                      <a:pt x="233" y="3377"/>
                    </a:lnTo>
                    <a:lnTo>
                      <a:pt x="285" y="3477"/>
                    </a:lnTo>
                    <a:lnTo>
                      <a:pt x="342" y="3577"/>
                    </a:lnTo>
                    <a:lnTo>
                      <a:pt x="404" y="3672"/>
                    </a:lnTo>
                    <a:lnTo>
                      <a:pt x="470" y="3765"/>
                    </a:lnTo>
                    <a:lnTo>
                      <a:pt x="540" y="3854"/>
                    </a:lnTo>
                    <a:lnTo>
                      <a:pt x="614" y="3939"/>
                    </a:lnTo>
                    <a:lnTo>
                      <a:pt x="692" y="4022"/>
                    </a:lnTo>
                    <a:lnTo>
                      <a:pt x="774" y="4099"/>
                    </a:lnTo>
                    <a:lnTo>
                      <a:pt x="860" y="4174"/>
                    </a:lnTo>
                    <a:lnTo>
                      <a:pt x="948" y="4244"/>
                    </a:lnTo>
                    <a:lnTo>
                      <a:pt x="1041" y="4309"/>
                    </a:lnTo>
                    <a:lnTo>
                      <a:pt x="1137" y="4370"/>
                    </a:lnTo>
                    <a:lnTo>
                      <a:pt x="1235" y="4427"/>
                    </a:lnTo>
                    <a:lnTo>
                      <a:pt x="1337" y="4480"/>
                    </a:lnTo>
                    <a:lnTo>
                      <a:pt x="1440" y="4527"/>
                    </a:lnTo>
                    <a:lnTo>
                      <a:pt x="1548" y="4569"/>
                    </a:lnTo>
                    <a:lnTo>
                      <a:pt x="1657" y="4606"/>
                    </a:lnTo>
                    <a:lnTo>
                      <a:pt x="1769" y="4638"/>
                    </a:lnTo>
                    <a:lnTo>
                      <a:pt x="1883" y="4664"/>
                    </a:lnTo>
                    <a:lnTo>
                      <a:pt x="1998" y="4685"/>
                    </a:lnTo>
                    <a:lnTo>
                      <a:pt x="2115" y="4700"/>
                    </a:lnTo>
                    <a:lnTo>
                      <a:pt x="2235" y="4710"/>
                    </a:lnTo>
                    <a:lnTo>
                      <a:pt x="2357" y="4712"/>
                    </a:lnTo>
                    <a:lnTo>
                      <a:pt x="2357" y="4281"/>
                    </a:lnTo>
                    <a:lnTo>
                      <a:pt x="2257" y="4279"/>
                    </a:lnTo>
                    <a:lnTo>
                      <a:pt x="2160" y="4271"/>
                    </a:lnTo>
                    <a:lnTo>
                      <a:pt x="2064" y="4259"/>
                    </a:lnTo>
                    <a:lnTo>
                      <a:pt x="1969" y="4242"/>
                    </a:lnTo>
                    <a:lnTo>
                      <a:pt x="1876" y="4221"/>
                    </a:lnTo>
                    <a:lnTo>
                      <a:pt x="1785" y="4194"/>
                    </a:lnTo>
                    <a:lnTo>
                      <a:pt x="1695" y="4164"/>
                    </a:lnTo>
                    <a:lnTo>
                      <a:pt x="1608" y="4129"/>
                    </a:lnTo>
                    <a:lnTo>
                      <a:pt x="1523" y="4091"/>
                    </a:lnTo>
                    <a:lnTo>
                      <a:pt x="1440" y="4048"/>
                    </a:lnTo>
                    <a:lnTo>
                      <a:pt x="1360" y="4002"/>
                    </a:lnTo>
                    <a:lnTo>
                      <a:pt x="1282" y="3951"/>
                    </a:lnTo>
                    <a:lnTo>
                      <a:pt x="1206" y="3898"/>
                    </a:lnTo>
                    <a:lnTo>
                      <a:pt x="1133" y="3841"/>
                    </a:lnTo>
                    <a:lnTo>
                      <a:pt x="1064" y="3780"/>
                    </a:lnTo>
                    <a:lnTo>
                      <a:pt x="997" y="3717"/>
                    </a:lnTo>
                    <a:lnTo>
                      <a:pt x="933" y="3650"/>
                    </a:lnTo>
                    <a:lnTo>
                      <a:pt x="872" y="3579"/>
                    </a:lnTo>
                    <a:lnTo>
                      <a:pt x="815" y="3507"/>
                    </a:lnTo>
                    <a:lnTo>
                      <a:pt x="761" y="3432"/>
                    </a:lnTo>
                    <a:lnTo>
                      <a:pt x="711" y="3353"/>
                    </a:lnTo>
                    <a:lnTo>
                      <a:pt x="665" y="3273"/>
                    </a:lnTo>
                    <a:lnTo>
                      <a:pt x="623" y="3189"/>
                    </a:lnTo>
                    <a:lnTo>
                      <a:pt x="584" y="3104"/>
                    </a:lnTo>
                    <a:lnTo>
                      <a:pt x="549" y="3017"/>
                    </a:lnTo>
                    <a:lnTo>
                      <a:pt x="519" y="2928"/>
                    </a:lnTo>
                    <a:lnTo>
                      <a:pt x="493" y="2836"/>
                    </a:lnTo>
                    <a:lnTo>
                      <a:pt x="471" y="2743"/>
                    </a:lnTo>
                    <a:lnTo>
                      <a:pt x="454" y="2648"/>
                    </a:lnTo>
                    <a:lnTo>
                      <a:pt x="442" y="2552"/>
                    </a:lnTo>
                    <a:lnTo>
                      <a:pt x="435" y="2455"/>
                    </a:lnTo>
                    <a:lnTo>
                      <a:pt x="432" y="2357"/>
                    </a:lnTo>
                    <a:lnTo>
                      <a:pt x="435" y="2257"/>
                    </a:lnTo>
                    <a:lnTo>
                      <a:pt x="442" y="2160"/>
                    </a:lnTo>
                    <a:lnTo>
                      <a:pt x="454" y="2064"/>
                    </a:lnTo>
                    <a:lnTo>
                      <a:pt x="471" y="1969"/>
                    </a:lnTo>
                    <a:lnTo>
                      <a:pt x="493" y="1876"/>
                    </a:lnTo>
                    <a:lnTo>
                      <a:pt x="519" y="1786"/>
                    </a:lnTo>
                    <a:lnTo>
                      <a:pt x="549" y="1696"/>
                    </a:lnTo>
                    <a:lnTo>
                      <a:pt x="584" y="1609"/>
                    </a:lnTo>
                    <a:lnTo>
                      <a:pt x="623" y="1523"/>
                    </a:lnTo>
                    <a:lnTo>
                      <a:pt x="665" y="1441"/>
                    </a:lnTo>
                    <a:lnTo>
                      <a:pt x="711" y="1360"/>
                    </a:lnTo>
                    <a:lnTo>
                      <a:pt x="761" y="1282"/>
                    </a:lnTo>
                    <a:lnTo>
                      <a:pt x="815" y="1206"/>
                    </a:lnTo>
                    <a:lnTo>
                      <a:pt x="872" y="1133"/>
                    </a:lnTo>
                    <a:lnTo>
                      <a:pt x="933" y="1064"/>
                    </a:lnTo>
                    <a:lnTo>
                      <a:pt x="997" y="997"/>
                    </a:lnTo>
                    <a:lnTo>
                      <a:pt x="1064" y="933"/>
                    </a:lnTo>
                    <a:lnTo>
                      <a:pt x="1133" y="873"/>
                    </a:lnTo>
                    <a:lnTo>
                      <a:pt x="1206" y="815"/>
                    </a:lnTo>
                    <a:lnTo>
                      <a:pt x="1282" y="761"/>
                    </a:lnTo>
                    <a:lnTo>
                      <a:pt x="1360" y="711"/>
                    </a:lnTo>
                    <a:lnTo>
                      <a:pt x="1440" y="665"/>
                    </a:lnTo>
                    <a:lnTo>
                      <a:pt x="1523" y="623"/>
                    </a:lnTo>
                    <a:lnTo>
                      <a:pt x="1608" y="583"/>
                    </a:lnTo>
                    <a:lnTo>
                      <a:pt x="1695" y="549"/>
                    </a:lnTo>
                    <a:lnTo>
                      <a:pt x="1785" y="519"/>
                    </a:lnTo>
                    <a:lnTo>
                      <a:pt x="1876" y="493"/>
                    </a:lnTo>
                    <a:lnTo>
                      <a:pt x="1969" y="472"/>
                    </a:lnTo>
                    <a:lnTo>
                      <a:pt x="2064" y="454"/>
                    </a:lnTo>
                    <a:lnTo>
                      <a:pt x="2160" y="442"/>
                    </a:lnTo>
                    <a:lnTo>
                      <a:pt x="2257" y="435"/>
                    </a:lnTo>
                    <a:lnTo>
                      <a:pt x="2357" y="433"/>
                    </a:lnTo>
                    <a:close/>
                  </a:path>
                </a:pathLst>
              </a:custGeom>
              <a:solidFill>
                <a:schemeClr val="tx2"/>
              </a:solidFill>
              <a:ln w="9525">
                <a:noFill/>
                <a:round/>
              </a:ln>
            </p:spPr>
            <p:txBody>
              <a:bodyPr/>
              <a:lstStyle/>
              <a:p>
                <a:endParaRPr lang="zh-CN" altLang="en-US" sz="1800"/>
              </a:p>
            </p:txBody>
          </p:sp>
          <p:sp>
            <p:nvSpPr>
              <p:cNvPr id="6169" name="Freeform 15"/>
              <p:cNvSpPr/>
              <p:nvPr/>
            </p:nvSpPr>
            <p:spPr bwMode="auto">
              <a:xfrm>
                <a:off x="520700" y="435612"/>
                <a:ext cx="155840" cy="311218"/>
              </a:xfrm>
              <a:custGeom>
                <a:avLst/>
                <a:gdLst>
                  <a:gd name="T0" fmla="*/ 0 w 2355"/>
                  <a:gd name="T1" fmla="*/ 2147483647 h 4712"/>
                  <a:gd name="T2" fmla="*/ 0 w 2355"/>
                  <a:gd name="T3" fmla="*/ 0 h 4712"/>
                  <a:gd name="T4" fmla="*/ 2147483647 w 2355"/>
                  <a:gd name="T5" fmla="*/ 532740929 h 4712"/>
                  <a:gd name="T6" fmla="*/ 2147483647 w 2355"/>
                  <a:gd name="T7" fmla="*/ 2017150969 h 4712"/>
                  <a:gd name="T8" fmla="*/ 2147483647 w 2355"/>
                  <a:gd name="T9" fmla="*/ 2147483647 h 4712"/>
                  <a:gd name="T10" fmla="*/ 2147483647 w 2355"/>
                  <a:gd name="T11" fmla="*/ 2147483647 h 4712"/>
                  <a:gd name="T12" fmla="*/ 2147483647 w 2355"/>
                  <a:gd name="T13" fmla="*/ 2147483647 h 4712"/>
                  <a:gd name="T14" fmla="*/ 2147483647 w 2355"/>
                  <a:gd name="T15" fmla="*/ 2147483647 h 4712"/>
                  <a:gd name="T16" fmla="*/ 2147483647 w 2355"/>
                  <a:gd name="T17" fmla="*/ 2147483647 h 4712"/>
                  <a:gd name="T18" fmla="*/ 2147483647 w 2355"/>
                  <a:gd name="T19" fmla="*/ 2147483647 h 4712"/>
                  <a:gd name="T20" fmla="*/ 2147483647 w 2355"/>
                  <a:gd name="T21" fmla="*/ 2147483647 h 4712"/>
                  <a:gd name="T22" fmla="*/ 2147483647 w 2355"/>
                  <a:gd name="T23" fmla="*/ 2147483647 h 4712"/>
                  <a:gd name="T24" fmla="*/ 2147483647 w 2355"/>
                  <a:gd name="T25" fmla="*/ 2147483647 h 4712"/>
                  <a:gd name="T26" fmla="*/ 2147483647 w 2355"/>
                  <a:gd name="T27" fmla="*/ 2147483647 h 4712"/>
                  <a:gd name="T28" fmla="*/ 2147483647 w 2355"/>
                  <a:gd name="T29" fmla="*/ 2147483647 h 4712"/>
                  <a:gd name="T30" fmla="*/ 2147483647 w 2355"/>
                  <a:gd name="T31" fmla="*/ 2147483647 h 4712"/>
                  <a:gd name="T32" fmla="*/ 2147483647 w 2355"/>
                  <a:gd name="T33" fmla="*/ 2147483647 h 4712"/>
                  <a:gd name="T34" fmla="*/ 2147483647 w 2355"/>
                  <a:gd name="T35" fmla="*/ 2147483647 h 4712"/>
                  <a:gd name="T36" fmla="*/ 2147483647 w 2355"/>
                  <a:gd name="T37" fmla="*/ 2147483647 h 4712"/>
                  <a:gd name="T38" fmla="*/ 2147483647 w 2355"/>
                  <a:gd name="T39" fmla="*/ 2147483647 h 4712"/>
                  <a:gd name="T40" fmla="*/ 2147483647 w 2355"/>
                  <a:gd name="T41" fmla="*/ 2147483647 h 4712"/>
                  <a:gd name="T42" fmla="*/ 2147483647 w 2355"/>
                  <a:gd name="T43" fmla="*/ 2147483647 h 4712"/>
                  <a:gd name="T44" fmla="*/ 2147483647 w 2355"/>
                  <a:gd name="T45" fmla="*/ 2147483647 h 4712"/>
                  <a:gd name="T46" fmla="*/ 0 w 2355"/>
                  <a:gd name="T47" fmla="*/ 2147483647 h 4712"/>
                  <a:gd name="T48" fmla="*/ 0 w 2355"/>
                  <a:gd name="T49" fmla="*/ 2147483647 h 4712"/>
                  <a:gd name="T50" fmla="*/ 2147483647 w 2355"/>
                  <a:gd name="T51" fmla="*/ 2147483647 h 4712"/>
                  <a:gd name="T52" fmla="*/ 2147483647 w 2355"/>
                  <a:gd name="T53" fmla="*/ 2147483647 h 4712"/>
                  <a:gd name="T54" fmla="*/ 2147483647 w 2355"/>
                  <a:gd name="T55" fmla="*/ 2147483647 h 4712"/>
                  <a:gd name="T56" fmla="*/ 2147483647 w 2355"/>
                  <a:gd name="T57" fmla="*/ 2147483647 h 4712"/>
                  <a:gd name="T58" fmla="*/ 2147483647 w 2355"/>
                  <a:gd name="T59" fmla="*/ 2147483647 h 4712"/>
                  <a:gd name="T60" fmla="*/ 2147483647 w 2355"/>
                  <a:gd name="T61" fmla="*/ 2147483647 h 4712"/>
                  <a:gd name="T62" fmla="*/ 2147483647 w 2355"/>
                  <a:gd name="T63" fmla="*/ 2147483647 h 4712"/>
                  <a:gd name="T64" fmla="*/ 2147483647 w 2355"/>
                  <a:gd name="T65" fmla="*/ 2147483647 h 4712"/>
                  <a:gd name="T66" fmla="*/ 2147483647 w 2355"/>
                  <a:gd name="T67" fmla="*/ 2147483647 h 4712"/>
                  <a:gd name="T68" fmla="*/ 2147483647 w 2355"/>
                  <a:gd name="T69" fmla="*/ 2147483647 h 4712"/>
                  <a:gd name="T70" fmla="*/ 2147483647 w 2355"/>
                  <a:gd name="T71" fmla="*/ 2147483647 h 4712"/>
                  <a:gd name="T72" fmla="*/ 2147483647 w 2355"/>
                  <a:gd name="T73" fmla="*/ 2147483647 h 4712"/>
                  <a:gd name="T74" fmla="*/ 2147483647 w 2355"/>
                  <a:gd name="T75" fmla="*/ 2147483647 h 4712"/>
                  <a:gd name="T76" fmla="*/ 2147483647 w 2355"/>
                  <a:gd name="T77" fmla="*/ 2147483647 h 4712"/>
                  <a:gd name="T78" fmla="*/ 2147483647 w 2355"/>
                  <a:gd name="T79" fmla="*/ 2147483647 h 4712"/>
                  <a:gd name="T80" fmla="*/ 2147483647 w 2355"/>
                  <a:gd name="T81" fmla="*/ 2147483647 h 4712"/>
                  <a:gd name="T82" fmla="*/ 2147483647 w 2355"/>
                  <a:gd name="T83" fmla="*/ 2147483647 h 4712"/>
                  <a:gd name="T84" fmla="*/ 2147483647 w 2355"/>
                  <a:gd name="T85" fmla="*/ 2147483647 h 4712"/>
                  <a:gd name="T86" fmla="*/ 2147483647 w 2355"/>
                  <a:gd name="T87" fmla="*/ 2147483647 h 4712"/>
                  <a:gd name="T88" fmla="*/ 2147483647 w 2355"/>
                  <a:gd name="T89" fmla="*/ 2147483647 h 4712"/>
                  <a:gd name="T90" fmla="*/ 1879203305 w 2355"/>
                  <a:gd name="T91" fmla="*/ 2147483647 h 471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355"/>
                  <a:gd name="T139" fmla="*/ 0 h 4712"/>
                  <a:gd name="T140" fmla="*/ 2355 w 2355"/>
                  <a:gd name="T141" fmla="*/ 4712 h 471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355" h="4712">
                    <a:moveTo>
                      <a:pt x="0" y="433"/>
                    </a:moveTo>
                    <a:lnTo>
                      <a:pt x="0" y="433"/>
                    </a:lnTo>
                    <a:lnTo>
                      <a:pt x="0" y="0"/>
                    </a:lnTo>
                    <a:lnTo>
                      <a:pt x="120" y="4"/>
                    </a:lnTo>
                    <a:lnTo>
                      <a:pt x="240" y="13"/>
                    </a:lnTo>
                    <a:lnTo>
                      <a:pt x="357" y="28"/>
                    </a:lnTo>
                    <a:lnTo>
                      <a:pt x="473" y="48"/>
                    </a:lnTo>
                    <a:lnTo>
                      <a:pt x="587" y="75"/>
                    </a:lnTo>
                    <a:lnTo>
                      <a:pt x="698" y="106"/>
                    </a:lnTo>
                    <a:lnTo>
                      <a:pt x="807" y="144"/>
                    </a:lnTo>
                    <a:lnTo>
                      <a:pt x="915" y="186"/>
                    </a:lnTo>
                    <a:lnTo>
                      <a:pt x="1018" y="234"/>
                    </a:lnTo>
                    <a:lnTo>
                      <a:pt x="1120" y="285"/>
                    </a:lnTo>
                    <a:lnTo>
                      <a:pt x="1220" y="342"/>
                    </a:lnTo>
                    <a:lnTo>
                      <a:pt x="1314" y="404"/>
                    </a:lnTo>
                    <a:lnTo>
                      <a:pt x="1407" y="470"/>
                    </a:lnTo>
                    <a:lnTo>
                      <a:pt x="1497" y="540"/>
                    </a:lnTo>
                    <a:lnTo>
                      <a:pt x="1581" y="614"/>
                    </a:lnTo>
                    <a:lnTo>
                      <a:pt x="1663" y="692"/>
                    </a:lnTo>
                    <a:lnTo>
                      <a:pt x="1741" y="773"/>
                    </a:lnTo>
                    <a:lnTo>
                      <a:pt x="1816" y="859"/>
                    </a:lnTo>
                    <a:lnTo>
                      <a:pt x="1885" y="949"/>
                    </a:lnTo>
                    <a:lnTo>
                      <a:pt x="1951" y="1040"/>
                    </a:lnTo>
                    <a:lnTo>
                      <a:pt x="2013" y="1137"/>
                    </a:lnTo>
                    <a:lnTo>
                      <a:pt x="2070" y="1235"/>
                    </a:lnTo>
                    <a:lnTo>
                      <a:pt x="2122" y="1337"/>
                    </a:lnTo>
                    <a:lnTo>
                      <a:pt x="2169" y="1441"/>
                    </a:lnTo>
                    <a:lnTo>
                      <a:pt x="2212" y="1548"/>
                    </a:lnTo>
                    <a:lnTo>
                      <a:pt x="2248" y="1657"/>
                    </a:lnTo>
                    <a:lnTo>
                      <a:pt x="2281" y="1769"/>
                    </a:lnTo>
                    <a:lnTo>
                      <a:pt x="2307" y="1883"/>
                    </a:lnTo>
                    <a:lnTo>
                      <a:pt x="2328" y="1998"/>
                    </a:lnTo>
                    <a:lnTo>
                      <a:pt x="2342" y="2117"/>
                    </a:lnTo>
                    <a:lnTo>
                      <a:pt x="2351" y="2236"/>
                    </a:lnTo>
                    <a:lnTo>
                      <a:pt x="2355" y="2357"/>
                    </a:lnTo>
                    <a:lnTo>
                      <a:pt x="2351" y="2477"/>
                    </a:lnTo>
                    <a:lnTo>
                      <a:pt x="2342" y="2597"/>
                    </a:lnTo>
                    <a:lnTo>
                      <a:pt x="2328" y="2714"/>
                    </a:lnTo>
                    <a:lnTo>
                      <a:pt x="2307" y="2831"/>
                    </a:lnTo>
                    <a:lnTo>
                      <a:pt x="2281" y="2944"/>
                    </a:lnTo>
                    <a:lnTo>
                      <a:pt x="2248" y="3056"/>
                    </a:lnTo>
                    <a:lnTo>
                      <a:pt x="2212" y="3166"/>
                    </a:lnTo>
                    <a:lnTo>
                      <a:pt x="2169" y="3272"/>
                    </a:lnTo>
                    <a:lnTo>
                      <a:pt x="2122" y="3377"/>
                    </a:lnTo>
                    <a:lnTo>
                      <a:pt x="2070" y="3477"/>
                    </a:lnTo>
                    <a:lnTo>
                      <a:pt x="2013" y="3577"/>
                    </a:lnTo>
                    <a:lnTo>
                      <a:pt x="1951" y="3672"/>
                    </a:lnTo>
                    <a:lnTo>
                      <a:pt x="1885" y="3765"/>
                    </a:lnTo>
                    <a:lnTo>
                      <a:pt x="1816" y="3854"/>
                    </a:lnTo>
                    <a:lnTo>
                      <a:pt x="1741" y="3939"/>
                    </a:lnTo>
                    <a:lnTo>
                      <a:pt x="1663" y="4022"/>
                    </a:lnTo>
                    <a:lnTo>
                      <a:pt x="1581" y="4099"/>
                    </a:lnTo>
                    <a:lnTo>
                      <a:pt x="1497" y="4174"/>
                    </a:lnTo>
                    <a:lnTo>
                      <a:pt x="1407" y="4244"/>
                    </a:lnTo>
                    <a:lnTo>
                      <a:pt x="1314" y="4309"/>
                    </a:lnTo>
                    <a:lnTo>
                      <a:pt x="1220" y="4370"/>
                    </a:lnTo>
                    <a:lnTo>
                      <a:pt x="1120" y="4427"/>
                    </a:lnTo>
                    <a:lnTo>
                      <a:pt x="1018" y="4480"/>
                    </a:lnTo>
                    <a:lnTo>
                      <a:pt x="915" y="4527"/>
                    </a:lnTo>
                    <a:lnTo>
                      <a:pt x="807" y="4569"/>
                    </a:lnTo>
                    <a:lnTo>
                      <a:pt x="698" y="4606"/>
                    </a:lnTo>
                    <a:lnTo>
                      <a:pt x="587" y="4638"/>
                    </a:lnTo>
                    <a:lnTo>
                      <a:pt x="473" y="4664"/>
                    </a:lnTo>
                    <a:lnTo>
                      <a:pt x="357" y="4685"/>
                    </a:lnTo>
                    <a:lnTo>
                      <a:pt x="240" y="4700"/>
                    </a:lnTo>
                    <a:lnTo>
                      <a:pt x="120" y="4710"/>
                    </a:lnTo>
                    <a:lnTo>
                      <a:pt x="0" y="4712"/>
                    </a:lnTo>
                    <a:lnTo>
                      <a:pt x="0" y="4281"/>
                    </a:lnTo>
                    <a:lnTo>
                      <a:pt x="98" y="4279"/>
                    </a:lnTo>
                    <a:lnTo>
                      <a:pt x="195" y="4271"/>
                    </a:lnTo>
                    <a:lnTo>
                      <a:pt x="291" y="4259"/>
                    </a:lnTo>
                    <a:lnTo>
                      <a:pt x="386" y="4242"/>
                    </a:lnTo>
                    <a:lnTo>
                      <a:pt x="479" y="4221"/>
                    </a:lnTo>
                    <a:lnTo>
                      <a:pt x="570" y="4194"/>
                    </a:lnTo>
                    <a:lnTo>
                      <a:pt x="660" y="4164"/>
                    </a:lnTo>
                    <a:lnTo>
                      <a:pt x="747" y="4129"/>
                    </a:lnTo>
                    <a:lnTo>
                      <a:pt x="832" y="4091"/>
                    </a:lnTo>
                    <a:lnTo>
                      <a:pt x="915" y="4048"/>
                    </a:lnTo>
                    <a:lnTo>
                      <a:pt x="996" y="4002"/>
                    </a:lnTo>
                    <a:lnTo>
                      <a:pt x="1073" y="3951"/>
                    </a:lnTo>
                    <a:lnTo>
                      <a:pt x="1149" y="3898"/>
                    </a:lnTo>
                    <a:lnTo>
                      <a:pt x="1222" y="3841"/>
                    </a:lnTo>
                    <a:lnTo>
                      <a:pt x="1292" y="3780"/>
                    </a:lnTo>
                    <a:lnTo>
                      <a:pt x="1358" y="3717"/>
                    </a:lnTo>
                    <a:lnTo>
                      <a:pt x="1423" y="3650"/>
                    </a:lnTo>
                    <a:lnTo>
                      <a:pt x="1483" y="3579"/>
                    </a:lnTo>
                    <a:lnTo>
                      <a:pt x="1540" y="3507"/>
                    </a:lnTo>
                    <a:lnTo>
                      <a:pt x="1594" y="3432"/>
                    </a:lnTo>
                    <a:lnTo>
                      <a:pt x="1644" y="3353"/>
                    </a:lnTo>
                    <a:lnTo>
                      <a:pt x="1690" y="3273"/>
                    </a:lnTo>
                    <a:lnTo>
                      <a:pt x="1733" y="3189"/>
                    </a:lnTo>
                    <a:lnTo>
                      <a:pt x="1771" y="3104"/>
                    </a:lnTo>
                    <a:lnTo>
                      <a:pt x="1806" y="3017"/>
                    </a:lnTo>
                    <a:lnTo>
                      <a:pt x="1836" y="2928"/>
                    </a:lnTo>
                    <a:lnTo>
                      <a:pt x="1862" y="2836"/>
                    </a:lnTo>
                    <a:lnTo>
                      <a:pt x="1884" y="2743"/>
                    </a:lnTo>
                    <a:lnTo>
                      <a:pt x="1901" y="2648"/>
                    </a:lnTo>
                    <a:lnTo>
                      <a:pt x="1913" y="2552"/>
                    </a:lnTo>
                    <a:lnTo>
                      <a:pt x="1921" y="2455"/>
                    </a:lnTo>
                    <a:lnTo>
                      <a:pt x="1923" y="2357"/>
                    </a:lnTo>
                    <a:lnTo>
                      <a:pt x="1921" y="2257"/>
                    </a:lnTo>
                    <a:lnTo>
                      <a:pt x="1913" y="2160"/>
                    </a:lnTo>
                    <a:lnTo>
                      <a:pt x="1901" y="2064"/>
                    </a:lnTo>
                    <a:lnTo>
                      <a:pt x="1884" y="1969"/>
                    </a:lnTo>
                    <a:lnTo>
                      <a:pt x="1862" y="1876"/>
                    </a:lnTo>
                    <a:lnTo>
                      <a:pt x="1836" y="1786"/>
                    </a:lnTo>
                    <a:lnTo>
                      <a:pt x="1806" y="1696"/>
                    </a:lnTo>
                    <a:lnTo>
                      <a:pt x="1771" y="1609"/>
                    </a:lnTo>
                    <a:lnTo>
                      <a:pt x="1733" y="1523"/>
                    </a:lnTo>
                    <a:lnTo>
                      <a:pt x="1690" y="1441"/>
                    </a:lnTo>
                    <a:lnTo>
                      <a:pt x="1644" y="1360"/>
                    </a:lnTo>
                    <a:lnTo>
                      <a:pt x="1594" y="1282"/>
                    </a:lnTo>
                    <a:lnTo>
                      <a:pt x="1540" y="1206"/>
                    </a:lnTo>
                    <a:lnTo>
                      <a:pt x="1483" y="1133"/>
                    </a:lnTo>
                    <a:lnTo>
                      <a:pt x="1423" y="1064"/>
                    </a:lnTo>
                    <a:lnTo>
                      <a:pt x="1358" y="997"/>
                    </a:lnTo>
                    <a:lnTo>
                      <a:pt x="1292" y="933"/>
                    </a:lnTo>
                    <a:lnTo>
                      <a:pt x="1222" y="873"/>
                    </a:lnTo>
                    <a:lnTo>
                      <a:pt x="1149" y="815"/>
                    </a:lnTo>
                    <a:lnTo>
                      <a:pt x="1073" y="761"/>
                    </a:lnTo>
                    <a:lnTo>
                      <a:pt x="996" y="711"/>
                    </a:lnTo>
                    <a:lnTo>
                      <a:pt x="915" y="665"/>
                    </a:lnTo>
                    <a:lnTo>
                      <a:pt x="832" y="623"/>
                    </a:lnTo>
                    <a:lnTo>
                      <a:pt x="747" y="583"/>
                    </a:lnTo>
                    <a:lnTo>
                      <a:pt x="660" y="549"/>
                    </a:lnTo>
                    <a:lnTo>
                      <a:pt x="570" y="519"/>
                    </a:lnTo>
                    <a:lnTo>
                      <a:pt x="479" y="493"/>
                    </a:lnTo>
                    <a:lnTo>
                      <a:pt x="386" y="472"/>
                    </a:lnTo>
                    <a:lnTo>
                      <a:pt x="291" y="454"/>
                    </a:lnTo>
                    <a:lnTo>
                      <a:pt x="195" y="442"/>
                    </a:lnTo>
                    <a:lnTo>
                      <a:pt x="98" y="435"/>
                    </a:lnTo>
                    <a:lnTo>
                      <a:pt x="0" y="433"/>
                    </a:lnTo>
                    <a:close/>
                  </a:path>
                </a:pathLst>
              </a:custGeom>
              <a:solidFill>
                <a:schemeClr val="tx2"/>
              </a:solidFill>
              <a:ln w="9525">
                <a:noFill/>
                <a:round/>
              </a:ln>
            </p:spPr>
            <p:txBody>
              <a:bodyPr/>
              <a:lstStyle/>
              <a:p>
                <a:endParaRPr lang="zh-CN" altLang="en-US" sz="1800"/>
              </a:p>
            </p:txBody>
          </p:sp>
        </p:grpSp>
      </p:grpSp>
      <p:sp>
        <p:nvSpPr>
          <p:cNvPr id="82" name="TextBox 35"/>
          <p:cNvSpPr txBox="1">
            <a:spLocks noChangeArrowheads="1"/>
          </p:cNvSpPr>
          <p:nvPr/>
        </p:nvSpPr>
        <p:spPr bwMode="auto">
          <a:xfrm>
            <a:off x="395921" y="2193976"/>
            <a:ext cx="3168772" cy="401584"/>
          </a:xfrm>
          <a:prstGeom prst="rect">
            <a:avLst/>
          </a:prstGeom>
          <a:noFill/>
          <a:ln w="9525">
            <a:noFill/>
            <a:miter lim="800000"/>
          </a:ln>
        </p:spPr>
        <p:txBody>
          <a:bodyPr>
            <a:spAutoFit/>
          </a:bodyPr>
          <a:lstStyle/>
          <a:p>
            <a:pPr>
              <a:buFont typeface="Arial" panose="020B0604020202020204" pitchFamily="34" charset="0"/>
              <a:buNone/>
            </a:pPr>
            <a:r>
              <a:rPr lang="zh-CN" altLang="en-US" sz="2000" b="1">
                <a:solidFill>
                  <a:schemeClr val="bg1"/>
                </a:solidFill>
                <a:latin typeface="微软雅黑" panose="020B0503020204020204" pitchFamily="34" charset="-122"/>
                <a:ea typeface="微软雅黑" panose="020B0503020204020204" pitchFamily="34" charset="-122"/>
              </a:rPr>
              <a:t>在这里填写工作简介标题</a:t>
            </a:r>
          </a:p>
        </p:txBody>
      </p:sp>
      <p:sp>
        <p:nvSpPr>
          <p:cNvPr id="83" name="TextBox 36"/>
          <p:cNvSpPr txBox="1">
            <a:spLocks noChangeArrowheads="1"/>
          </p:cNvSpPr>
          <p:nvPr/>
        </p:nvSpPr>
        <p:spPr bwMode="auto">
          <a:xfrm>
            <a:off x="5652336" y="2193976"/>
            <a:ext cx="3168772" cy="401584"/>
          </a:xfrm>
          <a:prstGeom prst="rect">
            <a:avLst/>
          </a:prstGeom>
          <a:noFill/>
          <a:ln w="9525">
            <a:noFill/>
            <a:miter lim="800000"/>
          </a:ln>
        </p:spPr>
        <p:txBody>
          <a:bodyPr>
            <a:spAutoFit/>
          </a:bodyPr>
          <a:lstStyle/>
          <a:p>
            <a:pPr>
              <a:buFont typeface="Arial" panose="020B0604020202020204" pitchFamily="34" charset="0"/>
              <a:buNone/>
            </a:pPr>
            <a:r>
              <a:rPr lang="zh-CN" altLang="en-US" sz="2000" b="1">
                <a:solidFill>
                  <a:schemeClr val="bg1"/>
                </a:solidFill>
                <a:latin typeface="微软雅黑" panose="020B0503020204020204" pitchFamily="34" charset="-122"/>
                <a:ea typeface="微软雅黑" panose="020B0503020204020204" pitchFamily="34" charset="-122"/>
              </a:rPr>
              <a:t>在这里填写工作简介标题</a:t>
            </a:r>
          </a:p>
        </p:txBody>
      </p:sp>
      <p:sp>
        <p:nvSpPr>
          <p:cNvPr id="84" name="矩形 1"/>
          <p:cNvSpPr>
            <a:spLocks noChangeArrowheads="1"/>
          </p:cNvSpPr>
          <p:nvPr/>
        </p:nvSpPr>
        <p:spPr bwMode="auto">
          <a:xfrm>
            <a:off x="611830" y="1165415"/>
            <a:ext cx="2452782" cy="1015863"/>
          </a:xfrm>
          <a:prstGeom prst="rect">
            <a:avLst/>
          </a:prstGeom>
          <a:noFill/>
          <a:ln>
            <a:noFill/>
          </a:ln>
        </p:spPr>
        <p:txBody>
          <a:bodyPr>
            <a:spAutoFit/>
          </a:bodyPr>
          <a:lstStyle/>
          <a:p>
            <a:pPr defTabSz="685165">
              <a:lnSpc>
                <a:spcPct val="120000"/>
              </a:lnSpc>
              <a:defRPr/>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在此录入上述图表的综合描述说明，在此录入上述图表的综合描述说明。在此录入上述图表的综合描述说明，在此录入上述图表的综合描述说明。</a:t>
            </a:r>
          </a:p>
          <a:p>
            <a:pPr defTabSz="685165">
              <a:lnSpc>
                <a:spcPct val="120000"/>
              </a:lnSpc>
              <a:defRPr/>
            </a:pPr>
            <a:endParaRPr lang="zh-CN" altLang="en-US" sz="1000" dirty="0">
              <a:solidFill>
                <a:schemeClr val="tx1">
                  <a:lumMod val="65000"/>
                  <a:lumOff val="35000"/>
                </a:schemeClr>
              </a:solidFill>
              <a:sym typeface="微软雅黑" panose="020B0503020204020204" pitchFamily="34" charset="-122"/>
            </a:endParaRPr>
          </a:p>
        </p:txBody>
      </p:sp>
      <p:sp>
        <p:nvSpPr>
          <p:cNvPr id="85" name="矩形 38"/>
          <p:cNvSpPr>
            <a:spLocks noChangeArrowheads="1"/>
          </p:cNvSpPr>
          <p:nvPr/>
        </p:nvSpPr>
        <p:spPr bwMode="auto">
          <a:xfrm>
            <a:off x="630881" y="2857462"/>
            <a:ext cx="2357527" cy="1403161"/>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w="25400">
            <a:solidFill>
              <a:schemeClr val="accent2"/>
            </a:solidFill>
            <a:miter lim="800000"/>
          </a:ln>
        </p:spPr>
        <p:txBody>
          <a:bodyPr anchor="ctr"/>
          <a:lstStyle/>
          <a:p>
            <a:pPr algn="ctr">
              <a:buFont typeface="Arial" panose="020B0604020202020204" pitchFamily="34" charset="0"/>
              <a:buNone/>
            </a:pPr>
            <a:endParaRPr lang="zh-CN" altLang="en-US" sz="1800">
              <a:solidFill>
                <a:srgbClr val="FFFFFF"/>
              </a:solidFill>
            </a:endParaRPr>
          </a:p>
        </p:txBody>
      </p:sp>
      <p:sp>
        <p:nvSpPr>
          <p:cNvPr id="86" name="矩形 1"/>
          <p:cNvSpPr>
            <a:spLocks noChangeArrowheads="1"/>
          </p:cNvSpPr>
          <p:nvPr/>
        </p:nvSpPr>
        <p:spPr bwMode="auto">
          <a:xfrm>
            <a:off x="5922222" y="1203510"/>
            <a:ext cx="2454370" cy="1015863"/>
          </a:xfrm>
          <a:prstGeom prst="rect">
            <a:avLst/>
          </a:prstGeom>
          <a:noFill/>
          <a:ln>
            <a:noFill/>
          </a:ln>
        </p:spPr>
        <p:txBody>
          <a:bodyPr>
            <a:spAutoFit/>
          </a:bodyPr>
          <a:lstStyle/>
          <a:p>
            <a:pPr defTabSz="685165">
              <a:lnSpc>
                <a:spcPct val="120000"/>
              </a:lnSpc>
              <a:defRPr/>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在此录入上述图表的综合描述说明，在此录入上述图表的综合描述说明。在此录入上述图表的综合描述说明，在此录入上述图表的综合描述说明。</a:t>
            </a:r>
          </a:p>
          <a:p>
            <a:pPr defTabSz="685165">
              <a:lnSpc>
                <a:spcPct val="120000"/>
              </a:lnSpc>
              <a:defRPr/>
            </a:pPr>
            <a:endParaRPr lang="zh-CN" altLang="en-US" sz="1000" dirty="0">
              <a:solidFill>
                <a:schemeClr val="tx1">
                  <a:lumMod val="65000"/>
                  <a:lumOff val="35000"/>
                </a:schemeClr>
              </a:solidFill>
              <a:sym typeface="微软雅黑" panose="020B0503020204020204" pitchFamily="34" charset="-122"/>
            </a:endParaRPr>
          </a:p>
        </p:txBody>
      </p:sp>
      <p:sp>
        <p:nvSpPr>
          <p:cNvPr id="87" name="矩形 40"/>
          <p:cNvSpPr>
            <a:spLocks noChangeArrowheads="1"/>
          </p:cNvSpPr>
          <p:nvPr/>
        </p:nvSpPr>
        <p:spPr bwMode="auto">
          <a:xfrm>
            <a:off x="5941273" y="2857462"/>
            <a:ext cx="2357528" cy="1403161"/>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w="25400">
            <a:solidFill>
              <a:schemeClr val="accent2"/>
            </a:solidFill>
            <a:miter lim="800000"/>
          </a:ln>
        </p:spPr>
        <p:txBody>
          <a:bodyPr anchor="ctr"/>
          <a:lstStyle/>
          <a:p>
            <a:pPr algn="ctr">
              <a:buFont typeface="Arial" panose="020B0604020202020204" pitchFamily="34" charset="0"/>
              <a:buNone/>
            </a:pPr>
            <a:endParaRPr lang="zh-CN" altLang="en-US" sz="180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00" fill="hold"/>
                                        <p:tgtEl>
                                          <p:spTgt spid="2"/>
                                        </p:tgtEl>
                                        <p:attrNameLst>
                                          <p:attrName>ppt_x</p:attrName>
                                        </p:attrNameLst>
                                      </p:cBhvr>
                                      <p:tavLst>
                                        <p:tav tm="0">
                                          <p:val>
                                            <p:strVal val="#ppt_x"/>
                                          </p:val>
                                        </p:tav>
                                        <p:tav tm="100000">
                                          <p:val>
                                            <p:strVal val="#ppt_x"/>
                                          </p:val>
                                        </p:tav>
                                      </p:tavLst>
                                    </p:anim>
                                    <p:anim calcmode="lin" valueType="num">
                                      <p:cBhvr additive="base">
                                        <p:cTn id="12" dur="7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2" presetClass="entr" presetSubtype="4" fill="hold" grpId="0" nodeType="afterEffect">
                                  <p:stCondLst>
                                    <p:cond delay="0"/>
                                  </p:stCondLst>
                                  <p:childTnLst>
                                    <p:set>
                                      <p:cBhvr>
                                        <p:cTn id="15" dur="1" fill="hold">
                                          <p:stCondLst>
                                            <p:cond delay="0"/>
                                          </p:stCondLst>
                                        </p:cTn>
                                        <p:tgtEl>
                                          <p:spTgt spid="82"/>
                                        </p:tgtEl>
                                        <p:attrNameLst>
                                          <p:attrName>style.visibility</p:attrName>
                                        </p:attrNameLst>
                                      </p:cBhvr>
                                      <p:to>
                                        <p:strVal val="visible"/>
                                      </p:to>
                                    </p:set>
                                    <p:anim calcmode="lin" valueType="num">
                                      <p:cBhvr additive="base">
                                        <p:cTn id="16" dur="300"/>
                                        <p:tgtEl>
                                          <p:spTgt spid="82"/>
                                        </p:tgtEl>
                                        <p:attrNameLst>
                                          <p:attrName>ppt_y</p:attrName>
                                        </p:attrNameLst>
                                      </p:cBhvr>
                                      <p:tavLst>
                                        <p:tav tm="0">
                                          <p:val>
                                            <p:strVal val="#ppt_y+#ppt_h*1.125000"/>
                                          </p:val>
                                        </p:tav>
                                        <p:tav tm="100000">
                                          <p:val>
                                            <p:strVal val="#ppt_y"/>
                                          </p:val>
                                        </p:tav>
                                      </p:tavLst>
                                    </p:anim>
                                    <p:animEffect transition="in" filter="wipe(up)">
                                      <p:cBhvr>
                                        <p:cTn id="17" dur="300"/>
                                        <p:tgtEl>
                                          <p:spTgt spid="82"/>
                                        </p:tgtEl>
                                      </p:cBhvr>
                                    </p:animEffect>
                                  </p:childTnLst>
                                </p:cTn>
                              </p:par>
                            </p:childTnLst>
                          </p:cTn>
                        </p:par>
                        <p:par>
                          <p:cTn id="18" fill="hold">
                            <p:stCondLst>
                              <p:cond delay="2000"/>
                            </p:stCondLst>
                            <p:childTnLst>
                              <p:par>
                                <p:cTn id="19" presetID="12" presetClass="entr" presetSubtype="4" fill="hold" grpId="0" nodeType="afterEffect">
                                  <p:stCondLst>
                                    <p:cond delay="0"/>
                                  </p:stCondLst>
                                  <p:childTnLst>
                                    <p:set>
                                      <p:cBhvr>
                                        <p:cTn id="20" dur="1" fill="hold">
                                          <p:stCondLst>
                                            <p:cond delay="0"/>
                                          </p:stCondLst>
                                        </p:cTn>
                                        <p:tgtEl>
                                          <p:spTgt spid="83"/>
                                        </p:tgtEl>
                                        <p:attrNameLst>
                                          <p:attrName>style.visibility</p:attrName>
                                        </p:attrNameLst>
                                      </p:cBhvr>
                                      <p:to>
                                        <p:strVal val="visible"/>
                                      </p:to>
                                    </p:set>
                                    <p:anim calcmode="lin" valueType="num">
                                      <p:cBhvr additive="base">
                                        <p:cTn id="21" dur="300"/>
                                        <p:tgtEl>
                                          <p:spTgt spid="83"/>
                                        </p:tgtEl>
                                        <p:attrNameLst>
                                          <p:attrName>ppt_y</p:attrName>
                                        </p:attrNameLst>
                                      </p:cBhvr>
                                      <p:tavLst>
                                        <p:tav tm="0">
                                          <p:val>
                                            <p:strVal val="#ppt_y+#ppt_h*1.125000"/>
                                          </p:val>
                                        </p:tav>
                                        <p:tav tm="100000">
                                          <p:val>
                                            <p:strVal val="#ppt_y"/>
                                          </p:val>
                                        </p:tav>
                                      </p:tavLst>
                                    </p:anim>
                                    <p:animEffect transition="in" filter="wipe(up)">
                                      <p:cBhvr>
                                        <p:cTn id="22" dur="300"/>
                                        <p:tgtEl>
                                          <p:spTgt spid="83"/>
                                        </p:tgtEl>
                                      </p:cBhvr>
                                    </p:animEffect>
                                  </p:childTnLst>
                                </p:cTn>
                              </p:par>
                            </p:childTnLst>
                          </p:cTn>
                        </p:par>
                        <p:par>
                          <p:cTn id="23" fill="hold">
                            <p:stCondLst>
                              <p:cond delay="2500"/>
                            </p:stCondLst>
                            <p:childTnLst>
                              <p:par>
                                <p:cTn id="24" presetID="2" presetClass="entr" presetSubtype="1" fill="hold" grpId="0" nodeType="afterEffect">
                                  <p:stCondLst>
                                    <p:cond delay="0"/>
                                  </p:stCondLst>
                                  <p:childTnLst>
                                    <p:set>
                                      <p:cBhvr>
                                        <p:cTn id="25" dur="1" fill="hold">
                                          <p:stCondLst>
                                            <p:cond delay="0"/>
                                          </p:stCondLst>
                                        </p:cTn>
                                        <p:tgtEl>
                                          <p:spTgt spid="84"/>
                                        </p:tgtEl>
                                        <p:attrNameLst>
                                          <p:attrName>style.visibility</p:attrName>
                                        </p:attrNameLst>
                                      </p:cBhvr>
                                      <p:to>
                                        <p:strVal val="visible"/>
                                      </p:to>
                                    </p:set>
                                    <p:anim calcmode="lin" valueType="num">
                                      <p:cBhvr additive="base">
                                        <p:cTn id="26" dur="300" fill="hold"/>
                                        <p:tgtEl>
                                          <p:spTgt spid="84"/>
                                        </p:tgtEl>
                                        <p:attrNameLst>
                                          <p:attrName>ppt_x</p:attrName>
                                        </p:attrNameLst>
                                      </p:cBhvr>
                                      <p:tavLst>
                                        <p:tav tm="0">
                                          <p:val>
                                            <p:strVal val="#ppt_x"/>
                                          </p:val>
                                        </p:tav>
                                        <p:tav tm="100000">
                                          <p:val>
                                            <p:strVal val="#ppt_x"/>
                                          </p:val>
                                        </p:tav>
                                      </p:tavLst>
                                    </p:anim>
                                    <p:anim calcmode="lin" valueType="num">
                                      <p:cBhvr additive="base">
                                        <p:cTn id="27" dur="300" fill="hold"/>
                                        <p:tgtEl>
                                          <p:spTgt spid="84"/>
                                        </p:tgtEl>
                                        <p:attrNameLst>
                                          <p:attrName>ppt_y</p:attrName>
                                        </p:attrNameLst>
                                      </p:cBhvr>
                                      <p:tavLst>
                                        <p:tav tm="0">
                                          <p:val>
                                            <p:strVal val="0-#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85"/>
                                        </p:tgtEl>
                                        <p:attrNameLst>
                                          <p:attrName>style.visibility</p:attrName>
                                        </p:attrNameLst>
                                      </p:cBhvr>
                                      <p:to>
                                        <p:strVal val="visible"/>
                                      </p:to>
                                    </p:set>
                                    <p:anim calcmode="lin" valueType="num">
                                      <p:cBhvr additive="base">
                                        <p:cTn id="31" dur="300" fill="hold"/>
                                        <p:tgtEl>
                                          <p:spTgt spid="85"/>
                                        </p:tgtEl>
                                        <p:attrNameLst>
                                          <p:attrName>ppt_x</p:attrName>
                                        </p:attrNameLst>
                                      </p:cBhvr>
                                      <p:tavLst>
                                        <p:tav tm="0">
                                          <p:val>
                                            <p:strVal val="#ppt_x"/>
                                          </p:val>
                                        </p:tav>
                                        <p:tav tm="100000">
                                          <p:val>
                                            <p:strVal val="#ppt_x"/>
                                          </p:val>
                                        </p:tav>
                                      </p:tavLst>
                                    </p:anim>
                                    <p:anim calcmode="lin" valueType="num">
                                      <p:cBhvr additive="base">
                                        <p:cTn id="32" dur="300" fill="hold"/>
                                        <p:tgtEl>
                                          <p:spTgt spid="8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additive="base">
                                        <p:cTn id="36" dur="300" fill="hold"/>
                                        <p:tgtEl>
                                          <p:spTgt spid="86"/>
                                        </p:tgtEl>
                                        <p:attrNameLst>
                                          <p:attrName>ppt_x</p:attrName>
                                        </p:attrNameLst>
                                      </p:cBhvr>
                                      <p:tavLst>
                                        <p:tav tm="0">
                                          <p:val>
                                            <p:strVal val="#ppt_x"/>
                                          </p:val>
                                        </p:tav>
                                        <p:tav tm="100000">
                                          <p:val>
                                            <p:strVal val="#ppt_x"/>
                                          </p:val>
                                        </p:tav>
                                      </p:tavLst>
                                    </p:anim>
                                    <p:anim calcmode="lin" valueType="num">
                                      <p:cBhvr additive="base">
                                        <p:cTn id="37" dur="300" fill="hold"/>
                                        <p:tgtEl>
                                          <p:spTgt spid="86"/>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87"/>
                                        </p:tgtEl>
                                        <p:attrNameLst>
                                          <p:attrName>style.visibility</p:attrName>
                                        </p:attrNameLst>
                                      </p:cBhvr>
                                      <p:to>
                                        <p:strVal val="visible"/>
                                      </p:to>
                                    </p:set>
                                    <p:anim calcmode="lin" valueType="num">
                                      <p:cBhvr additive="base">
                                        <p:cTn id="41" dur="300" fill="hold"/>
                                        <p:tgtEl>
                                          <p:spTgt spid="87"/>
                                        </p:tgtEl>
                                        <p:attrNameLst>
                                          <p:attrName>ppt_x</p:attrName>
                                        </p:attrNameLst>
                                      </p:cBhvr>
                                      <p:tavLst>
                                        <p:tav tm="0">
                                          <p:val>
                                            <p:strVal val="#ppt_x"/>
                                          </p:val>
                                        </p:tav>
                                        <p:tav tm="100000">
                                          <p:val>
                                            <p:strVal val="#ppt_x"/>
                                          </p:val>
                                        </p:tav>
                                      </p:tavLst>
                                    </p:anim>
                                    <p:anim calcmode="lin" valueType="num">
                                      <p:cBhvr additive="base">
                                        <p:cTn id="42" dur="300" fill="hold"/>
                                        <p:tgtEl>
                                          <p:spTgt spid="8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autoUpdateAnimBg="0"/>
      <p:bldP spid="82" grpId="0" autoUpdateAnimBg="0"/>
      <p:bldP spid="83" grpId="0" autoUpdateAnimBg="0"/>
      <p:bldP spid="84" grpId="0" autoUpdateAnimBg="0"/>
      <p:bldP spid="85" grpId="0" animBg="1" autoUpdateAnimBg="0"/>
      <p:bldP spid="86" grpId="0" autoUpdateAnimBg="0"/>
      <p:bldP spid="87" grpId="0" animBg="1"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p:cNvGrpSpPr/>
          <p:nvPr/>
        </p:nvGrpSpPr>
        <p:grpSpPr>
          <a:xfrm>
            <a:off x="3410482" y="1365365"/>
            <a:ext cx="2374138" cy="2374137"/>
            <a:chOff x="3409890" y="1364780"/>
            <a:chExt cx="2373726" cy="2373725"/>
          </a:xfrm>
        </p:grpSpPr>
        <p:sp>
          <p:nvSpPr>
            <p:cNvPr id="4" name="Freeform: Shape 2"/>
            <p:cNvSpPr/>
            <p:nvPr/>
          </p:nvSpPr>
          <p:spPr bwMode="auto">
            <a:xfrm rot="18900000">
              <a:off x="4960656" y="2915545"/>
              <a:ext cx="822960" cy="822960"/>
            </a:xfrm>
            <a:custGeom>
              <a:avLst/>
              <a:gdLst>
                <a:gd name="T0" fmla="*/ 12 w 1087"/>
                <a:gd name="T1" fmla="*/ 520 h 1087"/>
                <a:gd name="T2" fmla="*/ 566 w 1087"/>
                <a:gd name="T3" fmla="*/ 13 h 1087"/>
                <a:gd name="T4" fmla="*/ 1074 w 1087"/>
                <a:gd name="T5" fmla="*/ 567 h 1087"/>
                <a:gd name="T6" fmla="*/ 520 w 1087"/>
                <a:gd name="T7" fmla="*/ 1074 h 1087"/>
                <a:gd name="T8" fmla="*/ 12 w 1087"/>
                <a:gd name="T9" fmla="*/ 520 h 1087"/>
              </a:gdLst>
              <a:ahLst/>
              <a:cxnLst>
                <a:cxn ang="0">
                  <a:pos x="T0" y="T1"/>
                </a:cxn>
                <a:cxn ang="0">
                  <a:pos x="T2" y="T3"/>
                </a:cxn>
                <a:cxn ang="0">
                  <a:pos x="T4" y="T5"/>
                </a:cxn>
                <a:cxn ang="0">
                  <a:pos x="T6" y="T7"/>
                </a:cxn>
                <a:cxn ang="0">
                  <a:pos x="T8" y="T9"/>
                </a:cxn>
              </a:cxnLst>
              <a:rect l="0" t="0" r="r" b="b"/>
              <a:pathLst>
                <a:path w="1087" h="1087">
                  <a:moveTo>
                    <a:pt x="12" y="520"/>
                  </a:moveTo>
                  <a:cubicBezTo>
                    <a:pt x="25" y="227"/>
                    <a:pt x="273" y="0"/>
                    <a:pt x="566" y="13"/>
                  </a:cubicBezTo>
                  <a:cubicBezTo>
                    <a:pt x="859" y="25"/>
                    <a:pt x="1087" y="273"/>
                    <a:pt x="1074" y="567"/>
                  </a:cubicBezTo>
                  <a:cubicBezTo>
                    <a:pt x="1061" y="860"/>
                    <a:pt x="813" y="1087"/>
                    <a:pt x="520" y="1074"/>
                  </a:cubicBezTo>
                  <a:cubicBezTo>
                    <a:pt x="227" y="1062"/>
                    <a:pt x="0" y="814"/>
                    <a:pt x="12" y="520"/>
                  </a:cubicBezTo>
                  <a:close/>
                </a:path>
              </a:pathLst>
            </a:custGeom>
            <a:solidFill>
              <a:schemeClr val="accent3"/>
            </a:solidFill>
            <a:ln>
              <a:noFill/>
            </a:ln>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5" name="Oval 3"/>
            <p:cNvSpPr/>
            <p:nvPr/>
          </p:nvSpPr>
          <p:spPr bwMode="auto">
            <a:xfrm rot="18900000">
              <a:off x="4960656" y="1364780"/>
              <a:ext cx="822960" cy="822960"/>
            </a:xfrm>
            <a:prstGeom prst="ellipse">
              <a:avLst/>
            </a:prstGeom>
            <a:solidFill>
              <a:srgbClr val="1F99D2"/>
            </a:solidFill>
            <a:ln>
              <a:noFill/>
            </a:ln>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6" name="Oval 4"/>
            <p:cNvSpPr/>
            <p:nvPr/>
          </p:nvSpPr>
          <p:spPr bwMode="auto">
            <a:xfrm rot="18900000">
              <a:off x="3409890" y="2915545"/>
              <a:ext cx="822960" cy="822960"/>
            </a:xfrm>
            <a:prstGeom prst="ellipse">
              <a:avLst/>
            </a:prstGeom>
            <a:solidFill>
              <a:srgbClr val="1F99D2"/>
            </a:solidFill>
            <a:ln>
              <a:noFill/>
            </a:ln>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7" name="Oval 5"/>
            <p:cNvSpPr/>
            <p:nvPr/>
          </p:nvSpPr>
          <p:spPr bwMode="auto">
            <a:xfrm rot="18900000">
              <a:off x="3409890" y="1364780"/>
              <a:ext cx="822960" cy="822960"/>
            </a:xfrm>
            <a:prstGeom prst="ellipse">
              <a:avLst/>
            </a:prstGeom>
            <a:solidFill>
              <a:schemeClr val="accent1"/>
            </a:solidFill>
            <a:ln>
              <a:noFill/>
            </a:ln>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8" name="Oval 6"/>
            <p:cNvSpPr/>
            <p:nvPr/>
          </p:nvSpPr>
          <p:spPr>
            <a:xfrm rot="18900000">
              <a:off x="4466991" y="2421880"/>
              <a:ext cx="259525" cy="259525"/>
            </a:xfrm>
            <a:prstGeom prst="ellipse">
              <a:avLst/>
            </a:prstGeom>
            <a:noFill/>
            <a:ln w="38100">
              <a:solidFill>
                <a:schemeClr val="tx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cxnSp>
          <p:nvCxnSpPr>
            <p:cNvPr id="9" name="Straight Connector 7"/>
            <p:cNvCxnSpPr>
              <a:stCxn id="8" idx="6"/>
              <a:endCxn id="5" idx="2"/>
            </p:cNvCxnSpPr>
            <p:nvPr/>
          </p:nvCxnSpPr>
          <p:spPr>
            <a:xfrm flipV="1">
              <a:off x="4688510" y="2067220"/>
              <a:ext cx="392666" cy="392667"/>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8"/>
            <p:cNvCxnSpPr>
              <a:stCxn id="8" idx="4"/>
              <a:endCxn id="4" idx="1"/>
            </p:cNvCxnSpPr>
            <p:nvPr/>
          </p:nvCxnSpPr>
          <p:spPr>
            <a:xfrm>
              <a:off x="4688510" y="2643398"/>
              <a:ext cx="411671" cy="387581"/>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9"/>
            <p:cNvCxnSpPr>
              <a:stCxn id="8" idx="2"/>
              <a:endCxn id="6" idx="6"/>
            </p:cNvCxnSpPr>
            <p:nvPr/>
          </p:nvCxnSpPr>
          <p:spPr>
            <a:xfrm flipH="1">
              <a:off x="4112331" y="2643399"/>
              <a:ext cx="392668" cy="392666"/>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 name="Straight Connector 10"/>
            <p:cNvCxnSpPr>
              <a:stCxn id="8" idx="0"/>
              <a:endCxn id="7" idx="4"/>
            </p:cNvCxnSpPr>
            <p:nvPr/>
          </p:nvCxnSpPr>
          <p:spPr>
            <a:xfrm flipH="1" flipV="1">
              <a:off x="4112331" y="2067220"/>
              <a:ext cx="392668" cy="392666"/>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Freeform: Shape 11"/>
            <p:cNvSpPr/>
            <p:nvPr/>
          </p:nvSpPr>
          <p:spPr bwMode="auto">
            <a:xfrm>
              <a:off x="5211267" y="1616984"/>
              <a:ext cx="321738" cy="318553"/>
            </a:xfrm>
            <a:custGeom>
              <a:avLst/>
              <a:gdLst>
                <a:gd name="T0" fmla="*/ 112 w 176"/>
                <a:gd name="T1" fmla="*/ 118 h 174"/>
                <a:gd name="T2" fmla="*/ 120 w 176"/>
                <a:gd name="T3" fmla="*/ 102 h 174"/>
                <a:gd name="T4" fmla="*/ 64 w 176"/>
                <a:gd name="T5" fmla="*/ 94 h 174"/>
                <a:gd name="T6" fmla="*/ 56 w 176"/>
                <a:gd name="T7" fmla="*/ 110 h 174"/>
                <a:gd name="T8" fmla="*/ 64 w 176"/>
                <a:gd name="T9" fmla="*/ 102 h 174"/>
                <a:gd name="T10" fmla="*/ 112 w 176"/>
                <a:gd name="T11" fmla="*/ 110 h 174"/>
                <a:gd name="T12" fmla="*/ 64 w 176"/>
                <a:gd name="T13" fmla="*/ 102 h 174"/>
                <a:gd name="T14" fmla="*/ 152 w 176"/>
                <a:gd name="T15" fmla="*/ 46 h 174"/>
                <a:gd name="T16" fmla="*/ 128 w 176"/>
                <a:gd name="T17" fmla="*/ 17 h 174"/>
                <a:gd name="T18" fmla="*/ 70 w 176"/>
                <a:gd name="T19" fmla="*/ 4 h 174"/>
                <a:gd name="T20" fmla="*/ 28 w 176"/>
                <a:gd name="T21" fmla="*/ 46 h 174"/>
                <a:gd name="T22" fmla="*/ 0 w 176"/>
                <a:gd name="T23" fmla="*/ 54 h 174"/>
                <a:gd name="T24" fmla="*/ 8 w 176"/>
                <a:gd name="T25" fmla="*/ 78 h 174"/>
                <a:gd name="T26" fmla="*/ 16 w 176"/>
                <a:gd name="T27" fmla="*/ 166 h 174"/>
                <a:gd name="T28" fmla="*/ 152 w 176"/>
                <a:gd name="T29" fmla="*/ 174 h 174"/>
                <a:gd name="T30" fmla="*/ 160 w 176"/>
                <a:gd name="T31" fmla="*/ 78 h 174"/>
                <a:gd name="T32" fmla="*/ 176 w 176"/>
                <a:gd name="T33" fmla="*/ 70 h 174"/>
                <a:gd name="T34" fmla="*/ 168 w 176"/>
                <a:gd name="T35" fmla="*/ 46 h 174"/>
                <a:gd name="T36" fmla="*/ 140 w 176"/>
                <a:gd name="T37" fmla="*/ 30 h 174"/>
                <a:gd name="T38" fmla="*/ 143 w 176"/>
                <a:gd name="T39" fmla="*/ 46 h 174"/>
                <a:gd name="T40" fmla="*/ 134 w 176"/>
                <a:gd name="T41" fmla="*/ 40 h 174"/>
                <a:gd name="T42" fmla="*/ 124 w 176"/>
                <a:gd name="T43" fmla="*/ 34 h 174"/>
                <a:gd name="T44" fmla="*/ 115 w 176"/>
                <a:gd name="T45" fmla="*/ 30 h 174"/>
                <a:gd name="T46" fmla="*/ 130 w 176"/>
                <a:gd name="T47" fmla="*/ 24 h 174"/>
                <a:gd name="T48" fmla="*/ 74 w 176"/>
                <a:gd name="T49" fmla="*/ 46 h 174"/>
                <a:gd name="T50" fmla="*/ 127 w 176"/>
                <a:gd name="T51" fmla="*/ 46 h 174"/>
                <a:gd name="T52" fmla="*/ 66 w 176"/>
                <a:gd name="T53" fmla="*/ 11 h 174"/>
                <a:gd name="T54" fmla="*/ 65 w 176"/>
                <a:gd name="T55" fmla="*/ 46 h 174"/>
                <a:gd name="T56" fmla="*/ 46 w 176"/>
                <a:gd name="T57" fmla="*/ 46 h 174"/>
                <a:gd name="T58" fmla="*/ 37 w 176"/>
                <a:gd name="T59" fmla="*/ 46 h 174"/>
                <a:gd name="T60" fmla="*/ 152 w 176"/>
                <a:gd name="T61" fmla="*/ 166 h 174"/>
                <a:gd name="T62" fmla="*/ 24 w 176"/>
                <a:gd name="T63" fmla="*/ 78 h 174"/>
                <a:gd name="T64" fmla="*/ 152 w 176"/>
                <a:gd name="T65" fmla="*/ 166 h 174"/>
                <a:gd name="T66" fmla="*/ 8 w 176"/>
                <a:gd name="T67" fmla="*/ 70 h 174"/>
                <a:gd name="T68" fmla="*/ 168 w 176"/>
                <a:gd name="T69" fmla="*/ 54 h 174"/>
                <a:gd name="T70" fmla="*/ 69 w 176"/>
                <a:gd name="T71" fmla="*/ 22 h 174"/>
                <a:gd name="T72" fmla="*/ 58 w 176"/>
                <a:gd name="T73" fmla="*/ 25 h 174"/>
                <a:gd name="T74" fmla="*/ 69 w 176"/>
                <a:gd name="T75" fmla="*/ 22 h 174"/>
                <a:gd name="T76" fmla="*/ 54 w 176"/>
                <a:gd name="T77" fmla="*/ 32 h 174"/>
                <a:gd name="T78" fmla="*/ 57 w 176"/>
                <a:gd name="T79" fmla="*/ 43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6" h="174">
                  <a:moveTo>
                    <a:pt x="64" y="118"/>
                  </a:moveTo>
                  <a:cubicBezTo>
                    <a:pt x="112" y="118"/>
                    <a:pt x="112" y="118"/>
                    <a:pt x="112" y="118"/>
                  </a:cubicBezTo>
                  <a:cubicBezTo>
                    <a:pt x="116" y="118"/>
                    <a:pt x="120" y="114"/>
                    <a:pt x="120" y="110"/>
                  </a:cubicBezTo>
                  <a:cubicBezTo>
                    <a:pt x="120" y="102"/>
                    <a:pt x="120" y="102"/>
                    <a:pt x="120" y="102"/>
                  </a:cubicBezTo>
                  <a:cubicBezTo>
                    <a:pt x="120" y="98"/>
                    <a:pt x="116" y="94"/>
                    <a:pt x="112" y="94"/>
                  </a:cubicBezTo>
                  <a:cubicBezTo>
                    <a:pt x="64" y="94"/>
                    <a:pt x="64" y="94"/>
                    <a:pt x="64" y="94"/>
                  </a:cubicBezTo>
                  <a:cubicBezTo>
                    <a:pt x="60" y="94"/>
                    <a:pt x="56" y="98"/>
                    <a:pt x="56" y="102"/>
                  </a:cubicBezTo>
                  <a:cubicBezTo>
                    <a:pt x="56" y="110"/>
                    <a:pt x="56" y="110"/>
                    <a:pt x="56" y="110"/>
                  </a:cubicBezTo>
                  <a:cubicBezTo>
                    <a:pt x="56" y="114"/>
                    <a:pt x="60" y="118"/>
                    <a:pt x="64" y="118"/>
                  </a:cubicBezTo>
                  <a:moveTo>
                    <a:pt x="64" y="102"/>
                  </a:moveTo>
                  <a:cubicBezTo>
                    <a:pt x="112" y="102"/>
                    <a:pt x="112" y="102"/>
                    <a:pt x="112" y="102"/>
                  </a:cubicBezTo>
                  <a:cubicBezTo>
                    <a:pt x="112" y="110"/>
                    <a:pt x="112" y="110"/>
                    <a:pt x="112" y="110"/>
                  </a:cubicBezTo>
                  <a:cubicBezTo>
                    <a:pt x="64" y="110"/>
                    <a:pt x="64" y="110"/>
                    <a:pt x="64" y="110"/>
                  </a:cubicBezTo>
                  <a:lnTo>
                    <a:pt x="64" y="102"/>
                  </a:lnTo>
                  <a:close/>
                  <a:moveTo>
                    <a:pt x="168" y="46"/>
                  </a:moveTo>
                  <a:cubicBezTo>
                    <a:pt x="152" y="46"/>
                    <a:pt x="152" y="46"/>
                    <a:pt x="152" y="46"/>
                  </a:cubicBezTo>
                  <a:cubicBezTo>
                    <a:pt x="147" y="28"/>
                    <a:pt x="147" y="28"/>
                    <a:pt x="147" y="28"/>
                  </a:cubicBezTo>
                  <a:cubicBezTo>
                    <a:pt x="145" y="19"/>
                    <a:pt x="136" y="14"/>
                    <a:pt x="128" y="17"/>
                  </a:cubicBezTo>
                  <a:cubicBezTo>
                    <a:pt x="103" y="23"/>
                    <a:pt x="103" y="23"/>
                    <a:pt x="103" y="23"/>
                  </a:cubicBezTo>
                  <a:cubicBezTo>
                    <a:pt x="70" y="4"/>
                    <a:pt x="70" y="4"/>
                    <a:pt x="70" y="4"/>
                  </a:cubicBezTo>
                  <a:cubicBezTo>
                    <a:pt x="63" y="0"/>
                    <a:pt x="53" y="2"/>
                    <a:pt x="49" y="10"/>
                  </a:cubicBezTo>
                  <a:cubicBezTo>
                    <a:pt x="28" y="46"/>
                    <a:pt x="28" y="46"/>
                    <a:pt x="28" y="46"/>
                  </a:cubicBezTo>
                  <a:cubicBezTo>
                    <a:pt x="8" y="46"/>
                    <a:pt x="8" y="46"/>
                    <a:pt x="8" y="46"/>
                  </a:cubicBezTo>
                  <a:cubicBezTo>
                    <a:pt x="4" y="46"/>
                    <a:pt x="0" y="50"/>
                    <a:pt x="0" y="54"/>
                  </a:cubicBezTo>
                  <a:cubicBezTo>
                    <a:pt x="0" y="70"/>
                    <a:pt x="0" y="70"/>
                    <a:pt x="0" y="70"/>
                  </a:cubicBezTo>
                  <a:cubicBezTo>
                    <a:pt x="0" y="74"/>
                    <a:pt x="4" y="78"/>
                    <a:pt x="8" y="78"/>
                  </a:cubicBezTo>
                  <a:cubicBezTo>
                    <a:pt x="16" y="78"/>
                    <a:pt x="16" y="78"/>
                    <a:pt x="16" y="78"/>
                  </a:cubicBezTo>
                  <a:cubicBezTo>
                    <a:pt x="16" y="166"/>
                    <a:pt x="16" y="166"/>
                    <a:pt x="16" y="166"/>
                  </a:cubicBezTo>
                  <a:cubicBezTo>
                    <a:pt x="16" y="170"/>
                    <a:pt x="20" y="174"/>
                    <a:pt x="24" y="174"/>
                  </a:cubicBezTo>
                  <a:cubicBezTo>
                    <a:pt x="152" y="174"/>
                    <a:pt x="152" y="174"/>
                    <a:pt x="152" y="174"/>
                  </a:cubicBezTo>
                  <a:cubicBezTo>
                    <a:pt x="156" y="174"/>
                    <a:pt x="160" y="170"/>
                    <a:pt x="160" y="166"/>
                  </a:cubicBezTo>
                  <a:cubicBezTo>
                    <a:pt x="160" y="78"/>
                    <a:pt x="160" y="78"/>
                    <a:pt x="160" y="78"/>
                  </a:cubicBezTo>
                  <a:cubicBezTo>
                    <a:pt x="168" y="78"/>
                    <a:pt x="168" y="78"/>
                    <a:pt x="168" y="78"/>
                  </a:cubicBezTo>
                  <a:cubicBezTo>
                    <a:pt x="172" y="78"/>
                    <a:pt x="176" y="74"/>
                    <a:pt x="176" y="70"/>
                  </a:cubicBezTo>
                  <a:cubicBezTo>
                    <a:pt x="176" y="54"/>
                    <a:pt x="176" y="54"/>
                    <a:pt x="176" y="54"/>
                  </a:cubicBezTo>
                  <a:cubicBezTo>
                    <a:pt x="176" y="50"/>
                    <a:pt x="172" y="46"/>
                    <a:pt x="168" y="46"/>
                  </a:cubicBezTo>
                  <a:moveTo>
                    <a:pt x="130" y="24"/>
                  </a:moveTo>
                  <a:cubicBezTo>
                    <a:pt x="134" y="23"/>
                    <a:pt x="138" y="26"/>
                    <a:pt x="140" y="30"/>
                  </a:cubicBezTo>
                  <a:cubicBezTo>
                    <a:pt x="144" y="46"/>
                    <a:pt x="144" y="46"/>
                    <a:pt x="144" y="46"/>
                  </a:cubicBezTo>
                  <a:cubicBezTo>
                    <a:pt x="143" y="46"/>
                    <a:pt x="143" y="46"/>
                    <a:pt x="143" y="46"/>
                  </a:cubicBezTo>
                  <a:cubicBezTo>
                    <a:pt x="133" y="40"/>
                    <a:pt x="133" y="40"/>
                    <a:pt x="133" y="40"/>
                  </a:cubicBezTo>
                  <a:cubicBezTo>
                    <a:pt x="134" y="40"/>
                    <a:pt x="134" y="40"/>
                    <a:pt x="134" y="40"/>
                  </a:cubicBezTo>
                  <a:cubicBezTo>
                    <a:pt x="132" y="32"/>
                    <a:pt x="132" y="32"/>
                    <a:pt x="132" y="32"/>
                  </a:cubicBezTo>
                  <a:cubicBezTo>
                    <a:pt x="124" y="34"/>
                    <a:pt x="124" y="34"/>
                    <a:pt x="124" y="34"/>
                  </a:cubicBezTo>
                  <a:cubicBezTo>
                    <a:pt x="124" y="35"/>
                    <a:pt x="124" y="35"/>
                    <a:pt x="124" y="35"/>
                  </a:cubicBezTo>
                  <a:cubicBezTo>
                    <a:pt x="115" y="30"/>
                    <a:pt x="115" y="30"/>
                    <a:pt x="115" y="30"/>
                  </a:cubicBezTo>
                  <a:cubicBezTo>
                    <a:pt x="114" y="28"/>
                    <a:pt x="114" y="28"/>
                    <a:pt x="114" y="28"/>
                  </a:cubicBezTo>
                  <a:lnTo>
                    <a:pt x="130" y="24"/>
                  </a:lnTo>
                  <a:close/>
                  <a:moveTo>
                    <a:pt x="127" y="46"/>
                  </a:moveTo>
                  <a:cubicBezTo>
                    <a:pt x="74" y="46"/>
                    <a:pt x="74" y="46"/>
                    <a:pt x="74" y="46"/>
                  </a:cubicBezTo>
                  <a:cubicBezTo>
                    <a:pt x="87" y="23"/>
                    <a:pt x="87" y="23"/>
                    <a:pt x="87" y="23"/>
                  </a:cubicBezTo>
                  <a:lnTo>
                    <a:pt x="127" y="46"/>
                  </a:lnTo>
                  <a:close/>
                  <a:moveTo>
                    <a:pt x="56" y="14"/>
                  </a:moveTo>
                  <a:cubicBezTo>
                    <a:pt x="58" y="10"/>
                    <a:pt x="63" y="9"/>
                    <a:pt x="66" y="11"/>
                  </a:cubicBezTo>
                  <a:cubicBezTo>
                    <a:pt x="80" y="19"/>
                    <a:pt x="80" y="19"/>
                    <a:pt x="80" y="19"/>
                  </a:cubicBezTo>
                  <a:cubicBezTo>
                    <a:pt x="65" y="46"/>
                    <a:pt x="65" y="46"/>
                    <a:pt x="65" y="46"/>
                  </a:cubicBezTo>
                  <a:cubicBezTo>
                    <a:pt x="47" y="46"/>
                    <a:pt x="47" y="46"/>
                    <a:pt x="47" y="46"/>
                  </a:cubicBezTo>
                  <a:cubicBezTo>
                    <a:pt x="46" y="46"/>
                    <a:pt x="46" y="46"/>
                    <a:pt x="46" y="46"/>
                  </a:cubicBezTo>
                  <a:cubicBezTo>
                    <a:pt x="46" y="46"/>
                    <a:pt x="46" y="46"/>
                    <a:pt x="46" y="46"/>
                  </a:cubicBezTo>
                  <a:cubicBezTo>
                    <a:pt x="37" y="46"/>
                    <a:pt x="37" y="46"/>
                    <a:pt x="37" y="46"/>
                  </a:cubicBezTo>
                  <a:lnTo>
                    <a:pt x="56" y="14"/>
                  </a:lnTo>
                  <a:close/>
                  <a:moveTo>
                    <a:pt x="152" y="166"/>
                  </a:moveTo>
                  <a:cubicBezTo>
                    <a:pt x="24" y="166"/>
                    <a:pt x="24" y="166"/>
                    <a:pt x="24" y="166"/>
                  </a:cubicBezTo>
                  <a:cubicBezTo>
                    <a:pt x="24" y="78"/>
                    <a:pt x="24" y="78"/>
                    <a:pt x="24" y="78"/>
                  </a:cubicBezTo>
                  <a:cubicBezTo>
                    <a:pt x="152" y="78"/>
                    <a:pt x="152" y="78"/>
                    <a:pt x="152" y="78"/>
                  </a:cubicBezTo>
                  <a:lnTo>
                    <a:pt x="152" y="166"/>
                  </a:lnTo>
                  <a:close/>
                  <a:moveTo>
                    <a:pt x="168" y="70"/>
                  </a:moveTo>
                  <a:cubicBezTo>
                    <a:pt x="8" y="70"/>
                    <a:pt x="8" y="70"/>
                    <a:pt x="8" y="70"/>
                  </a:cubicBezTo>
                  <a:cubicBezTo>
                    <a:pt x="8" y="54"/>
                    <a:pt x="8" y="54"/>
                    <a:pt x="8" y="54"/>
                  </a:cubicBezTo>
                  <a:cubicBezTo>
                    <a:pt x="168" y="54"/>
                    <a:pt x="168" y="54"/>
                    <a:pt x="168" y="54"/>
                  </a:cubicBezTo>
                  <a:lnTo>
                    <a:pt x="168" y="70"/>
                  </a:lnTo>
                  <a:close/>
                  <a:moveTo>
                    <a:pt x="69" y="22"/>
                  </a:moveTo>
                  <a:cubicBezTo>
                    <a:pt x="62" y="18"/>
                    <a:pt x="62" y="18"/>
                    <a:pt x="62" y="18"/>
                  </a:cubicBezTo>
                  <a:cubicBezTo>
                    <a:pt x="58" y="25"/>
                    <a:pt x="58" y="25"/>
                    <a:pt x="58" y="25"/>
                  </a:cubicBezTo>
                  <a:cubicBezTo>
                    <a:pt x="65" y="29"/>
                    <a:pt x="65" y="29"/>
                    <a:pt x="65" y="29"/>
                  </a:cubicBezTo>
                  <a:lnTo>
                    <a:pt x="69" y="22"/>
                  </a:lnTo>
                  <a:close/>
                  <a:moveTo>
                    <a:pt x="61" y="36"/>
                  </a:moveTo>
                  <a:cubicBezTo>
                    <a:pt x="54" y="32"/>
                    <a:pt x="54" y="32"/>
                    <a:pt x="54" y="32"/>
                  </a:cubicBezTo>
                  <a:cubicBezTo>
                    <a:pt x="50" y="39"/>
                    <a:pt x="50" y="39"/>
                    <a:pt x="50" y="39"/>
                  </a:cubicBezTo>
                  <a:cubicBezTo>
                    <a:pt x="57" y="43"/>
                    <a:pt x="57" y="43"/>
                    <a:pt x="57" y="43"/>
                  </a:cubicBezTo>
                  <a:lnTo>
                    <a:pt x="61" y="36"/>
                  </a:lnTo>
                  <a:close/>
                </a:path>
              </a:pathLst>
            </a:custGeom>
            <a:solidFill>
              <a:schemeClr val="bg1"/>
            </a:solidFill>
            <a:ln>
              <a:noFill/>
            </a:ln>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3" name="Freeform: Shape 12"/>
            <p:cNvSpPr/>
            <p:nvPr/>
          </p:nvSpPr>
          <p:spPr bwMode="auto">
            <a:xfrm>
              <a:off x="3689967" y="1615391"/>
              <a:ext cx="262806" cy="321738"/>
            </a:xfrm>
            <a:custGeom>
              <a:avLst/>
              <a:gdLst>
                <a:gd name="T0" fmla="*/ 48 w 144"/>
                <a:gd name="T1" fmla="*/ 0 h 176"/>
                <a:gd name="T2" fmla="*/ 32 w 144"/>
                <a:gd name="T3" fmla="*/ 20 h 176"/>
                <a:gd name="T4" fmla="*/ 40 w 144"/>
                <a:gd name="T5" fmla="*/ 20 h 176"/>
                <a:gd name="T6" fmla="*/ 48 w 144"/>
                <a:gd name="T7" fmla="*/ 8 h 176"/>
                <a:gd name="T8" fmla="*/ 136 w 144"/>
                <a:gd name="T9" fmla="*/ 16 h 176"/>
                <a:gd name="T10" fmla="*/ 128 w 144"/>
                <a:gd name="T11" fmla="*/ 136 h 176"/>
                <a:gd name="T12" fmla="*/ 120 w 144"/>
                <a:gd name="T13" fmla="*/ 140 h 176"/>
                <a:gd name="T14" fmla="*/ 128 w 144"/>
                <a:gd name="T15" fmla="*/ 144 h 176"/>
                <a:gd name="T16" fmla="*/ 144 w 144"/>
                <a:gd name="T17" fmla="*/ 16 h 176"/>
                <a:gd name="T18" fmla="*/ 44 w 144"/>
                <a:gd name="T19" fmla="*/ 128 h 176"/>
                <a:gd name="T20" fmla="*/ 24 w 144"/>
                <a:gd name="T21" fmla="*/ 132 h 176"/>
                <a:gd name="T22" fmla="*/ 44 w 144"/>
                <a:gd name="T23" fmla="*/ 136 h 176"/>
                <a:gd name="T24" fmla="*/ 44 w 144"/>
                <a:gd name="T25" fmla="*/ 128 h 176"/>
                <a:gd name="T26" fmla="*/ 28 w 144"/>
                <a:gd name="T27" fmla="*/ 144 h 176"/>
                <a:gd name="T28" fmla="*/ 28 w 144"/>
                <a:gd name="T29" fmla="*/ 152 h 176"/>
                <a:gd name="T30" fmla="*/ 40 w 144"/>
                <a:gd name="T31" fmla="*/ 148 h 176"/>
                <a:gd name="T32" fmla="*/ 96 w 144"/>
                <a:gd name="T33" fmla="*/ 32 h 176"/>
                <a:gd name="T34" fmla="*/ 0 w 144"/>
                <a:gd name="T35" fmla="*/ 48 h 176"/>
                <a:gd name="T36" fmla="*/ 16 w 144"/>
                <a:gd name="T37" fmla="*/ 176 h 176"/>
                <a:gd name="T38" fmla="*/ 112 w 144"/>
                <a:gd name="T39" fmla="*/ 160 h 176"/>
                <a:gd name="T40" fmla="*/ 96 w 144"/>
                <a:gd name="T41" fmla="*/ 32 h 176"/>
                <a:gd name="T42" fmla="*/ 96 w 144"/>
                <a:gd name="T43" fmla="*/ 168 h 176"/>
                <a:gd name="T44" fmla="*/ 8 w 144"/>
                <a:gd name="T45" fmla="*/ 160 h 176"/>
                <a:gd name="T46" fmla="*/ 45 w 144"/>
                <a:gd name="T47" fmla="*/ 72 h 176"/>
                <a:gd name="T48" fmla="*/ 67 w 144"/>
                <a:gd name="T49" fmla="*/ 72 h 176"/>
                <a:gd name="T50" fmla="*/ 104 w 144"/>
                <a:gd name="T51" fmla="*/ 160 h 176"/>
                <a:gd name="T52" fmla="*/ 56 w 144"/>
                <a:gd name="T53" fmla="*/ 64 h 176"/>
                <a:gd name="T54" fmla="*/ 56 w 144"/>
                <a:gd name="T55" fmla="*/ 72 h 176"/>
                <a:gd name="T56" fmla="*/ 104 w 144"/>
                <a:gd name="T57" fmla="*/ 50 h 176"/>
                <a:gd name="T58" fmla="*/ 56 w 144"/>
                <a:gd name="T59" fmla="*/ 56 h 176"/>
                <a:gd name="T60" fmla="*/ 8 w 144"/>
                <a:gd name="T61" fmla="*/ 50 h 176"/>
                <a:gd name="T62" fmla="*/ 16 w 144"/>
                <a:gd name="T63" fmla="*/ 40 h 176"/>
                <a:gd name="T64" fmla="*/ 104 w 144"/>
                <a:gd name="T65"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4" h="176">
                  <a:moveTo>
                    <a:pt x="128" y="0"/>
                  </a:moveTo>
                  <a:cubicBezTo>
                    <a:pt x="48" y="0"/>
                    <a:pt x="48" y="0"/>
                    <a:pt x="48" y="0"/>
                  </a:cubicBezTo>
                  <a:cubicBezTo>
                    <a:pt x="39" y="0"/>
                    <a:pt x="32" y="7"/>
                    <a:pt x="32" y="16"/>
                  </a:cubicBezTo>
                  <a:cubicBezTo>
                    <a:pt x="32" y="20"/>
                    <a:pt x="32" y="20"/>
                    <a:pt x="32" y="20"/>
                  </a:cubicBezTo>
                  <a:cubicBezTo>
                    <a:pt x="32" y="22"/>
                    <a:pt x="34" y="24"/>
                    <a:pt x="36" y="24"/>
                  </a:cubicBezTo>
                  <a:cubicBezTo>
                    <a:pt x="38" y="24"/>
                    <a:pt x="40" y="22"/>
                    <a:pt x="40" y="20"/>
                  </a:cubicBezTo>
                  <a:cubicBezTo>
                    <a:pt x="40" y="16"/>
                    <a:pt x="40" y="16"/>
                    <a:pt x="40" y="16"/>
                  </a:cubicBezTo>
                  <a:cubicBezTo>
                    <a:pt x="40" y="12"/>
                    <a:pt x="44" y="8"/>
                    <a:pt x="48" y="8"/>
                  </a:cubicBezTo>
                  <a:cubicBezTo>
                    <a:pt x="128" y="8"/>
                    <a:pt x="128" y="8"/>
                    <a:pt x="128" y="8"/>
                  </a:cubicBezTo>
                  <a:cubicBezTo>
                    <a:pt x="132" y="8"/>
                    <a:pt x="136" y="12"/>
                    <a:pt x="136" y="16"/>
                  </a:cubicBezTo>
                  <a:cubicBezTo>
                    <a:pt x="136" y="128"/>
                    <a:pt x="136" y="128"/>
                    <a:pt x="136" y="128"/>
                  </a:cubicBezTo>
                  <a:cubicBezTo>
                    <a:pt x="136" y="132"/>
                    <a:pt x="132" y="136"/>
                    <a:pt x="128" y="136"/>
                  </a:cubicBezTo>
                  <a:cubicBezTo>
                    <a:pt x="124" y="136"/>
                    <a:pt x="124" y="136"/>
                    <a:pt x="124" y="136"/>
                  </a:cubicBezTo>
                  <a:cubicBezTo>
                    <a:pt x="122" y="136"/>
                    <a:pt x="120" y="138"/>
                    <a:pt x="120" y="140"/>
                  </a:cubicBezTo>
                  <a:cubicBezTo>
                    <a:pt x="120" y="142"/>
                    <a:pt x="122" y="144"/>
                    <a:pt x="124" y="144"/>
                  </a:cubicBezTo>
                  <a:cubicBezTo>
                    <a:pt x="128" y="144"/>
                    <a:pt x="128" y="144"/>
                    <a:pt x="128" y="144"/>
                  </a:cubicBezTo>
                  <a:cubicBezTo>
                    <a:pt x="137" y="144"/>
                    <a:pt x="144" y="137"/>
                    <a:pt x="144" y="128"/>
                  </a:cubicBezTo>
                  <a:cubicBezTo>
                    <a:pt x="144" y="16"/>
                    <a:pt x="144" y="16"/>
                    <a:pt x="144" y="16"/>
                  </a:cubicBezTo>
                  <a:cubicBezTo>
                    <a:pt x="144" y="7"/>
                    <a:pt x="137" y="0"/>
                    <a:pt x="128" y="0"/>
                  </a:cubicBezTo>
                  <a:moveTo>
                    <a:pt x="44" y="128"/>
                  </a:moveTo>
                  <a:cubicBezTo>
                    <a:pt x="28" y="128"/>
                    <a:pt x="28" y="128"/>
                    <a:pt x="28" y="128"/>
                  </a:cubicBezTo>
                  <a:cubicBezTo>
                    <a:pt x="26" y="128"/>
                    <a:pt x="24" y="130"/>
                    <a:pt x="24" y="132"/>
                  </a:cubicBezTo>
                  <a:cubicBezTo>
                    <a:pt x="24" y="134"/>
                    <a:pt x="26" y="136"/>
                    <a:pt x="28" y="136"/>
                  </a:cubicBezTo>
                  <a:cubicBezTo>
                    <a:pt x="44" y="136"/>
                    <a:pt x="44" y="136"/>
                    <a:pt x="44" y="136"/>
                  </a:cubicBezTo>
                  <a:cubicBezTo>
                    <a:pt x="46" y="136"/>
                    <a:pt x="48" y="134"/>
                    <a:pt x="48" y="132"/>
                  </a:cubicBezTo>
                  <a:cubicBezTo>
                    <a:pt x="48" y="130"/>
                    <a:pt x="46" y="128"/>
                    <a:pt x="44" y="128"/>
                  </a:cubicBezTo>
                  <a:moveTo>
                    <a:pt x="36" y="144"/>
                  </a:moveTo>
                  <a:cubicBezTo>
                    <a:pt x="28" y="144"/>
                    <a:pt x="28" y="144"/>
                    <a:pt x="28" y="144"/>
                  </a:cubicBezTo>
                  <a:cubicBezTo>
                    <a:pt x="26" y="144"/>
                    <a:pt x="24" y="146"/>
                    <a:pt x="24" y="148"/>
                  </a:cubicBezTo>
                  <a:cubicBezTo>
                    <a:pt x="24" y="150"/>
                    <a:pt x="26" y="152"/>
                    <a:pt x="28" y="152"/>
                  </a:cubicBezTo>
                  <a:cubicBezTo>
                    <a:pt x="36" y="152"/>
                    <a:pt x="36" y="152"/>
                    <a:pt x="36" y="152"/>
                  </a:cubicBezTo>
                  <a:cubicBezTo>
                    <a:pt x="38" y="152"/>
                    <a:pt x="40" y="150"/>
                    <a:pt x="40" y="148"/>
                  </a:cubicBezTo>
                  <a:cubicBezTo>
                    <a:pt x="40" y="146"/>
                    <a:pt x="38" y="144"/>
                    <a:pt x="36" y="144"/>
                  </a:cubicBezTo>
                  <a:moveTo>
                    <a:pt x="96" y="32"/>
                  </a:moveTo>
                  <a:cubicBezTo>
                    <a:pt x="16" y="32"/>
                    <a:pt x="16" y="32"/>
                    <a:pt x="16" y="32"/>
                  </a:cubicBezTo>
                  <a:cubicBezTo>
                    <a:pt x="7" y="32"/>
                    <a:pt x="0" y="39"/>
                    <a:pt x="0" y="48"/>
                  </a:cubicBezTo>
                  <a:cubicBezTo>
                    <a:pt x="0" y="160"/>
                    <a:pt x="0" y="160"/>
                    <a:pt x="0" y="160"/>
                  </a:cubicBezTo>
                  <a:cubicBezTo>
                    <a:pt x="0" y="169"/>
                    <a:pt x="7" y="176"/>
                    <a:pt x="16" y="176"/>
                  </a:cubicBezTo>
                  <a:cubicBezTo>
                    <a:pt x="96" y="176"/>
                    <a:pt x="96" y="176"/>
                    <a:pt x="96" y="176"/>
                  </a:cubicBezTo>
                  <a:cubicBezTo>
                    <a:pt x="105" y="176"/>
                    <a:pt x="112" y="169"/>
                    <a:pt x="112" y="160"/>
                  </a:cubicBezTo>
                  <a:cubicBezTo>
                    <a:pt x="112" y="48"/>
                    <a:pt x="112" y="48"/>
                    <a:pt x="112" y="48"/>
                  </a:cubicBezTo>
                  <a:cubicBezTo>
                    <a:pt x="112" y="39"/>
                    <a:pt x="105" y="32"/>
                    <a:pt x="96" y="32"/>
                  </a:cubicBezTo>
                  <a:moveTo>
                    <a:pt x="104" y="160"/>
                  </a:moveTo>
                  <a:cubicBezTo>
                    <a:pt x="104" y="164"/>
                    <a:pt x="100" y="168"/>
                    <a:pt x="96" y="168"/>
                  </a:cubicBezTo>
                  <a:cubicBezTo>
                    <a:pt x="16" y="168"/>
                    <a:pt x="16" y="168"/>
                    <a:pt x="16" y="168"/>
                  </a:cubicBezTo>
                  <a:cubicBezTo>
                    <a:pt x="12" y="168"/>
                    <a:pt x="8" y="164"/>
                    <a:pt x="8" y="160"/>
                  </a:cubicBezTo>
                  <a:cubicBezTo>
                    <a:pt x="8" y="60"/>
                    <a:pt x="8" y="60"/>
                    <a:pt x="8" y="60"/>
                  </a:cubicBezTo>
                  <a:cubicBezTo>
                    <a:pt x="18" y="67"/>
                    <a:pt x="29" y="71"/>
                    <a:pt x="45" y="72"/>
                  </a:cubicBezTo>
                  <a:cubicBezTo>
                    <a:pt x="46" y="76"/>
                    <a:pt x="51" y="80"/>
                    <a:pt x="56" y="80"/>
                  </a:cubicBezTo>
                  <a:cubicBezTo>
                    <a:pt x="61" y="80"/>
                    <a:pt x="66" y="76"/>
                    <a:pt x="67" y="72"/>
                  </a:cubicBezTo>
                  <a:cubicBezTo>
                    <a:pt x="83" y="71"/>
                    <a:pt x="94" y="67"/>
                    <a:pt x="104" y="60"/>
                  </a:cubicBezTo>
                  <a:lnTo>
                    <a:pt x="104" y="160"/>
                  </a:lnTo>
                  <a:close/>
                  <a:moveTo>
                    <a:pt x="52" y="68"/>
                  </a:moveTo>
                  <a:cubicBezTo>
                    <a:pt x="52" y="66"/>
                    <a:pt x="54" y="64"/>
                    <a:pt x="56" y="64"/>
                  </a:cubicBezTo>
                  <a:cubicBezTo>
                    <a:pt x="58" y="64"/>
                    <a:pt x="60" y="66"/>
                    <a:pt x="60" y="68"/>
                  </a:cubicBezTo>
                  <a:cubicBezTo>
                    <a:pt x="60" y="70"/>
                    <a:pt x="58" y="72"/>
                    <a:pt x="56" y="72"/>
                  </a:cubicBezTo>
                  <a:cubicBezTo>
                    <a:pt x="54" y="72"/>
                    <a:pt x="52" y="70"/>
                    <a:pt x="52" y="68"/>
                  </a:cubicBezTo>
                  <a:moveTo>
                    <a:pt x="104" y="50"/>
                  </a:moveTo>
                  <a:cubicBezTo>
                    <a:pt x="96" y="58"/>
                    <a:pt x="85" y="62"/>
                    <a:pt x="67" y="64"/>
                  </a:cubicBezTo>
                  <a:cubicBezTo>
                    <a:pt x="65" y="59"/>
                    <a:pt x="61" y="56"/>
                    <a:pt x="56" y="56"/>
                  </a:cubicBezTo>
                  <a:cubicBezTo>
                    <a:pt x="51" y="56"/>
                    <a:pt x="47" y="59"/>
                    <a:pt x="45" y="64"/>
                  </a:cubicBezTo>
                  <a:cubicBezTo>
                    <a:pt x="27" y="62"/>
                    <a:pt x="16" y="58"/>
                    <a:pt x="8" y="50"/>
                  </a:cubicBezTo>
                  <a:cubicBezTo>
                    <a:pt x="8" y="48"/>
                    <a:pt x="8" y="48"/>
                    <a:pt x="8" y="48"/>
                  </a:cubicBezTo>
                  <a:cubicBezTo>
                    <a:pt x="8" y="44"/>
                    <a:pt x="12" y="40"/>
                    <a:pt x="16" y="40"/>
                  </a:cubicBezTo>
                  <a:cubicBezTo>
                    <a:pt x="96" y="40"/>
                    <a:pt x="96" y="40"/>
                    <a:pt x="96" y="40"/>
                  </a:cubicBezTo>
                  <a:cubicBezTo>
                    <a:pt x="100" y="40"/>
                    <a:pt x="104" y="44"/>
                    <a:pt x="104" y="48"/>
                  </a:cubicBezTo>
                  <a:lnTo>
                    <a:pt x="104" y="50"/>
                  </a:lnTo>
                  <a:close/>
                </a:path>
              </a:pathLst>
            </a:custGeom>
            <a:solidFill>
              <a:schemeClr val="bg1"/>
            </a:solidFill>
            <a:ln>
              <a:noFill/>
            </a:ln>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26" name="Freeform: Shape 13"/>
            <p:cNvSpPr/>
            <p:nvPr/>
          </p:nvSpPr>
          <p:spPr bwMode="auto">
            <a:xfrm>
              <a:off x="3660501" y="3195622"/>
              <a:ext cx="321738" cy="262806"/>
            </a:xfrm>
            <a:custGeom>
              <a:avLst/>
              <a:gdLst>
                <a:gd name="T0" fmla="*/ 116 w 176"/>
                <a:gd name="T1" fmla="*/ 32 h 144"/>
                <a:gd name="T2" fmla="*/ 116 w 176"/>
                <a:gd name="T3" fmla="*/ 24 h 144"/>
                <a:gd name="T4" fmla="*/ 80 w 176"/>
                <a:gd name="T5" fmla="*/ 28 h 144"/>
                <a:gd name="T6" fmla="*/ 132 w 176"/>
                <a:gd name="T7" fmla="*/ 32 h 144"/>
                <a:gd name="T8" fmla="*/ 132 w 176"/>
                <a:gd name="T9" fmla="*/ 24 h 144"/>
                <a:gd name="T10" fmla="*/ 132 w 176"/>
                <a:gd name="T11" fmla="*/ 32 h 144"/>
                <a:gd name="T12" fmla="*/ 152 w 176"/>
                <a:gd name="T13" fmla="*/ 28 h 144"/>
                <a:gd name="T14" fmla="*/ 144 w 176"/>
                <a:gd name="T15" fmla="*/ 28 h 144"/>
                <a:gd name="T16" fmla="*/ 148 w 176"/>
                <a:gd name="T17" fmla="*/ 64 h 144"/>
                <a:gd name="T18" fmla="*/ 112 w 176"/>
                <a:gd name="T19" fmla="*/ 68 h 144"/>
                <a:gd name="T20" fmla="*/ 148 w 176"/>
                <a:gd name="T21" fmla="*/ 72 h 144"/>
                <a:gd name="T22" fmla="*/ 148 w 176"/>
                <a:gd name="T23" fmla="*/ 64 h 144"/>
                <a:gd name="T24" fmla="*/ 116 w 176"/>
                <a:gd name="T25" fmla="*/ 80 h 144"/>
                <a:gd name="T26" fmla="*/ 116 w 176"/>
                <a:gd name="T27" fmla="*/ 88 h 144"/>
                <a:gd name="T28" fmla="*/ 152 w 176"/>
                <a:gd name="T29" fmla="*/ 84 h 144"/>
                <a:gd name="T30" fmla="*/ 148 w 176"/>
                <a:gd name="T31" fmla="*/ 48 h 144"/>
                <a:gd name="T32" fmla="*/ 112 w 176"/>
                <a:gd name="T33" fmla="*/ 52 h 144"/>
                <a:gd name="T34" fmla="*/ 148 w 176"/>
                <a:gd name="T35" fmla="*/ 56 h 144"/>
                <a:gd name="T36" fmla="*/ 148 w 176"/>
                <a:gd name="T37" fmla="*/ 48 h 144"/>
                <a:gd name="T38" fmla="*/ 72 w 176"/>
                <a:gd name="T39" fmla="*/ 28 h 144"/>
                <a:gd name="T40" fmla="*/ 64 w 176"/>
                <a:gd name="T41" fmla="*/ 28 h 144"/>
                <a:gd name="T42" fmla="*/ 52 w 176"/>
                <a:gd name="T43" fmla="*/ 104 h 144"/>
                <a:gd name="T44" fmla="*/ 152 w 176"/>
                <a:gd name="T45" fmla="*/ 100 h 144"/>
                <a:gd name="T46" fmla="*/ 52 w 176"/>
                <a:gd name="T47" fmla="*/ 96 h 144"/>
                <a:gd name="T48" fmla="*/ 52 w 176"/>
                <a:gd name="T49" fmla="*/ 104 h 144"/>
                <a:gd name="T50" fmla="*/ 148 w 176"/>
                <a:gd name="T51" fmla="*/ 120 h 144"/>
                <a:gd name="T52" fmla="*/ 148 w 176"/>
                <a:gd name="T53" fmla="*/ 112 h 144"/>
                <a:gd name="T54" fmla="*/ 48 w 176"/>
                <a:gd name="T55" fmla="*/ 116 h 144"/>
                <a:gd name="T56" fmla="*/ 168 w 176"/>
                <a:gd name="T57" fmla="*/ 0 h 144"/>
                <a:gd name="T58" fmla="*/ 24 w 176"/>
                <a:gd name="T59" fmla="*/ 8 h 144"/>
                <a:gd name="T60" fmla="*/ 8 w 176"/>
                <a:gd name="T61" fmla="*/ 24 h 144"/>
                <a:gd name="T62" fmla="*/ 0 w 176"/>
                <a:gd name="T63" fmla="*/ 120 h 144"/>
                <a:gd name="T64" fmla="*/ 168 w 176"/>
                <a:gd name="T65" fmla="*/ 144 h 144"/>
                <a:gd name="T66" fmla="*/ 176 w 176"/>
                <a:gd name="T67" fmla="*/ 8 h 144"/>
                <a:gd name="T68" fmla="*/ 168 w 176"/>
                <a:gd name="T69" fmla="*/ 136 h 144"/>
                <a:gd name="T70" fmla="*/ 8 w 176"/>
                <a:gd name="T71" fmla="*/ 120 h 144"/>
                <a:gd name="T72" fmla="*/ 24 w 176"/>
                <a:gd name="T73" fmla="*/ 32 h 144"/>
                <a:gd name="T74" fmla="*/ 28 w 176"/>
                <a:gd name="T75" fmla="*/ 120 h 144"/>
                <a:gd name="T76" fmla="*/ 32 w 176"/>
                <a:gd name="T77" fmla="*/ 8 h 144"/>
                <a:gd name="T78" fmla="*/ 168 w 176"/>
                <a:gd name="T79" fmla="*/ 136 h 144"/>
                <a:gd name="T80" fmla="*/ 56 w 176"/>
                <a:gd name="T81" fmla="*/ 28 h 144"/>
                <a:gd name="T82" fmla="*/ 48 w 176"/>
                <a:gd name="T83" fmla="*/ 28 h 144"/>
                <a:gd name="T84" fmla="*/ 52 w 176"/>
                <a:gd name="T85" fmla="*/ 88 h 144"/>
                <a:gd name="T86" fmla="*/ 96 w 176"/>
                <a:gd name="T87" fmla="*/ 84 h 144"/>
                <a:gd name="T88" fmla="*/ 92 w 176"/>
                <a:gd name="T89" fmla="*/ 48 h 144"/>
                <a:gd name="T90" fmla="*/ 48 w 176"/>
                <a:gd name="T91" fmla="*/ 52 h 144"/>
                <a:gd name="T92" fmla="*/ 52 w 176"/>
                <a:gd name="T93" fmla="*/ 88 h 144"/>
                <a:gd name="T94" fmla="*/ 88 w 176"/>
                <a:gd name="T95" fmla="*/ 56 h 144"/>
                <a:gd name="T96" fmla="*/ 56 w 176"/>
                <a:gd name="T97" fmla="*/ 8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6" h="144">
                  <a:moveTo>
                    <a:pt x="84" y="32"/>
                  </a:moveTo>
                  <a:cubicBezTo>
                    <a:pt x="116" y="32"/>
                    <a:pt x="116" y="32"/>
                    <a:pt x="116" y="32"/>
                  </a:cubicBezTo>
                  <a:cubicBezTo>
                    <a:pt x="118" y="32"/>
                    <a:pt x="120" y="30"/>
                    <a:pt x="120" y="28"/>
                  </a:cubicBezTo>
                  <a:cubicBezTo>
                    <a:pt x="120" y="26"/>
                    <a:pt x="118" y="24"/>
                    <a:pt x="116" y="24"/>
                  </a:cubicBezTo>
                  <a:cubicBezTo>
                    <a:pt x="84" y="24"/>
                    <a:pt x="84" y="24"/>
                    <a:pt x="84" y="24"/>
                  </a:cubicBezTo>
                  <a:cubicBezTo>
                    <a:pt x="82" y="24"/>
                    <a:pt x="80" y="26"/>
                    <a:pt x="80" y="28"/>
                  </a:cubicBezTo>
                  <a:cubicBezTo>
                    <a:pt x="80" y="30"/>
                    <a:pt x="82" y="32"/>
                    <a:pt x="84" y="32"/>
                  </a:cubicBezTo>
                  <a:moveTo>
                    <a:pt x="132" y="32"/>
                  </a:moveTo>
                  <a:cubicBezTo>
                    <a:pt x="134" y="32"/>
                    <a:pt x="136" y="30"/>
                    <a:pt x="136" y="28"/>
                  </a:cubicBezTo>
                  <a:cubicBezTo>
                    <a:pt x="136" y="26"/>
                    <a:pt x="134" y="24"/>
                    <a:pt x="132" y="24"/>
                  </a:cubicBezTo>
                  <a:cubicBezTo>
                    <a:pt x="130" y="24"/>
                    <a:pt x="128" y="26"/>
                    <a:pt x="128" y="28"/>
                  </a:cubicBezTo>
                  <a:cubicBezTo>
                    <a:pt x="128" y="30"/>
                    <a:pt x="130" y="32"/>
                    <a:pt x="132" y="32"/>
                  </a:cubicBezTo>
                  <a:moveTo>
                    <a:pt x="148" y="32"/>
                  </a:moveTo>
                  <a:cubicBezTo>
                    <a:pt x="150" y="32"/>
                    <a:pt x="152" y="30"/>
                    <a:pt x="152" y="28"/>
                  </a:cubicBezTo>
                  <a:cubicBezTo>
                    <a:pt x="152" y="26"/>
                    <a:pt x="150" y="24"/>
                    <a:pt x="148" y="24"/>
                  </a:cubicBezTo>
                  <a:cubicBezTo>
                    <a:pt x="146" y="24"/>
                    <a:pt x="144" y="26"/>
                    <a:pt x="144" y="28"/>
                  </a:cubicBezTo>
                  <a:cubicBezTo>
                    <a:pt x="144" y="30"/>
                    <a:pt x="146" y="32"/>
                    <a:pt x="148" y="32"/>
                  </a:cubicBezTo>
                  <a:moveTo>
                    <a:pt x="148" y="64"/>
                  </a:moveTo>
                  <a:cubicBezTo>
                    <a:pt x="116" y="64"/>
                    <a:pt x="116" y="64"/>
                    <a:pt x="116" y="64"/>
                  </a:cubicBezTo>
                  <a:cubicBezTo>
                    <a:pt x="114" y="64"/>
                    <a:pt x="112" y="66"/>
                    <a:pt x="112" y="68"/>
                  </a:cubicBezTo>
                  <a:cubicBezTo>
                    <a:pt x="112" y="70"/>
                    <a:pt x="114" y="72"/>
                    <a:pt x="116" y="72"/>
                  </a:cubicBezTo>
                  <a:cubicBezTo>
                    <a:pt x="148" y="72"/>
                    <a:pt x="148" y="72"/>
                    <a:pt x="148" y="72"/>
                  </a:cubicBezTo>
                  <a:cubicBezTo>
                    <a:pt x="150" y="72"/>
                    <a:pt x="152" y="70"/>
                    <a:pt x="152" y="68"/>
                  </a:cubicBezTo>
                  <a:cubicBezTo>
                    <a:pt x="152" y="66"/>
                    <a:pt x="150" y="64"/>
                    <a:pt x="148" y="64"/>
                  </a:cubicBezTo>
                  <a:moveTo>
                    <a:pt x="148" y="80"/>
                  </a:moveTo>
                  <a:cubicBezTo>
                    <a:pt x="116" y="80"/>
                    <a:pt x="116" y="80"/>
                    <a:pt x="116" y="80"/>
                  </a:cubicBezTo>
                  <a:cubicBezTo>
                    <a:pt x="114" y="80"/>
                    <a:pt x="112" y="82"/>
                    <a:pt x="112" y="84"/>
                  </a:cubicBezTo>
                  <a:cubicBezTo>
                    <a:pt x="112" y="86"/>
                    <a:pt x="114" y="88"/>
                    <a:pt x="116" y="88"/>
                  </a:cubicBezTo>
                  <a:cubicBezTo>
                    <a:pt x="148" y="88"/>
                    <a:pt x="148" y="88"/>
                    <a:pt x="148" y="88"/>
                  </a:cubicBezTo>
                  <a:cubicBezTo>
                    <a:pt x="150" y="88"/>
                    <a:pt x="152" y="86"/>
                    <a:pt x="152" y="84"/>
                  </a:cubicBezTo>
                  <a:cubicBezTo>
                    <a:pt x="152" y="82"/>
                    <a:pt x="150" y="80"/>
                    <a:pt x="148" y="80"/>
                  </a:cubicBezTo>
                  <a:moveTo>
                    <a:pt x="148" y="48"/>
                  </a:moveTo>
                  <a:cubicBezTo>
                    <a:pt x="116" y="48"/>
                    <a:pt x="116" y="48"/>
                    <a:pt x="116" y="48"/>
                  </a:cubicBezTo>
                  <a:cubicBezTo>
                    <a:pt x="114" y="48"/>
                    <a:pt x="112" y="50"/>
                    <a:pt x="112" y="52"/>
                  </a:cubicBezTo>
                  <a:cubicBezTo>
                    <a:pt x="112" y="54"/>
                    <a:pt x="114" y="56"/>
                    <a:pt x="116" y="56"/>
                  </a:cubicBezTo>
                  <a:cubicBezTo>
                    <a:pt x="148" y="56"/>
                    <a:pt x="148" y="56"/>
                    <a:pt x="148" y="56"/>
                  </a:cubicBezTo>
                  <a:cubicBezTo>
                    <a:pt x="150" y="56"/>
                    <a:pt x="152" y="54"/>
                    <a:pt x="152" y="52"/>
                  </a:cubicBezTo>
                  <a:cubicBezTo>
                    <a:pt x="152" y="50"/>
                    <a:pt x="150" y="48"/>
                    <a:pt x="148" y="48"/>
                  </a:cubicBezTo>
                  <a:moveTo>
                    <a:pt x="68" y="32"/>
                  </a:moveTo>
                  <a:cubicBezTo>
                    <a:pt x="70" y="32"/>
                    <a:pt x="72" y="30"/>
                    <a:pt x="72" y="28"/>
                  </a:cubicBezTo>
                  <a:cubicBezTo>
                    <a:pt x="72" y="26"/>
                    <a:pt x="70" y="24"/>
                    <a:pt x="68" y="24"/>
                  </a:cubicBezTo>
                  <a:cubicBezTo>
                    <a:pt x="66" y="24"/>
                    <a:pt x="64" y="26"/>
                    <a:pt x="64" y="28"/>
                  </a:cubicBezTo>
                  <a:cubicBezTo>
                    <a:pt x="64" y="30"/>
                    <a:pt x="66" y="32"/>
                    <a:pt x="68" y="32"/>
                  </a:cubicBezTo>
                  <a:moveTo>
                    <a:pt x="52" y="104"/>
                  </a:moveTo>
                  <a:cubicBezTo>
                    <a:pt x="148" y="104"/>
                    <a:pt x="148" y="104"/>
                    <a:pt x="148" y="104"/>
                  </a:cubicBezTo>
                  <a:cubicBezTo>
                    <a:pt x="150" y="104"/>
                    <a:pt x="152" y="102"/>
                    <a:pt x="152" y="100"/>
                  </a:cubicBezTo>
                  <a:cubicBezTo>
                    <a:pt x="152" y="98"/>
                    <a:pt x="150" y="96"/>
                    <a:pt x="148" y="96"/>
                  </a:cubicBezTo>
                  <a:cubicBezTo>
                    <a:pt x="52" y="96"/>
                    <a:pt x="52" y="96"/>
                    <a:pt x="52" y="96"/>
                  </a:cubicBezTo>
                  <a:cubicBezTo>
                    <a:pt x="50" y="96"/>
                    <a:pt x="48" y="98"/>
                    <a:pt x="48" y="100"/>
                  </a:cubicBezTo>
                  <a:cubicBezTo>
                    <a:pt x="48" y="102"/>
                    <a:pt x="50" y="104"/>
                    <a:pt x="52" y="104"/>
                  </a:cubicBezTo>
                  <a:moveTo>
                    <a:pt x="52" y="120"/>
                  </a:moveTo>
                  <a:cubicBezTo>
                    <a:pt x="148" y="120"/>
                    <a:pt x="148" y="120"/>
                    <a:pt x="148" y="120"/>
                  </a:cubicBezTo>
                  <a:cubicBezTo>
                    <a:pt x="150" y="120"/>
                    <a:pt x="152" y="118"/>
                    <a:pt x="152" y="116"/>
                  </a:cubicBezTo>
                  <a:cubicBezTo>
                    <a:pt x="152" y="114"/>
                    <a:pt x="150" y="112"/>
                    <a:pt x="148" y="112"/>
                  </a:cubicBezTo>
                  <a:cubicBezTo>
                    <a:pt x="52" y="112"/>
                    <a:pt x="52" y="112"/>
                    <a:pt x="52" y="112"/>
                  </a:cubicBezTo>
                  <a:cubicBezTo>
                    <a:pt x="50" y="112"/>
                    <a:pt x="48" y="114"/>
                    <a:pt x="48" y="116"/>
                  </a:cubicBezTo>
                  <a:cubicBezTo>
                    <a:pt x="48" y="118"/>
                    <a:pt x="50" y="120"/>
                    <a:pt x="52" y="120"/>
                  </a:cubicBezTo>
                  <a:moveTo>
                    <a:pt x="168" y="0"/>
                  </a:moveTo>
                  <a:cubicBezTo>
                    <a:pt x="32" y="0"/>
                    <a:pt x="32" y="0"/>
                    <a:pt x="32" y="0"/>
                  </a:cubicBezTo>
                  <a:cubicBezTo>
                    <a:pt x="28" y="0"/>
                    <a:pt x="24" y="4"/>
                    <a:pt x="24" y="8"/>
                  </a:cubicBezTo>
                  <a:cubicBezTo>
                    <a:pt x="24" y="24"/>
                    <a:pt x="24" y="24"/>
                    <a:pt x="24" y="24"/>
                  </a:cubicBezTo>
                  <a:cubicBezTo>
                    <a:pt x="8" y="24"/>
                    <a:pt x="8" y="24"/>
                    <a:pt x="8" y="24"/>
                  </a:cubicBezTo>
                  <a:cubicBezTo>
                    <a:pt x="4" y="24"/>
                    <a:pt x="0" y="28"/>
                    <a:pt x="0" y="32"/>
                  </a:cubicBezTo>
                  <a:cubicBezTo>
                    <a:pt x="0" y="120"/>
                    <a:pt x="0" y="120"/>
                    <a:pt x="0" y="120"/>
                  </a:cubicBezTo>
                  <a:cubicBezTo>
                    <a:pt x="0" y="133"/>
                    <a:pt x="11" y="144"/>
                    <a:pt x="24" y="144"/>
                  </a:cubicBezTo>
                  <a:cubicBezTo>
                    <a:pt x="168" y="144"/>
                    <a:pt x="168" y="144"/>
                    <a:pt x="168" y="144"/>
                  </a:cubicBezTo>
                  <a:cubicBezTo>
                    <a:pt x="172" y="144"/>
                    <a:pt x="176" y="140"/>
                    <a:pt x="176" y="136"/>
                  </a:cubicBezTo>
                  <a:cubicBezTo>
                    <a:pt x="176" y="8"/>
                    <a:pt x="176" y="8"/>
                    <a:pt x="176" y="8"/>
                  </a:cubicBezTo>
                  <a:cubicBezTo>
                    <a:pt x="176" y="4"/>
                    <a:pt x="172" y="0"/>
                    <a:pt x="168" y="0"/>
                  </a:cubicBezTo>
                  <a:moveTo>
                    <a:pt x="168" y="136"/>
                  </a:moveTo>
                  <a:cubicBezTo>
                    <a:pt x="24" y="136"/>
                    <a:pt x="24" y="136"/>
                    <a:pt x="24" y="136"/>
                  </a:cubicBezTo>
                  <a:cubicBezTo>
                    <a:pt x="15" y="136"/>
                    <a:pt x="8" y="129"/>
                    <a:pt x="8" y="120"/>
                  </a:cubicBezTo>
                  <a:cubicBezTo>
                    <a:pt x="8" y="32"/>
                    <a:pt x="8" y="32"/>
                    <a:pt x="8" y="32"/>
                  </a:cubicBezTo>
                  <a:cubicBezTo>
                    <a:pt x="24" y="32"/>
                    <a:pt x="24" y="32"/>
                    <a:pt x="24" y="32"/>
                  </a:cubicBezTo>
                  <a:cubicBezTo>
                    <a:pt x="24" y="116"/>
                    <a:pt x="24" y="116"/>
                    <a:pt x="24" y="116"/>
                  </a:cubicBezTo>
                  <a:cubicBezTo>
                    <a:pt x="24" y="118"/>
                    <a:pt x="26" y="120"/>
                    <a:pt x="28" y="120"/>
                  </a:cubicBezTo>
                  <a:cubicBezTo>
                    <a:pt x="30" y="120"/>
                    <a:pt x="32" y="118"/>
                    <a:pt x="32" y="116"/>
                  </a:cubicBezTo>
                  <a:cubicBezTo>
                    <a:pt x="32" y="8"/>
                    <a:pt x="32" y="8"/>
                    <a:pt x="32" y="8"/>
                  </a:cubicBezTo>
                  <a:cubicBezTo>
                    <a:pt x="168" y="8"/>
                    <a:pt x="168" y="8"/>
                    <a:pt x="168" y="8"/>
                  </a:cubicBezTo>
                  <a:lnTo>
                    <a:pt x="168" y="136"/>
                  </a:lnTo>
                  <a:close/>
                  <a:moveTo>
                    <a:pt x="52" y="32"/>
                  </a:moveTo>
                  <a:cubicBezTo>
                    <a:pt x="54" y="32"/>
                    <a:pt x="56" y="30"/>
                    <a:pt x="56" y="28"/>
                  </a:cubicBezTo>
                  <a:cubicBezTo>
                    <a:pt x="56" y="26"/>
                    <a:pt x="54" y="24"/>
                    <a:pt x="52" y="24"/>
                  </a:cubicBezTo>
                  <a:cubicBezTo>
                    <a:pt x="50" y="24"/>
                    <a:pt x="48" y="26"/>
                    <a:pt x="48" y="28"/>
                  </a:cubicBezTo>
                  <a:cubicBezTo>
                    <a:pt x="48" y="30"/>
                    <a:pt x="50" y="32"/>
                    <a:pt x="52" y="32"/>
                  </a:cubicBezTo>
                  <a:moveTo>
                    <a:pt x="52" y="88"/>
                  </a:moveTo>
                  <a:cubicBezTo>
                    <a:pt x="92" y="88"/>
                    <a:pt x="92" y="88"/>
                    <a:pt x="92" y="88"/>
                  </a:cubicBezTo>
                  <a:cubicBezTo>
                    <a:pt x="94" y="88"/>
                    <a:pt x="96" y="86"/>
                    <a:pt x="96" y="84"/>
                  </a:cubicBezTo>
                  <a:cubicBezTo>
                    <a:pt x="96" y="52"/>
                    <a:pt x="96" y="52"/>
                    <a:pt x="96" y="52"/>
                  </a:cubicBezTo>
                  <a:cubicBezTo>
                    <a:pt x="96" y="50"/>
                    <a:pt x="94" y="48"/>
                    <a:pt x="92" y="48"/>
                  </a:cubicBezTo>
                  <a:cubicBezTo>
                    <a:pt x="52" y="48"/>
                    <a:pt x="52" y="48"/>
                    <a:pt x="52" y="48"/>
                  </a:cubicBezTo>
                  <a:cubicBezTo>
                    <a:pt x="50" y="48"/>
                    <a:pt x="48" y="50"/>
                    <a:pt x="48" y="52"/>
                  </a:cubicBezTo>
                  <a:cubicBezTo>
                    <a:pt x="48" y="84"/>
                    <a:pt x="48" y="84"/>
                    <a:pt x="48" y="84"/>
                  </a:cubicBezTo>
                  <a:cubicBezTo>
                    <a:pt x="48" y="86"/>
                    <a:pt x="50" y="88"/>
                    <a:pt x="52" y="88"/>
                  </a:cubicBezTo>
                  <a:moveTo>
                    <a:pt x="56" y="56"/>
                  </a:moveTo>
                  <a:cubicBezTo>
                    <a:pt x="88" y="56"/>
                    <a:pt x="88" y="56"/>
                    <a:pt x="88" y="56"/>
                  </a:cubicBezTo>
                  <a:cubicBezTo>
                    <a:pt x="88" y="80"/>
                    <a:pt x="88" y="80"/>
                    <a:pt x="88" y="80"/>
                  </a:cubicBezTo>
                  <a:cubicBezTo>
                    <a:pt x="56" y="80"/>
                    <a:pt x="56" y="80"/>
                    <a:pt x="56" y="80"/>
                  </a:cubicBezTo>
                  <a:lnTo>
                    <a:pt x="56" y="56"/>
                  </a:lnTo>
                  <a:close/>
                </a:path>
              </a:pathLst>
            </a:custGeom>
            <a:solidFill>
              <a:schemeClr val="bg1"/>
            </a:solidFill>
            <a:ln>
              <a:noFill/>
            </a:ln>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27" name="Freeform: Shape 14"/>
            <p:cNvSpPr/>
            <p:nvPr/>
          </p:nvSpPr>
          <p:spPr bwMode="auto">
            <a:xfrm>
              <a:off x="5211267" y="3195622"/>
              <a:ext cx="321738" cy="262806"/>
            </a:xfrm>
            <a:custGeom>
              <a:avLst/>
              <a:gdLst>
                <a:gd name="T0" fmla="*/ 36 w 176"/>
                <a:gd name="T1" fmla="*/ 88 h 144"/>
                <a:gd name="T2" fmla="*/ 32 w 176"/>
                <a:gd name="T3" fmla="*/ 116 h 144"/>
                <a:gd name="T4" fmla="*/ 60 w 176"/>
                <a:gd name="T5" fmla="*/ 120 h 144"/>
                <a:gd name="T6" fmla="*/ 64 w 176"/>
                <a:gd name="T7" fmla="*/ 92 h 144"/>
                <a:gd name="T8" fmla="*/ 56 w 176"/>
                <a:gd name="T9" fmla="*/ 112 h 144"/>
                <a:gd name="T10" fmla="*/ 40 w 176"/>
                <a:gd name="T11" fmla="*/ 96 h 144"/>
                <a:gd name="T12" fmla="*/ 56 w 176"/>
                <a:gd name="T13" fmla="*/ 112 h 144"/>
                <a:gd name="T14" fmla="*/ 116 w 176"/>
                <a:gd name="T15" fmla="*/ 88 h 144"/>
                <a:gd name="T16" fmla="*/ 112 w 176"/>
                <a:gd name="T17" fmla="*/ 116 h 144"/>
                <a:gd name="T18" fmla="*/ 140 w 176"/>
                <a:gd name="T19" fmla="*/ 120 h 144"/>
                <a:gd name="T20" fmla="*/ 144 w 176"/>
                <a:gd name="T21" fmla="*/ 92 h 144"/>
                <a:gd name="T22" fmla="*/ 136 w 176"/>
                <a:gd name="T23" fmla="*/ 112 h 144"/>
                <a:gd name="T24" fmla="*/ 120 w 176"/>
                <a:gd name="T25" fmla="*/ 96 h 144"/>
                <a:gd name="T26" fmla="*/ 136 w 176"/>
                <a:gd name="T27" fmla="*/ 112 h 144"/>
                <a:gd name="T28" fmla="*/ 168 w 176"/>
                <a:gd name="T29" fmla="*/ 136 h 144"/>
                <a:gd name="T30" fmla="*/ 172 w 176"/>
                <a:gd name="T31" fmla="*/ 32 h 144"/>
                <a:gd name="T32" fmla="*/ 172 w 176"/>
                <a:gd name="T33" fmla="*/ 24 h 144"/>
                <a:gd name="T34" fmla="*/ 168 w 176"/>
                <a:gd name="T35" fmla="*/ 8 h 144"/>
                <a:gd name="T36" fmla="*/ 16 w 176"/>
                <a:gd name="T37" fmla="*/ 0 h 144"/>
                <a:gd name="T38" fmla="*/ 8 w 176"/>
                <a:gd name="T39" fmla="*/ 24 h 144"/>
                <a:gd name="T40" fmla="*/ 0 w 176"/>
                <a:gd name="T41" fmla="*/ 28 h 144"/>
                <a:gd name="T42" fmla="*/ 8 w 176"/>
                <a:gd name="T43" fmla="*/ 32 h 144"/>
                <a:gd name="T44" fmla="*/ 4 w 176"/>
                <a:gd name="T45" fmla="*/ 136 h 144"/>
                <a:gd name="T46" fmla="*/ 4 w 176"/>
                <a:gd name="T47" fmla="*/ 144 h 144"/>
                <a:gd name="T48" fmla="*/ 176 w 176"/>
                <a:gd name="T49" fmla="*/ 140 h 144"/>
                <a:gd name="T50" fmla="*/ 96 w 176"/>
                <a:gd name="T51" fmla="*/ 136 h 144"/>
                <a:gd name="T52" fmla="*/ 80 w 176"/>
                <a:gd name="T53" fmla="*/ 96 h 144"/>
                <a:gd name="T54" fmla="*/ 96 w 176"/>
                <a:gd name="T55" fmla="*/ 136 h 144"/>
                <a:gd name="T56" fmla="*/ 104 w 176"/>
                <a:gd name="T57" fmla="*/ 136 h 144"/>
                <a:gd name="T58" fmla="*/ 100 w 176"/>
                <a:gd name="T59" fmla="*/ 88 h 144"/>
                <a:gd name="T60" fmla="*/ 72 w 176"/>
                <a:gd name="T61" fmla="*/ 92 h 144"/>
                <a:gd name="T62" fmla="*/ 16 w 176"/>
                <a:gd name="T63" fmla="*/ 136 h 144"/>
                <a:gd name="T64" fmla="*/ 28 w 176"/>
                <a:gd name="T65" fmla="*/ 56 h 144"/>
                <a:gd name="T66" fmla="*/ 52 w 176"/>
                <a:gd name="T67" fmla="*/ 56 h 144"/>
                <a:gd name="T68" fmla="*/ 76 w 176"/>
                <a:gd name="T69" fmla="*/ 56 h 144"/>
                <a:gd name="T70" fmla="*/ 100 w 176"/>
                <a:gd name="T71" fmla="*/ 56 h 144"/>
                <a:gd name="T72" fmla="*/ 124 w 176"/>
                <a:gd name="T73" fmla="*/ 56 h 144"/>
                <a:gd name="T74" fmla="*/ 148 w 176"/>
                <a:gd name="T75" fmla="*/ 56 h 144"/>
                <a:gd name="T76" fmla="*/ 160 w 176"/>
                <a:gd name="T77" fmla="*/ 136 h 144"/>
                <a:gd name="T78" fmla="*/ 20 w 176"/>
                <a:gd name="T79" fmla="*/ 32 h 144"/>
                <a:gd name="T80" fmla="*/ 36 w 176"/>
                <a:gd name="T81" fmla="*/ 40 h 144"/>
                <a:gd name="T82" fmla="*/ 20 w 176"/>
                <a:gd name="T83" fmla="*/ 40 h 144"/>
                <a:gd name="T84" fmla="*/ 44 w 176"/>
                <a:gd name="T85" fmla="*/ 32 h 144"/>
                <a:gd name="T86" fmla="*/ 60 w 176"/>
                <a:gd name="T87" fmla="*/ 40 h 144"/>
                <a:gd name="T88" fmla="*/ 44 w 176"/>
                <a:gd name="T89" fmla="*/ 40 h 144"/>
                <a:gd name="T90" fmla="*/ 68 w 176"/>
                <a:gd name="T91" fmla="*/ 32 h 144"/>
                <a:gd name="T92" fmla="*/ 84 w 176"/>
                <a:gd name="T93" fmla="*/ 40 h 144"/>
                <a:gd name="T94" fmla="*/ 68 w 176"/>
                <a:gd name="T95" fmla="*/ 40 h 144"/>
                <a:gd name="T96" fmla="*/ 92 w 176"/>
                <a:gd name="T97" fmla="*/ 32 h 144"/>
                <a:gd name="T98" fmla="*/ 108 w 176"/>
                <a:gd name="T99" fmla="*/ 40 h 144"/>
                <a:gd name="T100" fmla="*/ 92 w 176"/>
                <a:gd name="T101" fmla="*/ 40 h 144"/>
                <a:gd name="T102" fmla="*/ 116 w 176"/>
                <a:gd name="T103" fmla="*/ 32 h 144"/>
                <a:gd name="T104" fmla="*/ 132 w 176"/>
                <a:gd name="T105" fmla="*/ 40 h 144"/>
                <a:gd name="T106" fmla="*/ 116 w 176"/>
                <a:gd name="T107" fmla="*/ 40 h 144"/>
                <a:gd name="T108" fmla="*/ 140 w 176"/>
                <a:gd name="T109" fmla="*/ 32 h 144"/>
                <a:gd name="T110" fmla="*/ 156 w 176"/>
                <a:gd name="T111" fmla="*/ 40 h 144"/>
                <a:gd name="T112" fmla="*/ 140 w 176"/>
                <a:gd name="T113" fmla="*/ 40 h 144"/>
                <a:gd name="T114" fmla="*/ 16 w 176"/>
                <a:gd name="T115" fmla="*/ 24 h 144"/>
                <a:gd name="T116" fmla="*/ 160 w 176"/>
                <a:gd name="T117" fmla="*/ 8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4">
                  <a:moveTo>
                    <a:pt x="60" y="88"/>
                  </a:moveTo>
                  <a:cubicBezTo>
                    <a:pt x="36" y="88"/>
                    <a:pt x="36" y="88"/>
                    <a:pt x="36" y="88"/>
                  </a:cubicBezTo>
                  <a:cubicBezTo>
                    <a:pt x="34" y="88"/>
                    <a:pt x="32" y="90"/>
                    <a:pt x="32" y="92"/>
                  </a:cubicBezTo>
                  <a:cubicBezTo>
                    <a:pt x="32" y="116"/>
                    <a:pt x="32" y="116"/>
                    <a:pt x="32" y="116"/>
                  </a:cubicBezTo>
                  <a:cubicBezTo>
                    <a:pt x="32" y="118"/>
                    <a:pt x="34" y="120"/>
                    <a:pt x="36" y="120"/>
                  </a:cubicBezTo>
                  <a:cubicBezTo>
                    <a:pt x="60" y="120"/>
                    <a:pt x="60" y="120"/>
                    <a:pt x="60" y="120"/>
                  </a:cubicBezTo>
                  <a:cubicBezTo>
                    <a:pt x="62" y="120"/>
                    <a:pt x="64" y="118"/>
                    <a:pt x="64" y="116"/>
                  </a:cubicBezTo>
                  <a:cubicBezTo>
                    <a:pt x="64" y="92"/>
                    <a:pt x="64" y="92"/>
                    <a:pt x="64" y="92"/>
                  </a:cubicBezTo>
                  <a:cubicBezTo>
                    <a:pt x="64" y="90"/>
                    <a:pt x="62" y="88"/>
                    <a:pt x="60" y="88"/>
                  </a:cubicBezTo>
                  <a:moveTo>
                    <a:pt x="56" y="112"/>
                  </a:moveTo>
                  <a:cubicBezTo>
                    <a:pt x="40" y="112"/>
                    <a:pt x="40" y="112"/>
                    <a:pt x="40" y="112"/>
                  </a:cubicBezTo>
                  <a:cubicBezTo>
                    <a:pt x="40" y="96"/>
                    <a:pt x="40" y="96"/>
                    <a:pt x="40" y="96"/>
                  </a:cubicBezTo>
                  <a:cubicBezTo>
                    <a:pt x="56" y="96"/>
                    <a:pt x="56" y="96"/>
                    <a:pt x="56" y="96"/>
                  </a:cubicBezTo>
                  <a:lnTo>
                    <a:pt x="56" y="112"/>
                  </a:lnTo>
                  <a:close/>
                  <a:moveTo>
                    <a:pt x="140" y="88"/>
                  </a:moveTo>
                  <a:cubicBezTo>
                    <a:pt x="116" y="88"/>
                    <a:pt x="116" y="88"/>
                    <a:pt x="116" y="88"/>
                  </a:cubicBezTo>
                  <a:cubicBezTo>
                    <a:pt x="114" y="88"/>
                    <a:pt x="112" y="90"/>
                    <a:pt x="112" y="92"/>
                  </a:cubicBezTo>
                  <a:cubicBezTo>
                    <a:pt x="112" y="116"/>
                    <a:pt x="112" y="116"/>
                    <a:pt x="112" y="116"/>
                  </a:cubicBezTo>
                  <a:cubicBezTo>
                    <a:pt x="112" y="118"/>
                    <a:pt x="114" y="120"/>
                    <a:pt x="116" y="120"/>
                  </a:cubicBezTo>
                  <a:cubicBezTo>
                    <a:pt x="140" y="120"/>
                    <a:pt x="140" y="120"/>
                    <a:pt x="140" y="120"/>
                  </a:cubicBezTo>
                  <a:cubicBezTo>
                    <a:pt x="142" y="120"/>
                    <a:pt x="144" y="118"/>
                    <a:pt x="144" y="116"/>
                  </a:cubicBezTo>
                  <a:cubicBezTo>
                    <a:pt x="144" y="92"/>
                    <a:pt x="144" y="92"/>
                    <a:pt x="144" y="92"/>
                  </a:cubicBezTo>
                  <a:cubicBezTo>
                    <a:pt x="144" y="90"/>
                    <a:pt x="142" y="88"/>
                    <a:pt x="140" y="88"/>
                  </a:cubicBezTo>
                  <a:moveTo>
                    <a:pt x="136" y="112"/>
                  </a:moveTo>
                  <a:cubicBezTo>
                    <a:pt x="120" y="112"/>
                    <a:pt x="120" y="112"/>
                    <a:pt x="120" y="112"/>
                  </a:cubicBezTo>
                  <a:cubicBezTo>
                    <a:pt x="120" y="96"/>
                    <a:pt x="120" y="96"/>
                    <a:pt x="120" y="96"/>
                  </a:cubicBezTo>
                  <a:cubicBezTo>
                    <a:pt x="136" y="96"/>
                    <a:pt x="136" y="96"/>
                    <a:pt x="136" y="96"/>
                  </a:cubicBezTo>
                  <a:lnTo>
                    <a:pt x="136" y="112"/>
                  </a:lnTo>
                  <a:close/>
                  <a:moveTo>
                    <a:pt x="172" y="136"/>
                  </a:moveTo>
                  <a:cubicBezTo>
                    <a:pt x="168" y="136"/>
                    <a:pt x="168" y="136"/>
                    <a:pt x="168" y="136"/>
                  </a:cubicBezTo>
                  <a:cubicBezTo>
                    <a:pt x="168" y="32"/>
                    <a:pt x="168" y="32"/>
                    <a:pt x="168" y="32"/>
                  </a:cubicBezTo>
                  <a:cubicBezTo>
                    <a:pt x="172" y="32"/>
                    <a:pt x="172" y="32"/>
                    <a:pt x="172" y="32"/>
                  </a:cubicBezTo>
                  <a:cubicBezTo>
                    <a:pt x="174" y="32"/>
                    <a:pt x="176" y="30"/>
                    <a:pt x="176" y="28"/>
                  </a:cubicBezTo>
                  <a:cubicBezTo>
                    <a:pt x="176" y="26"/>
                    <a:pt x="174" y="24"/>
                    <a:pt x="172" y="24"/>
                  </a:cubicBezTo>
                  <a:cubicBezTo>
                    <a:pt x="168" y="24"/>
                    <a:pt x="168" y="24"/>
                    <a:pt x="168" y="24"/>
                  </a:cubicBezTo>
                  <a:cubicBezTo>
                    <a:pt x="168" y="8"/>
                    <a:pt x="168" y="8"/>
                    <a:pt x="168" y="8"/>
                  </a:cubicBezTo>
                  <a:cubicBezTo>
                    <a:pt x="168" y="4"/>
                    <a:pt x="164" y="0"/>
                    <a:pt x="160" y="0"/>
                  </a:cubicBezTo>
                  <a:cubicBezTo>
                    <a:pt x="16" y="0"/>
                    <a:pt x="16" y="0"/>
                    <a:pt x="16" y="0"/>
                  </a:cubicBezTo>
                  <a:cubicBezTo>
                    <a:pt x="12" y="0"/>
                    <a:pt x="8" y="4"/>
                    <a:pt x="8" y="8"/>
                  </a:cubicBezTo>
                  <a:cubicBezTo>
                    <a:pt x="8" y="24"/>
                    <a:pt x="8" y="24"/>
                    <a:pt x="8" y="24"/>
                  </a:cubicBezTo>
                  <a:cubicBezTo>
                    <a:pt x="4" y="24"/>
                    <a:pt x="4" y="24"/>
                    <a:pt x="4" y="24"/>
                  </a:cubicBezTo>
                  <a:cubicBezTo>
                    <a:pt x="2" y="24"/>
                    <a:pt x="0" y="26"/>
                    <a:pt x="0" y="28"/>
                  </a:cubicBezTo>
                  <a:cubicBezTo>
                    <a:pt x="0" y="30"/>
                    <a:pt x="2" y="32"/>
                    <a:pt x="4" y="32"/>
                  </a:cubicBezTo>
                  <a:cubicBezTo>
                    <a:pt x="8" y="32"/>
                    <a:pt x="8" y="32"/>
                    <a:pt x="8" y="32"/>
                  </a:cubicBezTo>
                  <a:cubicBezTo>
                    <a:pt x="8" y="136"/>
                    <a:pt x="8" y="136"/>
                    <a:pt x="8" y="136"/>
                  </a:cubicBezTo>
                  <a:cubicBezTo>
                    <a:pt x="4" y="136"/>
                    <a:pt x="4" y="136"/>
                    <a:pt x="4" y="136"/>
                  </a:cubicBezTo>
                  <a:cubicBezTo>
                    <a:pt x="2" y="136"/>
                    <a:pt x="0" y="138"/>
                    <a:pt x="0" y="140"/>
                  </a:cubicBezTo>
                  <a:cubicBezTo>
                    <a:pt x="0" y="142"/>
                    <a:pt x="2" y="144"/>
                    <a:pt x="4" y="144"/>
                  </a:cubicBezTo>
                  <a:cubicBezTo>
                    <a:pt x="172" y="144"/>
                    <a:pt x="172" y="144"/>
                    <a:pt x="172" y="144"/>
                  </a:cubicBezTo>
                  <a:cubicBezTo>
                    <a:pt x="174" y="144"/>
                    <a:pt x="176" y="142"/>
                    <a:pt x="176" y="140"/>
                  </a:cubicBezTo>
                  <a:cubicBezTo>
                    <a:pt x="176" y="138"/>
                    <a:pt x="174" y="136"/>
                    <a:pt x="172" y="136"/>
                  </a:cubicBezTo>
                  <a:moveTo>
                    <a:pt x="96" y="136"/>
                  </a:moveTo>
                  <a:cubicBezTo>
                    <a:pt x="80" y="136"/>
                    <a:pt x="80" y="136"/>
                    <a:pt x="80" y="136"/>
                  </a:cubicBezTo>
                  <a:cubicBezTo>
                    <a:pt x="80" y="96"/>
                    <a:pt x="80" y="96"/>
                    <a:pt x="80" y="96"/>
                  </a:cubicBezTo>
                  <a:cubicBezTo>
                    <a:pt x="96" y="96"/>
                    <a:pt x="96" y="96"/>
                    <a:pt x="96" y="96"/>
                  </a:cubicBezTo>
                  <a:lnTo>
                    <a:pt x="96" y="136"/>
                  </a:lnTo>
                  <a:close/>
                  <a:moveTo>
                    <a:pt x="160" y="136"/>
                  </a:moveTo>
                  <a:cubicBezTo>
                    <a:pt x="104" y="136"/>
                    <a:pt x="104" y="136"/>
                    <a:pt x="104" y="136"/>
                  </a:cubicBezTo>
                  <a:cubicBezTo>
                    <a:pt x="104" y="92"/>
                    <a:pt x="104" y="92"/>
                    <a:pt x="104" y="92"/>
                  </a:cubicBezTo>
                  <a:cubicBezTo>
                    <a:pt x="104" y="90"/>
                    <a:pt x="102" y="88"/>
                    <a:pt x="100" y="88"/>
                  </a:cubicBezTo>
                  <a:cubicBezTo>
                    <a:pt x="76" y="88"/>
                    <a:pt x="76" y="88"/>
                    <a:pt x="76" y="88"/>
                  </a:cubicBezTo>
                  <a:cubicBezTo>
                    <a:pt x="74" y="88"/>
                    <a:pt x="72" y="90"/>
                    <a:pt x="72" y="92"/>
                  </a:cubicBezTo>
                  <a:cubicBezTo>
                    <a:pt x="72" y="136"/>
                    <a:pt x="72" y="136"/>
                    <a:pt x="72" y="136"/>
                  </a:cubicBezTo>
                  <a:cubicBezTo>
                    <a:pt x="16" y="136"/>
                    <a:pt x="16" y="136"/>
                    <a:pt x="16" y="136"/>
                  </a:cubicBezTo>
                  <a:cubicBezTo>
                    <a:pt x="16" y="50"/>
                    <a:pt x="16" y="50"/>
                    <a:pt x="16" y="50"/>
                  </a:cubicBezTo>
                  <a:cubicBezTo>
                    <a:pt x="19" y="54"/>
                    <a:pt x="23" y="56"/>
                    <a:pt x="28" y="56"/>
                  </a:cubicBezTo>
                  <a:cubicBezTo>
                    <a:pt x="33" y="56"/>
                    <a:pt x="37" y="54"/>
                    <a:pt x="40" y="50"/>
                  </a:cubicBezTo>
                  <a:cubicBezTo>
                    <a:pt x="43" y="54"/>
                    <a:pt x="47" y="56"/>
                    <a:pt x="52" y="56"/>
                  </a:cubicBezTo>
                  <a:cubicBezTo>
                    <a:pt x="57" y="56"/>
                    <a:pt x="61" y="54"/>
                    <a:pt x="64" y="50"/>
                  </a:cubicBezTo>
                  <a:cubicBezTo>
                    <a:pt x="67" y="54"/>
                    <a:pt x="71" y="56"/>
                    <a:pt x="76" y="56"/>
                  </a:cubicBezTo>
                  <a:cubicBezTo>
                    <a:pt x="81" y="56"/>
                    <a:pt x="85" y="54"/>
                    <a:pt x="88" y="50"/>
                  </a:cubicBezTo>
                  <a:cubicBezTo>
                    <a:pt x="91" y="54"/>
                    <a:pt x="95" y="56"/>
                    <a:pt x="100" y="56"/>
                  </a:cubicBezTo>
                  <a:cubicBezTo>
                    <a:pt x="105" y="56"/>
                    <a:pt x="109" y="54"/>
                    <a:pt x="112" y="50"/>
                  </a:cubicBezTo>
                  <a:cubicBezTo>
                    <a:pt x="115" y="54"/>
                    <a:pt x="119" y="56"/>
                    <a:pt x="124" y="56"/>
                  </a:cubicBezTo>
                  <a:cubicBezTo>
                    <a:pt x="129" y="56"/>
                    <a:pt x="133" y="54"/>
                    <a:pt x="136" y="50"/>
                  </a:cubicBezTo>
                  <a:cubicBezTo>
                    <a:pt x="139" y="54"/>
                    <a:pt x="143" y="56"/>
                    <a:pt x="148" y="56"/>
                  </a:cubicBezTo>
                  <a:cubicBezTo>
                    <a:pt x="153" y="56"/>
                    <a:pt x="157" y="54"/>
                    <a:pt x="160" y="50"/>
                  </a:cubicBezTo>
                  <a:lnTo>
                    <a:pt x="160" y="136"/>
                  </a:lnTo>
                  <a:close/>
                  <a:moveTo>
                    <a:pt x="20" y="40"/>
                  </a:moveTo>
                  <a:cubicBezTo>
                    <a:pt x="20" y="32"/>
                    <a:pt x="20" y="32"/>
                    <a:pt x="20" y="32"/>
                  </a:cubicBezTo>
                  <a:cubicBezTo>
                    <a:pt x="36" y="32"/>
                    <a:pt x="36" y="32"/>
                    <a:pt x="36" y="32"/>
                  </a:cubicBezTo>
                  <a:cubicBezTo>
                    <a:pt x="36" y="40"/>
                    <a:pt x="36" y="40"/>
                    <a:pt x="36" y="40"/>
                  </a:cubicBezTo>
                  <a:cubicBezTo>
                    <a:pt x="36" y="44"/>
                    <a:pt x="32" y="48"/>
                    <a:pt x="28" y="48"/>
                  </a:cubicBezTo>
                  <a:cubicBezTo>
                    <a:pt x="24" y="48"/>
                    <a:pt x="20" y="44"/>
                    <a:pt x="20" y="40"/>
                  </a:cubicBezTo>
                  <a:moveTo>
                    <a:pt x="44" y="40"/>
                  </a:moveTo>
                  <a:cubicBezTo>
                    <a:pt x="44" y="32"/>
                    <a:pt x="44" y="32"/>
                    <a:pt x="44" y="32"/>
                  </a:cubicBezTo>
                  <a:cubicBezTo>
                    <a:pt x="60" y="32"/>
                    <a:pt x="60" y="32"/>
                    <a:pt x="60" y="32"/>
                  </a:cubicBezTo>
                  <a:cubicBezTo>
                    <a:pt x="60" y="40"/>
                    <a:pt x="60" y="40"/>
                    <a:pt x="60" y="40"/>
                  </a:cubicBezTo>
                  <a:cubicBezTo>
                    <a:pt x="60" y="44"/>
                    <a:pt x="56" y="48"/>
                    <a:pt x="52" y="48"/>
                  </a:cubicBezTo>
                  <a:cubicBezTo>
                    <a:pt x="48" y="48"/>
                    <a:pt x="44" y="44"/>
                    <a:pt x="44" y="40"/>
                  </a:cubicBezTo>
                  <a:moveTo>
                    <a:pt x="68" y="40"/>
                  </a:moveTo>
                  <a:cubicBezTo>
                    <a:pt x="68" y="32"/>
                    <a:pt x="68" y="32"/>
                    <a:pt x="68" y="32"/>
                  </a:cubicBezTo>
                  <a:cubicBezTo>
                    <a:pt x="84" y="32"/>
                    <a:pt x="84" y="32"/>
                    <a:pt x="84" y="32"/>
                  </a:cubicBezTo>
                  <a:cubicBezTo>
                    <a:pt x="84" y="40"/>
                    <a:pt x="84" y="40"/>
                    <a:pt x="84" y="40"/>
                  </a:cubicBezTo>
                  <a:cubicBezTo>
                    <a:pt x="84" y="44"/>
                    <a:pt x="80" y="48"/>
                    <a:pt x="76" y="48"/>
                  </a:cubicBezTo>
                  <a:cubicBezTo>
                    <a:pt x="72" y="48"/>
                    <a:pt x="68" y="44"/>
                    <a:pt x="68" y="40"/>
                  </a:cubicBezTo>
                  <a:moveTo>
                    <a:pt x="92" y="40"/>
                  </a:moveTo>
                  <a:cubicBezTo>
                    <a:pt x="92" y="32"/>
                    <a:pt x="92" y="32"/>
                    <a:pt x="92" y="32"/>
                  </a:cubicBezTo>
                  <a:cubicBezTo>
                    <a:pt x="108" y="32"/>
                    <a:pt x="108" y="32"/>
                    <a:pt x="108" y="32"/>
                  </a:cubicBezTo>
                  <a:cubicBezTo>
                    <a:pt x="108" y="40"/>
                    <a:pt x="108" y="40"/>
                    <a:pt x="108" y="40"/>
                  </a:cubicBezTo>
                  <a:cubicBezTo>
                    <a:pt x="108" y="44"/>
                    <a:pt x="104" y="48"/>
                    <a:pt x="100" y="48"/>
                  </a:cubicBezTo>
                  <a:cubicBezTo>
                    <a:pt x="96" y="48"/>
                    <a:pt x="92" y="44"/>
                    <a:pt x="92" y="40"/>
                  </a:cubicBezTo>
                  <a:moveTo>
                    <a:pt x="116" y="40"/>
                  </a:moveTo>
                  <a:cubicBezTo>
                    <a:pt x="116" y="32"/>
                    <a:pt x="116" y="32"/>
                    <a:pt x="116" y="32"/>
                  </a:cubicBezTo>
                  <a:cubicBezTo>
                    <a:pt x="132" y="32"/>
                    <a:pt x="132" y="32"/>
                    <a:pt x="132" y="32"/>
                  </a:cubicBezTo>
                  <a:cubicBezTo>
                    <a:pt x="132" y="40"/>
                    <a:pt x="132" y="40"/>
                    <a:pt x="132" y="40"/>
                  </a:cubicBezTo>
                  <a:cubicBezTo>
                    <a:pt x="132" y="44"/>
                    <a:pt x="128" y="48"/>
                    <a:pt x="124" y="48"/>
                  </a:cubicBezTo>
                  <a:cubicBezTo>
                    <a:pt x="120" y="48"/>
                    <a:pt x="116" y="44"/>
                    <a:pt x="116" y="40"/>
                  </a:cubicBezTo>
                  <a:moveTo>
                    <a:pt x="140" y="40"/>
                  </a:moveTo>
                  <a:cubicBezTo>
                    <a:pt x="140" y="32"/>
                    <a:pt x="140" y="32"/>
                    <a:pt x="140" y="32"/>
                  </a:cubicBezTo>
                  <a:cubicBezTo>
                    <a:pt x="156" y="32"/>
                    <a:pt x="156" y="32"/>
                    <a:pt x="156" y="32"/>
                  </a:cubicBezTo>
                  <a:cubicBezTo>
                    <a:pt x="156" y="40"/>
                    <a:pt x="156" y="40"/>
                    <a:pt x="156" y="40"/>
                  </a:cubicBezTo>
                  <a:cubicBezTo>
                    <a:pt x="156" y="44"/>
                    <a:pt x="152" y="48"/>
                    <a:pt x="148" y="48"/>
                  </a:cubicBezTo>
                  <a:cubicBezTo>
                    <a:pt x="144" y="48"/>
                    <a:pt x="140" y="44"/>
                    <a:pt x="140" y="40"/>
                  </a:cubicBezTo>
                  <a:moveTo>
                    <a:pt x="160" y="24"/>
                  </a:moveTo>
                  <a:cubicBezTo>
                    <a:pt x="16" y="24"/>
                    <a:pt x="16" y="24"/>
                    <a:pt x="16" y="24"/>
                  </a:cubicBezTo>
                  <a:cubicBezTo>
                    <a:pt x="16" y="8"/>
                    <a:pt x="16" y="8"/>
                    <a:pt x="16" y="8"/>
                  </a:cubicBezTo>
                  <a:cubicBezTo>
                    <a:pt x="160" y="8"/>
                    <a:pt x="160" y="8"/>
                    <a:pt x="160" y="8"/>
                  </a:cubicBezTo>
                  <a:lnTo>
                    <a:pt x="160" y="24"/>
                  </a:lnTo>
                  <a:close/>
                </a:path>
              </a:pathLst>
            </a:custGeom>
            <a:solidFill>
              <a:schemeClr val="bg1"/>
            </a:solidFill>
            <a:ln>
              <a:noFill/>
            </a:ln>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grpSp>
      <p:grpSp>
        <p:nvGrpSpPr>
          <p:cNvPr id="29" name="组合 28"/>
          <p:cNvGrpSpPr/>
          <p:nvPr/>
        </p:nvGrpSpPr>
        <p:grpSpPr>
          <a:xfrm>
            <a:off x="5915140" y="1382604"/>
            <a:ext cx="2205286" cy="684922"/>
            <a:chOff x="5914113" y="1382016"/>
            <a:chExt cx="2204903" cy="684803"/>
          </a:xfrm>
        </p:grpSpPr>
        <p:sp>
          <p:nvSpPr>
            <p:cNvPr id="28" name="TextBox 15"/>
            <p:cNvSpPr txBox="1"/>
            <p:nvPr/>
          </p:nvSpPr>
          <p:spPr>
            <a:xfrm>
              <a:off x="5914113" y="1382016"/>
              <a:ext cx="946413" cy="230833"/>
            </a:xfrm>
            <a:prstGeom prst="rect">
              <a:avLst/>
            </a:prstGeom>
            <a:noFill/>
          </p:spPr>
          <p:txBody>
            <a:bodyPr wrap="none">
              <a:normAutofit fontScale="77500" lnSpcReduction="20000"/>
            </a:bodyPr>
            <a:lstStyle/>
            <a:p>
              <a:pPr eaLnBrk="1" fontAlgn="auto" hangingPunct="1">
                <a:defRPr/>
              </a:pPr>
              <a:r>
                <a:rPr lang="zh-CN" altLang="en-US" sz="1400" b="1">
                  <a:solidFill>
                    <a:schemeClr val="bg1">
                      <a:lumMod val="50000"/>
                    </a:schemeClr>
                  </a:solidFill>
                  <a:latin typeface="微软雅黑" panose="020B0503020204020204" pitchFamily="34" charset="-122"/>
                  <a:ea typeface="微软雅黑" panose="020B0503020204020204" pitchFamily="34" charset="-122"/>
                  <a:cs typeface="+mn-ea"/>
                  <a:sym typeface="+mn-lt"/>
                </a:rPr>
                <a:t>标题文本预设</a:t>
              </a:r>
            </a:p>
          </p:txBody>
        </p:sp>
        <p:sp>
          <p:nvSpPr>
            <p:cNvPr id="30" name="TextBox 16"/>
            <p:cNvSpPr txBox="1"/>
            <p:nvPr/>
          </p:nvSpPr>
          <p:spPr bwMode="auto">
            <a:xfrm>
              <a:off x="5914113" y="1612849"/>
              <a:ext cx="2204903" cy="453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rmAutofit fontScale="92500" lnSpcReduction="10000"/>
            </a:bodyPr>
            <a:lstStyle/>
            <a:p>
              <a:pPr algn="just">
                <a:lnSpc>
                  <a:spcPct val="120000"/>
                </a:lnSpc>
              </a:pPr>
              <a:r>
                <a:rPr lang="zh-CN" altLang="en-US" sz="1100" dirty="0">
                  <a:solidFill>
                    <a:schemeClr val="bg1">
                      <a:lumMod val="50000"/>
                    </a:schemeClr>
                  </a:solidFill>
                  <a:latin typeface="微软雅黑" panose="020B0503020204020204" pitchFamily="34" charset="-122"/>
                  <a:ea typeface="微软雅黑" panose="020B0503020204020204" pitchFamily="34" charset="-122"/>
                  <a:cs typeface="+mn-ea"/>
                  <a:sym typeface="+mn-lt"/>
                </a:rPr>
                <a:t>此部分内容作为文字排版占位显示（建议使用主题字体）</a:t>
              </a:r>
            </a:p>
          </p:txBody>
        </p:sp>
      </p:grpSp>
      <p:grpSp>
        <p:nvGrpSpPr>
          <p:cNvPr id="31" name="组合 30"/>
          <p:cNvGrpSpPr/>
          <p:nvPr/>
        </p:nvGrpSpPr>
        <p:grpSpPr>
          <a:xfrm>
            <a:off x="5915140" y="2972310"/>
            <a:ext cx="2205286" cy="684922"/>
            <a:chOff x="5914113" y="2971446"/>
            <a:chExt cx="2204903" cy="684803"/>
          </a:xfrm>
        </p:grpSpPr>
        <p:sp>
          <p:nvSpPr>
            <p:cNvPr id="32" name="TextBox 17"/>
            <p:cNvSpPr txBox="1"/>
            <p:nvPr/>
          </p:nvSpPr>
          <p:spPr>
            <a:xfrm>
              <a:off x="5914113" y="2971446"/>
              <a:ext cx="946413" cy="230833"/>
            </a:xfrm>
            <a:prstGeom prst="rect">
              <a:avLst/>
            </a:prstGeom>
            <a:noFill/>
          </p:spPr>
          <p:txBody>
            <a:bodyPr wrap="none">
              <a:normAutofit fontScale="77500" lnSpcReduction="20000"/>
            </a:bodyPr>
            <a:lstStyle/>
            <a:p>
              <a:pPr eaLnBrk="1" fontAlgn="auto" hangingPunct="1">
                <a:defRPr/>
              </a:pPr>
              <a:r>
                <a:rPr lang="zh-CN" altLang="en-US" sz="1400" b="1">
                  <a:solidFill>
                    <a:schemeClr val="bg1">
                      <a:lumMod val="50000"/>
                    </a:schemeClr>
                  </a:solidFill>
                  <a:latin typeface="微软雅黑" panose="020B0503020204020204" pitchFamily="34" charset="-122"/>
                  <a:ea typeface="微软雅黑" panose="020B0503020204020204" pitchFamily="34" charset="-122"/>
                  <a:cs typeface="+mn-ea"/>
                  <a:sym typeface="+mn-lt"/>
                </a:rPr>
                <a:t>标题文本预设</a:t>
              </a:r>
            </a:p>
          </p:txBody>
        </p:sp>
        <p:sp>
          <p:nvSpPr>
            <p:cNvPr id="33" name="TextBox 18"/>
            <p:cNvSpPr txBox="1"/>
            <p:nvPr/>
          </p:nvSpPr>
          <p:spPr bwMode="auto">
            <a:xfrm>
              <a:off x="5914113" y="3202279"/>
              <a:ext cx="2204903" cy="453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rmAutofit fontScale="92500" lnSpcReduction="10000"/>
            </a:bodyPr>
            <a:lstStyle/>
            <a:p>
              <a:pPr algn="just">
                <a:lnSpc>
                  <a:spcPct val="120000"/>
                </a:lnSpc>
              </a:pPr>
              <a:r>
                <a:rPr lang="zh-CN" altLang="en-US" sz="1100">
                  <a:solidFill>
                    <a:schemeClr val="bg1">
                      <a:lumMod val="50000"/>
                    </a:schemeClr>
                  </a:solidFill>
                  <a:latin typeface="微软雅黑" panose="020B0503020204020204" pitchFamily="34" charset="-122"/>
                  <a:ea typeface="微软雅黑" panose="020B0503020204020204" pitchFamily="34" charset="-122"/>
                  <a:cs typeface="+mn-ea"/>
                  <a:sym typeface="+mn-lt"/>
                </a:rPr>
                <a:t>此部分内容作为文字排版占位显示（建议使用主题字体）</a:t>
              </a:r>
            </a:p>
          </p:txBody>
        </p:sp>
      </p:grpSp>
      <p:grpSp>
        <p:nvGrpSpPr>
          <p:cNvPr id="34" name="组合 33"/>
          <p:cNvGrpSpPr/>
          <p:nvPr/>
        </p:nvGrpSpPr>
        <p:grpSpPr>
          <a:xfrm>
            <a:off x="1025163" y="1382604"/>
            <a:ext cx="2205286" cy="684922"/>
            <a:chOff x="1024984" y="1382016"/>
            <a:chExt cx="2204903" cy="684803"/>
          </a:xfrm>
        </p:grpSpPr>
        <p:sp>
          <p:nvSpPr>
            <p:cNvPr id="35" name="TextBox 19"/>
            <p:cNvSpPr txBox="1"/>
            <p:nvPr/>
          </p:nvSpPr>
          <p:spPr>
            <a:xfrm>
              <a:off x="2283473" y="1382016"/>
              <a:ext cx="946414" cy="230833"/>
            </a:xfrm>
            <a:prstGeom prst="rect">
              <a:avLst/>
            </a:prstGeom>
            <a:noFill/>
          </p:spPr>
          <p:txBody>
            <a:bodyPr wrap="none">
              <a:normAutofit fontScale="77500" lnSpcReduction="20000"/>
            </a:bodyPr>
            <a:lstStyle/>
            <a:p>
              <a:pPr algn="r" eaLnBrk="1" fontAlgn="auto" hangingPunct="1">
                <a:defRPr/>
              </a:pPr>
              <a:r>
                <a:rPr lang="zh-CN" altLang="en-US" sz="1400" b="1">
                  <a:solidFill>
                    <a:schemeClr val="bg1">
                      <a:lumMod val="50000"/>
                    </a:schemeClr>
                  </a:solidFill>
                  <a:latin typeface="微软雅黑" panose="020B0503020204020204" pitchFamily="34" charset="-122"/>
                  <a:ea typeface="微软雅黑" panose="020B0503020204020204" pitchFamily="34" charset="-122"/>
                  <a:cs typeface="+mn-ea"/>
                  <a:sym typeface="+mn-lt"/>
                </a:rPr>
                <a:t>标题文本预设</a:t>
              </a:r>
            </a:p>
          </p:txBody>
        </p:sp>
        <p:sp>
          <p:nvSpPr>
            <p:cNvPr id="36" name="TextBox 20"/>
            <p:cNvSpPr txBox="1"/>
            <p:nvPr/>
          </p:nvSpPr>
          <p:spPr bwMode="auto">
            <a:xfrm>
              <a:off x="1024984" y="1612849"/>
              <a:ext cx="2204903" cy="453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rmAutofit fontScale="92500" lnSpcReduction="10000"/>
            </a:bodyPr>
            <a:lstStyle/>
            <a:p>
              <a:pPr algn="r">
                <a:lnSpc>
                  <a:spcPct val="120000"/>
                </a:lnSpc>
              </a:pPr>
              <a:r>
                <a:rPr lang="zh-CN" altLang="en-US" sz="1100">
                  <a:solidFill>
                    <a:schemeClr val="bg1">
                      <a:lumMod val="50000"/>
                    </a:schemeClr>
                  </a:solidFill>
                  <a:latin typeface="微软雅黑" panose="020B0503020204020204" pitchFamily="34" charset="-122"/>
                  <a:ea typeface="微软雅黑" panose="020B0503020204020204" pitchFamily="34" charset="-122"/>
                  <a:cs typeface="+mn-ea"/>
                  <a:sym typeface="+mn-lt"/>
                </a:rPr>
                <a:t>此部分内容作为文字排版占位显示（建议使用主题字体）</a:t>
              </a:r>
            </a:p>
          </p:txBody>
        </p:sp>
      </p:grpSp>
      <p:grpSp>
        <p:nvGrpSpPr>
          <p:cNvPr id="37" name="组合 36"/>
          <p:cNvGrpSpPr/>
          <p:nvPr/>
        </p:nvGrpSpPr>
        <p:grpSpPr>
          <a:xfrm>
            <a:off x="1025163" y="2972310"/>
            <a:ext cx="2205286" cy="684922"/>
            <a:chOff x="1024984" y="2971446"/>
            <a:chExt cx="2204903" cy="684803"/>
          </a:xfrm>
        </p:grpSpPr>
        <p:sp>
          <p:nvSpPr>
            <p:cNvPr id="38" name="TextBox 21"/>
            <p:cNvSpPr txBox="1"/>
            <p:nvPr/>
          </p:nvSpPr>
          <p:spPr>
            <a:xfrm>
              <a:off x="2283473" y="2971446"/>
              <a:ext cx="946414" cy="230833"/>
            </a:xfrm>
            <a:prstGeom prst="rect">
              <a:avLst/>
            </a:prstGeom>
            <a:noFill/>
          </p:spPr>
          <p:txBody>
            <a:bodyPr wrap="none">
              <a:normAutofit fontScale="77500" lnSpcReduction="20000"/>
            </a:bodyPr>
            <a:lstStyle/>
            <a:p>
              <a:pPr algn="r" eaLnBrk="1" fontAlgn="auto" hangingPunct="1">
                <a:defRPr/>
              </a:pPr>
              <a:r>
                <a:rPr lang="zh-CN" altLang="en-US" sz="1400" b="1">
                  <a:solidFill>
                    <a:schemeClr val="bg1">
                      <a:lumMod val="50000"/>
                    </a:schemeClr>
                  </a:solidFill>
                  <a:latin typeface="微软雅黑" panose="020B0503020204020204" pitchFamily="34" charset="-122"/>
                  <a:ea typeface="微软雅黑" panose="020B0503020204020204" pitchFamily="34" charset="-122"/>
                  <a:cs typeface="+mn-ea"/>
                  <a:sym typeface="+mn-lt"/>
                </a:rPr>
                <a:t>标题文本预设</a:t>
              </a:r>
            </a:p>
          </p:txBody>
        </p:sp>
        <p:sp>
          <p:nvSpPr>
            <p:cNvPr id="39" name="TextBox 22"/>
            <p:cNvSpPr txBox="1"/>
            <p:nvPr/>
          </p:nvSpPr>
          <p:spPr bwMode="auto">
            <a:xfrm>
              <a:off x="1024984" y="3202279"/>
              <a:ext cx="2204903" cy="453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rmAutofit fontScale="92500" lnSpcReduction="10000"/>
            </a:bodyPr>
            <a:lstStyle/>
            <a:p>
              <a:pPr algn="r">
                <a:lnSpc>
                  <a:spcPct val="120000"/>
                </a:lnSpc>
              </a:pPr>
              <a:r>
                <a:rPr lang="zh-CN" altLang="en-US" sz="1100">
                  <a:solidFill>
                    <a:schemeClr val="bg1">
                      <a:lumMod val="50000"/>
                    </a:schemeClr>
                  </a:solidFill>
                  <a:latin typeface="微软雅黑" panose="020B0503020204020204" pitchFamily="34" charset="-122"/>
                  <a:ea typeface="微软雅黑" panose="020B0503020204020204" pitchFamily="34" charset="-122"/>
                  <a:cs typeface="+mn-ea"/>
                  <a:sym typeface="+mn-lt"/>
                </a:rPr>
                <a:t>此部分内容作为文字排版占位显示（建议使用主题字体）</a:t>
              </a:r>
            </a:p>
          </p:txBody>
        </p:sp>
      </p:grpSp>
    </p:spTree>
  </p:cSld>
  <p:clrMapOvr>
    <a:masterClrMapping/>
  </p:clrMapOvr>
  <mc:AlternateContent xmlns:mc="http://schemas.openxmlformats.org/markup-compatibility/2006" xmlns:p14="http://schemas.microsoft.com/office/powerpoint/2010/main">
    <mc:Choice Requires="p14">
      <p:transition spd="slow" p14:dur="15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1000" fill="hold"/>
                                        <p:tgtEl>
                                          <p:spTgt spid="25"/>
                                        </p:tgtEl>
                                        <p:attrNameLst>
                                          <p:attrName>ppt_w</p:attrName>
                                        </p:attrNameLst>
                                      </p:cBhvr>
                                      <p:tavLst>
                                        <p:tav tm="0">
                                          <p:val>
                                            <p:fltVal val="0"/>
                                          </p:val>
                                        </p:tav>
                                        <p:tav tm="100000">
                                          <p:val>
                                            <p:strVal val="#ppt_w"/>
                                          </p:val>
                                        </p:tav>
                                      </p:tavLst>
                                    </p:anim>
                                    <p:anim calcmode="lin" valueType="num">
                                      <p:cBhvr>
                                        <p:cTn id="8" dur="1000" fill="hold"/>
                                        <p:tgtEl>
                                          <p:spTgt spid="25"/>
                                        </p:tgtEl>
                                        <p:attrNameLst>
                                          <p:attrName>ppt_h</p:attrName>
                                        </p:attrNameLst>
                                      </p:cBhvr>
                                      <p:tavLst>
                                        <p:tav tm="0">
                                          <p:val>
                                            <p:fltVal val="0"/>
                                          </p:val>
                                        </p:tav>
                                        <p:tav tm="100000">
                                          <p:val>
                                            <p:strVal val="#ppt_h"/>
                                          </p:val>
                                        </p:tav>
                                      </p:tavLst>
                                    </p:anim>
                                    <p:anim calcmode="lin" valueType="num">
                                      <p:cBhvr>
                                        <p:cTn id="9" dur="1000" fill="hold"/>
                                        <p:tgtEl>
                                          <p:spTgt spid="25"/>
                                        </p:tgtEl>
                                        <p:attrNameLst>
                                          <p:attrName>style.rotation</p:attrName>
                                        </p:attrNameLst>
                                      </p:cBhvr>
                                      <p:tavLst>
                                        <p:tav tm="0">
                                          <p:val>
                                            <p:fltVal val="90"/>
                                          </p:val>
                                        </p:tav>
                                        <p:tav tm="100000">
                                          <p:val>
                                            <p:fltVal val="0"/>
                                          </p:val>
                                        </p:tav>
                                      </p:tavLst>
                                    </p:anim>
                                    <p:animEffect transition="in" filter="fade">
                                      <p:cBhvr>
                                        <p:cTn id="10" dur="1000"/>
                                        <p:tgtEl>
                                          <p:spTgt spid="25"/>
                                        </p:tgtEl>
                                      </p:cBhvr>
                                    </p:animEffect>
                                  </p:childTnLst>
                                </p:cTn>
                              </p:par>
                            </p:childTnLst>
                          </p:cTn>
                        </p:par>
                        <p:par>
                          <p:cTn id="11" fill="hold">
                            <p:stCondLst>
                              <p:cond delay="1000"/>
                            </p:stCondLst>
                            <p:childTnLst>
                              <p:par>
                                <p:cTn id="12" presetID="42" presetClass="entr" presetSubtype="0" fill="hold" nodeType="after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fade">
                                      <p:cBhvr>
                                        <p:cTn id="14" dur="1000"/>
                                        <p:tgtEl>
                                          <p:spTgt spid="29"/>
                                        </p:tgtEl>
                                      </p:cBhvr>
                                    </p:animEffect>
                                    <p:anim calcmode="lin" valueType="num">
                                      <p:cBhvr>
                                        <p:cTn id="15" dur="1000" fill="hold"/>
                                        <p:tgtEl>
                                          <p:spTgt spid="29"/>
                                        </p:tgtEl>
                                        <p:attrNameLst>
                                          <p:attrName>ppt_x</p:attrName>
                                        </p:attrNameLst>
                                      </p:cBhvr>
                                      <p:tavLst>
                                        <p:tav tm="0">
                                          <p:val>
                                            <p:strVal val="#ppt_x"/>
                                          </p:val>
                                        </p:tav>
                                        <p:tav tm="100000">
                                          <p:val>
                                            <p:strVal val="#ppt_x"/>
                                          </p:val>
                                        </p:tav>
                                      </p:tavLst>
                                    </p:anim>
                                    <p:anim calcmode="lin" valueType="num">
                                      <p:cBhvr>
                                        <p:cTn id="16" dur="1000" fill="hold"/>
                                        <p:tgtEl>
                                          <p:spTgt spid="29"/>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1000"/>
                                        <p:tgtEl>
                                          <p:spTgt spid="31"/>
                                        </p:tgtEl>
                                      </p:cBhvr>
                                    </p:animEffect>
                                    <p:anim calcmode="lin" valueType="num">
                                      <p:cBhvr>
                                        <p:cTn id="20" dur="1000" fill="hold"/>
                                        <p:tgtEl>
                                          <p:spTgt spid="31"/>
                                        </p:tgtEl>
                                        <p:attrNameLst>
                                          <p:attrName>ppt_x</p:attrName>
                                        </p:attrNameLst>
                                      </p:cBhvr>
                                      <p:tavLst>
                                        <p:tav tm="0">
                                          <p:val>
                                            <p:strVal val="#ppt_x"/>
                                          </p:val>
                                        </p:tav>
                                        <p:tav tm="100000">
                                          <p:val>
                                            <p:strVal val="#ppt_x"/>
                                          </p:val>
                                        </p:tav>
                                      </p:tavLst>
                                    </p:anim>
                                    <p:anim calcmode="lin" valueType="num">
                                      <p:cBhvr>
                                        <p:cTn id="21" dur="1000" fill="hold"/>
                                        <p:tgtEl>
                                          <p:spTgt spid="31"/>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fade">
                                      <p:cBhvr>
                                        <p:cTn id="24" dur="1000"/>
                                        <p:tgtEl>
                                          <p:spTgt spid="34"/>
                                        </p:tgtEl>
                                      </p:cBhvr>
                                    </p:animEffect>
                                    <p:anim calcmode="lin" valueType="num">
                                      <p:cBhvr>
                                        <p:cTn id="25" dur="1000" fill="hold"/>
                                        <p:tgtEl>
                                          <p:spTgt spid="34"/>
                                        </p:tgtEl>
                                        <p:attrNameLst>
                                          <p:attrName>ppt_x</p:attrName>
                                        </p:attrNameLst>
                                      </p:cBhvr>
                                      <p:tavLst>
                                        <p:tav tm="0">
                                          <p:val>
                                            <p:strVal val="#ppt_x"/>
                                          </p:val>
                                        </p:tav>
                                        <p:tav tm="100000">
                                          <p:val>
                                            <p:strVal val="#ppt_x"/>
                                          </p:val>
                                        </p:tav>
                                      </p:tavLst>
                                    </p:anim>
                                    <p:anim calcmode="lin" valueType="num">
                                      <p:cBhvr>
                                        <p:cTn id="26" dur="1000" fill="hold"/>
                                        <p:tgtEl>
                                          <p:spTgt spid="34"/>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fade">
                                      <p:cBhvr>
                                        <p:cTn id="29" dur="1000"/>
                                        <p:tgtEl>
                                          <p:spTgt spid="37"/>
                                        </p:tgtEl>
                                      </p:cBhvr>
                                    </p:animEffect>
                                    <p:anim calcmode="lin" valueType="num">
                                      <p:cBhvr>
                                        <p:cTn id="30" dur="1000" fill="hold"/>
                                        <p:tgtEl>
                                          <p:spTgt spid="37"/>
                                        </p:tgtEl>
                                        <p:attrNameLst>
                                          <p:attrName>ppt_x</p:attrName>
                                        </p:attrNameLst>
                                      </p:cBhvr>
                                      <p:tavLst>
                                        <p:tav tm="0">
                                          <p:val>
                                            <p:strVal val="#ppt_x"/>
                                          </p:val>
                                        </p:tav>
                                        <p:tav tm="100000">
                                          <p:val>
                                            <p:strVal val="#ppt_x"/>
                                          </p:val>
                                        </p:tav>
                                      </p:tavLst>
                                    </p:anim>
                                    <p:anim calcmode="lin" valueType="num">
                                      <p:cBhvr>
                                        <p:cTn id="31"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p:nvPr/>
        </p:nvGrpSpPr>
        <p:grpSpPr>
          <a:xfrm>
            <a:off x="4937712" y="1074586"/>
            <a:ext cx="3745967" cy="1694818"/>
            <a:chOff x="6506308" y="1672786"/>
            <a:chExt cx="4994030" cy="2153626"/>
          </a:xfrm>
        </p:grpSpPr>
        <p:sp>
          <p:nvSpPr>
            <p:cNvPr id="6" name="Rectangle 5"/>
            <p:cNvSpPr/>
            <p:nvPr/>
          </p:nvSpPr>
          <p:spPr>
            <a:xfrm>
              <a:off x="6506308" y="1672786"/>
              <a:ext cx="4994030" cy="21536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11" name="Oval 10"/>
            <p:cNvSpPr/>
            <p:nvPr/>
          </p:nvSpPr>
          <p:spPr>
            <a:xfrm>
              <a:off x="6795474" y="2292399"/>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17" name="Freeform 16"/>
            <p:cNvSpPr>
              <a:spLocks noEditPoints="1"/>
            </p:cNvSpPr>
            <p:nvPr/>
          </p:nvSpPr>
          <p:spPr bwMode="auto">
            <a:xfrm>
              <a:off x="7028449" y="2564932"/>
              <a:ext cx="448449" cy="362576"/>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chemeClr val="tx1">
                <a:lumMod val="75000"/>
                <a:lumOff val="25000"/>
              </a:schemeClr>
            </a:solidFill>
            <a:ln>
              <a:noFill/>
            </a:ln>
          </p:spPr>
          <p:txBody>
            <a:bodyPr vert="horz" wrap="square" lIns="96452" tIns="48226" rIns="96452" bIns="4822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endParaRPr lang="zh-CN" altLang="en-US" sz="1300"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 name="Group 18"/>
            <p:cNvGrpSpPr/>
            <p:nvPr/>
          </p:nvGrpSpPr>
          <p:grpSpPr>
            <a:xfrm>
              <a:off x="7909753" y="2258261"/>
              <a:ext cx="3286062" cy="1385727"/>
              <a:chOff x="7999040" y="2380266"/>
              <a:chExt cx="3286062" cy="1385727"/>
            </a:xfrm>
          </p:grpSpPr>
          <p:sp>
            <p:nvSpPr>
              <p:cNvPr id="16" name="TextBox 15"/>
              <p:cNvSpPr txBox="1"/>
              <p:nvPr/>
            </p:nvSpPr>
            <p:spPr>
              <a:xfrm>
                <a:off x="7999040" y="2380266"/>
                <a:ext cx="1361892" cy="222540"/>
              </a:xfrm>
              <a:prstGeom prst="rect">
                <a:avLst/>
              </a:prstGeom>
              <a:noFill/>
            </p:spPr>
            <p:txBody>
              <a:bodyPr wrap="none" lIns="0" tIns="0" rIns="0" bIns="0" rtlCol="0">
                <a:spAutoFit/>
              </a:bodyPr>
              <a:lstStyle/>
              <a:p>
                <a:r>
                  <a:rPr lang="zh-CN" altLang="en-US" sz="11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1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Rectangle 17"/>
              <p:cNvSpPr/>
              <p:nvPr/>
            </p:nvSpPr>
            <p:spPr>
              <a:xfrm>
                <a:off x="7999040" y="2709852"/>
                <a:ext cx="3286062" cy="1056141"/>
              </a:xfrm>
              <a:prstGeom prst="rect">
                <a:avLst/>
              </a:prstGeom>
            </p:spPr>
            <p:txBody>
              <a:bodyPr wrap="square" lIns="0" tIns="0" rIns="0" bIns="0">
                <a:spAutoFit/>
              </a:bodyPr>
              <a:lstStyle/>
              <a:p>
                <a:pPr algn="just">
                  <a:lnSpc>
                    <a:spcPct val="150000"/>
                  </a:lnSpc>
                  <a:defRPr/>
                </a:pPr>
                <a:r>
                  <a:rPr lang="zh-CN" altLang="en-US" sz="6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a:t>
                </a:r>
                <a:r>
                  <a:rPr lang="en-GB" altLang="zh-CN" sz="600" dirty="0">
                    <a:solidFill>
                      <a:schemeClr val="bg1"/>
                    </a:solidFill>
                    <a:latin typeface="Arial" panose="020B0604020202020204" pitchFamily="34" charset="0"/>
                    <a:ea typeface="微软雅黑" panose="020B0503020204020204" pitchFamily="34" charset="-122"/>
                    <a:sym typeface="Arial" panose="020B0604020202020204" pitchFamily="34" charset="0"/>
                  </a:rPr>
                  <a:t> </a:t>
                </a:r>
                <a:r>
                  <a:rPr lang="zh-CN" altLang="en-US" sz="6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请替换文字内容，修改文字内容，也可以直接复制你的内容到此。请替换文字内容，修改文字内容，也可以直接复制你的内容到此。请替换文字内容，修改文字内容，也可以直接复制你的内容到此。</a:t>
                </a:r>
                <a:r>
                  <a:rPr lang="en-GB" altLang="zh-CN" sz="600" dirty="0">
                    <a:solidFill>
                      <a:schemeClr val="bg1"/>
                    </a:solidFill>
                    <a:latin typeface="Arial" panose="020B0604020202020204" pitchFamily="34" charset="0"/>
                    <a:ea typeface="微软雅黑" panose="020B0503020204020204" pitchFamily="34" charset="-122"/>
                    <a:sym typeface="Arial" panose="020B0604020202020204" pitchFamily="34" charset="0"/>
                  </a:rPr>
                  <a:t> </a:t>
                </a:r>
                <a:r>
                  <a:rPr lang="zh-CN" altLang="en-US" sz="6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a:t>
                </a:r>
                <a:endParaRPr lang="en-GB" altLang="zh-CN" sz="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4" name="Group 9"/>
          <p:cNvGrpSpPr/>
          <p:nvPr/>
        </p:nvGrpSpPr>
        <p:grpSpPr>
          <a:xfrm>
            <a:off x="4937713" y="2859194"/>
            <a:ext cx="1805562" cy="1804526"/>
            <a:chOff x="6506309" y="3938954"/>
            <a:chExt cx="2407131" cy="2293034"/>
          </a:xfrm>
        </p:grpSpPr>
        <p:sp>
          <p:nvSpPr>
            <p:cNvPr id="7" name="Rectangle 6"/>
            <p:cNvSpPr/>
            <p:nvPr/>
          </p:nvSpPr>
          <p:spPr>
            <a:xfrm>
              <a:off x="6506309" y="3938954"/>
              <a:ext cx="2407131" cy="2293034"/>
            </a:xfrm>
            <a:prstGeom prst="rect">
              <a:avLst/>
            </a:prstGeom>
            <a:solidFill>
              <a:srgbClr val="1F9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5" name="Group 21"/>
            <p:cNvGrpSpPr/>
            <p:nvPr/>
          </p:nvGrpSpPr>
          <p:grpSpPr>
            <a:xfrm>
              <a:off x="6632598" y="4509710"/>
              <a:ext cx="2154554" cy="1020297"/>
              <a:chOff x="6632598" y="4543399"/>
              <a:chExt cx="2154554" cy="1020297"/>
            </a:xfrm>
          </p:grpSpPr>
          <p:sp>
            <p:nvSpPr>
              <p:cNvPr id="20" name="TextBox 19"/>
              <p:cNvSpPr txBox="1"/>
              <p:nvPr/>
            </p:nvSpPr>
            <p:spPr>
              <a:xfrm>
                <a:off x="6632598" y="4543399"/>
                <a:ext cx="2154554" cy="352047"/>
              </a:xfrm>
              <a:prstGeom prst="rect">
                <a:avLst/>
              </a:prstGeom>
              <a:noFill/>
            </p:spPr>
            <p:txBody>
              <a:bodyPr wrap="none" lIns="0" tIns="0" rIns="0" bIns="0" rtlCol="0">
                <a:spAutoFit/>
              </a:bodyPr>
              <a:lstStyle/>
              <a:p>
                <a:pPr algn="ctr"/>
                <a:r>
                  <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TextBox 20"/>
              <p:cNvSpPr txBox="1"/>
              <p:nvPr/>
            </p:nvSpPr>
            <p:spPr>
              <a:xfrm>
                <a:off x="6940770" y="4771590"/>
                <a:ext cx="1538207" cy="792106"/>
              </a:xfrm>
              <a:prstGeom prst="rect">
                <a:avLst/>
              </a:prstGeom>
              <a:noFill/>
            </p:spPr>
            <p:txBody>
              <a:bodyPr wrap="none" lIns="0" tIns="0" rIns="0" bIns="0" rtlCol="0">
                <a:spAutoFit/>
              </a:bodyPr>
              <a:lstStyle/>
              <a:p>
                <a:pPr algn="ctr"/>
                <a:r>
                  <a:rPr lang="en-US" sz="4000" b="1" dirty="0">
                    <a:solidFill>
                      <a:schemeClr val="bg1"/>
                    </a:solidFill>
                    <a:latin typeface="Arial" panose="020B0604020202020204" pitchFamily="34" charset="0"/>
                    <a:ea typeface="微软雅黑" panose="020B0503020204020204" pitchFamily="34" charset="-122"/>
                    <a:sym typeface="Arial" panose="020B0604020202020204" pitchFamily="34" charset="0"/>
                  </a:rPr>
                  <a:t>2019</a:t>
                </a:r>
              </a:p>
            </p:txBody>
          </p:sp>
        </p:grpSp>
      </p:grpSp>
      <p:grpSp>
        <p:nvGrpSpPr>
          <p:cNvPr id="9" name="Group 11"/>
          <p:cNvGrpSpPr/>
          <p:nvPr/>
        </p:nvGrpSpPr>
        <p:grpSpPr>
          <a:xfrm>
            <a:off x="6834728" y="2859194"/>
            <a:ext cx="1848953" cy="1804526"/>
            <a:chOff x="9035362" y="3938954"/>
            <a:chExt cx="2464978" cy="2293034"/>
          </a:xfrm>
        </p:grpSpPr>
        <p:sp>
          <p:nvSpPr>
            <p:cNvPr id="8" name="Rectangle 7"/>
            <p:cNvSpPr/>
            <p:nvPr/>
          </p:nvSpPr>
          <p:spPr>
            <a:xfrm>
              <a:off x="9035362" y="3938954"/>
              <a:ext cx="2464978" cy="22930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10" name="Group 25"/>
            <p:cNvGrpSpPr/>
            <p:nvPr/>
          </p:nvGrpSpPr>
          <p:grpSpPr>
            <a:xfrm>
              <a:off x="9190575" y="4509710"/>
              <a:ext cx="2154555" cy="1020297"/>
              <a:chOff x="6632599" y="4543399"/>
              <a:chExt cx="2154555" cy="1020297"/>
            </a:xfrm>
          </p:grpSpPr>
          <p:sp>
            <p:nvSpPr>
              <p:cNvPr id="27" name="TextBox 26"/>
              <p:cNvSpPr txBox="1"/>
              <p:nvPr/>
            </p:nvSpPr>
            <p:spPr>
              <a:xfrm>
                <a:off x="6632599" y="4543399"/>
                <a:ext cx="2154555" cy="352047"/>
              </a:xfrm>
              <a:prstGeom prst="rect">
                <a:avLst/>
              </a:prstGeom>
              <a:noFill/>
            </p:spPr>
            <p:txBody>
              <a:bodyPr wrap="none" lIns="0" tIns="0" rIns="0" bIns="0" rtlCol="0">
                <a:spAutoFit/>
              </a:bodyPr>
              <a:lstStyle/>
              <a:p>
                <a:pPr algn="ctr"/>
                <a:r>
                  <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TextBox 27"/>
              <p:cNvSpPr txBox="1"/>
              <p:nvPr/>
            </p:nvSpPr>
            <p:spPr>
              <a:xfrm>
                <a:off x="7017529" y="4771590"/>
                <a:ext cx="1384690" cy="792106"/>
              </a:xfrm>
              <a:prstGeom prst="rect">
                <a:avLst/>
              </a:prstGeom>
              <a:noFill/>
            </p:spPr>
            <p:txBody>
              <a:bodyPr wrap="none" lIns="0" tIns="0" rIns="0" bIns="0" rtlCol="0">
                <a:spAutoFit/>
              </a:bodyPr>
              <a:lstStyle/>
              <a:p>
                <a:pPr algn="ctr"/>
                <a:r>
                  <a:rPr lang="en-US" sz="4000" b="1" dirty="0">
                    <a:solidFill>
                      <a:schemeClr val="bg1"/>
                    </a:solidFill>
                    <a:latin typeface="Arial" panose="020B0604020202020204" pitchFamily="34" charset="0"/>
                    <a:ea typeface="微软雅黑" panose="020B0503020204020204" pitchFamily="34" charset="-122"/>
                    <a:sym typeface="Arial" panose="020B0604020202020204" pitchFamily="34" charset="0"/>
                  </a:rPr>
                  <a:t>65%</a:t>
                </a:r>
              </a:p>
            </p:txBody>
          </p:sp>
        </p:grpSp>
      </p:grpSp>
      <p:sp>
        <p:nvSpPr>
          <p:cNvPr id="23" name="Rectangle 22"/>
          <p:cNvSpPr/>
          <p:nvPr/>
        </p:nvSpPr>
        <p:spPr>
          <a:xfrm>
            <a:off x="551589" y="1075811"/>
            <a:ext cx="4294674" cy="3587910"/>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5034" tIns="32517" rIns="65034" bIns="32517" rtlCol="0" anchor="ctr"/>
          <a:lstStyle/>
          <a:p>
            <a:pPr algn="ctr">
              <a:lnSpc>
                <a:spcPct val="15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1250" fill="hold"/>
                                        <p:tgtEl>
                                          <p:spTgt spid="23"/>
                                        </p:tgtEl>
                                        <p:attrNameLst>
                                          <p:attrName>ppt_x</p:attrName>
                                        </p:attrNameLst>
                                      </p:cBhvr>
                                      <p:tavLst>
                                        <p:tav tm="0">
                                          <p:val>
                                            <p:strVal val="0-#ppt_w/2"/>
                                          </p:val>
                                        </p:tav>
                                        <p:tav tm="100000">
                                          <p:val>
                                            <p:strVal val="#ppt_x"/>
                                          </p:val>
                                        </p:tav>
                                      </p:tavLst>
                                    </p:anim>
                                    <p:anim calcmode="lin" valueType="num">
                                      <p:cBhvr additive="base">
                                        <p:cTn id="8" dur="1250" fill="hold"/>
                                        <p:tgtEl>
                                          <p:spTgt spid="23"/>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2" presetClass="entr" presetSubtype="3"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1+#ppt_w/2"/>
                                          </p:val>
                                        </p:tav>
                                        <p:tav tm="100000">
                                          <p:val>
                                            <p:strVal val="#ppt_x"/>
                                          </p:val>
                                        </p:tav>
                                      </p:tavLst>
                                    </p:anim>
                                    <p:anim calcmode="lin" valueType="num">
                                      <p:cBhvr additive="base">
                                        <p:cTn id="13" dur="500" fill="hold"/>
                                        <p:tgtEl>
                                          <p:spTgt spid="2"/>
                                        </p:tgtEl>
                                        <p:attrNameLst>
                                          <p:attrName>ppt_y</p:attrName>
                                        </p:attrNameLst>
                                      </p:cBhvr>
                                      <p:tavLst>
                                        <p:tav tm="0">
                                          <p:val>
                                            <p:strVal val="0-#ppt_h/2"/>
                                          </p:val>
                                        </p:tav>
                                        <p:tav tm="100000">
                                          <p:val>
                                            <p:strVal val="#ppt_y"/>
                                          </p:val>
                                        </p:tav>
                                      </p:tavLst>
                                    </p:anim>
                                  </p:childTnLst>
                                </p:cTn>
                              </p:par>
                            </p:childTnLst>
                          </p:cTn>
                        </p:par>
                        <p:par>
                          <p:cTn id="14" fill="hold">
                            <p:stCondLst>
                              <p:cond delay="2000"/>
                            </p:stCondLst>
                            <p:childTnLst>
                              <p:par>
                                <p:cTn id="15" presetID="2" presetClass="entr" presetSubtype="4"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par>
                          <p:cTn id="19" fill="hold">
                            <p:stCondLst>
                              <p:cond delay="2500"/>
                            </p:stCondLst>
                            <p:childTnLst>
                              <p:par>
                                <p:cTn id="20" presetID="2" presetClass="entr" presetSubtype="2"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1+#ppt_w/2"/>
                                          </p:val>
                                        </p:tav>
                                        <p:tav tm="100000">
                                          <p:val>
                                            <p:strVal val="#ppt_x"/>
                                          </p:val>
                                        </p:tav>
                                      </p:tavLst>
                                    </p:anim>
                                    <p:anim calcmode="lin" valueType="num">
                                      <p:cBhvr additive="base">
                                        <p:cTn id="2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78"/>
            <a:ext cx="9145270" cy="51442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grpSp>
        <p:nvGrpSpPr>
          <p:cNvPr id="22" name="组合 21"/>
          <p:cNvGrpSpPr/>
          <p:nvPr/>
        </p:nvGrpSpPr>
        <p:grpSpPr>
          <a:xfrm>
            <a:off x="236254" y="256155"/>
            <a:ext cx="4782214" cy="4623571"/>
            <a:chOff x="330200" y="347048"/>
            <a:chExt cx="6375400" cy="6163905"/>
          </a:xfrm>
        </p:grpSpPr>
        <p:sp>
          <p:nvSpPr>
            <p:cNvPr id="3" name="矩形 2"/>
            <p:cNvSpPr/>
            <p:nvPr/>
          </p:nvSpPr>
          <p:spPr>
            <a:xfrm>
              <a:off x="330200" y="347048"/>
              <a:ext cx="6375400" cy="61639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pic>
          <p:nvPicPr>
            <p:cNvPr id="6" name="图片 5"/>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l="20883" r="24494" b="11709"/>
            <a:stretch>
              <a:fillRect/>
            </a:stretch>
          </p:blipFill>
          <p:spPr>
            <a:xfrm>
              <a:off x="664028" y="360363"/>
              <a:ext cx="5707744" cy="6150589"/>
            </a:xfrm>
            <a:prstGeom prst="rect">
              <a:avLst/>
            </a:prstGeom>
          </p:spPr>
        </p:pic>
      </p:grpSp>
      <p:sp>
        <p:nvSpPr>
          <p:cNvPr id="4" name="矩形 3"/>
          <p:cNvSpPr/>
          <p:nvPr/>
        </p:nvSpPr>
        <p:spPr>
          <a:xfrm>
            <a:off x="4071823" y="446655"/>
            <a:ext cx="4825763" cy="425146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7" name="文本框 6"/>
          <p:cNvSpPr txBox="1"/>
          <p:nvPr/>
        </p:nvSpPr>
        <p:spPr>
          <a:xfrm>
            <a:off x="750777" y="503819"/>
            <a:ext cx="1890395" cy="506730"/>
          </a:xfrm>
          <a:prstGeom prst="rect">
            <a:avLst/>
          </a:prstGeom>
          <a:noFill/>
        </p:spPr>
        <p:txBody>
          <a:bodyPr wrap="none" rtlCol="0">
            <a:spAutoFit/>
          </a:bodyPr>
          <a:lstStyle/>
          <a:p>
            <a:pPr algn="ctr"/>
            <a:r>
              <a:rPr lang="en-US" altLang="zh-CN" sz="2700" b="1" i="1" dirty="0">
                <a:solidFill>
                  <a:schemeClr val="tx1">
                    <a:lumMod val="75000"/>
                    <a:lumOff val="25000"/>
                  </a:schemeClr>
                </a:solidFill>
                <a:latin typeface="Century Gothic" panose="020B0502020202020204" pitchFamily="34" charset="0"/>
              </a:rPr>
              <a:t>CONTENTS</a:t>
            </a:r>
            <a:endParaRPr lang="zh-CN" altLang="en-US" sz="2700" b="1" i="1" dirty="0">
              <a:solidFill>
                <a:schemeClr val="tx1">
                  <a:lumMod val="75000"/>
                  <a:lumOff val="25000"/>
                </a:schemeClr>
              </a:solidFill>
              <a:latin typeface="Century Gothic" panose="020B0502020202020204" pitchFamily="34" charset="0"/>
            </a:endParaRPr>
          </a:p>
        </p:txBody>
      </p:sp>
      <p:cxnSp>
        <p:nvCxnSpPr>
          <p:cNvPr id="9" name="直接连接符 8"/>
          <p:cNvCxnSpPr/>
          <p:nvPr/>
        </p:nvCxnSpPr>
        <p:spPr>
          <a:xfrm>
            <a:off x="884876" y="1032183"/>
            <a:ext cx="704659"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10" name="组合 9"/>
          <p:cNvGrpSpPr/>
          <p:nvPr/>
        </p:nvGrpSpPr>
        <p:grpSpPr>
          <a:xfrm>
            <a:off x="4859882" y="1162816"/>
            <a:ext cx="3632923" cy="539302"/>
            <a:chOff x="3797607" y="424476"/>
            <a:chExt cx="3807891" cy="718969"/>
          </a:xfrm>
        </p:grpSpPr>
        <p:sp>
          <p:nvSpPr>
            <p:cNvPr id="11" name="文本框 10"/>
            <p:cNvSpPr txBox="1"/>
            <p:nvPr/>
          </p:nvSpPr>
          <p:spPr>
            <a:xfrm>
              <a:off x="3797608" y="424476"/>
              <a:ext cx="2260985" cy="551950"/>
            </a:xfrm>
            <a:prstGeom prst="rect">
              <a:avLst/>
            </a:prstGeom>
            <a:noFill/>
          </p:spPr>
          <p:txBody>
            <a:bodyPr wrap="none" rtlCol="0">
              <a:spAutoFit/>
              <a:scene3d>
                <a:camera prst="orthographicFront"/>
                <a:lightRig rig="threePt" dir="t"/>
              </a:scene3d>
              <a:sp3d contourW="12700"/>
            </a:bodyPr>
            <a:lstStyle/>
            <a:p>
              <a:r>
                <a:rPr lang="en-US" altLang="zh-CN" sz="2100" b="1" i="1" dirty="0">
                  <a:solidFill>
                    <a:schemeClr val="bg1"/>
                  </a:solidFill>
                  <a:latin typeface="Century Gothic" panose="020B0502020202020204" pitchFamily="34" charset="0"/>
                  <a:ea typeface="+mj-ea"/>
                  <a:cs typeface="经典综艺体简" panose="02010609000101010101" pitchFamily="49" charset="-122"/>
                </a:rPr>
                <a:t>1 . </a:t>
              </a:r>
              <a:r>
                <a:rPr lang="zh-CN" altLang="en-US" sz="2100" b="1" i="1" dirty="0">
                  <a:solidFill>
                    <a:schemeClr val="bg1"/>
                  </a:solidFill>
                  <a:latin typeface="Century Gothic" panose="020B0502020202020204" pitchFamily="34" charset="0"/>
                  <a:ea typeface="+mj-ea"/>
                  <a:cs typeface="经典综艺体简" panose="02010609000101010101" pitchFamily="49" charset="-122"/>
                </a:rPr>
                <a:t>点击输入标题</a:t>
              </a:r>
            </a:p>
          </p:txBody>
        </p:sp>
        <p:sp>
          <p:nvSpPr>
            <p:cNvPr id="12" name="文本框 11"/>
            <p:cNvSpPr txBox="1"/>
            <p:nvPr/>
          </p:nvSpPr>
          <p:spPr>
            <a:xfrm>
              <a:off x="3797607" y="827682"/>
              <a:ext cx="3807891" cy="315763"/>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825" dirty="0">
                  <a:solidFill>
                    <a:schemeClr val="bg1"/>
                  </a:solidFill>
                  <a:latin typeface="Century Gothic" panose="020B0502020202020204" pitchFamily="34" charset="0"/>
                  <a:ea typeface="+mj-ea"/>
                </a:rPr>
                <a:t>The user can demonstrate on a projector or computer</a:t>
              </a:r>
            </a:p>
          </p:txBody>
        </p:sp>
      </p:grpSp>
      <p:grpSp>
        <p:nvGrpSpPr>
          <p:cNvPr id="13" name="组合 12"/>
          <p:cNvGrpSpPr/>
          <p:nvPr/>
        </p:nvGrpSpPr>
        <p:grpSpPr>
          <a:xfrm>
            <a:off x="4859882" y="1933762"/>
            <a:ext cx="3632923" cy="539302"/>
            <a:chOff x="3797607" y="424476"/>
            <a:chExt cx="3807891" cy="718969"/>
          </a:xfrm>
        </p:grpSpPr>
        <p:sp>
          <p:nvSpPr>
            <p:cNvPr id="14" name="文本框 13"/>
            <p:cNvSpPr txBox="1"/>
            <p:nvPr/>
          </p:nvSpPr>
          <p:spPr>
            <a:xfrm>
              <a:off x="3797608" y="424476"/>
              <a:ext cx="2260985" cy="551950"/>
            </a:xfrm>
            <a:prstGeom prst="rect">
              <a:avLst/>
            </a:prstGeom>
            <a:noFill/>
          </p:spPr>
          <p:txBody>
            <a:bodyPr wrap="none" rtlCol="0">
              <a:spAutoFit/>
              <a:scene3d>
                <a:camera prst="orthographicFront"/>
                <a:lightRig rig="threePt" dir="t"/>
              </a:scene3d>
              <a:sp3d contourW="12700"/>
            </a:bodyPr>
            <a:lstStyle/>
            <a:p>
              <a:pPr algn="l"/>
              <a:r>
                <a:rPr lang="en-US" altLang="zh-CN" sz="2100" b="1" i="1" dirty="0">
                  <a:solidFill>
                    <a:schemeClr val="bg1"/>
                  </a:solidFill>
                  <a:latin typeface="Century Gothic" panose="020B0502020202020204" pitchFamily="34" charset="0"/>
                  <a:ea typeface="+mj-ea"/>
                  <a:cs typeface="经典综艺体简" panose="02010609000101010101" pitchFamily="49" charset="-122"/>
                </a:rPr>
                <a:t>2 . </a:t>
              </a:r>
              <a:r>
                <a:rPr lang="zh-CN" altLang="en-US" sz="2100" b="1" i="1" dirty="0">
                  <a:solidFill>
                    <a:schemeClr val="bg1"/>
                  </a:solidFill>
                  <a:latin typeface="Century Gothic" panose="020B0502020202020204" pitchFamily="34" charset="0"/>
                  <a:ea typeface="+mj-ea"/>
                  <a:cs typeface="经典综艺体简" panose="02010609000101010101" pitchFamily="49" charset="-122"/>
                  <a:sym typeface="+mn-ea"/>
                </a:rPr>
                <a:t>点击输入标题</a:t>
              </a:r>
              <a:endParaRPr lang="zh-CN" altLang="en-US" sz="2100" b="1" i="1" dirty="0">
                <a:solidFill>
                  <a:schemeClr val="bg1"/>
                </a:solidFill>
                <a:latin typeface="Century Gothic" panose="020B0502020202020204" pitchFamily="34" charset="0"/>
                <a:ea typeface="+mj-ea"/>
                <a:cs typeface="经典综艺体简" panose="02010609000101010101" pitchFamily="49" charset="-122"/>
              </a:endParaRPr>
            </a:p>
          </p:txBody>
        </p:sp>
        <p:sp>
          <p:nvSpPr>
            <p:cNvPr id="15" name="文本框 14"/>
            <p:cNvSpPr txBox="1"/>
            <p:nvPr/>
          </p:nvSpPr>
          <p:spPr>
            <a:xfrm>
              <a:off x="3797607" y="827682"/>
              <a:ext cx="3807891" cy="315763"/>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825" dirty="0">
                  <a:solidFill>
                    <a:schemeClr val="bg1"/>
                  </a:solidFill>
                  <a:latin typeface="Century Gothic" panose="020B0502020202020204" pitchFamily="34" charset="0"/>
                  <a:ea typeface="+mj-ea"/>
                </a:rPr>
                <a:t>The user can demonstrate on a projector or computer</a:t>
              </a:r>
            </a:p>
          </p:txBody>
        </p:sp>
      </p:grpSp>
      <p:grpSp>
        <p:nvGrpSpPr>
          <p:cNvPr id="16" name="组合 15"/>
          <p:cNvGrpSpPr/>
          <p:nvPr/>
        </p:nvGrpSpPr>
        <p:grpSpPr>
          <a:xfrm>
            <a:off x="4859882" y="2717406"/>
            <a:ext cx="3632923" cy="539302"/>
            <a:chOff x="3797607" y="424476"/>
            <a:chExt cx="3807891" cy="718969"/>
          </a:xfrm>
        </p:grpSpPr>
        <p:sp>
          <p:nvSpPr>
            <p:cNvPr id="17" name="文本框 16"/>
            <p:cNvSpPr txBox="1"/>
            <p:nvPr/>
          </p:nvSpPr>
          <p:spPr>
            <a:xfrm>
              <a:off x="3797608" y="424476"/>
              <a:ext cx="2260985" cy="551950"/>
            </a:xfrm>
            <a:prstGeom prst="rect">
              <a:avLst/>
            </a:prstGeom>
            <a:noFill/>
          </p:spPr>
          <p:txBody>
            <a:bodyPr wrap="none" rtlCol="0">
              <a:spAutoFit/>
              <a:scene3d>
                <a:camera prst="orthographicFront"/>
                <a:lightRig rig="threePt" dir="t"/>
              </a:scene3d>
              <a:sp3d contourW="12700"/>
            </a:bodyPr>
            <a:lstStyle/>
            <a:p>
              <a:pPr algn="l"/>
              <a:r>
                <a:rPr lang="en-US" altLang="zh-CN" sz="2100" b="1" i="1" dirty="0">
                  <a:solidFill>
                    <a:schemeClr val="bg1"/>
                  </a:solidFill>
                  <a:latin typeface="Century Gothic" panose="020B0502020202020204" pitchFamily="34" charset="0"/>
                  <a:ea typeface="+mj-ea"/>
                  <a:cs typeface="经典综艺体简" panose="02010609000101010101" pitchFamily="49" charset="-122"/>
                </a:rPr>
                <a:t>3 . </a:t>
              </a:r>
              <a:r>
                <a:rPr lang="zh-CN" altLang="en-US" sz="2100" b="1" i="1" dirty="0">
                  <a:solidFill>
                    <a:schemeClr val="bg1"/>
                  </a:solidFill>
                  <a:latin typeface="Century Gothic" panose="020B0502020202020204" pitchFamily="34" charset="0"/>
                  <a:ea typeface="+mj-ea"/>
                  <a:cs typeface="经典综艺体简" panose="02010609000101010101" pitchFamily="49" charset="-122"/>
                  <a:sym typeface="+mn-ea"/>
                </a:rPr>
                <a:t>点击输入标题</a:t>
              </a:r>
              <a:endParaRPr lang="zh-CN" altLang="en-US" sz="2100" b="1" i="1" dirty="0">
                <a:solidFill>
                  <a:schemeClr val="bg1"/>
                </a:solidFill>
                <a:latin typeface="Century Gothic" panose="020B0502020202020204" pitchFamily="34" charset="0"/>
                <a:ea typeface="+mj-ea"/>
                <a:cs typeface="经典综艺体简" panose="02010609000101010101" pitchFamily="49" charset="-122"/>
              </a:endParaRPr>
            </a:p>
          </p:txBody>
        </p:sp>
        <p:sp>
          <p:nvSpPr>
            <p:cNvPr id="18" name="文本框 17"/>
            <p:cNvSpPr txBox="1"/>
            <p:nvPr/>
          </p:nvSpPr>
          <p:spPr>
            <a:xfrm>
              <a:off x="3797607" y="827682"/>
              <a:ext cx="3807891" cy="315763"/>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825" dirty="0">
                  <a:solidFill>
                    <a:schemeClr val="bg1"/>
                  </a:solidFill>
                  <a:latin typeface="Century Gothic" panose="020B0502020202020204" pitchFamily="34" charset="0"/>
                  <a:ea typeface="+mj-ea"/>
                </a:rPr>
                <a:t>The user can demonstrate on a projector or computer</a:t>
              </a:r>
            </a:p>
          </p:txBody>
        </p:sp>
      </p:grpSp>
      <p:grpSp>
        <p:nvGrpSpPr>
          <p:cNvPr id="19" name="组合 18"/>
          <p:cNvGrpSpPr/>
          <p:nvPr/>
        </p:nvGrpSpPr>
        <p:grpSpPr>
          <a:xfrm>
            <a:off x="4859882" y="3501050"/>
            <a:ext cx="3632923" cy="539302"/>
            <a:chOff x="3797607" y="424476"/>
            <a:chExt cx="3807891" cy="718969"/>
          </a:xfrm>
        </p:grpSpPr>
        <p:sp>
          <p:nvSpPr>
            <p:cNvPr id="20" name="文本框 19"/>
            <p:cNvSpPr txBox="1"/>
            <p:nvPr/>
          </p:nvSpPr>
          <p:spPr>
            <a:xfrm>
              <a:off x="3797608" y="424476"/>
              <a:ext cx="2182446" cy="551950"/>
            </a:xfrm>
            <a:prstGeom prst="rect">
              <a:avLst/>
            </a:prstGeom>
            <a:noFill/>
          </p:spPr>
          <p:txBody>
            <a:bodyPr wrap="none" rtlCol="0">
              <a:spAutoFit/>
              <a:scene3d>
                <a:camera prst="orthographicFront"/>
                <a:lightRig rig="threePt" dir="t"/>
              </a:scene3d>
              <a:sp3d contourW="12700"/>
            </a:bodyPr>
            <a:lstStyle/>
            <a:p>
              <a:pPr algn="l"/>
              <a:r>
                <a:rPr lang="en-US" altLang="zh-CN" sz="2100" b="1" i="1" dirty="0">
                  <a:solidFill>
                    <a:schemeClr val="bg1"/>
                  </a:solidFill>
                  <a:latin typeface="Century Gothic" panose="020B0502020202020204" pitchFamily="34" charset="0"/>
                  <a:ea typeface="+mj-ea"/>
                  <a:cs typeface="经典综艺体简" panose="02010609000101010101" pitchFamily="49" charset="-122"/>
                </a:rPr>
                <a:t>4 .</a:t>
              </a:r>
              <a:r>
                <a:rPr lang="zh-CN" altLang="en-US" sz="2100" b="1" i="1" dirty="0">
                  <a:solidFill>
                    <a:schemeClr val="bg1"/>
                  </a:solidFill>
                  <a:latin typeface="Century Gothic" panose="020B0502020202020204" pitchFamily="34" charset="0"/>
                  <a:ea typeface="+mj-ea"/>
                  <a:cs typeface="经典综艺体简" panose="02010609000101010101" pitchFamily="49" charset="-122"/>
                  <a:sym typeface="+mn-ea"/>
                </a:rPr>
                <a:t>点击输入标题</a:t>
              </a:r>
              <a:endParaRPr lang="zh-CN" altLang="en-US" sz="2100" b="1" i="1" dirty="0">
                <a:solidFill>
                  <a:schemeClr val="bg1"/>
                </a:solidFill>
                <a:latin typeface="Century Gothic" panose="020B0502020202020204" pitchFamily="34" charset="0"/>
                <a:ea typeface="+mj-ea"/>
                <a:cs typeface="经典综艺体简" panose="02010609000101010101" pitchFamily="49" charset="-122"/>
              </a:endParaRPr>
            </a:p>
          </p:txBody>
        </p:sp>
        <p:sp>
          <p:nvSpPr>
            <p:cNvPr id="21" name="文本框 20"/>
            <p:cNvSpPr txBox="1"/>
            <p:nvPr/>
          </p:nvSpPr>
          <p:spPr>
            <a:xfrm>
              <a:off x="3797607" y="827682"/>
              <a:ext cx="3807891" cy="315763"/>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825" dirty="0">
                  <a:solidFill>
                    <a:schemeClr val="bg1"/>
                  </a:solidFill>
                  <a:latin typeface="Century Gothic" panose="020B0502020202020204" pitchFamily="34" charset="0"/>
                  <a:ea typeface="+mj-ea"/>
                </a:rPr>
                <a:t>The user can demonstrate on a projector or computer</a:t>
              </a:r>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0-#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22" presetClass="entr" presetSubtype="8"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500"/>
                                        <p:tgtEl>
                                          <p:spTgt spid="9"/>
                                        </p:tgtEl>
                                      </p:cBhvr>
                                    </p:animEffect>
                                  </p:childTnLst>
                                </p:cTn>
                              </p:par>
                            </p:childTnLst>
                          </p:cTn>
                        </p:par>
                        <p:par>
                          <p:cTn id="19" fill="hold">
                            <p:stCondLst>
                              <p:cond delay="2000"/>
                            </p:stCondLst>
                            <p:childTnLst>
                              <p:par>
                                <p:cTn id="20" presetID="2" presetClass="entr" presetSubtype="2"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1+#ppt_w/2"/>
                                          </p:val>
                                        </p:tav>
                                        <p:tav tm="100000">
                                          <p:val>
                                            <p:strVal val="#ppt_x"/>
                                          </p:val>
                                        </p:tav>
                                      </p:tavLst>
                                    </p:anim>
                                    <p:anim calcmode="lin" valueType="num">
                                      <p:cBhvr additive="base">
                                        <p:cTn id="23" dur="500" fill="hold"/>
                                        <p:tgtEl>
                                          <p:spTgt spid="4"/>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p:tgtEl>
                                          <p:spTgt spid="10"/>
                                        </p:tgtEl>
                                        <p:attrNameLst>
                                          <p:attrName>ppt_x</p:attrName>
                                        </p:attrNameLst>
                                      </p:cBhvr>
                                      <p:tavLst>
                                        <p:tav tm="0">
                                          <p:val>
                                            <p:strVal val="#ppt_x-#ppt_w*1.125000"/>
                                          </p:val>
                                        </p:tav>
                                        <p:tav tm="100000">
                                          <p:val>
                                            <p:strVal val="#ppt_x"/>
                                          </p:val>
                                        </p:tav>
                                      </p:tavLst>
                                    </p:anim>
                                    <p:animEffect transition="in" filter="wipe(right)">
                                      <p:cBhvr>
                                        <p:cTn id="28" dur="500"/>
                                        <p:tgtEl>
                                          <p:spTgt spid="10"/>
                                        </p:tgtEl>
                                      </p:cBhvr>
                                    </p:animEffect>
                                  </p:childTnLst>
                                </p:cTn>
                              </p:par>
                            </p:childTnLst>
                          </p:cTn>
                        </p:par>
                        <p:par>
                          <p:cTn id="29" fill="hold">
                            <p:stCondLst>
                              <p:cond delay="3000"/>
                            </p:stCondLst>
                            <p:childTnLst>
                              <p:par>
                                <p:cTn id="30" presetID="1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p:tgtEl>
                                          <p:spTgt spid="13"/>
                                        </p:tgtEl>
                                        <p:attrNameLst>
                                          <p:attrName>ppt_x</p:attrName>
                                        </p:attrNameLst>
                                      </p:cBhvr>
                                      <p:tavLst>
                                        <p:tav tm="0">
                                          <p:val>
                                            <p:strVal val="#ppt_x-#ppt_w*1.125000"/>
                                          </p:val>
                                        </p:tav>
                                        <p:tav tm="100000">
                                          <p:val>
                                            <p:strVal val="#ppt_x"/>
                                          </p:val>
                                        </p:tav>
                                      </p:tavLst>
                                    </p:anim>
                                    <p:animEffect transition="in" filter="wipe(right)">
                                      <p:cBhvr>
                                        <p:cTn id="33" dur="500"/>
                                        <p:tgtEl>
                                          <p:spTgt spid="13"/>
                                        </p:tgtEl>
                                      </p:cBhvr>
                                    </p:animEffect>
                                  </p:childTnLst>
                                </p:cTn>
                              </p:par>
                            </p:childTnLst>
                          </p:cTn>
                        </p:par>
                        <p:par>
                          <p:cTn id="34" fill="hold">
                            <p:stCondLst>
                              <p:cond delay="3500"/>
                            </p:stCondLst>
                            <p:childTnLst>
                              <p:par>
                                <p:cTn id="35" presetID="12" presetClass="entr" presetSubtype="8" fill="hold"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p:tgtEl>
                                          <p:spTgt spid="16"/>
                                        </p:tgtEl>
                                        <p:attrNameLst>
                                          <p:attrName>ppt_x</p:attrName>
                                        </p:attrNameLst>
                                      </p:cBhvr>
                                      <p:tavLst>
                                        <p:tav tm="0">
                                          <p:val>
                                            <p:strVal val="#ppt_x-#ppt_w*1.125000"/>
                                          </p:val>
                                        </p:tav>
                                        <p:tav tm="100000">
                                          <p:val>
                                            <p:strVal val="#ppt_x"/>
                                          </p:val>
                                        </p:tav>
                                      </p:tavLst>
                                    </p:anim>
                                    <p:animEffect transition="in" filter="wipe(right)">
                                      <p:cBhvr>
                                        <p:cTn id="38" dur="500"/>
                                        <p:tgtEl>
                                          <p:spTgt spid="16"/>
                                        </p:tgtEl>
                                      </p:cBhvr>
                                    </p:animEffect>
                                  </p:childTnLst>
                                </p:cTn>
                              </p:par>
                            </p:childTnLst>
                          </p:cTn>
                        </p:par>
                        <p:par>
                          <p:cTn id="39" fill="hold">
                            <p:stCondLst>
                              <p:cond delay="4000"/>
                            </p:stCondLst>
                            <p:childTnLst>
                              <p:par>
                                <p:cTn id="40" presetID="12" presetClass="entr" presetSubtype="8" fill="hold"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additive="base">
                                        <p:cTn id="42" dur="500"/>
                                        <p:tgtEl>
                                          <p:spTgt spid="19"/>
                                        </p:tgtEl>
                                        <p:attrNameLst>
                                          <p:attrName>ppt_x</p:attrName>
                                        </p:attrNameLst>
                                      </p:cBhvr>
                                      <p:tavLst>
                                        <p:tav tm="0">
                                          <p:val>
                                            <p:strVal val="#ppt_x-#ppt_w*1.125000"/>
                                          </p:val>
                                        </p:tav>
                                        <p:tav tm="100000">
                                          <p:val>
                                            <p:strVal val="#ppt_x"/>
                                          </p:val>
                                        </p:tav>
                                      </p:tavLst>
                                    </p:anim>
                                    <p:animEffect transition="in" filter="wipe(right)">
                                      <p:cBhvr>
                                        <p:cTn id="4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直角三角形 19"/>
          <p:cNvSpPr/>
          <p:nvPr/>
        </p:nvSpPr>
        <p:spPr>
          <a:xfrm rot="20040000">
            <a:off x="4032250" y="-9525"/>
            <a:ext cx="524510" cy="4680585"/>
          </a:xfrm>
          <a:prstGeom prst="r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descr="1c950a7b02087bf45327a2f9f8d3572c10dfcfd3"/>
          <p:cNvPicPr>
            <a:picLocks noChangeAspect="1"/>
          </p:cNvPicPr>
          <p:nvPr/>
        </p:nvPicPr>
        <p:blipFill>
          <a:blip r:embed="rId3"/>
          <a:srcRect b="5594"/>
          <a:stretch>
            <a:fillRect/>
          </a:stretch>
        </p:blipFill>
        <p:spPr>
          <a:xfrm flipH="1">
            <a:off x="2760345" y="-24130"/>
            <a:ext cx="9434195" cy="5193030"/>
          </a:xfrm>
          <a:prstGeom prst="parallelogram">
            <a:avLst>
              <a:gd name="adj" fmla="val 29713"/>
            </a:avLst>
          </a:prstGeom>
        </p:spPr>
      </p:pic>
      <p:sp>
        <p:nvSpPr>
          <p:cNvPr id="8" name="等腰三角形 7"/>
          <p:cNvSpPr/>
          <p:nvPr/>
        </p:nvSpPr>
        <p:spPr>
          <a:xfrm rot="3540000">
            <a:off x="2656205" y="2741930"/>
            <a:ext cx="3658870" cy="1827530"/>
          </a:xfrm>
          <a:prstGeom prst="triangle">
            <a:avLst>
              <a:gd name="adj" fmla="val 7592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p:cNvSpPr/>
          <p:nvPr/>
        </p:nvSpPr>
        <p:spPr>
          <a:xfrm rot="14040000">
            <a:off x="424180" y="1293495"/>
            <a:ext cx="4954270" cy="3329940"/>
          </a:xfrm>
          <a:prstGeom prst="triangle">
            <a:avLst>
              <a:gd name="adj" fmla="val 6648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直角三角形 20"/>
          <p:cNvSpPr/>
          <p:nvPr/>
        </p:nvSpPr>
        <p:spPr>
          <a:xfrm rot="19980000">
            <a:off x="3977640" y="-206375"/>
            <a:ext cx="524510" cy="4680585"/>
          </a:xfrm>
          <a:prstGeom prst="r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直角三角形 10"/>
          <p:cNvSpPr/>
          <p:nvPr/>
        </p:nvSpPr>
        <p:spPr>
          <a:xfrm rot="19800000">
            <a:off x="4112895" y="-206375"/>
            <a:ext cx="524510" cy="4680585"/>
          </a:xfrm>
          <a:prstGeom prst="rtTriangle">
            <a:avLst/>
          </a:prstGeom>
          <a:solidFill>
            <a:srgbClr val="2B5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直角三角形 21"/>
          <p:cNvSpPr/>
          <p:nvPr/>
        </p:nvSpPr>
        <p:spPr>
          <a:xfrm rot="12360000">
            <a:off x="4516120" y="4006850"/>
            <a:ext cx="581660" cy="1818005"/>
          </a:xfrm>
          <a:prstGeom prst="r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直角三角形 11"/>
          <p:cNvSpPr/>
          <p:nvPr/>
        </p:nvSpPr>
        <p:spPr>
          <a:xfrm rot="12840000">
            <a:off x="4732655" y="3709035"/>
            <a:ext cx="581660" cy="1818005"/>
          </a:xfrm>
          <a:prstGeom prst="rtTriangle">
            <a:avLst/>
          </a:prstGeom>
          <a:solidFill>
            <a:srgbClr val="2B5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495935" y="2178685"/>
            <a:ext cx="3155315" cy="614045"/>
          </a:xfrm>
          <a:prstGeom prst="rect">
            <a:avLst/>
          </a:prstGeom>
        </p:spPr>
        <p:txBody>
          <a:bodyPr wrap="square">
            <a:spAutoFit/>
          </a:bodyPr>
          <a:lstStyle/>
          <a:p>
            <a:r>
              <a:rPr lang="zh-CN" altLang="en-US" sz="3400" b="1"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输入标题内容</a:t>
            </a:r>
          </a:p>
        </p:txBody>
      </p:sp>
      <p:sp>
        <p:nvSpPr>
          <p:cNvPr id="27" name="文本框 26"/>
          <p:cNvSpPr txBox="1"/>
          <p:nvPr/>
        </p:nvSpPr>
        <p:spPr>
          <a:xfrm>
            <a:off x="495827" y="2743690"/>
            <a:ext cx="3851844" cy="683072"/>
          </a:xfrm>
          <a:prstGeom prst="rect">
            <a:avLst/>
          </a:prstGeom>
          <a:noFill/>
        </p:spPr>
        <p:txBody>
          <a:bodyPr wrap="square" rtlCol="0">
            <a:spAutoFit/>
          </a:bodyPr>
          <a:lstStyle/>
          <a:p>
            <a:pPr>
              <a:lnSpc>
                <a:spcPct val="150000"/>
              </a:lnSpc>
            </a:pPr>
            <a:r>
              <a:rPr lang="en-US" altLang="zh-CN" sz="855" dirty="0">
                <a:solidFill>
                  <a:schemeClr val="tx1">
                    <a:lumMod val="65000"/>
                    <a:lumOff val="35000"/>
                  </a:schemeClr>
                </a:solidFill>
                <a:latin typeface="Arial" panose="020B0604020202020204" pitchFamily="34" charset="0"/>
                <a:cs typeface="Arial" panose="020B0604020202020204" pitchFamily="34" charset="0"/>
                <a:sym typeface="+mn-lt"/>
              </a:rPr>
              <a:t>CLICK ADD RELATED TITLE TEXT, AND CLICK ADD RELATED TITLE TEXT, CLICK ADD RELATED TITLE TEXT, CLICK ON ADD RELATED TITLE WORDS.</a:t>
            </a:r>
            <a:endParaRPr lang="zh-CN" altLang="en-US" sz="855" dirty="0">
              <a:solidFill>
                <a:schemeClr val="tx1">
                  <a:lumMod val="65000"/>
                  <a:lumOff val="35000"/>
                </a:schemeClr>
              </a:solidFill>
              <a:latin typeface="Arial" panose="020B0604020202020204" pitchFamily="34" charset="0"/>
              <a:cs typeface="Arial" panose="020B0604020202020204" pitchFamily="34" charset="0"/>
              <a:sym typeface="+mn-lt"/>
            </a:endParaRPr>
          </a:p>
        </p:txBody>
      </p:sp>
    </p:spTree>
  </p:cSld>
  <p:clrMapOvr>
    <a:masterClrMapping/>
  </p:clrMapOvr>
  <p:transition advClick="0"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strVal val="4*#ppt_w"/>
                                          </p:val>
                                        </p:tav>
                                        <p:tav tm="100000">
                                          <p:val>
                                            <p:strVal val="#ppt_w"/>
                                          </p:val>
                                        </p:tav>
                                      </p:tavLst>
                                    </p:anim>
                                    <p:anim calcmode="lin" valueType="num">
                                      <p:cBhvr>
                                        <p:cTn id="8" dur="500" fill="hold"/>
                                        <p:tgtEl>
                                          <p:spTgt spid="26"/>
                                        </p:tgtEl>
                                        <p:attrNameLst>
                                          <p:attrName>ppt_h</p:attrName>
                                        </p:attrNameLst>
                                      </p:cBhvr>
                                      <p:tavLst>
                                        <p:tav tm="0">
                                          <p:val>
                                            <p:strVal val="4*#ppt_h"/>
                                          </p:val>
                                        </p:tav>
                                        <p:tav tm="100000">
                                          <p:val>
                                            <p:strVal val="#ppt_h"/>
                                          </p:val>
                                        </p:tav>
                                      </p:tavLst>
                                    </p:anim>
                                  </p:childTnLst>
                                </p:cTn>
                              </p:par>
                              <p:par>
                                <p:cTn id="9" presetID="2" presetClass="entr" presetSubtype="4"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fill="hold"/>
                                        <p:tgtEl>
                                          <p:spTgt spid="27"/>
                                        </p:tgtEl>
                                        <p:attrNameLst>
                                          <p:attrName>ppt_x</p:attrName>
                                        </p:attrNameLst>
                                      </p:cBhvr>
                                      <p:tavLst>
                                        <p:tav tm="0">
                                          <p:val>
                                            <p:strVal val="#ppt_x"/>
                                          </p:val>
                                        </p:tav>
                                        <p:tav tm="100000">
                                          <p:val>
                                            <p:strVal val="#ppt_x"/>
                                          </p:val>
                                        </p:tav>
                                      </p:tavLst>
                                    </p:anim>
                                    <p:anim calcmode="lin" valueType="num">
                                      <p:cBhvr additive="base">
                                        <p:cTn id="1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linds(horizontal)">
                                      <p:cBhvr>
                                        <p:cTn id="22" dur="500"/>
                                        <p:tgtEl>
                                          <p:spTgt spid="20"/>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linds(horizontal)">
                                      <p:cBhvr>
                                        <p:cTn id="25" dur="500"/>
                                        <p:tgtEl>
                                          <p:spTgt spid="8"/>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blinds(horizontal)">
                                      <p:cBhvr>
                                        <p:cTn id="28" dur="500"/>
                                        <p:tgtEl>
                                          <p:spTgt spid="21"/>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linds(horizontal)">
                                      <p:cBhvr>
                                        <p:cTn id="31" dur="500"/>
                                        <p:tgtEl>
                                          <p:spTgt spid="11"/>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blinds(horizontal)">
                                      <p:cBhvr>
                                        <p:cTn id="34" dur="500"/>
                                        <p:tgtEl>
                                          <p:spTgt spid="22"/>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linds(horizontal)">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8" grpId="0" bldLvl="0" animBg="1"/>
      <p:bldP spid="21" grpId="0" bldLvl="0" animBg="1"/>
      <p:bldP spid="11" grpId="0" bldLvl="0" animBg="1"/>
      <p:bldP spid="22" grpId="0" bldLvl="0" animBg="1"/>
      <p:bldP spid="12" grpId="0" bldLvl="0" animBg="1"/>
      <p:bldP spid="26" grpId="0"/>
      <p:bldP spid="2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4"/>
          <p:cNvGrpSpPr/>
          <p:nvPr/>
        </p:nvGrpSpPr>
        <p:grpSpPr>
          <a:xfrm>
            <a:off x="1331872" y="1303184"/>
            <a:ext cx="3142953" cy="3088870"/>
            <a:chOff x="2942679" y="2308259"/>
            <a:chExt cx="3006477" cy="2954745"/>
          </a:xfrm>
        </p:grpSpPr>
        <p:grpSp>
          <p:nvGrpSpPr>
            <p:cNvPr id="36" name="Group 18"/>
            <p:cNvGrpSpPr/>
            <p:nvPr/>
          </p:nvGrpSpPr>
          <p:grpSpPr>
            <a:xfrm>
              <a:off x="4442553" y="2517543"/>
              <a:ext cx="1506603" cy="1646219"/>
              <a:chOff x="4562419" y="1485635"/>
              <a:chExt cx="1506603" cy="1646218"/>
            </a:xfrm>
            <a:solidFill>
              <a:schemeClr val="accent3"/>
            </a:solidFill>
          </p:grpSpPr>
          <p:sp>
            <p:nvSpPr>
              <p:cNvPr id="37" name="Freeform: Shape 5"/>
              <p:cNvSpPr/>
              <p:nvPr/>
            </p:nvSpPr>
            <p:spPr bwMode="gray">
              <a:xfrm rot="5400000">
                <a:off x="4572780" y="1475274"/>
                <a:ext cx="1250184" cy="1270905"/>
              </a:xfrm>
              <a:custGeom>
                <a:avLst/>
                <a:gdLst>
                  <a:gd name="T0" fmla="*/ 0 w 1448"/>
                  <a:gd name="T1" fmla="*/ 1452 h 1452"/>
                  <a:gd name="T2" fmla="*/ 6 w 1448"/>
                  <a:gd name="T3" fmla="*/ 1320 h 1452"/>
                  <a:gd name="T4" fmla="*/ 24 w 1448"/>
                  <a:gd name="T5" fmla="*/ 1190 h 1452"/>
                  <a:gd name="T6" fmla="*/ 52 w 1448"/>
                  <a:gd name="T7" fmla="*/ 1066 h 1452"/>
                  <a:gd name="T8" fmla="*/ 90 w 1448"/>
                  <a:gd name="T9" fmla="*/ 946 h 1452"/>
                  <a:gd name="T10" fmla="*/ 140 w 1448"/>
                  <a:gd name="T11" fmla="*/ 830 h 1452"/>
                  <a:gd name="T12" fmla="*/ 198 w 1448"/>
                  <a:gd name="T13" fmla="*/ 718 h 1452"/>
                  <a:gd name="T14" fmla="*/ 264 w 1448"/>
                  <a:gd name="T15" fmla="*/ 614 h 1452"/>
                  <a:gd name="T16" fmla="*/ 340 w 1448"/>
                  <a:gd name="T17" fmla="*/ 516 h 1452"/>
                  <a:gd name="T18" fmla="*/ 424 w 1448"/>
                  <a:gd name="T19" fmla="*/ 424 h 1452"/>
                  <a:gd name="T20" fmla="*/ 516 w 1448"/>
                  <a:gd name="T21" fmla="*/ 342 h 1452"/>
                  <a:gd name="T22" fmla="*/ 612 w 1448"/>
                  <a:gd name="T23" fmla="*/ 266 h 1452"/>
                  <a:gd name="T24" fmla="*/ 718 w 1448"/>
                  <a:gd name="T25" fmla="*/ 198 h 1452"/>
                  <a:gd name="T26" fmla="*/ 828 w 1448"/>
                  <a:gd name="T27" fmla="*/ 140 h 1452"/>
                  <a:gd name="T28" fmla="*/ 942 w 1448"/>
                  <a:gd name="T29" fmla="*/ 90 h 1452"/>
                  <a:gd name="T30" fmla="*/ 1064 w 1448"/>
                  <a:gd name="T31" fmla="*/ 52 h 1452"/>
                  <a:gd name="T32" fmla="*/ 1188 w 1448"/>
                  <a:gd name="T33" fmla="*/ 22 h 1452"/>
                  <a:gd name="T34" fmla="*/ 1316 w 1448"/>
                  <a:gd name="T35" fmla="*/ 6 h 1452"/>
                  <a:gd name="T36" fmla="*/ 1448 w 1448"/>
                  <a:gd name="T37" fmla="*/ 0 h 1452"/>
                  <a:gd name="T38" fmla="*/ 1448 w 1448"/>
                  <a:gd name="T39" fmla="*/ 726 h 1452"/>
                  <a:gd name="T40" fmla="*/ 1358 w 1448"/>
                  <a:gd name="T41" fmla="*/ 732 h 1452"/>
                  <a:gd name="T42" fmla="*/ 1270 w 1448"/>
                  <a:gd name="T43" fmla="*/ 748 h 1452"/>
                  <a:gd name="T44" fmla="*/ 1186 w 1448"/>
                  <a:gd name="T45" fmla="*/ 774 h 1452"/>
                  <a:gd name="T46" fmla="*/ 1108 w 1448"/>
                  <a:gd name="T47" fmla="*/ 810 h 1452"/>
                  <a:gd name="T48" fmla="*/ 1034 w 1448"/>
                  <a:gd name="T49" fmla="*/ 856 h 1452"/>
                  <a:gd name="T50" fmla="*/ 968 w 1448"/>
                  <a:gd name="T51" fmla="*/ 910 h 1452"/>
                  <a:gd name="T52" fmla="*/ 906 w 1448"/>
                  <a:gd name="T53" fmla="*/ 970 h 1452"/>
                  <a:gd name="T54" fmla="*/ 854 w 1448"/>
                  <a:gd name="T55" fmla="*/ 1038 h 1452"/>
                  <a:gd name="T56" fmla="*/ 808 w 1448"/>
                  <a:gd name="T57" fmla="*/ 1110 h 1452"/>
                  <a:gd name="T58" fmla="*/ 772 w 1448"/>
                  <a:gd name="T59" fmla="*/ 1190 h 1452"/>
                  <a:gd name="T60" fmla="*/ 746 w 1448"/>
                  <a:gd name="T61" fmla="*/ 1274 h 1452"/>
                  <a:gd name="T62" fmla="*/ 730 w 1448"/>
                  <a:gd name="T63" fmla="*/ 1360 h 1452"/>
                  <a:gd name="T64" fmla="*/ 724 w 1448"/>
                  <a:gd name="T65" fmla="*/ 1452 h 1452"/>
                  <a:gd name="T66" fmla="*/ 0 w 1448"/>
                  <a:gd name="T67" fmla="*/ 1452 h 1452"/>
                  <a:gd name="T68" fmla="*/ 0 w 1448"/>
                  <a:gd name="T69" fmla="*/ 1452 h 1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48" h="1452">
                    <a:moveTo>
                      <a:pt x="0" y="1452"/>
                    </a:moveTo>
                    <a:lnTo>
                      <a:pt x="6" y="1320"/>
                    </a:lnTo>
                    <a:lnTo>
                      <a:pt x="24" y="1190"/>
                    </a:lnTo>
                    <a:lnTo>
                      <a:pt x="52" y="1066"/>
                    </a:lnTo>
                    <a:lnTo>
                      <a:pt x="90" y="946"/>
                    </a:lnTo>
                    <a:lnTo>
                      <a:pt x="140" y="830"/>
                    </a:lnTo>
                    <a:lnTo>
                      <a:pt x="198" y="718"/>
                    </a:lnTo>
                    <a:lnTo>
                      <a:pt x="264" y="614"/>
                    </a:lnTo>
                    <a:lnTo>
                      <a:pt x="340" y="516"/>
                    </a:lnTo>
                    <a:lnTo>
                      <a:pt x="424" y="424"/>
                    </a:lnTo>
                    <a:lnTo>
                      <a:pt x="516" y="342"/>
                    </a:lnTo>
                    <a:lnTo>
                      <a:pt x="612" y="266"/>
                    </a:lnTo>
                    <a:lnTo>
                      <a:pt x="718" y="198"/>
                    </a:lnTo>
                    <a:lnTo>
                      <a:pt x="828" y="140"/>
                    </a:lnTo>
                    <a:lnTo>
                      <a:pt x="942" y="90"/>
                    </a:lnTo>
                    <a:lnTo>
                      <a:pt x="1064" y="52"/>
                    </a:lnTo>
                    <a:lnTo>
                      <a:pt x="1188" y="22"/>
                    </a:lnTo>
                    <a:lnTo>
                      <a:pt x="1316" y="6"/>
                    </a:lnTo>
                    <a:lnTo>
                      <a:pt x="1448" y="0"/>
                    </a:lnTo>
                    <a:lnTo>
                      <a:pt x="1448" y="726"/>
                    </a:lnTo>
                    <a:lnTo>
                      <a:pt x="1358" y="732"/>
                    </a:lnTo>
                    <a:lnTo>
                      <a:pt x="1270" y="748"/>
                    </a:lnTo>
                    <a:lnTo>
                      <a:pt x="1186" y="774"/>
                    </a:lnTo>
                    <a:lnTo>
                      <a:pt x="1108" y="810"/>
                    </a:lnTo>
                    <a:lnTo>
                      <a:pt x="1034" y="856"/>
                    </a:lnTo>
                    <a:lnTo>
                      <a:pt x="968" y="910"/>
                    </a:lnTo>
                    <a:lnTo>
                      <a:pt x="906" y="970"/>
                    </a:lnTo>
                    <a:lnTo>
                      <a:pt x="854" y="1038"/>
                    </a:lnTo>
                    <a:lnTo>
                      <a:pt x="808" y="1110"/>
                    </a:lnTo>
                    <a:lnTo>
                      <a:pt x="772" y="1190"/>
                    </a:lnTo>
                    <a:lnTo>
                      <a:pt x="746" y="1274"/>
                    </a:lnTo>
                    <a:lnTo>
                      <a:pt x="730" y="1360"/>
                    </a:lnTo>
                    <a:lnTo>
                      <a:pt x="724" y="1452"/>
                    </a:lnTo>
                    <a:lnTo>
                      <a:pt x="0" y="1452"/>
                    </a:lnTo>
                    <a:lnTo>
                      <a:pt x="0" y="1452"/>
                    </a:lnTo>
                    <a:close/>
                  </a:path>
                </a:pathLst>
              </a:custGeom>
              <a:grpFill/>
              <a:ln>
                <a:noFill/>
              </a:ln>
              <a:extLst>
                <a:ext uri="{91240B29-F687-4F45-9708-019B960494DF}">
                  <a14:hiddenLine xmlns:a14="http://schemas.microsoft.com/office/drawing/2010/main" w="0">
                    <a:solidFill>
                      <a:srgbClr val="D6E2E8"/>
                    </a:solidFill>
                    <a:prstDash val="solid"/>
                    <a:round/>
                  </a14:hiddenLine>
                </a:ext>
              </a:extLst>
            </p:spPr>
            <p:txBody>
              <a:bodyPr anchor="ctr"/>
              <a:lstStyle/>
              <a:p>
                <a:pPr algn="ctr"/>
                <a:endParaRPr/>
              </a:p>
            </p:txBody>
          </p:sp>
          <p:sp>
            <p:nvSpPr>
              <p:cNvPr id="38" name="Freeform: Shape 6"/>
              <p:cNvSpPr/>
              <p:nvPr/>
            </p:nvSpPr>
            <p:spPr bwMode="gray">
              <a:xfrm rot="7200000">
                <a:off x="4802416" y="1865248"/>
                <a:ext cx="1250045" cy="1283166"/>
              </a:xfrm>
              <a:custGeom>
                <a:avLst/>
                <a:gdLst>
                  <a:gd name="T0" fmla="*/ 0 w 1448"/>
                  <a:gd name="T1" fmla="*/ 1452 h 1452"/>
                  <a:gd name="T2" fmla="*/ 6 w 1448"/>
                  <a:gd name="T3" fmla="*/ 1320 h 1452"/>
                  <a:gd name="T4" fmla="*/ 24 w 1448"/>
                  <a:gd name="T5" fmla="*/ 1190 h 1452"/>
                  <a:gd name="T6" fmla="*/ 52 w 1448"/>
                  <a:gd name="T7" fmla="*/ 1066 h 1452"/>
                  <a:gd name="T8" fmla="*/ 90 w 1448"/>
                  <a:gd name="T9" fmla="*/ 946 h 1452"/>
                  <a:gd name="T10" fmla="*/ 140 w 1448"/>
                  <a:gd name="T11" fmla="*/ 830 h 1452"/>
                  <a:gd name="T12" fmla="*/ 198 w 1448"/>
                  <a:gd name="T13" fmla="*/ 718 h 1452"/>
                  <a:gd name="T14" fmla="*/ 264 w 1448"/>
                  <a:gd name="T15" fmla="*/ 614 h 1452"/>
                  <a:gd name="T16" fmla="*/ 340 w 1448"/>
                  <a:gd name="T17" fmla="*/ 516 h 1452"/>
                  <a:gd name="T18" fmla="*/ 424 w 1448"/>
                  <a:gd name="T19" fmla="*/ 424 h 1452"/>
                  <a:gd name="T20" fmla="*/ 516 w 1448"/>
                  <a:gd name="T21" fmla="*/ 342 h 1452"/>
                  <a:gd name="T22" fmla="*/ 612 w 1448"/>
                  <a:gd name="T23" fmla="*/ 266 h 1452"/>
                  <a:gd name="T24" fmla="*/ 718 w 1448"/>
                  <a:gd name="T25" fmla="*/ 198 h 1452"/>
                  <a:gd name="T26" fmla="*/ 828 w 1448"/>
                  <a:gd name="T27" fmla="*/ 140 h 1452"/>
                  <a:gd name="T28" fmla="*/ 942 w 1448"/>
                  <a:gd name="T29" fmla="*/ 90 h 1452"/>
                  <a:gd name="T30" fmla="*/ 1064 w 1448"/>
                  <a:gd name="T31" fmla="*/ 52 h 1452"/>
                  <a:gd name="T32" fmla="*/ 1188 w 1448"/>
                  <a:gd name="T33" fmla="*/ 22 h 1452"/>
                  <a:gd name="T34" fmla="*/ 1316 w 1448"/>
                  <a:gd name="T35" fmla="*/ 6 h 1452"/>
                  <a:gd name="T36" fmla="*/ 1448 w 1448"/>
                  <a:gd name="T37" fmla="*/ 0 h 1452"/>
                  <a:gd name="T38" fmla="*/ 1448 w 1448"/>
                  <a:gd name="T39" fmla="*/ 726 h 1452"/>
                  <a:gd name="T40" fmla="*/ 1358 w 1448"/>
                  <a:gd name="T41" fmla="*/ 732 h 1452"/>
                  <a:gd name="T42" fmla="*/ 1270 w 1448"/>
                  <a:gd name="T43" fmla="*/ 748 h 1452"/>
                  <a:gd name="T44" fmla="*/ 1186 w 1448"/>
                  <a:gd name="T45" fmla="*/ 774 h 1452"/>
                  <a:gd name="T46" fmla="*/ 1108 w 1448"/>
                  <a:gd name="T47" fmla="*/ 810 h 1452"/>
                  <a:gd name="T48" fmla="*/ 1034 w 1448"/>
                  <a:gd name="T49" fmla="*/ 856 h 1452"/>
                  <a:gd name="T50" fmla="*/ 968 w 1448"/>
                  <a:gd name="T51" fmla="*/ 910 h 1452"/>
                  <a:gd name="T52" fmla="*/ 906 w 1448"/>
                  <a:gd name="T53" fmla="*/ 970 h 1452"/>
                  <a:gd name="T54" fmla="*/ 854 w 1448"/>
                  <a:gd name="T55" fmla="*/ 1038 h 1452"/>
                  <a:gd name="T56" fmla="*/ 808 w 1448"/>
                  <a:gd name="T57" fmla="*/ 1110 h 1452"/>
                  <a:gd name="T58" fmla="*/ 772 w 1448"/>
                  <a:gd name="T59" fmla="*/ 1190 h 1452"/>
                  <a:gd name="T60" fmla="*/ 746 w 1448"/>
                  <a:gd name="T61" fmla="*/ 1274 h 1452"/>
                  <a:gd name="T62" fmla="*/ 730 w 1448"/>
                  <a:gd name="T63" fmla="*/ 1360 h 1452"/>
                  <a:gd name="T64" fmla="*/ 724 w 1448"/>
                  <a:gd name="T65" fmla="*/ 1452 h 1452"/>
                  <a:gd name="T66" fmla="*/ 0 w 1448"/>
                  <a:gd name="T67" fmla="*/ 1452 h 1452"/>
                  <a:gd name="T68" fmla="*/ 0 w 1448"/>
                  <a:gd name="T69" fmla="*/ 1452 h 1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48" h="1452">
                    <a:moveTo>
                      <a:pt x="0" y="1452"/>
                    </a:moveTo>
                    <a:lnTo>
                      <a:pt x="6" y="1320"/>
                    </a:lnTo>
                    <a:lnTo>
                      <a:pt x="24" y="1190"/>
                    </a:lnTo>
                    <a:lnTo>
                      <a:pt x="52" y="1066"/>
                    </a:lnTo>
                    <a:lnTo>
                      <a:pt x="90" y="946"/>
                    </a:lnTo>
                    <a:lnTo>
                      <a:pt x="140" y="830"/>
                    </a:lnTo>
                    <a:lnTo>
                      <a:pt x="198" y="718"/>
                    </a:lnTo>
                    <a:lnTo>
                      <a:pt x="264" y="614"/>
                    </a:lnTo>
                    <a:lnTo>
                      <a:pt x="340" y="516"/>
                    </a:lnTo>
                    <a:lnTo>
                      <a:pt x="424" y="424"/>
                    </a:lnTo>
                    <a:lnTo>
                      <a:pt x="516" y="342"/>
                    </a:lnTo>
                    <a:lnTo>
                      <a:pt x="612" y="266"/>
                    </a:lnTo>
                    <a:lnTo>
                      <a:pt x="718" y="198"/>
                    </a:lnTo>
                    <a:lnTo>
                      <a:pt x="828" y="140"/>
                    </a:lnTo>
                    <a:lnTo>
                      <a:pt x="942" y="90"/>
                    </a:lnTo>
                    <a:lnTo>
                      <a:pt x="1064" y="52"/>
                    </a:lnTo>
                    <a:lnTo>
                      <a:pt x="1188" y="22"/>
                    </a:lnTo>
                    <a:lnTo>
                      <a:pt x="1316" y="6"/>
                    </a:lnTo>
                    <a:lnTo>
                      <a:pt x="1448" y="0"/>
                    </a:lnTo>
                    <a:lnTo>
                      <a:pt x="1448" y="726"/>
                    </a:lnTo>
                    <a:lnTo>
                      <a:pt x="1358" y="732"/>
                    </a:lnTo>
                    <a:lnTo>
                      <a:pt x="1270" y="748"/>
                    </a:lnTo>
                    <a:lnTo>
                      <a:pt x="1186" y="774"/>
                    </a:lnTo>
                    <a:lnTo>
                      <a:pt x="1108" y="810"/>
                    </a:lnTo>
                    <a:lnTo>
                      <a:pt x="1034" y="856"/>
                    </a:lnTo>
                    <a:lnTo>
                      <a:pt x="968" y="910"/>
                    </a:lnTo>
                    <a:lnTo>
                      <a:pt x="906" y="970"/>
                    </a:lnTo>
                    <a:lnTo>
                      <a:pt x="854" y="1038"/>
                    </a:lnTo>
                    <a:lnTo>
                      <a:pt x="808" y="1110"/>
                    </a:lnTo>
                    <a:lnTo>
                      <a:pt x="772" y="1190"/>
                    </a:lnTo>
                    <a:lnTo>
                      <a:pt x="746" y="1274"/>
                    </a:lnTo>
                    <a:lnTo>
                      <a:pt x="730" y="1360"/>
                    </a:lnTo>
                    <a:lnTo>
                      <a:pt x="724" y="1452"/>
                    </a:lnTo>
                    <a:lnTo>
                      <a:pt x="0" y="1452"/>
                    </a:lnTo>
                    <a:lnTo>
                      <a:pt x="0" y="1452"/>
                    </a:lnTo>
                    <a:close/>
                  </a:path>
                </a:pathLst>
              </a:custGeom>
              <a:grpFill/>
              <a:ln>
                <a:noFill/>
              </a:ln>
              <a:extLst>
                <a:ext uri="{91240B29-F687-4F45-9708-019B960494DF}">
                  <a14:hiddenLine xmlns:a14="http://schemas.microsoft.com/office/drawing/2010/main" w="0">
                    <a:solidFill>
                      <a:srgbClr val="D6E2E8"/>
                    </a:solidFill>
                    <a:prstDash val="solid"/>
                    <a:round/>
                  </a14:hiddenLine>
                </a:ext>
              </a:extLst>
            </p:spPr>
            <p:txBody>
              <a:bodyPr anchor="ctr"/>
              <a:lstStyle/>
              <a:p>
                <a:pPr algn="ctr"/>
                <a:endParaRPr/>
              </a:p>
            </p:txBody>
          </p:sp>
        </p:grpSp>
        <p:grpSp>
          <p:nvGrpSpPr>
            <p:cNvPr id="39" name="Group 16"/>
            <p:cNvGrpSpPr/>
            <p:nvPr/>
          </p:nvGrpSpPr>
          <p:grpSpPr>
            <a:xfrm>
              <a:off x="3529461" y="3773944"/>
              <a:ext cx="2300727" cy="1489060"/>
              <a:chOff x="3649327" y="2742035"/>
              <a:chExt cx="2300727" cy="1489060"/>
            </a:xfrm>
            <a:solidFill>
              <a:schemeClr val="accent2"/>
            </a:solidFill>
          </p:grpSpPr>
          <p:sp>
            <p:nvSpPr>
              <p:cNvPr id="40" name="Isosceles Triangle 7"/>
              <p:cNvSpPr/>
              <p:nvPr/>
            </p:nvSpPr>
            <p:spPr bwMode="gray">
              <a:xfrm rot="1800000">
                <a:off x="4878073" y="2742035"/>
                <a:ext cx="1071981" cy="681039"/>
              </a:xfrm>
              <a:prstGeom prst="triangle">
                <a:avLst>
                  <a:gd name="adj" fmla="val 50000"/>
                </a:avLst>
              </a:prstGeom>
              <a:solidFill>
                <a:srgbClr val="1F99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anchor="ctr"/>
              <a:lstStyle/>
              <a:p>
                <a:pPr algn="ctr"/>
                <a:endParaRPr/>
              </a:p>
            </p:txBody>
          </p:sp>
          <p:sp>
            <p:nvSpPr>
              <p:cNvPr id="41" name="Freeform: Shape 14"/>
              <p:cNvSpPr/>
              <p:nvPr/>
            </p:nvSpPr>
            <p:spPr bwMode="gray">
              <a:xfrm rot="12600000">
                <a:off x="4157953" y="2968588"/>
                <a:ext cx="1267162" cy="1252946"/>
              </a:xfrm>
              <a:custGeom>
                <a:avLst/>
                <a:gdLst>
                  <a:gd name="T0" fmla="*/ 0 w 1448"/>
                  <a:gd name="T1" fmla="*/ 1452 h 1452"/>
                  <a:gd name="T2" fmla="*/ 6 w 1448"/>
                  <a:gd name="T3" fmla="*/ 1320 h 1452"/>
                  <a:gd name="T4" fmla="*/ 24 w 1448"/>
                  <a:gd name="T5" fmla="*/ 1190 h 1452"/>
                  <a:gd name="T6" fmla="*/ 52 w 1448"/>
                  <a:gd name="T7" fmla="*/ 1066 h 1452"/>
                  <a:gd name="T8" fmla="*/ 90 w 1448"/>
                  <a:gd name="T9" fmla="*/ 946 h 1452"/>
                  <a:gd name="T10" fmla="*/ 140 w 1448"/>
                  <a:gd name="T11" fmla="*/ 830 h 1452"/>
                  <a:gd name="T12" fmla="*/ 198 w 1448"/>
                  <a:gd name="T13" fmla="*/ 718 h 1452"/>
                  <a:gd name="T14" fmla="*/ 264 w 1448"/>
                  <a:gd name="T15" fmla="*/ 614 h 1452"/>
                  <a:gd name="T16" fmla="*/ 340 w 1448"/>
                  <a:gd name="T17" fmla="*/ 516 h 1452"/>
                  <a:gd name="T18" fmla="*/ 424 w 1448"/>
                  <a:gd name="T19" fmla="*/ 424 h 1452"/>
                  <a:gd name="T20" fmla="*/ 516 w 1448"/>
                  <a:gd name="T21" fmla="*/ 342 h 1452"/>
                  <a:gd name="T22" fmla="*/ 612 w 1448"/>
                  <a:gd name="T23" fmla="*/ 266 h 1452"/>
                  <a:gd name="T24" fmla="*/ 718 w 1448"/>
                  <a:gd name="T25" fmla="*/ 198 h 1452"/>
                  <a:gd name="T26" fmla="*/ 828 w 1448"/>
                  <a:gd name="T27" fmla="*/ 140 h 1452"/>
                  <a:gd name="T28" fmla="*/ 942 w 1448"/>
                  <a:gd name="T29" fmla="*/ 90 h 1452"/>
                  <a:gd name="T30" fmla="*/ 1064 w 1448"/>
                  <a:gd name="T31" fmla="*/ 52 h 1452"/>
                  <a:gd name="T32" fmla="*/ 1188 w 1448"/>
                  <a:gd name="T33" fmla="*/ 22 h 1452"/>
                  <a:gd name="T34" fmla="*/ 1316 w 1448"/>
                  <a:gd name="T35" fmla="*/ 6 h 1452"/>
                  <a:gd name="T36" fmla="*/ 1448 w 1448"/>
                  <a:gd name="T37" fmla="*/ 0 h 1452"/>
                  <a:gd name="T38" fmla="*/ 1448 w 1448"/>
                  <a:gd name="T39" fmla="*/ 726 h 1452"/>
                  <a:gd name="T40" fmla="*/ 1358 w 1448"/>
                  <a:gd name="T41" fmla="*/ 732 h 1452"/>
                  <a:gd name="T42" fmla="*/ 1270 w 1448"/>
                  <a:gd name="T43" fmla="*/ 748 h 1452"/>
                  <a:gd name="T44" fmla="*/ 1186 w 1448"/>
                  <a:gd name="T45" fmla="*/ 774 h 1452"/>
                  <a:gd name="T46" fmla="*/ 1108 w 1448"/>
                  <a:gd name="T47" fmla="*/ 810 h 1452"/>
                  <a:gd name="T48" fmla="*/ 1034 w 1448"/>
                  <a:gd name="T49" fmla="*/ 856 h 1452"/>
                  <a:gd name="T50" fmla="*/ 968 w 1448"/>
                  <a:gd name="T51" fmla="*/ 910 h 1452"/>
                  <a:gd name="T52" fmla="*/ 906 w 1448"/>
                  <a:gd name="T53" fmla="*/ 970 h 1452"/>
                  <a:gd name="T54" fmla="*/ 854 w 1448"/>
                  <a:gd name="T55" fmla="*/ 1038 h 1452"/>
                  <a:gd name="T56" fmla="*/ 808 w 1448"/>
                  <a:gd name="T57" fmla="*/ 1110 h 1452"/>
                  <a:gd name="T58" fmla="*/ 772 w 1448"/>
                  <a:gd name="T59" fmla="*/ 1190 h 1452"/>
                  <a:gd name="T60" fmla="*/ 746 w 1448"/>
                  <a:gd name="T61" fmla="*/ 1274 h 1452"/>
                  <a:gd name="T62" fmla="*/ 730 w 1448"/>
                  <a:gd name="T63" fmla="*/ 1360 h 1452"/>
                  <a:gd name="T64" fmla="*/ 724 w 1448"/>
                  <a:gd name="T65" fmla="*/ 1452 h 1452"/>
                  <a:gd name="T66" fmla="*/ 0 w 1448"/>
                  <a:gd name="T67" fmla="*/ 1452 h 1452"/>
                  <a:gd name="T68" fmla="*/ 0 w 1448"/>
                  <a:gd name="T69" fmla="*/ 1452 h 1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48" h="1452">
                    <a:moveTo>
                      <a:pt x="0" y="1452"/>
                    </a:moveTo>
                    <a:lnTo>
                      <a:pt x="6" y="1320"/>
                    </a:lnTo>
                    <a:lnTo>
                      <a:pt x="24" y="1190"/>
                    </a:lnTo>
                    <a:lnTo>
                      <a:pt x="52" y="1066"/>
                    </a:lnTo>
                    <a:lnTo>
                      <a:pt x="90" y="946"/>
                    </a:lnTo>
                    <a:lnTo>
                      <a:pt x="140" y="830"/>
                    </a:lnTo>
                    <a:lnTo>
                      <a:pt x="198" y="718"/>
                    </a:lnTo>
                    <a:lnTo>
                      <a:pt x="264" y="614"/>
                    </a:lnTo>
                    <a:lnTo>
                      <a:pt x="340" y="516"/>
                    </a:lnTo>
                    <a:lnTo>
                      <a:pt x="424" y="424"/>
                    </a:lnTo>
                    <a:lnTo>
                      <a:pt x="516" y="342"/>
                    </a:lnTo>
                    <a:lnTo>
                      <a:pt x="612" y="266"/>
                    </a:lnTo>
                    <a:lnTo>
                      <a:pt x="718" y="198"/>
                    </a:lnTo>
                    <a:lnTo>
                      <a:pt x="828" y="140"/>
                    </a:lnTo>
                    <a:lnTo>
                      <a:pt x="942" y="90"/>
                    </a:lnTo>
                    <a:lnTo>
                      <a:pt x="1064" y="52"/>
                    </a:lnTo>
                    <a:lnTo>
                      <a:pt x="1188" y="22"/>
                    </a:lnTo>
                    <a:lnTo>
                      <a:pt x="1316" y="6"/>
                    </a:lnTo>
                    <a:lnTo>
                      <a:pt x="1448" y="0"/>
                    </a:lnTo>
                    <a:lnTo>
                      <a:pt x="1448" y="726"/>
                    </a:lnTo>
                    <a:lnTo>
                      <a:pt x="1358" y="732"/>
                    </a:lnTo>
                    <a:lnTo>
                      <a:pt x="1270" y="748"/>
                    </a:lnTo>
                    <a:lnTo>
                      <a:pt x="1186" y="774"/>
                    </a:lnTo>
                    <a:lnTo>
                      <a:pt x="1108" y="810"/>
                    </a:lnTo>
                    <a:lnTo>
                      <a:pt x="1034" y="856"/>
                    </a:lnTo>
                    <a:lnTo>
                      <a:pt x="968" y="910"/>
                    </a:lnTo>
                    <a:lnTo>
                      <a:pt x="906" y="970"/>
                    </a:lnTo>
                    <a:lnTo>
                      <a:pt x="854" y="1038"/>
                    </a:lnTo>
                    <a:lnTo>
                      <a:pt x="808" y="1110"/>
                    </a:lnTo>
                    <a:lnTo>
                      <a:pt x="772" y="1190"/>
                    </a:lnTo>
                    <a:lnTo>
                      <a:pt x="746" y="1274"/>
                    </a:lnTo>
                    <a:lnTo>
                      <a:pt x="730" y="1360"/>
                    </a:lnTo>
                    <a:lnTo>
                      <a:pt x="724" y="1452"/>
                    </a:lnTo>
                    <a:lnTo>
                      <a:pt x="0" y="1452"/>
                    </a:lnTo>
                    <a:lnTo>
                      <a:pt x="0" y="1452"/>
                    </a:lnTo>
                    <a:close/>
                  </a:path>
                </a:pathLst>
              </a:custGeom>
              <a:solidFill>
                <a:srgbClr val="1F99D2"/>
              </a:solidFill>
              <a:ln>
                <a:noFill/>
              </a:ln>
              <a:extLst>
                <a:ext uri="{91240B29-F687-4F45-9708-019B960494DF}">
                  <a14:hiddenLine xmlns:a14="http://schemas.microsoft.com/office/drawing/2010/main" w="0">
                    <a:solidFill>
                      <a:srgbClr val="D6E2E8"/>
                    </a:solidFill>
                    <a:prstDash val="solid"/>
                    <a:round/>
                  </a14:hiddenLine>
                </a:ext>
              </a:extLst>
            </p:spPr>
            <p:txBody>
              <a:bodyPr anchor="ctr"/>
              <a:lstStyle/>
              <a:p>
                <a:pPr algn="ctr"/>
                <a:endParaRPr/>
              </a:p>
            </p:txBody>
          </p:sp>
          <p:sp>
            <p:nvSpPr>
              <p:cNvPr id="42" name="Freeform: Shape 15"/>
              <p:cNvSpPr/>
              <p:nvPr/>
            </p:nvSpPr>
            <p:spPr bwMode="gray">
              <a:xfrm rot="14400000">
                <a:off x="3660440" y="2965469"/>
                <a:ext cx="1254512" cy="1276739"/>
              </a:xfrm>
              <a:custGeom>
                <a:avLst/>
                <a:gdLst>
                  <a:gd name="T0" fmla="*/ 0 w 1448"/>
                  <a:gd name="T1" fmla="*/ 1452 h 1452"/>
                  <a:gd name="T2" fmla="*/ 6 w 1448"/>
                  <a:gd name="T3" fmla="*/ 1320 h 1452"/>
                  <a:gd name="T4" fmla="*/ 24 w 1448"/>
                  <a:gd name="T5" fmla="*/ 1190 h 1452"/>
                  <a:gd name="T6" fmla="*/ 52 w 1448"/>
                  <a:gd name="T7" fmla="*/ 1066 h 1452"/>
                  <a:gd name="T8" fmla="*/ 90 w 1448"/>
                  <a:gd name="T9" fmla="*/ 946 h 1452"/>
                  <a:gd name="T10" fmla="*/ 140 w 1448"/>
                  <a:gd name="T11" fmla="*/ 830 h 1452"/>
                  <a:gd name="T12" fmla="*/ 198 w 1448"/>
                  <a:gd name="T13" fmla="*/ 718 h 1452"/>
                  <a:gd name="T14" fmla="*/ 264 w 1448"/>
                  <a:gd name="T15" fmla="*/ 614 h 1452"/>
                  <a:gd name="T16" fmla="*/ 340 w 1448"/>
                  <a:gd name="T17" fmla="*/ 516 h 1452"/>
                  <a:gd name="T18" fmla="*/ 424 w 1448"/>
                  <a:gd name="T19" fmla="*/ 424 h 1452"/>
                  <a:gd name="T20" fmla="*/ 516 w 1448"/>
                  <a:gd name="T21" fmla="*/ 342 h 1452"/>
                  <a:gd name="T22" fmla="*/ 612 w 1448"/>
                  <a:gd name="T23" fmla="*/ 266 h 1452"/>
                  <a:gd name="T24" fmla="*/ 718 w 1448"/>
                  <a:gd name="T25" fmla="*/ 198 h 1452"/>
                  <a:gd name="T26" fmla="*/ 828 w 1448"/>
                  <a:gd name="T27" fmla="*/ 140 h 1452"/>
                  <a:gd name="T28" fmla="*/ 942 w 1448"/>
                  <a:gd name="T29" fmla="*/ 90 h 1452"/>
                  <a:gd name="T30" fmla="*/ 1064 w 1448"/>
                  <a:gd name="T31" fmla="*/ 52 h 1452"/>
                  <a:gd name="T32" fmla="*/ 1188 w 1448"/>
                  <a:gd name="T33" fmla="*/ 22 h 1452"/>
                  <a:gd name="T34" fmla="*/ 1316 w 1448"/>
                  <a:gd name="T35" fmla="*/ 6 h 1452"/>
                  <a:gd name="T36" fmla="*/ 1448 w 1448"/>
                  <a:gd name="T37" fmla="*/ 0 h 1452"/>
                  <a:gd name="T38" fmla="*/ 1448 w 1448"/>
                  <a:gd name="T39" fmla="*/ 726 h 1452"/>
                  <a:gd name="T40" fmla="*/ 1358 w 1448"/>
                  <a:gd name="T41" fmla="*/ 732 h 1452"/>
                  <a:gd name="T42" fmla="*/ 1270 w 1448"/>
                  <a:gd name="T43" fmla="*/ 748 h 1452"/>
                  <a:gd name="T44" fmla="*/ 1186 w 1448"/>
                  <a:gd name="T45" fmla="*/ 774 h 1452"/>
                  <a:gd name="T46" fmla="*/ 1108 w 1448"/>
                  <a:gd name="T47" fmla="*/ 810 h 1452"/>
                  <a:gd name="T48" fmla="*/ 1034 w 1448"/>
                  <a:gd name="T49" fmla="*/ 856 h 1452"/>
                  <a:gd name="T50" fmla="*/ 968 w 1448"/>
                  <a:gd name="T51" fmla="*/ 910 h 1452"/>
                  <a:gd name="T52" fmla="*/ 906 w 1448"/>
                  <a:gd name="T53" fmla="*/ 970 h 1452"/>
                  <a:gd name="T54" fmla="*/ 854 w 1448"/>
                  <a:gd name="T55" fmla="*/ 1038 h 1452"/>
                  <a:gd name="T56" fmla="*/ 808 w 1448"/>
                  <a:gd name="T57" fmla="*/ 1110 h 1452"/>
                  <a:gd name="T58" fmla="*/ 772 w 1448"/>
                  <a:gd name="T59" fmla="*/ 1190 h 1452"/>
                  <a:gd name="T60" fmla="*/ 746 w 1448"/>
                  <a:gd name="T61" fmla="*/ 1274 h 1452"/>
                  <a:gd name="T62" fmla="*/ 730 w 1448"/>
                  <a:gd name="T63" fmla="*/ 1360 h 1452"/>
                  <a:gd name="T64" fmla="*/ 724 w 1448"/>
                  <a:gd name="T65" fmla="*/ 1452 h 1452"/>
                  <a:gd name="T66" fmla="*/ 0 w 1448"/>
                  <a:gd name="T67" fmla="*/ 1452 h 1452"/>
                  <a:gd name="T68" fmla="*/ 0 w 1448"/>
                  <a:gd name="T69" fmla="*/ 1452 h 1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48" h="1452">
                    <a:moveTo>
                      <a:pt x="0" y="1452"/>
                    </a:moveTo>
                    <a:lnTo>
                      <a:pt x="6" y="1320"/>
                    </a:lnTo>
                    <a:lnTo>
                      <a:pt x="24" y="1190"/>
                    </a:lnTo>
                    <a:lnTo>
                      <a:pt x="52" y="1066"/>
                    </a:lnTo>
                    <a:lnTo>
                      <a:pt x="90" y="946"/>
                    </a:lnTo>
                    <a:lnTo>
                      <a:pt x="140" y="830"/>
                    </a:lnTo>
                    <a:lnTo>
                      <a:pt x="198" y="718"/>
                    </a:lnTo>
                    <a:lnTo>
                      <a:pt x="264" y="614"/>
                    </a:lnTo>
                    <a:lnTo>
                      <a:pt x="340" y="516"/>
                    </a:lnTo>
                    <a:lnTo>
                      <a:pt x="424" y="424"/>
                    </a:lnTo>
                    <a:lnTo>
                      <a:pt x="516" y="342"/>
                    </a:lnTo>
                    <a:lnTo>
                      <a:pt x="612" y="266"/>
                    </a:lnTo>
                    <a:lnTo>
                      <a:pt x="718" y="198"/>
                    </a:lnTo>
                    <a:lnTo>
                      <a:pt x="828" y="140"/>
                    </a:lnTo>
                    <a:lnTo>
                      <a:pt x="942" y="90"/>
                    </a:lnTo>
                    <a:lnTo>
                      <a:pt x="1064" y="52"/>
                    </a:lnTo>
                    <a:lnTo>
                      <a:pt x="1188" y="22"/>
                    </a:lnTo>
                    <a:lnTo>
                      <a:pt x="1316" y="6"/>
                    </a:lnTo>
                    <a:lnTo>
                      <a:pt x="1448" y="0"/>
                    </a:lnTo>
                    <a:lnTo>
                      <a:pt x="1448" y="726"/>
                    </a:lnTo>
                    <a:lnTo>
                      <a:pt x="1358" y="732"/>
                    </a:lnTo>
                    <a:lnTo>
                      <a:pt x="1270" y="748"/>
                    </a:lnTo>
                    <a:lnTo>
                      <a:pt x="1186" y="774"/>
                    </a:lnTo>
                    <a:lnTo>
                      <a:pt x="1108" y="810"/>
                    </a:lnTo>
                    <a:lnTo>
                      <a:pt x="1034" y="856"/>
                    </a:lnTo>
                    <a:lnTo>
                      <a:pt x="968" y="910"/>
                    </a:lnTo>
                    <a:lnTo>
                      <a:pt x="906" y="970"/>
                    </a:lnTo>
                    <a:lnTo>
                      <a:pt x="854" y="1038"/>
                    </a:lnTo>
                    <a:lnTo>
                      <a:pt x="808" y="1110"/>
                    </a:lnTo>
                    <a:lnTo>
                      <a:pt x="772" y="1190"/>
                    </a:lnTo>
                    <a:lnTo>
                      <a:pt x="746" y="1274"/>
                    </a:lnTo>
                    <a:lnTo>
                      <a:pt x="730" y="1360"/>
                    </a:lnTo>
                    <a:lnTo>
                      <a:pt x="724" y="1452"/>
                    </a:lnTo>
                    <a:lnTo>
                      <a:pt x="0" y="1452"/>
                    </a:lnTo>
                    <a:lnTo>
                      <a:pt x="0" y="1452"/>
                    </a:lnTo>
                    <a:close/>
                  </a:path>
                </a:pathLst>
              </a:custGeom>
              <a:solidFill>
                <a:srgbClr val="1F99D2"/>
              </a:solidFill>
              <a:ln>
                <a:noFill/>
              </a:ln>
              <a:extLst>
                <a:ext uri="{91240B29-F687-4F45-9708-019B960494DF}">
                  <a14:hiddenLine xmlns:a14="http://schemas.microsoft.com/office/drawing/2010/main" w="0">
                    <a:solidFill>
                      <a:srgbClr val="D6E2E8"/>
                    </a:solidFill>
                    <a:prstDash val="solid"/>
                    <a:round/>
                  </a14:hiddenLine>
                </a:ext>
              </a:extLst>
            </p:spPr>
            <p:txBody>
              <a:bodyPr anchor="ctr"/>
              <a:lstStyle/>
              <a:p>
                <a:pPr algn="ctr"/>
                <a:endParaRPr/>
              </a:p>
            </p:txBody>
          </p:sp>
        </p:grpSp>
        <p:grpSp>
          <p:nvGrpSpPr>
            <p:cNvPr id="43" name="Group 3"/>
            <p:cNvGrpSpPr/>
            <p:nvPr/>
          </p:nvGrpSpPr>
          <p:grpSpPr>
            <a:xfrm>
              <a:off x="2942679" y="2515474"/>
              <a:ext cx="1497803" cy="2094231"/>
              <a:chOff x="3062544" y="1483563"/>
              <a:chExt cx="1497803" cy="2094231"/>
            </a:xfrm>
            <a:solidFill>
              <a:schemeClr val="accent1"/>
            </a:solidFill>
          </p:grpSpPr>
          <p:sp>
            <p:nvSpPr>
              <p:cNvPr id="44" name="Isosceles Triangle 9"/>
              <p:cNvSpPr/>
              <p:nvPr/>
            </p:nvSpPr>
            <p:spPr bwMode="gray">
              <a:xfrm rot="9000000">
                <a:off x="3260432" y="2968588"/>
                <a:ext cx="1071981" cy="609206"/>
              </a:xfrm>
              <a:prstGeom prst="triangle">
                <a:avLst>
                  <a:gd name="adj" fmla="val 50000"/>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anchor="ctr"/>
              <a:lstStyle/>
              <a:p>
                <a:pPr algn="ctr"/>
                <a:endParaRPr/>
              </a:p>
            </p:txBody>
          </p:sp>
          <p:sp>
            <p:nvSpPr>
              <p:cNvPr id="45" name="Freeform: Shape 12"/>
              <p:cNvSpPr/>
              <p:nvPr/>
            </p:nvSpPr>
            <p:spPr bwMode="gray">
              <a:xfrm rot="19800000">
                <a:off x="3062544" y="1879710"/>
                <a:ext cx="1273436" cy="1259896"/>
              </a:xfrm>
              <a:custGeom>
                <a:avLst/>
                <a:gdLst>
                  <a:gd name="T0" fmla="*/ 0 w 1448"/>
                  <a:gd name="T1" fmla="*/ 1452 h 1452"/>
                  <a:gd name="T2" fmla="*/ 6 w 1448"/>
                  <a:gd name="T3" fmla="*/ 1320 h 1452"/>
                  <a:gd name="T4" fmla="*/ 24 w 1448"/>
                  <a:gd name="T5" fmla="*/ 1190 h 1452"/>
                  <a:gd name="T6" fmla="*/ 52 w 1448"/>
                  <a:gd name="T7" fmla="*/ 1066 h 1452"/>
                  <a:gd name="T8" fmla="*/ 90 w 1448"/>
                  <a:gd name="T9" fmla="*/ 946 h 1452"/>
                  <a:gd name="T10" fmla="*/ 140 w 1448"/>
                  <a:gd name="T11" fmla="*/ 830 h 1452"/>
                  <a:gd name="T12" fmla="*/ 198 w 1448"/>
                  <a:gd name="T13" fmla="*/ 718 h 1452"/>
                  <a:gd name="T14" fmla="*/ 264 w 1448"/>
                  <a:gd name="T15" fmla="*/ 614 h 1452"/>
                  <a:gd name="T16" fmla="*/ 340 w 1448"/>
                  <a:gd name="T17" fmla="*/ 516 h 1452"/>
                  <a:gd name="T18" fmla="*/ 424 w 1448"/>
                  <a:gd name="T19" fmla="*/ 424 h 1452"/>
                  <a:gd name="T20" fmla="*/ 516 w 1448"/>
                  <a:gd name="T21" fmla="*/ 342 h 1452"/>
                  <a:gd name="T22" fmla="*/ 612 w 1448"/>
                  <a:gd name="T23" fmla="*/ 266 h 1452"/>
                  <a:gd name="T24" fmla="*/ 718 w 1448"/>
                  <a:gd name="T25" fmla="*/ 198 h 1452"/>
                  <a:gd name="T26" fmla="*/ 828 w 1448"/>
                  <a:gd name="T27" fmla="*/ 140 h 1452"/>
                  <a:gd name="T28" fmla="*/ 942 w 1448"/>
                  <a:gd name="T29" fmla="*/ 90 h 1452"/>
                  <a:gd name="T30" fmla="*/ 1064 w 1448"/>
                  <a:gd name="T31" fmla="*/ 52 h 1452"/>
                  <a:gd name="T32" fmla="*/ 1188 w 1448"/>
                  <a:gd name="T33" fmla="*/ 22 h 1452"/>
                  <a:gd name="T34" fmla="*/ 1316 w 1448"/>
                  <a:gd name="T35" fmla="*/ 6 h 1452"/>
                  <a:gd name="T36" fmla="*/ 1448 w 1448"/>
                  <a:gd name="T37" fmla="*/ 0 h 1452"/>
                  <a:gd name="T38" fmla="*/ 1448 w 1448"/>
                  <a:gd name="T39" fmla="*/ 726 h 1452"/>
                  <a:gd name="T40" fmla="*/ 1358 w 1448"/>
                  <a:gd name="T41" fmla="*/ 732 h 1452"/>
                  <a:gd name="T42" fmla="*/ 1270 w 1448"/>
                  <a:gd name="T43" fmla="*/ 748 h 1452"/>
                  <a:gd name="T44" fmla="*/ 1186 w 1448"/>
                  <a:gd name="T45" fmla="*/ 774 h 1452"/>
                  <a:gd name="T46" fmla="*/ 1108 w 1448"/>
                  <a:gd name="T47" fmla="*/ 810 h 1452"/>
                  <a:gd name="T48" fmla="*/ 1034 w 1448"/>
                  <a:gd name="T49" fmla="*/ 856 h 1452"/>
                  <a:gd name="T50" fmla="*/ 968 w 1448"/>
                  <a:gd name="T51" fmla="*/ 910 h 1452"/>
                  <a:gd name="T52" fmla="*/ 906 w 1448"/>
                  <a:gd name="T53" fmla="*/ 970 h 1452"/>
                  <a:gd name="T54" fmla="*/ 854 w 1448"/>
                  <a:gd name="T55" fmla="*/ 1038 h 1452"/>
                  <a:gd name="T56" fmla="*/ 808 w 1448"/>
                  <a:gd name="T57" fmla="*/ 1110 h 1452"/>
                  <a:gd name="T58" fmla="*/ 772 w 1448"/>
                  <a:gd name="T59" fmla="*/ 1190 h 1452"/>
                  <a:gd name="T60" fmla="*/ 746 w 1448"/>
                  <a:gd name="T61" fmla="*/ 1274 h 1452"/>
                  <a:gd name="T62" fmla="*/ 730 w 1448"/>
                  <a:gd name="T63" fmla="*/ 1360 h 1452"/>
                  <a:gd name="T64" fmla="*/ 724 w 1448"/>
                  <a:gd name="T65" fmla="*/ 1452 h 1452"/>
                  <a:gd name="T66" fmla="*/ 0 w 1448"/>
                  <a:gd name="T67" fmla="*/ 1452 h 1452"/>
                  <a:gd name="T68" fmla="*/ 0 w 1448"/>
                  <a:gd name="T69" fmla="*/ 1452 h 1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48" h="1452">
                    <a:moveTo>
                      <a:pt x="0" y="1452"/>
                    </a:moveTo>
                    <a:lnTo>
                      <a:pt x="6" y="1320"/>
                    </a:lnTo>
                    <a:lnTo>
                      <a:pt x="24" y="1190"/>
                    </a:lnTo>
                    <a:lnTo>
                      <a:pt x="52" y="1066"/>
                    </a:lnTo>
                    <a:lnTo>
                      <a:pt x="90" y="946"/>
                    </a:lnTo>
                    <a:lnTo>
                      <a:pt x="140" y="830"/>
                    </a:lnTo>
                    <a:lnTo>
                      <a:pt x="198" y="718"/>
                    </a:lnTo>
                    <a:lnTo>
                      <a:pt x="264" y="614"/>
                    </a:lnTo>
                    <a:lnTo>
                      <a:pt x="340" y="516"/>
                    </a:lnTo>
                    <a:lnTo>
                      <a:pt x="424" y="424"/>
                    </a:lnTo>
                    <a:lnTo>
                      <a:pt x="516" y="342"/>
                    </a:lnTo>
                    <a:lnTo>
                      <a:pt x="612" y="266"/>
                    </a:lnTo>
                    <a:lnTo>
                      <a:pt x="718" y="198"/>
                    </a:lnTo>
                    <a:lnTo>
                      <a:pt x="828" y="140"/>
                    </a:lnTo>
                    <a:lnTo>
                      <a:pt x="942" y="90"/>
                    </a:lnTo>
                    <a:lnTo>
                      <a:pt x="1064" y="52"/>
                    </a:lnTo>
                    <a:lnTo>
                      <a:pt x="1188" y="22"/>
                    </a:lnTo>
                    <a:lnTo>
                      <a:pt x="1316" y="6"/>
                    </a:lnTo>
                    <a:lnTo>
                      <a:pt x="1448" y="0"/>
                    </a:lnTo>
                    <a:lnTo>
                      <a:pt x="1448" y="726"/>
                    </a:lnTo>
                    <a:lnTo>
                      <a:pt x="1358" y="732"/>
                    </a:lnTo>
                    <a:lnTo>
                      <a:pt x="1270" y="748"/>
                    </a:lnTo>
                    <a:lnTo>
                      <a:pt x="1186" y="774"/>
                    </a:lnTo>
                    <a:lnTo>
                      <a:pt x="1108" y="810"/>
                    </a:lnTo>
                    <a:lnTo>
                      <a:pt x="1034" y="856"/>
                    </a:lnTo>
                    <a:lnTo>
                      <a:pt x="968" y="910"/>
                    </a:lnTo>
                    <a:lnTo>
                      <a:pt x="906" y="970"/>
                    </a:lnTo>
                    <a:lnTo>
                      <a:pt x="854" y="1038"/>
                    </a:lnTo>
                    <a:lnTo>
                      <a:pt x="808" y="1110"/>
                    </a:lnTo>
                    <a:lnTo>
                      <a:pt x="772" y="1190"/>
                    </a:lnTo>
                    <a:lnTo>
                      <a:pt x="746" y="1274"/>
                    </a:lnTo>
                    <a:lnTo>
                      <a:pt x="730" y="1360"/>
                    </a:lnTo>
                    <a:lnTo>
                      <a:pt x="724" y="1452"/>
                    </a:lnTo>
                    <a:lnTo>
                      <a:pt x="0" y="1452"/>
                    </a:lnTo>
                    <a:lnTo>
                      <a:pt x="0" y="1452"/>
                    </a:lnTo>
                    <a:close/>
                  </a:path>
                </a:pathLst>
              </a:custGeom>
              <a:grpFill/>
              <a:ln>
                <a:noFill/>
              </a:ln>
              <a:extLst>
                <a:ext uri="{91240B29-F687-4F45-9708-019B960494DF}">
                  <a14:hiddenLine xmlns:a14="http://schemas.microsoft.com/office/drawing/2010/main" w="0">
                    <a:solidFill>
                      <a:srgbClr val="D6E2E8"/>
                    </a:solidFill>
                    <a:prstDash val="solid"/>
                    <a:round/>
                  </a14:hiddenLine>
                </a:ext>
              </a:extLst>
            </p:spPr>
            <p:txBody>
              <a:bodyPr anchor="ctr"/>
              <a:lstStyle/>
              <a:p>
                <a:pPr algn="ctr"/>
                <a:endParaRPr/>
              </a:p>
            </p:txBody>
          </p:sp>
          <p:sp>
            <p:nvSpPr>
              <p:cNvPr id="46" name="Freeform: Shape 13"/>
              <p:cNvSpPr/>
              <p:nvPr/>
            </p:nvSpPr>
            <p:spPr bwMode="gray">
              <a:xfrm>
                <a:off x="3293129" y="1483563"/>
                <a:ext cx="1267218" cy="1254085"/>
              </a:xfrm>
              <a:custGeom>
                <a:avLst/>
                <a:gdLst>
                  <a:gd name="T0" fmla="*/ 0 w 1448"/>
                  <a:gd name="T1" fmla="*/ 1452 h 1452"/>
                  <a:gd name="T2" fmla="*/ 6 w 1448"/>
                  <a:gd name="T3" fmla="*/ 1320 h 1452"/>
                  <a:gd name="T4" fmla="*/ 24 w 1448"/>
                  <a:gd name="T5" fmla="*/ 1190 h 1452"/>
                  <a:gd name="T6" fmla="*/ 52 w 1448"/>
                  <a:gd name="T7" fmla="*/ 1066 h 1452"/>
                  <a:gd name="T8" fmla="*/ 90 w 1448"/>
                  <a:gd name="T9" fmla="*/ 946 h 1452"/>
                  <a:gd name="T10" fmla="*/ 140 w 1448"/>
                  <a:gd name="T11" fmla="*/ 830 h 1452"/>
                  <a:gd name="T12" fmla="*/ 198 w 1448"/>
                  <a:gd name="T13" fmla="*/ 718 h 1452"/>
                  <a:gd name="T14" fmla="*/ 264 w 1448"/>
                  <a:gd name="T15" fmla="*/ 614 h 1452"/>
                  <a:gd name="T16" fmla="*/ 340 w 1448"/>
                  <a:gd name="T17" fmla="*/ 516 h 1452"/>
                  <a:gd name="T18" fmla="*/ 424 w 1448"/>
                  <a:gd name="T19" fmla="*/ 424 h 1452"/>
                  <a:gd name="T20" fmla="*/ 516 w 1448"/>
                  <a:gd name="T21" fmla="*/ 342 h 1452"/>
                  <a:gd name="T22" fmla="*/ 612 w 1448"/>
                  <a:gd name="T23" fmla="*/ 266 h 1452"/>
                  <a:gd name="T24" fmla="*/ 718 w 1448"/>
                  <a:gd name="T25" fmla="*/ 198 h 1452"/>
                  <a:gd name="T26" fmla="*/ 828 w 1448"/>
                  <a:gd name="T27" fmla="*/ 140 h 1452"/>
                  <a:gd name="T28" fmla="*/ 942 w 1448"/>
                  <a:gd name="T29" fmla="*/ 90 h 1452"/>
                  <a:gd name="T30" fmla="*/ 1064 w 1448"/>
                  <a:gd name="T31" fmla="*/ 52 h 1452"/>
                  <a:gd name="T32" fmla="*/ 1188 w 1448"/>
                  <a:gd name="T33" fmla="*/ 22 h 1452"/>
                  <a:gd name="T34" fmla="*/ 1316 w 1448"/>
                  <a:gd name="T35" fmla="*/ 6 h 1452"/>
                  <a:gd name="T36" fmla="*/ 1448 w 1448"/>
                  <a:gd name="T37" fmla="*/ 0 h 1452"/>
                  <a:gd name="T38" fmla="*/ 1448 w 1448"/>
                  <a:gd name="T39" fmla="*/ 726 h 1452"/>
                  <a:gd name="T40" fmla="*/ 1358 w 1448"/>
                  <a:gd name="T41" fmla="*/ 732 h 1452"/>
                  <a:gd name="T42" fmla="*/ 1270 w 1448"/>
                  <a:gd name="T43" fmla="*/ 748 h 1452"/>
                  <a:gd name="T44" fmla="*/ 1186 w 1448"/>
                  <a:gd name="T45" fmla="*/ 774 h 1452"/>
                  <a:gd name="T46" fmla="*/ 1108 w 1448"/>
                  <a:gd name="T47" fmla="*/ 810 h 1452"/>
                  <a:gd name="T48" fmla="*/ 1034 w 1448"/>
                  <a:gd name="T49" fmla="*/ 856 h 1452"/>
                  <a:gd name="T50" fmla="*/ 968 w 1448"/>
                  <a:gd name="T51" fmla="*/ 910 h 1452"/>
                  <a:gd name="T52" fmla="*/ 906 w 1448"/>
                  <a:gd name="T53" fmla="*/ 970 h 1452"/>
                  <a:gd name="T54" fmla="*/ 854 w 1448"/>
                  <a:gd name="T55" fmla="*/ 1038 h 1452"/>
                  <a:gd name="T56" fmla="*/ 808 w 1448"/>
                  <a:gd name="T57" fmla="*/ 1110 h 1452"/>
                  <a:gd name="T58" fmla="*/ 772 w 1448"/>
                  <a:gd name="T59" fmla="*/ 1190 h 1452"/>
                  <a:gd name="T60" fmla="*/ 746 w 1448"/>
                  <a:gd name="T61" fmla="*/ 1274 h 1452"/>
                  <a:gd name="T62" fmla="*/ 730 w 1448"/>
                  <a:gd name="T63" fmla="*/ 1360 h 1452"/>
                  <a:gd name="T64" fmla="*/ 724 w 1448"/>
                  <a:gd name="T65" fmla="*/ 1452 h 1452"/>
                  <a:gd name="T66" fmla="*/ 0 w 1448"/>
                  <a:gd name="T67" fmla="*/ 1452 h 1452"/>
                  <a:gd name="T68" fmla="*/ 0 w 1448"/>
                  <a:gd name="T69" fmla="*/ 1452 h 1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48" h="1452">
                    <a:moveTo>
                      <a:pt x="0" y="1452"/>
                    </a:moveTo>
                    <a:lnTo>
                      <a:pt x="6" y="1320"/>
                    </a:lnTo>
                    <a:lnTo>
                      <a:pt x="24" y="1190"/>
                    </a:lnTo>
                    <a:lnTo>
                      <a:pt x="52" y="1066"/>
                    </a:lnTo>
                    <a:lnTo>
                      <a:pt x="90" y="946"/>
                    </a:lnTo>
                    <a:lnTo>
                      <a:pt x="140" y="830"/>
                    </a:lnTo>
                    <a:lnTo>
                      <a:pt x="198" y="718"/>
                    </a:lnTo>
                    <a:lnTo>
                      <a:pt x="264" y="614"/>
                    </a:lnTo>
                    <a:lnTo>
                      <a:pt x="340" y="516"/>
                    </a:lnTo>
                    <a:lnTo>
                      <a:pt x="424" y="424"/>
                    </a:lnTo>
                    <a:lnTo>
                      <a:pt x="516" y="342"/>
                    </a:lnTo>
                    <a:lnTo>
                      <a:pt x="612" y="266"/>
                    </a:lnTo>
                    <a:lnTo>
                      <a:pt x="718" y="198"/>
                    </a:lnTo>
                    <a:lnTo>
                      <a:pt x="828" y="140"/>
                    </a:lnTo>
                    <a:lnTo>
                      <a:pt x="942" y="90"/>
                    </a:lnTo>
                    <a:lnTo>
                      <a:pt x="1064" y="52"/>
                    </a:lnTo>
                    <a:lnTo>
                      <a:pt x="1188" y="22"/>
                    </a:lnTo>
                    <a:lnTo>
                      <a:pt x="1316" y="6"/>
                    </a:lnTo>
                    <a:lnTo>
                      <a:pt x="1448" y="0"/>
                    </a:lnTo>
                    <a:lnTo>
                      <a:pt x="1448" y="726"/>
                    </a:lnTo>
                    <a:lnTo>
                      <a:pt x="1358" y="732"/>
                    </a:lnTo>
                    <a:lnTo>
                      <a:pt x="1270" y="748"/>
                    </a:lnTo>
                    <a:lnTo>
                      <a:pt x="1186" y="774"/>
                    </a:lnTo>
                    <a:lnTo>
                      <a:pt x="1108" y="810"/>
                    </a:lnTo>
                    <a:lnTo>
                      <a:pt x="1034" y="856"/>
                    </a:lnTo>
                    <a:lnTo>
                      <a:pt x="968" y="910"/>
                    </a:lnTo>
                    <a:lnTo>
                      <a:pt x="906" y="970"/>
                    </a:lnTo>
                    <a:lnTo>
                      <a:pt x="854" y="1038"/>
                    </a:lnTo>
                    <a:lnTo>
                      <a:pt x="808" y="1110"/>
                    </a:lnTo>
                    <a:lnTo>
                      <a:pt x="772" y="1190"/>
                    </a:lnTo>
                    <a:lnTo>
                      <a:pt x="746" y="1274"/>
                    </a:lnTo>
                    <a:lnTo>
                      <a:pt x="730" y="1360"/>
                    </a:lnTo>
                    <a:lnTo>
                      <a:pt x="724" y="1452"/>
                    </a:lnTo>
                    <a:lnTo>
                      <a:pt x="0" y="1452"/>
                    </a:lnTo>
                    <a:lnTo>
                      <a:pt x="0" y="1452"/>
                    </a:lnTo>
                    <a:close/>
                  </a:path>
                </a:pathLst>
              </a:custGeom>
              <a:grpFill/>
              <a:ln>
                <a:noFill/>
              </a:ln>
              <a:extLst>
                <a:ext uri="{91240B29-F687-4F45-9708-019B960494DF}">
                  <a14:hiddenLine xmlns:a14="http://schemas.microsoft.com/office/drawing/2010/main" w="0">
                    <a:solidFill>
                      <a:srgbClr val="D6E2E8"/>
                    </a:solidFill>
                    <a:prstDash val="solid"/>
                    <a:round/>
                  </a14:hiddenLine>
                </a:ext>
              </a:extLst>
            </p:spPr>
            <p:txBody>
              <a:bodyPr anchor="ctr"/>
              <a:lstStyle/>
              <a:p>
                <a:pPr algn="ctr"/>
                <a:endParaRPr/>
              </a:p>
            </p:txBody>
          </p:sp>
        </p:grpSp>
        <p:sp>
          <p:nvSpPr>
            <p:cNvPr id="47" name="Isosceles Triangle 11"/>
            <p:cNvSpPr/>
            <p:nvPr/>
          </p:nvSpPr>
          <p:spPr bwMode="gray">
            <a:xfrm rot="16200000">
              <a:off x="3760825" y="2491988"/>
              <a:ext cx="1058167" cy="690709"/>
            </a:xfrm>
            <a:prstGeom prst="triangle">
              <a:avLst>
                <a:gd name="adj" fmla="val 50000"/>
              </a:avLst>
            </a:prstGeom>
            <a:solidFill>
              <a:schemeClr val="accent3"/>
            </a:solidFill>
            <a:ln>
              <a:noFill/>
            </a:ln>
            <a:effectLst/>
          </p:spPr>
          <p:txBody>
            <a:bodyPr anchor="ctr"/>
            <a:lstStyle/>
            <a:p>
              <a:pPr algn="ctr"/>
              <a:endParaRPr/>
            </a:p>
          </p:txBody>
        </p:sp>
        <p:sp>
          <p:nvSpPr>
            <p:cNvPr id="48" name="Freeform: Shape 51"/>
            <p:cNvSpPr/>
            <p:nvPr/>
          </p:nvSpPr>
          <p:spPr bwMode="auto">
            <a:xfrm>
              <a:off x="4302729" y="2699544"/>
              <a:ext cx="277580" cy="231043"/>
            </a:xfrm>
            <a:custGeom>
              <a:avLst/>
              <a:gdLst/>
              <a:ahLst/>
              <a:cxnLst>
                <a:cxn ang="0">
                  <a:pos x="77" y="51"/>
                </a:cxn>
                <a:cxn ang="0">
                  <a:pos x="75" y="55"/>
                </a:cxn>
                <a:cxn ang="0">
                  <a:pos x="59" y="63"/>
                </a:cxn>
                <a:cxn ang="0">
                  <a:pos x="57" y="64"/>
                </a:cxn>
                <a:cxn ang="0">
                  <a:pos x="55" y="63"/>
                </a:cxn>
                <a:cxn ang="0">
                  <a:pos x="39" y="55"/>
                </a:cxn>
                <a:cxn ang="0">
                  <a:pos x="39" y="55"/>
                </a:cxn>
                <a:cxn ang="0">
                  <a:pos x="38" y="55"/>
                </a:cxn>
                <a:cxn ang="0">
                  <a:pos x="22" y="63"/>
                </a:cxn>
                <a:cxn ang="0">
                  <a:pos x="20" y="64"/>
                </a:cxn>
                <a:cxn ang="0">
                  <a:pos x="18" y="63"/>
                </a:cxn>
                <a:cxn ang="0">
                  <a:pos x="2" y="55"/>
                </a:cxn>
                <a:cxn ang="0">
                  <a:pos x="0" y="51"/>
                </a:cxn>
                <a:cxn ang="0">
                  <a:pos x="0" y="37"/>
                </a:cxn>
                <a:cxn ang="0">
                  <a:pos x="3" y="32"/>
                </a:cxn>
                <a:cxn ang="0">
                  <a:pos x="18" y="26"/>
                </a:cxn>
                <a:cxn ang="0">
                  <a:pos x="18" y="11"/>
                </a:cxn>
                <a:cxn ang="0">
                  <a:pos x="21" y="7"/>
                </a:cxn>
                <a:cxn ang="0">
                  <a:pos x="37" y="0"/>
                </a:cxn>
                <a:cxn ang="0">
                  <a:pos x="39" y="0"/>
                </a:cxn>
                <a:cxn ang="0">
                  <a:pos x="40" y="0"/>
                </a:cxn>
                <a:cxn ang="0">
                  <a:pos x="56" y="7"/>
                </a:cxn>
                <a:cxn ang="0">
                  <a:pos x="59" y="11"/>
                </a:cxn>
                <a:cxn ang="0">
                  <a:pos x="59" y="26"/>
                </a:cxn>
                <a:cxn ang="0">
                  <a:pos x="75" y="32"/>
                </a:cxn>
                <a:cxn ang="0">
                  <a:pos x="77" y="37"/>
                </a:cxn>
                <a:cxn ang="0">
                  <a:pos x="77" y="51"/>
                </a:cxn>
                <a:cxn ang="0">
                  <a:pos x="35" y="36"/>
                </a:cxn>
                <a:cxn ang="0">
                  <a:pos x="20" y="30"/>
                </a:cxn>
                <a:cxn ang="0">
                  <a:pos x="6" y="36"/>
                </a:cxn>
                <a:cxn ang="0">
                  <a:pos x="20" y="42"/>
                </a:cxn>
                <a:cxn ang="0">
                  <a:pos x="35" y="36"/>
                </a:cxn>
                <a:cxn ang="0">
                  <a:pos x="36" y="51"/>
                </a:cxn>
                <a:cxn ang="0">
                  <a:pos x="36" y="40"/>
                </a:cxn>
                <a:cxn ang="0">
                  <a:pos x="23" y="46"/>
                </a:cxn>
                <a:cxn ang="0">
                  <a:pos x="23" y="58"/>
                </a:cxn>
                <a:cxn ang="0">
                  <a:pos x="36" y="51"/>
                </a:cxn>
                <a:cxn ang="0">
                  <a:pos x="54" y="11"/>
                </a:cxn>
                <a:cxn ang="0">
                  <a:pos x="39" y="5"/>
                </a:cxn>
                <a:cxn ang="0">
                  <a:pos x="23" y="11"/>
                </a:cxn>
                <a:cxn ang="0">
                  <a:pos x="39" y="18"/>
                </a:cxn>
                <a:cxn ang="0">
                  <a:pos x="54" y="11"/>
                </a:cxn>
                <a:cxn ang="0">
                  <a:pos x="55" y="26"/>
                </a:cxn>
                <a:cxn ang="0">
                  <a:pos x="55" y="16"/>
                </a:cxn>
                <a:cxn ang="0">
                  <a:pos x="41" y="22"/>
                </a:cxn>
                <a:cxn ang="0">
                  <a:pos x="41" y="32"/>
                </a:cxn>
                <a:cxn ang="0">
                  <a:pos x="55" y="26"/>
                </a:cxn>
                <a:cxn ang="0">
                  <a:pos x="71" y="36"/>
                </a:cxn>
                <a:cxn ang="0">
                  <a:pos x="57" y="30"/>
                </a:cxn>
                <a:cxn ang="0">
                  <a:pos x="42" y="36"/>
                </a:cxn>
                <a:cxn ang="0">
                  <a:pos x="57" y="42"/>
                </a:cxn>
                <a:cxn ang="0">
                  <a:pos x="71" y="36"/>
                </a:cxn>
                <a:cxn ang="0">
                  <a:pos x="73" y="51"/>
                </a:cxn>
                <a:cxn ang="0">
                  <a:pos x="73" y="40"/>
                </a:cxn>
                <a:cxn ang="0">
                  <a:pos x="59" y="46"/>
                </a:cxn>
                <a:cxn ang="0">
                  <a:pos x="59" y="58"/>
                </a:cxn>
                <a:cxn ang="0">
                  <a:pos x="73" y="51"/>
                </a:cxn>
              </a:cxnLst>
              <a:rect l="0" t="0" r="r" b="b"/>
              <a:pathLst>
                <a:path w="77" h="64">
                  <a:moveTo>
                    <a:pt x="77" y="51"/>
                  </a:moveTo>
                  <a:cubicBezTo>
                    <a:pt x="77" y="53"/>
                    <a:pt x="76" y="55"/>
                    <a:pt x="75" y="55"/>
                  </a:cubicBezTo>
                  <a:cubicBezTo>
                    <a:pt x="59" y="63"/>
                    <a:pt x="59" y="63"/>
                    <a:pt x="59" y="63"/>
                  </a:cubicBezTo>
                  <a:cubicBezTo>
                    <a:pt x="58" y="64"/>
                    <a:pt x="58" y="64"/>
                    <a:pt x="57" y="64"/>
                  </a:cubicBezTo>
                  <a:cubicBezTo>
                    <a:pt x="56" y="64"/>
                    <a:pt x="55" y="64"/>
                    <a:pt x="55" y="63"/>
                  </a:cubicBezTo>
                  <a:cubicBezTo>
                    <a:pt x="39" y="55"/>
                    <a:pt x="39" y="55"/>
                    <a:pt x="39" y="55"/>
                  </a:cubicBezTo>
                  <a:cubicBezTo>
                    <a:pt x="39" y="55"/>
                    <a:pt x="39" y="55"/>
                    <a:pt x="39" y="55"/>
                  </a:cubicBezTo>
                  <a:cubicBezTo>
                    <a:pt x="39" y="55"/>
                    <a:pt x="38" y="55"/>
                    <a:pt x="38" y="55"/>
                  </a:cubicBezTo>
                  <a:cubicBezTo>
                    <a:pt x="22" y="63"/>
                    <a:pt x="22" y="63"/>
                    <a:pt x="22" y="63"/>
                  </a:cubicBezTo>
                  <a:cubicBezTo>
                    <a:pt x="22" y="64"/>
                    <a:pt x="21" y="64"/>
                    <a:pt x="20" y="64"/>
                  </a:cubicBezTo>
                  <a:cubicBezTo>
                    <a:pt x="20" y="64"/>
                    <a:pt x="19" y="64"/>
                    <a:pt x="18" y="63"/>
                  </a:cubicBezTo>
                  <a:cubicBezTo>
                    <a:pt x="2" y="55"/>
                    <a:pt x="2" y="55"/>
                    <a:pt x="2" y="55"/>
                  </a:cubicBezTo>
                  <a:cubicBezTo>
                    <a:pt x="1" y="55"/>
                    <a:pt x="0" y="53"/>
                    <a:pt x="0" y="51"/>
                  </a:cubicBezTo>
                  <a:cubicBezTo>
                    <a:pt x="0" y="37"/>
                    <a:pt x="0" y="37"/>
                    <a:pt x="0" y="37"/>
                  </a:cubicBezTo>
                  <a:cubicBezTo>
                    <a:pt x="0" y="35"/>
                    <a:pt x="1" y="33"/>
                    <a:pt x="3" y="32"/>
                  </a:cubicBezTo>
                  <a:cubicBezTo>
                    <a:pt x="18" y="26"/>
                    <a:pt x="18" y="26"/>
                    <a:pt x="18" y="26"/>
                  </a:cubicBezTo>
                  <a:cubicBezTo>
                    <a:pt x="18" y="11"/>
                    <a:pt x="18" y="11"/>
                    <a:pt x="18" y="11"/>
                  </a:cubicBezTo>
                  <a:cubicBezTo>
                    <a:pt x="18" y="10"/>
                    <a:pt x="19" y="8"/>
                    <a:pt x="21" y="7"/>
                  </a:cubicBezTo>
                  <a:cubicBezTo>
                    <a:pt x="37" y="0"/>
                    <a:pt x="37" y="0"/>
                    <a:pt x="37" y="0"/>
                  </a:cubicBezTo>
                  <a:cubicBezTo>
                    <a:pt x="37" y="0"/>
                    <a:pt x="38" y="0"/>
                    <a:pt x="39" y="0"/>
                  </a:cubicBezTo>
                  <a:cubicBezTo>
                    <a:pt x="39" y="0"/>
                    <a:pt x="40" y="0"/>
                    <a:pt x="40" y="0"/>
                  </a:cubicBezTo>
                  <a:cubicBezTo>
                    <a:pt x="56" y="7"/>
                    <a:pt x="56" y="7"/>
                    <a:pt x="56" y="7"/>
                  </a:cubicBezTo>
                  <a:cubicBezTo>
                    <a:pt x="58" y="8"/>
                    <a:pt x="59" y="10"/>
                    <a:pt x="59" y="11"/>
                  </a:cubicBezTo>
                  <a:cubicBezTo>
                    <a:pt x="59" y="26"/>
                    <a:pt x="59" y="26"/>
                    <a:pt x="59" y="26"/>
                  </a:cubicBezTo>
                  <a:cubicBezTo>
                    <a:pt x="75" y="32"/>
                    <a:pt x="75" y="32"/>
                    <a:pt x="75" y="32"/>
                  </a:cubicBezTo>
                  <a:cubicBezTo>
                    <a:pt x="76" y="33"/>
                    <a:pt x="77" y="35"/>
                    <a:pt x="77" y="37"/>
                  </a:cubicBezTo>
                  <a:lnTo>
                    <a:pt x="77" y="51"/>
                  </a:lnTo>
                  <a:close/>
                  <a:moveTo>
                    <a:pt x="35" y="36"/>
                  </a:moveTo>
                  <a:cubicBezTo>
                    <a:pt x="20" y="30"/>
                    <a:pt x="20" y="30"/>
                    <a:pt x="20" y="30"/>
                  </a:cubicBezTo>
                  <a:cubicBezTo>
                    <a:pt x="6" y="36"/>
                    <a:pt x="6" y="36"/>
                    <a:pt x="6" y="36"/>
                  </a:cubicBezTo>
                  <a:cubicBezTo>
                    <a:pt x="20" y="42"/>
                    <a:pt x="20" y="42"/>
                    <a:pt x="20" y="42"/>
                  </a:cubicBezTo>
                  <a:lnTo>
                    <a:pt x="35" y="36"/>
                  </a:lnTo>
                  <a:close/>
                  <a:moveTo>
                    <a:pt x="36" y="51"/>
                  </a:moveTo>
                  <a:cubicBezTo>
                    <a:pt x="36" y="40"/>
                    <a:pt x="36" y="40"/>
                    <a:pt x="36" y="40"/>
                  </a:cubicBezTo>
                  <a:cubicBezTo>
                    <a:pt x="23" y="46"/>
                    <a:pt x="23" y="46"/>
                    <a:pt x="23" y="46"/>
                  </a:cubicBezTo>
                  <a:cubicBezTo>
                    <a:pt x="23" y="58"/>
                    <a:pt x="23" y="58"/>
                    <a:pt x="23" y="58"/>
                  </a:cubicBezTo>
                  <a:lnTo>
                    <a:pt x="36" y="51"/>
                  </a:lnTo>
                  <a:close/>
                  <a:moveTo>
                    <a:pt x="54" y="11"/>
                  </a:moveTo>
                  <a:cubicBezTo>
                    <a:pt x="39" y="5"/>
                    <a:pt x="39" y="5"/>
                    <a:pt x="39" y="5"/>
                  </a:cubicBezTo>
                  <a:cubicBezTo>
                    <a:pt x="23" y="11"/>
                    <a:pt x="23" y="11"/>
                    <a:pt x="23" y="11"/>
                  </a:cubicBezTo>
                  <a:cubicBezTo>
                    <a:pt x="39" y="18"/>
                    <a:pt x="39" y="18"/>
                    <a:pt x="39" y="18"/>
                  </a:cubicBezTo>
                  <a:lnTo>
                    <a:pt x="54" y="11"/>
                  </a:lnTo>
                  <a:close/>
                  <a:moveTo>
                    <a:pt x="55" y="26"/>
                  </a:moveTo>
                  <a:cubicBezTo>
                    <a:pt x="55" y="16"/>
                    <a:pt x="55" y="16"/>
                    <a:pt x="55" y="16"/>
                  </a:cubicBezTo>
                  <a:cubicBezTo>
                    <a:pt x="41" y="22"/>
                    <a:pt x="41" y="22"/>
                    <a:pt x="41" y="22"/>
                  </a:cubicBezTo>
                  <a:cubicBezTo>
                    <a:pt x="41" y="32"/>
                    <a:pt x="41" y="32"/>
                    <a:pt x="41" y="32"/>
                  </a:cubicBezTo>
                  <a:lnTo>
                    <a:pt x="55" y="26"/>
                  </a:lnTo>
                  <a:close/>
                  <a:moveTo>
                    <a:pt x="71" y="36"/>
                  </a:moveTo>
                  <a:cubicBezTo>
                    <a:pt x="57" y="30"/>
                    <a:pt x="57" y="30"/>
                    <a:pt x="57" y="30"/>
                  </a:cubicBezTo>
                  <a:cubicBezTo>
                    <a:pt x="42" y="36"/>
                    <a:pt x="42" y="36"/>
                    <a:pt x="42" y="36"/>
                  </a:cubicBezTo>
                  <a:cubicBezTo>
                    <a:pt x="57" y="42"/>
                    <a:pt x="57" y="42"/>
                    <a:pt x="57" y="42"/>
                  </a:cubicBezTo>
                  <a:lnTo>
                    <a:pt x="71" y="36"/>
                  </a:lnTo>
                  <a:close/>
                  <a:moveTo>
                    <a:pt x="73" y="51"/>
                  </a:moveTo>
                  <a:cubicBezTo>
                    <a:pt x="73" y="40"/>
                    <a:pt x="73" y="40"/>
                    <a:pt x="73" y="40"/>
                  </a:cubicBezTo>
                  <a:cubicBezTo>
                    <a:pt x="59" y="46"/>
                    <a:pt x="59" y="46"/>
                    <a:pt x="59" y="46"/>
                  </a:cubicBezTo>
                  <a:cubicBezTo>
                    <a:pt x="59" y="58"/>
                    <a:pt x="59" y="58"/>
                    <a:pt x="59" y="58"/>
                  </a:cubicBezTo>
                  <a:lnTo>
                    <a:pt x="73" y="51"/>
                  </a:lnTo>
                  <a:close/>
                </a:path>
              </a:pathLst>
            </a:custGeom>
            <a:solidFill>
              <a:schemeClr val="bg1"/>
            </a:solidFill>
            <a:ln w="9525">
              <a:noFill/>
              <a:round/>
            </a:ln>
          </p:spPr>
          <p:txBody>
            <a:bodyPr anchor="ctr"/>
            <a:lstStyle/>
            <a:p>
              <a:pPr algn="ctr"/>
              <a:endParaRPr/>
            </a:p>
          </p:txBody>
        </p:sp>
        <p:sp>
          <p:nvSpPr>
            <p:cNvPr id="49" name="Freeform: Shape 52"/>
            <p:cNvSpPr/>
            <p:nvPr/>
          </p:nvSpPr>
          <p:spPr bwMode="auto">
            <a:xfrm>
              <a:off x="5136257" y="4101157"/>
              <a:ext cx="201699" cy="235596"/>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ln>
          </p:spPr>
          <p:txBody>
            <a:bodyPr anchor="ctr"/>
            <a:lstStyle/>
            <a:p>
              <a:pPr algn="ctr"/>
              <a:endParaRPr/>
            </a:p>
          </p:txBody>
        </p:sp>
        <p:sp>
          <p:nvSpPr>
            <p:cNvPr id="50" name="Freeform: Shape 53"/>
            <p:cNvSpPr/>
            <p:nvPr/>
          </p:nvSpPr>
          <p:spPr bwMode="auto">
            <a:xfrm>
              <a:off x="3529913" y="4071613"/>
              <a:ext cx="254159" cy="225708"/>
            </a:xfrm>
            <a:custGeom>
              <a:avLst/>
              <a:gdLst/>
              <a:ahLst/>
              <a:cxnLst>
                <a:cxn ang="0">
                  <a:pos x="7" y="9"/>
                </a:cxn>
                <a:cxn ang="0">
                  <a:pos x="7" y="54"/>
                </a:cxn>
                <a:cxn ang="0">
                  <a:pos x="6" y="55"/>
                </a:cxn>
                <a:cxn ang="0">
                  <a:pos x="3" y="55"/>
                </a:cxn>
                <a:cxn ang="0">
                  <a:pos x="2" y="54"/>
                </a:cxn>
                <a:cxn ang="0">
                  <a:pos x="2" y="9"/>
                </a:cxn>
                <a:cxn ang="0">
                  <a:pos x="0" y="5"/>
                </a:cxn>
                <a:cxn ang="0">
                  <a:pos x="5" y="0"/>
                </a:cxn>
                <a:cxn ang="0">
                  <a:pos x="9" y="5"/>
                </a:cxn>
                <a:cxn ang="0">
                  <a:pos x="7" y="9"/>
                </a:cxn>
                <a:cxn ang="0">
                  <a:pos x="62" y="34"/>
                </a:cxn>
                <a:cxn ang="0">
                  <a:pos x="60" y="36"/>
                </a:cxn>
                <a:cxn ang="0">
                  <a:pos x="60" y="37"/>
                </a:cxn>
                <a:cxn ang="0">
                  <a:pos x="47" y="41"/>
                </a:cxn>
                <a:cxn ang="0">
                  <a:pos x="41" y="39"/>
                </a:cxn>
                <a:cxn ang="0">
                  <a:pos x="40" y="39"/>
                </a:cxn>
                <a:cxn ang="0">
                  <a:pos x="29" y="36"/>
                </a:cxn>
                <a:cxn ang="0">
                  <a:pos x="13" y="41"/>
                </a:cxn>
                <a:cxn ang="0">
                  <a:pos x="11" y="41"/>
                </a:cxn>
                <a:cxn ang="0">
                  <a:pos x="10" y="41"/>
                </a:cxn>
                <a:cxn ang="0">
                  <a:pos x="9" y="39"/>
                </a:cxn>
                <a:cxn ang="0">
                  <a:pos x="9" y="12"/>
                </a:cxn>
                <a:cxn ang="0">
                  <a:pos x="10" y="11"/>
                </a:cxn>
                <a:cxn ang="0">
                  <a:pos x="28" y="5"/>
                </a:cxn>
                <a:cxn ang="0">
                  <a:pos x="43" y="9"/>
                </a:cxn>
                <a:cxn ang="0">
                  <a:pos x="46" y="10"/>
                </a:cxn>
                <a:cxn ang="0">
                  <a:pos x="57" y="6"/>
                </a:cxn>
                <a:cxn ang="0">
                  <a:pos x="58" y="5"/>
                </a:cxn>
                <a:cxn ang="0">
                  <a:pos x="61" y="5"/>
                </a:cxn>
                <a:cxn ang="0">
                  <a:pos x="62" y="7"/>
                </a:cxn>
                <a:cxn ang="0">
                  <a:pos x="62" y="34"/>
                </a:cxn>
                <a:cxn ang="0">
                  <a:pos x="27" y="9"/>
                </a:cxn>
                <a:cxn ang="0">
                  <a:pos x="14" y="14"/>
                </a:cxn>
                <a:cxn ang="0">
                  <a:pos x="14" y="21"/>
                </a:cxn>
                <a:cxn ang="0">
                  <a:pos x="27" y="16"/>
                </a:cxn>
                <a:cxn ang="0">
                  <a:pos x="27" y="9"/>
                </a:cxn>
                <a:cxn ang="0">
                  <a:pos x="27" y="24"/>
                </a:cxn>
                <a:cxn ang="0">
                  <a:pos x="14" y="29"/>
                </a:cxn>
                <a:cxn ang="0">
                  <a:pos x="14" y="35"/>
                </a:cxn>
                <a:cxn ang="0">
                  <a:pos x="27" y="31"/>
                </a:cxn>
                <a:cxn ang="0">
                  <a:pos x="27" y="24"/>
                </a:cxn>
                <a:cxn ang="0">
                  <a:pos x="57" y="26"/>
                </a:cxn>
                <a:cxn ang="0">
                  <a:pos x="43" y="29"/>
                </a:cxn>
                <a:cxn ang="0">
                  <a:pos x="43" y="21"/>
                </a:cxn>
                <a:cxn ang="0">
                  <a:pos x="42" y="20"/>
                </a:cxn>
                <a:cxn ang="0">
                  <a:pos x="29" y="16"/>
                </a:cxn>
                <a:cxn ang="0">
                  <a:pos x="27" y="16"/>
                </a:cxn>
                <a:cxn ang="0">
                  <a:pos x="27" y="24"/>
                </a:cxn>
                <a:cxn ang="0">
                  <a:pos x="28" y="24"/>
                </a:cxn>
                <a:cxn ang="0">
                  <a:pos x="42" y="28"/>
                </a:cxn>
                <a:cxn ang="0">
                  <a:pos x="43" y="29"/>
                </a:cxn>
                <a:cxn ang="0">
                  <a:pos x="43" y="36"/>
                </a:cxn>
                <a:cxn ang="0">
                  <a:pos x="47" y="36"/>
                </a:cxn>
                <a:cxn ang="0">
                  <a:pos x="57" y="33"/>
                </a:cxn>
                <a:cxn ang="0">
                  <a:pos x="57" y="26"/>
                </a:cxn>
                <a:cxn ang="0">
                  <a:pos x="57" y="11"/>
                </a:cxn>
                <a:cxn ang="0">
                  <a:pos x="46" y="14"/>
                </a:cxn>
                <a:cxn ang="0">
                  <a:pos x="43" y="14"/>
                </a:cxn>
                <a:cxn ang="0">
                  <a:pos x="43" y="21"/>
                </a:cxn>
                <a:cxn ang="0">
                  <a:pos x="57" y="18"/>
                </a:cxn>
                <a:cxn ang="0">
                  <a:pos x="57" y="11"/>
                </a:cxn>
              </a:cxnLst>
              <a:rect l="0" t="0" r="r" b="b"/>
              <a:pathLst>
                <a:path w="62" h="55">
                  <a:moveTo>
                    <a:pt x="7" y="9"/>
                  </a:moveTo>
                  <a:cubicBezTo>
                    <a:pt x="7" y="54"/>
                    <a:pt x="7" y="54"/>
                    <a:pt x="7" y="54"/>
                  </a:cubicBezTo>
                  <a:cubicBezTo>
                    <a:pt x="7" y="54"/>
                    <a:pt x="6" y="55"/>
                    <a:pt x="6" y="55"/>
                  </a:cubicBezTo>
                  <a:cubicBezTo>
                    <a:pt x="3" y="55"/>
                    <a:pt x="3" y="55"/>
                    <a:pt x="3" y="55"/>
                  </a:cubicBezTo>
                  <a:cubicBezTo>
                    <a:pt x="3" y="55"/>
                    <a:pt x="2" y="54"/>
                    <a:pt x="2" y="54"/>
                  </a:cubicBezTo>
                  <a:cubicBezTo>
                    <a:pt x="2" y="9"/>
                    <a:pt x="2" y="9"/>
                    <a:pt x="2" y="9"/>
                  </a:cubicBezTo>
                  <a:cubicBezTo>
                    <a:pt x="1" y="8"/>
                    <a:pt x="0" y="6"/>
                    <a:pt x="0" y="5"/>
                  </a:cubicBezTo>
                  <a:cubicBezTo>
                    <a:pt x="0" y="2"/>
                    <a:pt x="2" y="0"/>
                    <a:pt x="5" y="0"/>
                  </a:cubicBezTo>
                  <a:cubicBezTo>
                    <a:pt x="7" y="0"/>
                    <a:pt x="9" y="2"/>
                    <a:pt x="9" y="5"/>
                  </a:cubicBezTo>
                  <a:cubicBezTo>
                    <a:pt x="9" y="6"/>
                    <a:pt x="8" y="8"/>
                    <a:pt x="7" y="9"/>
                  </a:cubicBezTo>
                  <a:close/>
                  <a:moveTo>
                    <a:pt x="62" y="34"/>
                  </a:moveTo>
                  <a:cubicBezTo>
                    <a:pt x="62" y="35"/>
                    <a:pt x="61" y="36"/>
                    <a:pt x="60" y="36"/>
                  </a:cubicBezTo>
                  <a:cubicBezTo>
                    <a:pt x="60" y="36"/>
                    <a:pt x="60" y="36"/>
                    <a:pt x="60" y="37"/>
                  </a:cubicBezTo>
                  <a:cubicBezTo>
                    <a:pt x="58" y="38"/>
                    <a:pt x="52" y="41"/>
                    <a:pt x="47" y="41"/>
                  </a:cubicBezTo>
                  <a:cubicBezTo>
                    <a:pt x="45" y="41"/>
                    <a:pt x="43" y="40"/>
                    <a:pt x="41" y="39"/>
                  </a:cubicBezTo>
                  <a:cubicBezTo>
                    <a:pt x="40" y="39"/>
                    <a:pt x="40" y="39"/>
                    <a:pt x="40" y="39"/>
                  </a:cubicBezTo>
                  <a:cubicBezTo>
                    <a:pt x="36" y="37"/>
                    <a:pt x="34" y="36"/>
                    <a:pt x="29" y="36"/>
                  </a:cubicBezTo>
                  <a:cubicBezTo>
                    <a:pt x="24" y="36"/>
                    <a:pt x="17" y="38"/>
                    <a:pt x="13" y="41"/>
                  </a:cubicBezTo>
                  <a:cubicBezTo>
                    <a:pt x="12" y="41"/>
                    <a:pt x="12" y="41"/>
                    <a:pt x="11" y="41"/>
                  </a:cubicBezTo>
                  <a:cubicBezTo>
                    <a:pt x="11" y="41"/>
                    <a:pt x="11" y="41"/>
                    <a:pt x="10" y="41"/>
                  </a:cubicBezTo>
                  <a:cubicBezTo>
                    <a:pt x="10" y="41"/>
                    <a:pt x="9" y="40"/>
                    <a:pt x="9" y="39"/>
                  </a:cubicBezTo>
                  <a:cubicBezTo>
                    <a:pt x="9" y="12"/>
                    <a:pt x="9" y="12"/>
                    <a:pt x="9" y="12"/>
                  </a:cubicBezTo>
                  <a:cubicBezTo>
                    <a:pt x="9" y="12"/>
                    <a:pt x="10" y="11"/>
                    <a:pt x="10" y="11"/>
                  </a:cubicBezTo>
                  <a:cubicBezTo>
                    <a:pt x="13" y="9"/>
                    <a:pt x="21" y="5"/>
                    <a:pt x="28" y="5"/>
                  </a:cubicBezTo>
                  <a:cubicBezTo>
                    <a:pt x="34" y="5"/>
                    <a:pt x="39" y="7"/>
                    <a:pt x="43" y="9"/>
                  </a:cubicBezTo>
                  <a:cubicBezTo>
                    <a:pt x="44" y="9"/>
                    <a:pt x="45" y="10"/>
                    <a:pt x="46" y="10"/>
                  </a:cubicBezTo>
                  <a:cubicBezTo>
                    <a:pt x="50" y="10"/>
                    <a:pt x="55" y="7"/>
                    <a:pt x="57" y="6"/>
                  </a:cubicBezTo>
                  <a:cubicBezTo>
                    <a:pt x="58" y="5"/>
                    <a:pt x="58" y="5"/>
                    <a:pt x="58" y="5"/>
                  </a:cubicBezTo>
                  <a:cubicBezTo>
                    <a:pt x="59" y="5"/>
                    <a:pt x="60" y="5"/>
                    <a:pt x="61" y="5"/>
                  </a:cubicBezTo>
                  <a:cubicBezTo>
                    <a:pt x="61" y="5"/>
                    <a:pt x="62" y="6"/>
                    <a:pt x="62" y="7"/>
                  </a:cubicBezTo>
                  <a:lnTo>
                    <a:pt x="62" y="34"/>
                  </a:lnTo>
                  <a:close/>
                  <a:moveTo>
                    <a:pt x="27" y="9"/>
                  </a:moveTo>
                  <a:cubicBezTo>
                    <a:pt x="23" y="10"/>
                    <a:pt x="18" y="12"/>
                    <a:pt x="14" y="14"/>
                  </a:cubicBezTo>
                  <a:cubicBezTo>
                    <a:pt x="14" y="21"/>
                    <a:pt x="14" y="21"/>
                    <a:pt x="14" y="21"/>
                  </a:cubicBezTo>
                  <a:cubicBezTo>
                    <a:pt x="18" y="18"/>
                    <a:pt x="23" y="17"/>
                    <a:pt x="27" y="16"/>
                  </a:cubicBezTo>
                  <a:lnTo>
                    <a:pt x="27" y="9"/>
                  </a:lnTo>
                  <a:close/>
                  <a:moveTo>
                    <a:pt x="27" y="24"/>
                  </a:moveTo>
                  <a:cubicBezTo>
                    <a:pt x="23" y="25"/>
                    <a:pt x="18" y="27"/>
                    <a:pt x="14" y="29"/>
                  </a:cubicBezTo>
                  <a:cubicBezTo>
                    <a:pt x="14" y="35"/>
                    <a:pt x="14" y="35"/>
                    <a:pt x="14" y="35"/>
                  </a:cubicBezTo>
                  <a:cubicBezTo>
                    <a:pt x="18" y="33"/>
                    <a:pt x="23" y="32"/>
                    <a:pt x="27" y="31"/>
                  </a:cubicBezTo>
                  <a:lnTo>
                    <a:pt x="27" y="24"/>
                  </a:lnTo>
                  <a:close/>
                  <a:moveTo>
                    <a:pt x="57" y="26"/>
                  </a:moveTo>
                  <a:cubicBezTo>
                    <a:pt x="54" y="28"/>
                    <a:pt x="48" y="30"/>
                    <a:pt x="43" y="29"/>
                  </a:cubicBezTo>
                  <a:cubicBezTo>
                    <a:pt x="43" y="21"/>
                    <a:pt x="43" y="21"/>
                    <a:pt x="43" y="21"/>
                  </a:cubicBezTo>
                  <a:cubicBezTo>
                    <a:pt x="43" y="21"/>
                    <a:pt x="43" y="21"/>
                    <a:pt x="42" y="20"/>
                  </a:cubicBezTo>
                  <a:cubicBezTo>
                    <a:pt x="38" y="18"/>
                    <a:pt x="35" y="16"/>
                    <a:pt x="29" y="16"/>
                  </a:cubicBezTo>
                  <a:cubicBezTo>
                    <a:pt x="29" y="16"/>
                    <a:pt x="28" y="16"/>
                    <a:pt x="27" y="16"/>
                  </a:cubicBezTo>
                  <a:cubicBezTo>
                    <a:pt x="27" y="24"/>
                    <a:pt x="27" y="24"/>
                    <a:pt x="27" y="24"/>
                  </a:cubicBezTo>
                  <a:cubicBezTo>
                    <a:pt x="28" y="24"/>
                    <a:pt x="28" y="24"/>
                    <a:pt x="28" y="24"/>
                  </a:cubicBezTo>
                  <a:cubicBezTo>
                    <a:pt x="34" y="24"/>
                    <a:pt x="38" y="26"/>
                    <a:pt x="42" y="28"/>
                  </a:cubicBezTo>
                  <a:cubicBezTo>
                    <a:pt x="43" y="29"/>
                    <a:pt x="43" y="29"/>
                    <a:pt x="43" y="29"/>
                  </a:cubicBezTo>
                  <a:cubicBezTo>
                    <a:pt x="43" y="36"/>
                    <a:pt x="43" y="36"/>
                    <a:pt x="43" y="36"/>
                  </a:cubicBezTo>
                  <a:cubicBezTo>
                    <a:pt x="44" y="36"/>
                    <a:pt x="45" y="36"/>
                    <a:pt x="47" y="36"/>
                  </a:cubicBezTo>
                  <a:cubicBezTo>
                    <a:pt x="51" y="36"/>
                    <a:pt x="55" y="34"/>
                    <a:pt x="57" y="33"/>
                  </a:cubicBezTo>
                  <a:lnTo>
                    <a:pt x="57" y="26"/>
                  </a:lnTo>
                  <a:close/>
                  <a:moveTo>
                    <a:pt x="57" y="11"/>
                  </a:moveTo>
                  <a:cubicBezTo>
                    <a:pt x="54" y="12"/>
                    <a:pt x="50" y="14"/>
                    <a:pt x="46" y="14"/>
                  </a:cubicBezTo>
                  <a:cubicBezTo>
                    <a:pt x="45" y="14"/>
                    <a:pt x="44" y="14"/>
                    <a:pt x="43" y="14"/>
                  </a:cubicBezTo>
                  <a:cubicBezTo>
                    <a:pt x="43" y="21"/>
                    <a:pt x="43" y="21"/>
                    <a:pt x="43" y="21"/>
                  </a:cubicBezTo>
                  <a:cubicBezTo>
                    <a:pt x="48" y="22"/>
                    <a:pt x="54" y="19"/>
                    <a:pt x="57" y="18"/>
                  </a:cubicBezTo>
                  <a:lnTo>
                    <a:pt x="57" y="11"/>
                  </a:lnTo>
                  <a:close/>
                </a:path>
              </a:pathLst>
            </a:custGeom>
            <a:solidFill>
              <a:schemeClr val="bg1"/>
            </a:solidFill>
            <a:ln w="9525">
              <a:noFill/>
              <a:round/>
            </a:ln>
          </p:spPr>
          <p:txBody>
            <a:bodyPr anchor="ctr"/>
            <a:lstStyle/>
            <a:p>
              <a:pPr algn="ctr"/>
              <a:endParaRPr/>
            </a:p>
          </p:txBody>
        </p:sp>
        <p:sp>
          <p:nvSpPr>
            <p:cNvPr id="51" name="TextBox 32"/>
            <p:cNvSpPr txBox="1"/>
            <p:nvPr/>
          </p:nvSpPr>
          <p:spPr bwMode="auto">
            <a:xfrm>
              <a:off x="4011351" y="4565527"/>
              <a:ext cx="903388" cy="222413"/>
            </a:xfrm>
            <a:prstGeom prst="rect">
              <a:avLst/>
            </a:prstGeom>
            <a:noFill/>
          </p:spPr>
          <p:txBody>
            <a:bodyPr wrap="none" lIns="90016" tIns="46808" rIns="90016" bIns="46808">
              <a:normAutofit fontScale="77500" lnSpcReduction="20000"/>
            </a:bodyPr>
            <a:lstStyle/>
            <a:p>
              <a:pPr latinLnBrk="0"/>
              <a:r>
                <a:rPr lang="zh-CN" altLang="en-US" sz="1400" b="1">
                  <a:solidFill>
                    <a:schemeClr val="bg1"/>
                  </a:solidFill>
                </a:rPr>
                <a:t>标题文本预设</a:t>
              </a:r>
            </a:p>
          </p:txBody>
        </p:sp>
        <p:sp>
          <p:nvSpPr>
            <p:cNvPr id="52" name="TextBox 33"/>
            <p:cNvSpPr txBox="1"/>
            <p:nvPr/>
          </p:nvSpPr>
          <p:spPr bwMode="auto">
            <a:xfrm rot="3341112">
              <a:off x="4755955" y="3181007"/>
              <a:ext cx="903388" cy="222413"/>
            </a:xfrm>
            <a:prstGeom prst="rect">
              <a:avLst/>
            </a:prstGeom>
            <a:noFill/>
          </p:spPr>
          <p:txBody>
            <a:bodyPr wrap="none" lIns="90016" tIns="46808" rIns="90016" bIns="46808">
              <a:normAutofit fontScale="77500" lnSpcReduction="20000"/>
            </a:bodyPr>
            <a:lstStyle/>
            <a:p>
              <a:pPr latinLnBrk="0"/>
              <a:r>
                <a:rPr lang="zh-CN" altLang="en-US" sz="1400" b="1">
                  <a:solidFill>
                    <a:schemeClr val="bg1"/>
                  </a:solidFill>
                </a:rPr>
                <a:t>标题文本预设</a:t>
              </a:r>
            </a:p>
          </p:txBody>
        </p:sp>
        <p:sp>
          <p:nvSpPr>
            <p:cNvPr id="53" name="TextBox 34"/>
            <p:cNvSpPr txBox="1"/>
            <p:nvPr/>
          </p:nvSpPr>
          <p:spPr bwMode="auto">
            <a:xfrm rot="17948150">
              <a:off x="3166954" y="3306436"/>
              <a:ext cx="903388" cy="222413"/>
            </a:xfrm>
            <a:prstGeom prst="rect">
              <a:avLst/>
            </a:prstGeom>
            <a:noFill/>
          </p:spPr>
          <p:txBody>
            <a:bodyPr wrap="none" lIns="90016" tIns="46808" rIns="90016" bIns="46808">
              <a:normAutofit fontScale="77500" lnSpcReduction="20000"/>
            </a:bodyPr>
            <a:lstStyle/>
            <a:p>
              <a:pPr latinLnBrk="0"/>
              <a:r>
                <a:rPr lang="zh-CN" altLang="en-US" sz="1400" b="1">
                  <a:solidFill>
                    <a:schemeClr val="bg1"/>
                  </a:solidFill>
                </a:rPr>
                <a:t>标题文本预设</a:t>
              </a:r>
            </a:p>
          </p:txBody>
        </p:sp>
      </p:grpSp>
      <p:grpSp>
        <p:nvGrpSpPr>
          <p:cNvPr id="54" name="组合 53"/>
          <p:cNvGrpSpPr/>
          <p:nvPr/>
        </p:nvGrpSpPr>
        <p:grpSpPr>
          <a:xfrm>
            <a:off x="5494995" y="1327737"/>
            <a:ext cx="2220694" cy="649716"/>
            <a:chOff x="5494040" y="1327159"/>
            <a:chExt cx="2220309" cy="649603"/>
          </a:xfrm>
        </p:grpSpPr>
        <p:sp>
          <p:nvSpPr>
            <p:cNvPr id="55" name="Oval 42"/>
            <p:cNvSpPr/>
            <p:nvPr/>
          </p:nvSpPr>
          <p:spPr bwMode="auto">
            <a:xfrm flipH="1">
              <a:off x="5494040" y="1351406"/>
              <a:ext cx="347100" cy="347110"/>
            </a:xfrm>
            <a:prstGeom prst="ellipse">
              <a:avLst/>
            </a:prstGeom>
            <a:solidFill>
              <a:schemeClr val="accent1"/>
            </a:solidFill>
            <a:ln w="9525">
              <a:noFill/>
              <a:round/>
            </a:ln>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56" name="Group 1"/>
            <p:cNvGrpSpPr/>
            <p:nvPr/>
          </p:nvGrpSpPr>
          <p:grpSpPr>
            <a:xfrm>
              <a:off x="5841140" y="1327159"/>
              <a:ext cx="1873209" cy="649603"/>
              <a:chOff x="7860196" y="1829517"/>
              <a:chExt cx="2497612" cy="866137"/>
            </a:xfrm>
          </p:grpSpPr>
          <p:sp>
            <p:nvSpPr>
              <p:cNvPr id="57" name="TextBox 41"/>
              <p:cNvSpPr txBox="1"/>
              <p:nvPr/>
            </p:nvSpPr>
            <p:spPr bwMode="auto">
              <a:xfrm>
                <a:off x="7860196" y="1829517"/>
                <a:ext cx="1531613" cy="309958"/>
              </a:xfrm>
              <a:prstGeom prst="rect">
                <a:avLst/>
              </a:prstGeom>
              <a:noFill/>
            </p:spPr>
            <p:txBody>
              <a:bodyPr wrap="none" lIns="360062" tIns="46808" rIns="90016" bIns="46808">
                <a:normAutofit fontScale="77500" lnSpcReduction="20000"/>
              </a:bodyPr>
              <a:lstStyle/>
              <a:p>
                <a:pPr algn="l" latinLnBrk="0"/>
                <a:r>
                  <a:rPr lang="zh-CN" altLang="en-US" sz="1400">
                    <a:solidFill>
                      <a:schemeClr val="bg1">
                        <a:lumMod val="50000"/>
                      </a:schemeClr>
                    </a:solidFill>
                    <a:latin typeface="微软雅黑" panose="020B0503020204020204" pitchFamily="34" charset="-122"/>
                    <a:ea typeface="微软雅黑" panose="020B0503020204020204" pitchFamily="34" charset="-122"/>
                  </a:rPr>
                  <a:t>标题文本预设</a:t>
                </a:r>
              </a:p>
            </p:txBody>
          </p:sp>
          <p:sp>
            <p:nvSpPr>
              <p:cNvPr id="58" name="TextBox 43"/>
              <p:cNvSpPr txBox="1"/>
              <p:nvPr/>
            </p:nvSpPr>
            <p:spPr bwMode="auto">
              <a:xfrm>
                <a:off x="7860196" y="2139475"/>
                <a:ext cx="2497612" cy="556179"/>
              </a:xfrm>
              <a:prstGeom prst="rect">
                <a:avLst/>
              </a:prstGeom>
              <a:noFill/>
            </p:spPr>
            <p:txBody>
              <a:bodyPr wrap="square" lIns="360062" tIns="46808" rIns="90016" bIns="46808">
                <a:normAutofit fontScale="92500" lnSpcReduction="10000"/>
              </a:bodyPr>
              <a:lstStyle/>
              <a:p>
                <a:pPr algn="l" latinLnBrk="0">
                  <a:lnSpc>
                    <a:spcPct val="120000"/>
                  </a:lnSpc>
                </a:pPr>
                <a:r>
                  <a:rPr lang="zh-CN" altLang="en-US" sz="1000">
                    <a:solidFill>
                      <a:schemeClr val="bg1">
                        <a:lumMod val="50000"/>
                      </a:schemeClr>
                    </a:solidFill>
                    <a:latin typeface="微软雅黑" panose="020B0503020204020204" pitchFamily="34" charset="-122"/>
                    <a:ea typeface="微软雅黑" panose="020B0503020204020204" pitchFamily="34" charset="-122"/>
                  </a:rPr>
                  <a:t>此部分内容作为文字排版占位显示 （建议使用主题字体）</a:t>
                </a:r>
              </a:p>
            </p:txBody>
          </p:sp>
        </p:grpSp>
      </p:grpSp>
      <p:grpSp>
        <p:nvGrpSpPr>
          <p:cNvPr id="59" name="组合 58"/>
          <p:cNvGrpSpPr/>
          <p:nvPr/>
        </p:nvGrpSpPr>
        <p:grpSpPr>
          <a:xfrm>
            <a:off x="5494995" y="2415685"/>
            <a:ext cx="2220694" cy="649716"/>
            <a:chOff x="5494040" y="2414918"/>
            <a:chExt cx="2220309" cy="649603"/>
          </a:xfrm>
        </p:grpSpPr>
        <p:sp>
          <p:nvSpPr>
            <p:cNvPr id="60" name="Oval 45"/>
            <p:cNvSpPr/>
            <p:nvPr/>
          </p:nvSpPr>
          <p:spPr bwMode="auto">
            <a:xfrm flipH="1">
              <a:off x="5494040" y="2450997"/>
              <a:ext cx="347100" cy="347110"/>
            </a:xfrm>
            <a:prstGeom prst="ellipse">
              <a:avLst/>
            </a:prstGeom>
            <a:solidFill>
              <a:srgbClr val="1F99D2"/>
            </a:solidFill>
            <a:ln w="9525">
              <a:noFill/>
              <a:round/>
            </a:ln>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61" name="Group 44"/>
            <p:cNvGrpSpPr/>
            <p:nvPr/>
          </p:nvGrpSpPr>
          <p:grpSpPr>
            <a:xfrm>
              <a:off x="5841140" y="2414918"/>
              <a:ext cx="1873209" cy="649603"/>
              <a:chOff x="7860196" y="1829517"/>
              <a:chExt cx="2497612" cy="866137"/>
            </a:xfrm>
          </p:grpSpPr>
          <p:sp>
            <p:nvSpPr>
              <p:cNvPr id="62" name="TextBox 46"/>
              <p:cNvSpPr txBox="1"/>
              <p:nvPr/>
            </p:nvSpPr>
            <p:spPr bwMode="auto">
              <a:xfrm>
                <a:off x="7860196" y="1829517"/>
                <a:ext cx="1531613" cy="309958"/>
              </a:xfrm>
              <a:prstGeom prst="rect">
                <a:avLst/>
              </a:prstGeom>
              <a:noFill/>
            </p:spPr>
            <p:txBody>
              <a:bodyPr wrap="none" lIns="360062" tIns="46808" rIns="90016" bIns="46808">
                <a:normAutofit fontScale="77500" lnSpcReduction="20000"/>
              </a:bodyPr>
              <a:lstStyle/>
              <a:p>
                <a:pPr algn="l" latinLnBrk="0"/>
                <a:r>
                  <a:rPr lang="zh-CN" altLang="en-US" sz="1400">
                    <a:solidFill>
                      <a:schemeClr val="bg1">
                        <a:lumMod val="50000"/>
                      </a:schemeClr>
                    </a:solidFill>
                    <a:latin typeface="微软雅黑" panose="020B0503020204020204" pitchFamily="34" charset="-122"/>
                    <a:ea typeface="微软雅黑" panose="020B0503020204020204" pitchFamily="34" charset="-122"/>
                  </a:rPr>
                  <a:t>标题文本预设</a:t>
                </a:r>
              </a:p>
            </p:txBody>
          </p:sp>
          <p:sp>
            <p:nvSpPr>
              <p:cNvPr id="63" name="TextBox 47"/>
              <p:cNvSpPr txBox="1"/>
              <p:nvPr/>
            </p:nvSpPr>
            <p:spPr bwMode="auto">
              <a:xfrm>
                <a:off x="7860196" y="2139475"/>
                <a:ext cx="2497612" cy="556179"/>
              </a:xfrm>
              <a:prstGeom prst="rect">
                <a:avLst/>
              </a:prstGeom>
              <a:noFill/>
            </p:spPr>
            <p:txBody>
              <a:bodyPr wrap="square" lIns="360062" tIns="46808" rIns="90016" bIns="46808">
                <a:normAutofit fontScale="92500" lnSpcReduction="10000"/>
              </a:bodyPr>
              <a:lstStyle/>
              <a:p>
                <a:pPr algn="l" latinLnBrk="0">
                  <a:lnSpc>
                    <a:spcPct val="120000"/>
                  </a:lnSpc>
                </a:pPr>
                <a:r>
                  <a:rPr lang="zh-CN" altLang="en-US" sz="1000">
                    <a:solidFill>
                      <a:schemeClr val="bg1">
                        <a:lumMod val="50000"/>
                      </a:schemeClr>
                    </a:solidFill>
                    <a:latin typeface="微软雅黑" panose="020B0503020204020204" pitchFamily="34" charset="-122"/>
                    <a:ea typeface="微软雅黑" panose="020B0503020204020204" pitchFamily="34" charset="-122"/>
                  </a:rPr>
                  <a:t>此部分内容作为文字排版占位显示 （建议使用主题字体）</a:t>
                </a:r>
              </a:p>
            </p:txBody>
          </p:sp>
        </p:grpSp>
      </p:grpSp>
      <p:grpSp>
        <p:nvGrpSpPr>
          <p:cNvPr id="64" name="组合 63"/>
          <p:cNvGrpSpPr/>
          <p:nvPr/>
        </p:nvGrpSpPr>
        <p:grpSpPr>
          <a:xfrm>
            <a:off x="5494995" y="3579779"/>
            <a:ext cx="2220694" cy="649716"/>
            <a:chOff x="5494040" y="3578810"/>
            <a:chExt cx="2220309" cy="649603"/>
          </a:xfrm>
        </p:grpSpPr>
        <p:sp>
          <p:nvSpPr>
            <p:cNvPr id="65" name="Oval 48"/>
            <p:cNvSpPr/>
            <p:nvPr/>
          </p:nvSpPr>
          <p:spPr bwMode="auto">
            <a:xfrm flipH="1">
              <a:off x="5494040" y="3606353"/>
              <a:ext cx="347100" cy="347110"/>
            </a:xfrm>
            <a:prstGeom prst="ellipse">
              <a:avLst/>
            </a:prstGeom>
            <a:solidFill>
              <a:schemeClr val="accent3"/>
            </a:solidFill>
            <a:ln w="9525">
              <a:noFill/>
              <a:round/>
            </a:ln>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66" name="Group 49"/>
            <p:cNvGrpSpPr/>
            <p:nvPr/>
          </p:nvGrpSpPr>
          <p:grpSpPr>
            <a:xfrm>
              <a:off x="5841140" y="3578810"/>
              <a:ext cx="1873209" cy="649603"/>
              <a:chOff x="7860196" y="1829517"/>
              <a:chExt cx="2497612" cy="866137"/>
            </a:xfrm>
          </p:grpSpPr>
          <p:sp>
            <p:nvSpPr>
              <p:cNvPr id="67" name="TextBox 50"/>
              <p:cNvSpPr txBox="1"/>
              <p:nvPr/>
            </p:nvSpPr>
            <p:spPr bwMode="auto">
              <a:xfrm>
                <a:off x="7860196" y="1829517"/>
                <a:ext cx="1531613" cy="309958"/>
              </a:xfrm>
              <a:prstGeom prst="rect">
                <a:avLst/>
              </a:prstGeom>
              <a:noFill/>
            </p:spPr>
            <p:txBody>
              <a:bodyPr wrap="none" lIns="360062" tIns="46808" rIns="90016" bIns="46808">
                <a:normAutofit fontScale="77500" lnSpcReduction="20000"/>
              </a:bodyPr>
              <a:lstStyle/>
              <a:p>
                <a:pPr algn="l" latinLnBrk="0"/>
                <a:r>
                  <a:rPr lang="zh-CN" altLang="en-US" sz="1400">
                    <a:solidFill>
                      <a:schemeClr val="bg1">
                        <a:lumMod val="50000"/>
                      </a:schemeClr>
                    </a:solidFill>
                    <a:latin typeface="微软雅黑" panose="020B0503020204020204" pitchFamily="34" charset="-122"/>
                    <a:ea typeface="微软雅黑" panose="020B0503020204020204" pitchFamily="34" charset="-122"/>
                  </a:rPr>
                  <a:t>标题文本预设</a:t>
                </a:r>
              </a:p>
            </p:txBody>
          </p:sp>
          <p:sp>
            <p:nvSpPr>
              <p:cNvPr id="68" name="TextBox 54"/>
              <p:cNvSpPr txBox="1"/>
              <p:nvPr/>
            </p:nvSpPr>
            <p:spPr bwMode="auto">
              <a:xfrm>
                <a:off x="7860196" y="2139475"/>
                <a:ext cx="2497612" cy="556179"/>
              </a:xfrm>
              <a:prstGeom prst="rect">
                <a:avLst/>
              </a:prstGeom>
              <a:noFill/>
            </p:spPr>
            <p:txBody>
              <a:bodyPr wrap="square" lIns="360062" tIns="46808" rIns="90016" bIns="46808">
                <a:normAutofit fontScale="92500" lnSpcReduction="10000"/>
              </a:bodyPr>
              <a:lstStyle/>
              <a:p>
                <a:pPr algn="l" latinLnBrk="0">
                  <a:lnSpc>
                    <a:spcPct val="120000"/>
                  </a:lnSpc>
                </a:pPr>
                <a:r>
                  <a:rPr lang="zh-CN" altLang="en-US" sz="1000">
                    <a:solidFill>
                      <a:schemeClr val="bg1">
                        <a:lumMod val="50000"/>
                      </a:schemeClr>
                    </a:solidFill>
                    <a:latin typeface="微软雅黑" panose="020B0503020204020204" pitchFamily="34" charset="-122"/>
                    <a:ea typeface="微软雅黑" panose="020B0503020204020204" pitchFamily="34" charset="-122"/>
                  </a:rPr>
                  <a:t>此部分内容作为文字排版占位显示 （建议使用主题字体）</a:t>
                </a:r>
              </a:p>
            </p:txBody>
          </p:sp>
        </p:grpSp>
      </p:grpSp>
    </p:spTree>
  </p:cSld>
  <p:clrMapOvr>
    <a:masterClrMapping/>
  </p:clrMapOvr>
  <mc:AlternateContent xmlns:mc="http://schemas.openxmlformats.org/markup-compatibility/2006" xmlns:p14="http://schemas.microsoft.com/office/powerpoint/2010/main">
    <mc:Choice Requires="p14">
      <p:transition spd="slow" p14:dur="15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1000" fill="hold"/>
                                        <p:tgtEl>
                                          <p:spTgt spid="35"/>
                                        </p:tgtEl>
                                        <p:attrNameLst>
                                          <p:attrName>ppt_w</p:attrName>
                                        </p:attrNameLst>
                                      </p:cBhvr>
                                      <p:tavLst>
                                        <p:tav tm="0">
                                          <p:val>
                                            <p:fltVal val="0"/>
                                          </p:val>
                                        </p:tav>
                                        <p:tav tm="100000">
                                          <p:val>
                                            <p:strVal val="#ppt_w"/>
                                          </p:val>
                                        </p:tav>
                                      </p:tavLst>
                                    </p:anim>
                                    <p:anim calcmode="lin" valueType="num">
                                      <p:cBhvr>
                                        <p:cTn id="8" dur="1000" fill="hold"/>
                                        <p:tgtEl>
                                          <p:spTgt spid="35"/>
                                        </p:tgtEl>
                                        <p:attrNameLst>
                                          <p:attrName>ppt_h</p:attrName>
                                        </p:attrNameLst>
                                      </p:cBhvr>
                                      <p:tavLst>
                                        <p:tav tm="0">
                                          <p:val>
                                            <p:fltVal val="0"/>
                                          </p:val>
                                        </p:tav>
                                        <p:tav tm="100000">
                                          <p:val>
                                            <p:strVal val="#ppt_h"/>
                                          </p:val>
                                        </p:tav>
                                      </p:tavLst>
                                    </p:anim>
                                    <p:anim calcmode="lin" valueType="num">
                                      <p:cBhvr>
                                        <p:cTn id="9" dur="1000" fill="hold"/>
                                        <p:tgtEl>
                                          <p:spTgt spid="35"/>
                                        </p:tgtEl>
                                        <p:attrNameLst>
                                          <p:attrName>style.rotation</p:attrName>
                                        </p:attrNameLst>
                                      </p:cBhvr>
                                      <p:tavLst>
                                        <p:tav tm="0">
                                          <p:val>
                                            <p:fltVal val="90"/>
                                          </p:val>
                                        </p:tav>
                                        <p:tav tm="100000">
                                          <p:val>
                                            <p:fltVal val="0"/>
                                          </p:val>
                                        </p:tav>
                                      </p:tavLst>
                                    </p:anim>
                                    <p:animEffect transition="in" filter="fade">
                                      <p:cBhvr>
                                        <p:cTn id="10" dur="1000"/>
                                        <p:tgtEl>
                                          <p:spTgt spid="35"/>
                                        </p:tgtEl>
                                      </p:cBhvr>
                                    </p:animEffect>
                                  </p:childTnLst>
                                </p:cTn>
                              </p:par>
                            </p:childTnLst>
                          </p:cTn>
                        </p:par>
                        <p:par>
                          <p:cTn id="11" fill="hold">
                            <p:stCondLst>
                              <p:cond delay="1000"/>
                            </p:stCondLst>
                            <p:childTnLst>
                              <p:par>
                                <p:cTn id="12" presetID="42" presetClass="entr" presetSubtype="0" fill="hold" nodeType="afterEffect">
                                  <p:stCondLst>
                                    <p:cond delay="0"/>
                                  </p:stCondLst>
                                  <p:childTnLst>
                                    <p:set>
                                      <p:cBhvr>
                                        <p:cTn id="13" dur="1" fill="hold">
                                          <p:stCondLst>
                                            <p:cond delay="0"/>
                                          </p:stCondLst>
                                        </p:cTn>
                                        <p:tgtEl>
                                          <p:spTgt spid="64"/>
                                        </p:tgtEl>
                                        <p:attrNameLst>
                                          <p:attrName>style.visibility</p:attrName>
                                        </p:attrNameLst>
                                      </p:cBhvr>
                                      <p:to>
                                        <p:strVal val="visible"/>
                                      </p:to>
                                    </p:set>
                                    <p:animEffect transition="in" filter="fade">
                                      <p:cBhvr>
                                        <p:cTn id="14" dur="1000"/>
                                        <p:tgtEl>
                                          <p:spTgt spid="64"/>
                                        </p:tgtEl>
                                      </p:cBhvr>
                                    </p:animEffect>
                                    <p:anim calcmode="lin" valueType="num">
                                      <p:cBhvr>
                                        <p:cTn id="15" dur="1000" fill="hold"/>
                                        <p:tgtEl>
                                          <p:spTgt spid="64"/>
                                        </p:tgtEl>
                                        <p:attrNameLst>
                                          <p:attrName>ppt_x</p:attrName>
                                        </p:attrNameLst>
                                      </p:cBhvr>
                                      <p:tavLst>
                                        <p:tav tm="0">
                                          <p:val>
                                            <p:strVal val="#ppt_x"/>
                                          </p:val>
                                        </p:tav>
                                        <p:tav tm="100000">
                                          <p:val>
                                            <p:strVal val="#ppt_x"/>
                                          </p:val>
                                        </p:tav>
                                      </p:tavLst>
                                    </p:anim>
                                    <p:anim calcmode="lin" valueType="num">
                                      <p:cBhvr>
                                        <p:cTn id="16" dur="1000" fill="hold"/>
                                        <p:tgtEl>
                                          <p:spTgt spid="64"/>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42" presetClass="entr" presetSubtype="0" fill="hold"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fade">
                                      <p:cBhvr>
                                        <p:cTn id="20" dur="1000"/>
                                        <p:tgtEl>
                                          <p:spTgt spid="59"/>
                                        </p:tgtEl>
                                      </p:cBhvr>
                                    </p:animEffect>
                                    <p:anim calcmode="lin" valueType="num">
                                      <p:cBhvr>
                                        <p:cTn id="21" dur="1000" fill="hold"/>
                                        <p:tgtEl>
                                          <p:spTgt spid="59"/>
                                        </p:tgtEl>
                                        <p:attrNameLst>
                                          <p:attrName>ppt_x</p:attrName>
                                        </p:attrNameLst>
                                      </p:cBhvr>
                                      <p:tavLst>
                                        <p:tav tm="0">
                                          <p:val>
                                            <p:strVal val="#ppt_x"/>
                                          </p:val>
                                        </p:tav>
                                        <p:tav tm="100000">
                                          <p:val>
                                            <p:strVal val="#ppt_x"/>
                                          </p:val>
                                        </p:tav>
                                      </p:tavLst>
                                    </p:anim>
                                    <p:anim calcmode="lin" valueType="num">
                                      <p:cBhvr>
                                        <p:cTn id="22" dur="1000" fill="hold"/>
                                        <p:tgtEl>
                                          <p:spTgt spid="59"/>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42" presetClass="entr" presetSubtype="0"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Effect transition="in" filter="fade">
                                      <p:cBhvr>
                                        <p:cTn id="26" dur="1000"/>
                                        <p:tgtEl>
                                          <p:spTgt spid="54"/>
                                        </p:tgtEl>
                                      </p:cBhvr>
                                    </p:animEffect>
                                    <p:anim calcmode="lin" valueType="num">
                                      <p:cBhvr>
                                        <p:cTn id="27" dur="1000" fill="hold"/>
                                        <p:tgtEl>
                                          <p:spTgt spid="54"/>
                                        </p:tgtEl>
                                        <p:attrNameLst>
                                          <p:attrName>ppt_x</p:attrName>
                                        </p:attrNameLst>
                                      </p:cBhvr>
                                      <p:tavLst>
                                        <p:tav tm="0">
                                          <p:val>
                                            <p:strVal val="#ppt_x"/>
                                          </p:val>
                                        </p:tav>
                                        <p:tav tm="100000">
                                          <p:val>
                                            <p:strVal val="#ppt_x"/>
                                          </p:val>
                                        </p:tav>
                                      </p:tavLst>
                                    </p:anim>
                                    <p:anim calcmode="lin" valueType="num">
                                      <p:cBhvr>
                                        <p:cTn id="28"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6"/>
          <p:cNvSpPr/>
          <p:nvPr/>
        </p:nvSpPr>
        <p:spPr bwMode="auto">
          <a:xfrm>
            <a:off x="71839" y="1758905"/>
            <a:ext cx="9068878" cy="3385377"/>
          </a:xfrm>
          <a:custGeom>
            <a:avLst/>
            <a:gdLst>
              <a:gd name="T0" fmla="*/ 3815 w 5688"/>
              <a:gd name="T1" fmla="*/ 0 h 2122"/>
              <a:gd name="T2" fmla="*/ 5688 w 5688"/>
              <a:gd name="T3" fmla="*/ 2122 h 2122"/>
              <a:gd name="T4" fmla="*/ 0 w 5688"/>
              <a:gd name="T5" fmla="*/ 2122 h 2122"/>
              <a:gd name="T6" fmla="*/ 3815 w 5688"/>
              <a:gd name="T7" fmla="*/ 0 h 2122"/>
            </a:gdLst>
            <a:ahLst/>
            <a:cxnLst>
              <a:cxn ang="0">
                <a:pos x="T0" y="T1"/>
              </a:cxn>
              <a:cxn ang="0">
                <a:pos x="T2" y="T3"/>
              </a:cxn>
              <a:cxn ang="0">
                <a:pos x="T4" y="T5"/>
              </a:cxn>
              <a:cxn ang="0">
                <a:pos x="T6" y="T7"/>
              </a:cxn>
            </a:cxnLst>
            <a:rect l="0" t="0" r="r" b="b"/>
            <a:pathLst>
              <a:path w="5688" h="2122">
                <a:moveTo>
                  <a:pt x="3815" y="0"/>
                </a:moveTo>
                <a:lnTo>
                  <a:pt x="5688" y="2122"/>
                </a:lnTo>
                <a:lnTo>
                  <a:pt x="0" y="2122"/>
                </a:lnTo>
                <a:lnTo>
                  <a:pt x="3815" y="0"/>
                </a:lnTo>
                <a:close/>
              </a:path>
            </a:pathLst>
          </a:custGeom>
          <a:blipFill dpi="0" rotWithShape="1">
            <a:blip r:embed="rId3">
              <a:extLst>
                <a:ext uri="{28A0092B-C50C-407E-A947-70E740481C1C}">
                  <a14:useLocalDpi xmlns:a14="http://schemas.microsoft.com/office/drawing/2010/main" val="0"/>
                </a:ext>
              </a:extLst>
            </a:blip>
            <a:srcRect/>
            <a:stretch>
              <a:fillRect/>
            </a:stretch>
          </a:blipFill>
          <a:ln w="0">
            <a:noFill/>
            <a:prstDash val="solid"/>
            <a:round/>
          </a:ln>
        </p:spPr>
        <p:txBody>
          <a:bodyPr vert="horz" wrap="square" lIns="91418" tIns="45709" rIns="91418" bIns="45709" numCol="1" anchor="t" anchorCtr="0" compatLnSpc="1"/>
          <a:lstStyle/>
          <a:p>
            <a:endParaRPr lang="zh-CN" altLang="en-US" sz="1400" dirty="0"/>
          </a:p>
        </p:txBody>
      </p:sp>
      <p:sp>
        <p:nvSpPr>
          <p:cNvPr id="11" name="Freeform 7"/>
          <p:cNvSpPr/>
          <p:nvPr/>
        </p:nvSpPr>
        <p:spPr bwMode="auto">
          <a:xfrm>
            <a:off x="1686" y="809"/>
            <a:ext cx="6092156" cy="5079660"/>
          </a:xfrm>
          <a:custGeom>
            <a:avLst/>
            <a:gdLst>
              <a:gd name="T0" fmla="*/ 0 w 3821"/>
              <a:gd name="T1" fmla="*/ 0 h 3184"/>
              <a:gd name="T2" fmla="*/ 2886 w 3821"/>
              <a:gd name="T3" fmla="*/ 0 h 3184"/>
              <a:gd name="T4" fmla="*/ 2903 w 3821"/>
              <a:gd name="T5" fmla="*/ 17 h 3184"/>
              <a:gd name="T6" fmla="*/ 3821 w 3821"/>
              <a:gd name="T7" fmla="*/ 1059 h 3184"/>
              <a:gd name="T8" fmla="*/ 0 w 3821"/>
              <a:gd name="T9" fmla="*/ 3184 h 3184"/>
              <a:gd name="T10" fmla="*/ 0 w 3821"/>
              <a:gd name="T11" fmla="*/ 0 h 3184"/>
            </a:gdLst>
            <a:ahLst/>
            <a:cxnLst>
              <a:cxn ang="0">
                <a:pos x="T0" y="T1"/>
              </a:cxn>
              <a:cxn ang="0">
                <a:pos x="T2" y="T3"/>
              </a:cxn>
              <a:cxn ang="0">
                <a:pos x="T4" y="T5"/>
              </a:cxn>
              <a:cxn ang="0">
                <a:pos x="T6" y="T7"/>
              </a:cxn>
              <a:cxn ang="0">
                <a:pos x="T8" y="T9"/>
              </a:cxn>
              <a:cxn ang="0">
                <a:pos x="T10" y="T11"/>
              </a:cxn>
            </a:cxnLst>
            <a:rect l="0" t="0" r="r" b="b"/>
            <a:pathLst>
              <a:path w="3821" h="3184">
                <a:moveTo>
                  <a:pt x="0" y="0"/>
                </a:moveTo>
                <a:lnTo>
                  <a:pt x="2886" y="0"/>
                </a:lnTo>
                <a:lnTo>
                  <a:pt x="2903" y="17"/>
                </a:lnTo>
                <a:lnTo>
                  <a:pt x="3821" y="1059"/>
                </a:lnTo>
                <a:lnTo>
                  <a:pt x="0" y="3184"/>
                </a:lnTo>
                <a:lnTo>
                  <a:pt x="0" y="0"/>
                </a:lnTo>
                <a:close/>
              </a:path>
            </a:pathLst>
          </a:custGeom>
          <a:solidFill>
            <a:schemeClr val="accent1"/>
          </a:solidFill>
          <a:ln w="0">
            <a:noFill/>
            <a:prstDash val="solid"/>
            <a:round/>
          </a:ln>
        </p:spPr>
        <p:txBody>
          <a:bodyPr vert="horz" wrap="square" lIns="91418" tIns="45709" rIns="91418" bIns="45709" numCol="1" anchor="t" anchorCtr="0" compatLnSpc="1"/>
          <a:lstStyle/>
          <a:p>
            <a:endParaRPr lang="zh-CN" altLang="en-US" sz="1400" dirty="0"/>
          </a:p>
        </p:txBody>
      </p:sp>
      <p:sp>
        <p:nvSpPr>
          <p:cNvPr id="6" name="TextBox 32"/>
          <p:cNvSpPr txBox="1"/>
          <p:nvPr/>
        </p:nvSpPr>
        <p:spPr>
          <a:xfrm>
            <a:off x="540794" y="1375852"/>
            <a:ext cx="2753981" cy="758062"/>
          </a:xfrm>
          <a:prstGeom prst="rect">
            <a:avLst/>
          </a:prstGeom>
          <a:noFill/>
        </p:spPr>
        <p:txBody>
          <a:bodyPr wrap="square" lIns="65023" tIns="32512" rIns="65023" bIns="32512" rtlCol="0">
            <a:spAutoFit/>
          </a:bodyPr>
          <a:lstStyle/>
          <a:p>
            <a:r>
              <a:rPr lang="en-US" altLang="zh-CN" sz="1700" dirty="0">
                <a:solidFill>
                  <a:schemeClr val="bg1"/>
                </a:solidFill>
                <a:latin typeface="Arial" panose="020B0604020202020204" pitchFamily="34" charset="0"/>
                <a:ea typeface="微软雅黑" panose="020B0503020204020204" pitchFamily="34" charset="-122"/>
                <a:cs typeface="Arial" panose="020B0604020202020204" pitchFamily="34" charset="0"/>
              </a:rPr>
              <a:t>ADD RELATED</a:t>
            </a:r>
          </a:p>
          <a:p>
            <a:r>
              <a:rPr lang="en-US" altLang="zh-CN" sz="2800" dirty="0">
                <a:solidFill>
                  <a:schemeClr val="bg1"/>
                </a:solidFill>
                <a:latin typeface="Arial" panose="020B0604020202020204" pitchFamily="34" charset="0"/>
                <a:ea typeface="微软雅黑" panose="020B0503020204020204" pitchFamily="34" charset="-122"/>
                <a:cs typeface="Arial" panose="020B0604020202020204" pitchFamily="34" charset="0"/>
              </a:rPr>
              <a:t>TITLE WORDS</a:t>
            </a:r>
            <a:endParaRPr lang="zh-CN" altLang="en-US" sz="34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7" name="TextBox 32"/>
          <p:cNvSpPr txBox="1"/>
          <p:nvPr/>
        </p:nvSpPr>
        <p:spPr>
          <a:xfrm>
            <a:off x="540794" y="2136242"/>
            <a:ext cx="2753981" cy="1450466"/>
          </a:xfrm>
          <a:prstGeom prst="rect">
            <a:avLst/>
          </a:prstGeom>
          <a:noFill/>
        </p:spPr>
        <p:txBody>
          <a:bodyPr wrap="square" lIns="65023" tIns="32512" rIns="65023" bIns="32512" rtlCol="0">
            <a:spAutoFit/>
          </a:bodyPr>
          <a:lstStyle/>
          <a:p>
            <a:pPr algn="just">
              <a:lnSpc>
                <a:spcPct val="150000"/>
              </a:lnSpc>
            </a:pPr>
            <a:r>
              <a:rPr lang="zh-CN" altLang="en-US" sz="1000" dirty="0">
                <a:solidFill>
                  <a:schemeClr val="bg1"/>
                </a:solidFill>
                <a:latin typeface="Impact" panose="020B0806030902050204" pitchFamily="34" charset="0"/>
                <a:ea typeface="微软雅黑" panose="020B0503020204020204" pitchFamily="34" charset="-122"/>
                <a:sym typeface="Arial" panose="020B0604020202020204" pitchFamily="34" charset="0"/>
              </a:rPr>
              <a:t>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a:t>
            </a:r>
            <a:endParaRPr lang="en-US" sz="1000" dirty="0">
              <a:solidFill>
                <a:schemeClr val="bg1"/>
              </a:solidFill>
              <a:latin typeface="Impact" panose="020B080603090205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250" fill="hold"/>
                                        <p:tgtEl>
                                          <p:spTgt spid="6"/>
                                        </p:tgtEl>
                                        <p:attrNameLst>
                                          <p:attrName>ppt_x</p:attrName>
                                        </p:attrNameLst>
                                      </p:cBhvr>
                                      <p:tavLst>
                                        <p:tav tm="0">
                                          <p:val>
                                            <p:strVal val="0-#ppt_w/2"/>
                                          </p:val>
                                        </p:tav>
                                        <p:tav tm="100000">
                                          <p:val>
                                            <p:strVal val="#ppt_x"/>
                                          </p:val>
                                        </p:tav>
                                      </p:tavLst>
                                    </p:anim>
                                    <p:anim calcmode="lin" valueType="num">
                                      <p:cBhvr additive="base">
                                        <p:cTn id="18" dur="250" fill="hold"/>
                                        <p:tgtEl>
                                          <p:spTgt spid="6"/>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250" fill="hold"/>
                                        <p:tgtEl>
                                          <p:spTgt spid="7"/>
                                        </p:tgtEl>
                                        <p:attrNameLst>
                                          <p:attrName>ppt_x</p:attrName>
                                        </p:attrNameLst>
                                      </p:cBhvr>
                                      <p:tavLst>
                                        <p:tav tm="0">
                                          <p:val>
                                            <p:strVal val="0-#ppt_w/2"/>
                                          </p:val>
                                        </p:tav>
                                        <p:tav tm="100000">
                                          <p:val>
                                            <p:strVal val="#ppt_x"/>
                                          </p:val>
                                        </p:tav>
                                      </p:tavLst>
                                    </p:anim>
                                    <p:anim calcmode="lin" valueType="num">
                                      <p:cBhvr additive="base">
                                        <p:cTn id="23" dur="25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6"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faa69db9-09f1-43a4-9562-370571ab6727"/>
          <p:cNvGrpSpPr>
            <a:grpSpLocks noChangeAspect="1"/>
          </p:cNvGrpSpPr>
          <p:nvPr/>
        </p:nvGrpSpPr>
        <p:grpSpPr>
          <a:xfrm>
            <a:off x="1370416" y="1033107"/>
            <a:ext cx="7110209" cy="3482347"/>
            <a:chOff x="1826903" y="1376772"/>
            <a:chExt cx="9478634" cy="4642324"/>
          </a:xfrm>
        </p:grpSpPr>
        <p:sp>
          <p:nvSpPr>
            <p:cNvPr id="10" name="Trapezoid 1"/>
            <p:cNvSpPr/>
            <p:nvPr/>
          </p:nvSpPr>
          <p:spPr>
            <a:xfrm>
              <a:off x="3006227" y="4707484"/>
              <a:ext cx="1530055" cy="629728"/>
            </a:xfrm>
            <a:prstGeom prst="trapezoid">
              <a:avLst>
                <a:gd name="adj" fmla="val 39642"/>
              </a:avLst>
            </a:prstGeom>
            <a:solidFill>
              <a:schemeClr val="tx2"/>
            </a:solidFill>
            <a:ln w="50800" cap="rnd">
              <a:solidFill>
                <a:schemeClr val="tx2"/>
              </a:solidFill>
              <a:round/>
            </a:ln>
          </p:spPr>
          <p:style>
            <a:lnRef idx="1">
              <a:schemeClr val="accent1"/>
            </a:lnRef>
            <a:fillRef idx="0">
              <a:schemeClr val="accent1"/>
            </a:fillRef>
            <a:effectRef idx="0">
              <a:schemeClr val="accent1"/>
            </a:effectRef>
            <a:fontRef idx="minor">
              <a:schemeClr val="tx1"/>
            </a:fontRef>
          </p:style>
          <p:txBody>
            <a:bodyPr anchor="ctr"/>
            <a:lstStyle/>
            <a:p>
              <a:pPr algn="ctr"/>
              <a:endParaRPr/>
            </a:p>
          </p:txBody>
        </p:sp>
        <p:sp>
          <p:nvSpPr>
            <p:cNvPr id="11" name="Oval 3"/>
            <p:cNvSpPr/>
            <p:nvPr/>
          </p:nvSpPr>
          <p:spPr>
            <a:xfrm>
              <a:off x="1919536" y="1376772"/>
              <a:ext cx="3703438" cy="3703438"/>
            </a:xfrm>
            <a:prstGeom prst="ellipse">
              <a:avLst/>
            </a:prstGeom>
            <a:solidFill>
              <a:schemeClr val="accent1"/>
            </a:solidFill>
            <a:ln w="50800" cap="rnd">
              <a:solidFill>
                <a:schemeClr val="bg1"/>
              </a:solidFill>
              <a:round/>
            </a:ln>
          </p:spPr>
          <p:style>
            <a:lnRef idx="1">
              <a:schemeClr val="accent1"/>
            </a:lnRef>
            <a:fillRef idx="0">
              <a:schemeClr val="accent1"/>
            </a:fillRef>
            <a:effectRef idx="0">
              <a:schemeClr val="accent1"/>
            </a:effectRef>
            <a:fontRef idx="minor">
              <a:schemeClr val="tx1"/>
            </a:fontRef>
          </p:style>
          <p:txBody>
            <a:bodyPr anchor="ctr"/>
            <a:lstStyle/>
            <a:p>
              <a:pPr algn="ctr"/>
              <a:endParaRPr/>
            </a:p>
          </p:txBody>
        </p:sp>
        <p:sp>
          <p:nvSpPr>
            <p:cNvPr id="12" name="Oval 4"/>
            <p:cNvSpPr/>
            <p:nvPr/>
          </p:nvSpPr>
          <p:spPr>
            <a:xfrm>
              <a:off x="2382466" y="1839702"/>
              <a:ext cx="2777579" cy="2777579"/>
            </a:xfrm>
            <a:prstGeom prst="ellipse">
              <a:avLst/>
            </a:prstGeom>
            <a:solidFill>
              <a:srgbClr val="1F99D2"/>
            </a:solidFill>
            <a:ln w="50800" cap="rnd">
              <a:solidFill>
                <a:schemeClr val="bg1"/>
              </a:solidFill>
              <a:round/>
            </a:ln>
          </p:spPr>
          <p:style>
            <a:lnRef idx="1">
              <a:schemeClr val="accent1"/>
            </a:lnRef>
            <a:fillRef idx="0">
              <a:schemeClr val="accent1"/>
            </a:fillRef>
            <a:effectRef idx="0">
              <a:schemeClr val="accent1"/>
            </a:effectRef>
            <a:fontRef idx="minor">
              <a:schemeClr val="tx1"/>
            </a:fontRef>
          </p:style>
          <p:txBody>
            <a:bodyPr anchor="ctr"/>
            <a:lstStyle/>
            <a:p>
              <a:pPr algn="ctr"/>
              <a:endParaRPr/>
            </a:p>
          </p:txBody>
        </p:sp>
        <p:sp>
          <p:nvSpPr>
            <p:cNvPr id="13" name="Oval 5"/>
            <p:cNvSpPr/>
            <p:nvPr/>
          </p:nvSpPr>
          <p:spPr>
            <a:xfrm>
              <a:off x="2845396" y="2302632"/>
              <a:ext cx="1851719" cy="1851719"/>
            </a:xfrm>
            <a:prstGeom prst="ellipse">
              <a:avLst/>
            </a:prstGeom>
            <a:solidFill>
              <a:schemeClr val="accent3"/>
            </a:solidFill>
            <a:ln w="50800" cap="rnd">
              <a:solidFill>
                <a:schemeClr val="bg1"/>
              </a:solidFill>
              <a:round/>
            </a:ln>
          </p:spPr>
          <p:style>
            <a:lnRef idx="1">
              <a:schemeClr val="accent1"/>
            </a:lnRef>
            <a:fillRef idx="0">
              <a:schemeClr val="accent1"/>
            </a:fillRef>
            <a:effectRef idx="0">
              <a:schemeClr val="accent1"/>
            </a:effectRef>
            <a:fontRef idx="minor">
              <a:schemeClr val="tx1"/>
            </a:fontRef>
          </p:style>
          <p:txBody>
            <a:bodyPr anchor="ctr"/>
            <a:lstStyle/>
            <a:p>
              <a:pPr algn="ctr"/>
              <a:endParaRPr/>
            </a:p>
          </p:txBody>
        </p:sp>
        <p:sp>
          <p:nvSpPr>
            <p:cNvPr id="14" name="Oval 6"/>
            <p:cNvSpPr/>
            <p:nvPr/>
          </p:nvSpPr>
          <p:spPr>
            <a:xfrm>
              <a:off x="3308325" y="2765561"/>
              <a:ext cx="925860" cy="925860"/>
            </a:xfrm>
            <a:prstGeom prst="ellipse">
              <a:avLst/>
            </a:prstGeom>
            <a:solidFill>
              <a:schemeClr val="bg1"/>
            </a:solidFill>
            <a:ln w="50800" cap="rnd">
              <a:solidFill>
                <a:schemeClr val="bg1"/>
              </a:solidFill>
              <a:round/>
            </a:ln>
          </p:spPr>
          <p:style>
            <a:lnRef idx="1">
              <a:schemeClr val="accent1"/>
            </a:lnRef>
            <a:fillRef idx="0">
              <a:schemeClr val="accent1"/>
            </a:fillRef>
            <a:effectRef idx="0">
              <a:schemeClr val="accent1"/>
            </a:effectRef>
            <a:fontRef idx="minor">
              <a:schemeClr val="tx1"/>
            </a:fontRef>
          </p:style>
          <p:txBody>
            <a:bodyPr anchor="ctr"/>
            <a:lstStyle/>
            <a:p>
              <a:pPr algn="ctr"/>
              <a:endParaRPr/>
            </a:p>
          </p:txBody>
        </p:sp>
        <p:sp>
          <p:nvSpPr>
            <p:cNvPr id="15" name="TextBox 7"/>
            <p:cNvSpPr txBox="1"/>
            <p:nvPr/>
          </p:nvSpPr>
          <p:spPr bwMode="auto">
            <a:xfrm>
              <a:off x="3602725" y="3748568"/>
              <a:ext cx="343043" cy="332399"/>
            </a:xfrm>
            <a:prstGeom prst="rect">
              <a:avLst/>
            </a:prstGeom>
            <a:noFill/>
            <a:sp3d prstMaterial="matte">
              <a:bevelT w="1270" h="1270"/>
            </a:sp3d>
          </p:spPr>
          <p:txBody>
            <a:bodyPr wrap="none" lIns="0" tIns="0" rIns="0" bIns="0" anchor="ctr">
              <a:normAutofit fontScale="85000" lnSpcReduction="20000"/>
              <a:scene3d>
                <a:camera prst="orthographicFront"/>
                <a:lightRig rig="threePt" dir="t"/>
              </a:scene3d>
              <a:sp3d>
                <a:bevelT w="0" h="0"/>
              </a:sp3d>
            </a:bodyPr>
            <a:lstStyle/>
            <a:p>
              <a:pPr algn="ctr">
                <a:buClr>
                  <a:prstClr val="white"/>
                </a:buClr>
                <a:defRPr/>
              </a:pPr>
              <a:r>
                <a:rPr lang="en-US" altLang="ko-KR" sz="2400" b="1">
                  <a:solidFill>
                    <a:schemeClr val="bg1"/>
                  </a:solidFill>
                </a:rPr>
                <a:t>01</a:t>
              </a:r>
            </a:p>
          </p:txBody>
        </p:sp>
        <p:grpSp>
          <p:nvGrpSpPr>
            <p:cNvPr id="16" name="Group 8"/>
            <p:cNvGrpSpPr/>
            <p:nvPr/>
          </p:nvGrpSpPr>
          <p:grpSpPr>
            <a:xfrm>
              <a:off x="3741484" y="2970694"/>
              <a:ext cx="2911570" cy="515592"/>
              <a:chOff x="3607509" y="3510754"/>
              <a:chExt cx="2911570" cy="515592"/>
            </a:xfrm>
            <a:solidFill>
              <a:schemeClr val="tx2">
                <a:lumMod val="60000"/>
                <a:lumOff val="40000"/>
              </a:schemeClr>
            </a:solidFill>
          </p:grpSpPr>
          <p:sp>
            <p:nvSpPr>
              <p:cNvPr id="49" name="Freeform: Shape 9"/>
              <p:cNvSpPr/>
              <p:nvPr/>
            </p:nvSpPr>
            <p:spPr>
              <a:xfrm>
                <a:off x="3607509" y="3700767"/>
                <a:ext cx="2731312" cy="135579"/>
              </a:xfrm>
              <a:custGeom>
                <a:avLst/>
                <a:gdLst/>
                <a:ahLst/>
                <a:cxnLst/>
                <a:rect l="l" t="t" r="r" b="b"/>
                <a:pathLst>
                  <a:path w="3916090" h="166202">
                    <a:moveTo>
                      <a:pt x="83101" y="0"/>
                    </a:moveTo>
                    <a:lnTo>
                      <a:pt x="3916090" y="0"/>
                    </a:lnTo>
                    <a:lnTo>
                      <a:pt x="3916090" y="166201"/>
                    </a:lnTo>
                    <a:lnTo>
                      <a:pt x="83106" y="166201"/>
                    </a:lnTo>
                    <a:cubicBezTo>
                      <a:pt x="83104" y="166202"/>
                      <a:pt x="83103" y="166202"/>
                      <a:pt x="83101" y="166202"/>
                    </a:cubicBezTo>
                    <a:cubicBezTo>
                      <a:pt x="37206" y="166202"/>
                      <a:pt x="0" y="128996"/>
                      <a:pt x="0" y="83101"/>
                    </a:cubicBezTo>
                    <a:cubicBezTo>
                      <a:pt x="0" y="37206"/>
                      <a:pt x="37206" y="0"/>
                      <a:pt x="83101" y="0"/>
                    </a:cubicBezTo>
                    <a:close/>
                  </a:path>
                </a:pathLst>
              </a:custGeom>
              <a:grpFill/>
              <a:ln w="12700" cap="rnd">
                <a:solidFill>
                  <a:schemeClr val="tx2"/>
                </a:solidFill>
                <a:round/>
              </a:ln>
            </p:spPr>
            <p:style>
              <a:lnRef idx="1">
                <a:schemeClr val="accent1"/>
              </a:lnRef>
              <a:fillRef idx="0">
                <a:schemeClr val="accent1"/>
              </a:fillRef>
              <a:effectRef idx="0">
                <a:schemeClr val="accent1"/>
              </a:effectRef>
              <a:fontRef idx="minor">
                <a:schemeClr val="tx1"/>
              </a:fontRef>
            </p:style>
            <p:txBody>
              <a:bodyPr anchor="ctr"/>
              <a:lstStyle/>
              <a:p>
                <a:pPr algn="ctr"/>
                <a:endParaRPr/>
              </a:p>
            </p:txBody>
          </p:sp>
          <p:sp>
            <p:nvSpPr>
              <p:cNvPr id="50" name="Oval 10"/>
              <p:cNvSpPr/>
              <p:nvPr/>
            </p:nvSpPr>
            <p:spPr>
              <a:xfrm>
                <a:off x="6275343" y="3700767"/>
                <a:ext cx="115918" cy="135579"/>
              </a:xfrm>
              <a:prstGeom prst="ellipse">
                <a:avLst/>
              </a:prstGeom>
              <a:grpFill/>
              <a:ln w="12700" cap="rnd">
                <a:solidFill>
                  <a:schemeClr val="tx2"/>
                </a:solidFill>
                <a:round/>
              </a:ln>
            </p:spPr>
            <p:style>
              <a:lnRef idx="1">
                <a:schemeClr val="accent1"/>
              </a:lnRef>
              <a:fillRef idx="0">
                <a:schemeClr val="accent1"/>
              </a:fillRef>
              <a:effectRef idx="0">
                <a:schemeClr val="accent1"/>
              </a:effectRef>
              <a:fontRef idx="minor">
                <a:schemeClr val="tx1"/>
              </a:fontRef>
            </p:style>
            <p:txBody>
              <a:bodyPr anchor="ctr"/>
              <a:lstStyle/>
              <a:p>
                <a:pPr algn="ctr"/>
                <a:endParaRPr/>
              </a:p>
            </p:txBody>
          </p:sp>
          <p:grpSp>
            <p:nvGrpSpPr>
              <p:cNvPr id="51" name="Group 11"/>
              <p:cNvGrpSpPr/>
              <p:nvPr/>
            </p:nvGrpSpPr>
            <p:grpSpPr>
              <a:xfrm>
                <a:off x="5831398" y="3510754"/>
                <a:ext cx="687681" cy="190010"/>
                <a:chOff x="6904653" y="3476743"/>
                <a:chExt cx="814860" cy="232928"/>
              </a:xfrm>
              <a:grpFill/>
            </p:grpSpPr>
            <p:sp>
              <p:nvSpPr>
                <p:cNvPr id="57" name="Parallelogram 17"/>
                <p:cNvSpPr/>
                <p:nvPr/>
              </p:nvSpPr>
              <p:spPr>
                <a:xfrm>
                  <a:off x="6904653" y="3476743"/>
                  <a:ext cx="360040" cy="232928"/>
                </a:xfrm>
                <a:prstGeom prst="parallelogram">
                  <a:avLst>
                    <a:gd name="adj" fmla="val 90428"/>
                  </a:avLst>
                </a:prstGeom>
                <a:grpFill/>
                <a:ln w="12700" cap="rnd">
                  <a:solidFill>
                    <a:schemeClr val="tx2"/>
                  </a:solidFill>
                  <a:round/>
                </a:ln>
              </p:spPr>
              <p:style>
                <a:lnRef idx="1">
                  <a:schemeClr val="accent1"/>
                </a:lnRef>
                <a:fillRef idx="0">
                  <a:schemeClr val="accent1"/>
                </a:fillRef>
                <a:effectRef idx="0">
                  <a:schemeClr val="accent1"/>
                </a:effectRef>
                <a:fontRef idx="minor">
                  <a:schemeClr val="tx1"/>
                </a:fontRef>
              </p:style>
              <p:txBody>
                <a:bodyPr anchor="ctr"/>
                <a:lstStyle/>
                <a:p>
                  <a:pPr algn="ctr"/>
                  <a:endParaRPr/>
                </a:p>
              </p:txBody>
            </p:sp>
            <p:sp>
              <p:nvSpPr>
                <p:cNvPr id="17" name="Parallelogram 18"/>
                <p:cNvSpPr/>
                <p:nvPr/>
              </p:nvSpPr>
              <p:spPr>
                <a:xfrm>
                  <a:off x="7056260" y="3476743"/>
                  <a:ext cx="360040" cy="232928"/>
                </a:xfrm>
                <a:prstGeom prst="parallelogram">
                  <a:avLst>
                    <a:gd name="adj" fmla="val 90428"/>
                  </a:avLst>
                </a:prstGeom>
                <a:grpFill/>
                <a:ln w="12700" cap="rnd">
                  <a:solidFill>
                    <a:schemeClr val="tx2"/>
                  </a:solidFill>
                  <a:round/>
                </a:ln>
              </p:spPr>
              <p:style>
                <a:lnRef idx="1">
                  <a:schemeClr val="accent1"/>
                </a:lnRef>
                <a:fillRef idx="0">
                  <a:schemeClr val="accent1"/>
                </a:fillRef>
                <a:effectRef idx="0">
                  <a:schemeClr val="accent1"/>
                </a:effectRef>
                <a:fontRef idx="minor">
                  <a:schemeClr val="tx1"/>
                </a:fontRef>
              </p:style>
              <p:txBody>
                <a:bodyPr anchor="ctr"/>
                <a:lstStyle/>
                <a:p>
                  <a:pPr algn="ctr"/>
                  <a:endParaRPr/>
                </a:p>
              </p:txBody>
            </p:sp>
            <p:sp>
              <p:nvSpPr>
                <p:cNvPr id="59" name="Parallelogram 19"/>
                <p:cNvSpPr/>
                <p:nvPr/>
              </p:nvSpPr>
              <p:spPr>
                <a:xfrm>
                  <a:off x="7207867" y="3476743"/>
                  <a:ext cx="360040" cy="232928"/>
                </a:xfrm>
                <a:prstGeom prst="parallelogram">
                  <a:avLst>
                    <a:gd name="adj" fmla="val 90428"/>
                  </a:avLst>
                </a:prstGeom>
                <a:grpFill/>
                <a:ln w="12700" cap="rnd">
                  <a:solidFill>
                    <a:schemeClr val="tx2"/>
                  </a:solidFill>
                  <a:round/>
                </a:ln>
              </p:spPr>
              <p:style>
                <a:lnRef idx="1">
                  <a:schemeClr val="accent1"/>
                </a:lnRef>
                <a:fillRef idx="0">
                  <a:schemeClr val="accent1"/>
                </a:fillRef>
                <a:effectRef idx="0">
                  <a:schemeClr val="accent1"/>
                </a:effectRef>
                <a:fontRef idx="minor">
                  <a:schemeClr val="tx1"/>
                </a:fontRef>
              </p:style>
              <p:txBody>
                <a:bodyPr anchor="ctr"/>
                <a:lstStyle/>
                <a:p>
                  <a:pPr algn="ctr"/>
                  <a:endParaRPr/>
                </a:p>
              </p:txBody>
            </p:sp>
            <p:sp>
              <p:nvSpPr>
                <p:cNvPr id="60" name="Parallelogram 20"/>
                <p:cNvSpPr/>
                <p:nvPr/>
              </p:nvSpPr>
              <p:spPr>
                <a:xfrm>
                  <a:off x="7359473" y="3476743"/>
                  <a:ext cx="360040" cy="232928"/>
                </a:xfrm>
                <a:prstGeom prst="parallelogram">
                  <a:avLst>
                    <a:gd name="adj" fmla="val 90428"/>
                  </a:avLst>
                </a:prstGeom>
                <a:grpFill/>
                <a:ln w="12700" cap="rnd">
                  <a:solidFill>
                    <a:schemeClr val="tx2"/>
                  </a:solidFill>
                  <a:round/>
                </a:ln>
              </p:spPr>
              <p:style>
                <a:lnRef idx="1">
                  <a:schemeClr val="accent1"/>
                </a:lnRef>
                <a:fillRef idx="0">
                  <a:schemeClr val="accent1"/>
                </a:fillRef>
                <a:effectRef idx="0">
                  <a:schemeClr val="accent1"/>
                </a:effectRef>
                <a:fontRef idx="minor">
                  <a:schemeClr val="tx1"/>
                </a:fontRef>
              </p:style>
              <p:txBody>
                <a:bodyPr anchor="ctr"/>
                <a:lstStyle/>
                <a:p>
                  <a:pPr algn="ctr"/>
                  <a:endParaRPr/>
                </a:p>
              </p:txBody>
            </p:sp>
          </p:grpSp>
          <p:grpSp>
            <p:nvGrpSpPr>
              <p:cNvPr id="52" name="Group 12"/>
              <p:cNvGrpSpPr/>
              <p:nvPr/>
            </p:nvGrpSpPr>
            <p:grpSpPr>
              <a:xfrm flipV="1">
                <a:off x="5831398" y="3836336"/>
                <a:ext cx="687681" cy="190010"/>
                <a:chOff x="6904653" y="3476743"/>
                <a:chExt cx="814860" cy="232928"/>
              </a:xfrm>
              <a:grpFill/>
            </p:grpSpPr>
            <p:sp>
              <p:nvSpPr>
                <p:cNvPr id="53" name="Parallelogram 13"/>
                <p:cNvSpPr/>
                <p:nvPr/>
              </p:nvSpPr>
              <p:spPr>
                <a:xfrm>
                  <a:off x="6904653" y="3476743"/>
                  <a:ext cx="360040" cy="232928"/>
                </a:xfrm>
                <a:prstGeom prst="parallelogram">
                  <a:avLst>
                    <a:gd name="adj" fmla="val 90428"/>
                  </a:avLst>
                </a:prstGeom>
                <a:grpFill/>
                <a:ln w="12700" cap="rnd">
                  <a:solidFill>
                    <a:schemeClr val="tx2"/>
                  </a:solidFill>
                  <a:round/>
                </a:ln>
              </p:spPr>
              <p:style>
                <a:lnRef idx="1">
                  <a:schemeClr val="accent1"/>
                </a:lnRef>
                <a:fillRef idx="0">
                  <a:schemeClr val="accent1"/>
                </a:fillRef>
                <a:effectRef idx="0">
                  <a:schemeClr val="accent1"/>
                </a:effectRef>
                <a:fontRef idx="minor">
                  <a:schemeClr val="tx1"/>
                </a:fontRef>
              </p:style>
              <p:txBody>
                <a:bodyPr anchor="ctr"/>
                <a:lstStyle/>
                <a:p>
                  <a:pPr algn="ctr"/>
                  <a:endParaRPr/>
                </a:p>
              </p:txBody>
            </p:sp>
            <p:sp>
              <p:nvSpPr>
                <p:cNvPr id="54" name="Parallelogram 14"/>
                <p:cNvSpPr/>
                <p:nvPr/>
              </p:nvSpPr>
              <p:spPr>
                <a:xfrm>
                  <a:off x="7056260" y="3476743"/>
                  <a:ext cx="360040" cy="232928"/>
                </a:xfrm>
                <a:prstGeom prst="parallelogram">
                  <a:avLst>
                    <a:gd name="adj" fmla="val 90428"/>
                  </a:avLst>
                </a:prstGeom>
                <a:grpFill/>
                <a:ln w="12700" cap="rnd">
                  <a:solidFill>
                    <a:schemeClr val="tx2"/>
                  </a:solidFill>
                  <a:round/>
                </a:ln>
              </p:spPr>
              <p:style>
                <a:lnRef idx="1">
                  <a:schemeClr val="accent1"/>
                </a:lnRef>
                <a:fillRef idx="0">
                  <a:schemeClr val="accent1"/>
                </a:fillRef>
                <a:effectRef idx="0">
                  <a:schemeClr val="accent1"/>
                </a:effectRef>
                <a:fontRef idx="minor">
                  <a:schemeClr val="tx1"/>
                </a:fontRef>
              </p:style>
              <p:txBody>
                <a:bodyPr anchor="ctr"/>
                <a:lstStyle/>
                <a:p>
                  <a:pPr algn="ctr"/>
                  <a:endParaRPr/>
                </a:p>
              </p:txBody>
            </p:sp>
            <p:sp>
              <p:nvSpPr>
                <p:cNvPr id="55" name="Parallelogram 15"/>
                <p:cNvSpPr/>
                <p:nvPr/>
              </p:nvSpPr>
              <p:spPr>
                <a:xfrm>
                  <a:off x="7207867" y="3476743"/>
                  <a:ext cx="360040" cy="232928"/>
                </a:xfrm>
                <a:prstGeom prst="parallelogram">
                  <a:avLst>
                    <a:gd name="adj" fmla="val 90428"/>
                  </a:avLst>
                </a:prstGeom>
                <a:grpFill/>
                <a:ln w="12700" cap="rnd">
                  <a:solidFill>
                    <a:schemeClr val="tx2"/>
                  </a:solidFill>
                  <a:round/>
                </a:ln>
              </p:spPr>
              <p:style>
                <a:lnRef idx="1">
                  <a:schemeClr val="accent1"/>
                </a:lnRef>
                <a:fillRef idx="0">
                  <a:schemeClr val="accent1"/>
                </a:fillRef>
                <a:effectRef idx="0">
                  <a:schemeClr val="accent1"/>
                </a:effectRef>
                <a:fontRef idx="minor">
                  <a:schemeClr val="tx1"/>
                </a:fontRef>
              </p:style>
              <p:txBody>
                <a:bodyPr anchor="ctr"/>
                <a:lstStyle/>
                <a:p>
                  <a:pPr algn="ctr"/>
                  <a:endParaRPr/>
                </a:p>
              </p:txBody>
            </p:sp>
            <p:sp>
              <p:nvSpPr>
                <p:cNvPr id="56" name="Parallelogram 16"/>
                <p:cNvSpPr/>
                <p:nvPr/>
              </p:nvSpPr>
              <p:spPr>
                <a:xfrm>
                  <a:off x="7359473" y="3476743"/>
                  <a:ext cx="360040" cy="232928"/>
                </a:xfrm>
                <a:prstGeom prst="parallelogram">
                  <a:avLst>
                    <a:gd name="adj" fmla="val 90428"/>
                  </a:avLst>
                </a:prstGeom>
                <a:grpFill/>
                <a:ln w="12700" cap="rnd">
                  <a:solidFill>
                    <a:schemeClr val="tx2"/>
                  </a:solidFill>
                  <a:round/>
                </a:ln>
              </p:spPr>
              <p:style>
                <a:lnRef idx="1">
                  <a:schemeClr val="accent1"/>
                </a:lnRef>
                <a:fillRef idx="0">
                  <a:schemeClr val="accent1"/>
                </a:fillRef>
                <a:effectRef idx="0">
                  <a:schemeClr val="accent1"/>
                </a:effectRef>
                <a:fontRef idx="minor">
                  <a:schemeClr val="tx1"/>
                </a:fontRef>
              </p:style>
              <p:txBody>
                <a:bodyPr anchor="ctr"/>
                <a:lstStyle/>
                <a:p>
                  <a:pPr algn="ctr"/>
                  <a:endParaRPr/>
                </a:p>
              </p:txBody>
            </p:sp>
          </p:grpSp>
        </p:grpSp>
        <p:sp>
          <p:nvSpPr>
            <p:cNvPr id="18" name="TextBox 21"/>
            <p:cNvSpPr txBox="1"/>
            <p:nvPr/>
          </p:nvSpPr>
          <p:spPr bwMode="auto">
            <a:xfrm>
              <a:off x="3602725" y="4217198"/>
              <a:ext cx="343043" cy="332399"/>
            </a:xfrm>
            <a:prstGeom prst="rect">
              <a:avLst/>
            </a:prstGeom>
            <a:noFill/>
            <a:sp3d prstMaterial="matte">
              <a:bevelT w="1270" h="1270"/>
            </a:sp3d>
          </p:spPr>
          <p:txBody>
            <a:bodyPr wrap="none" lIns="0" tIns="0" rIns="0" bIns="0" anchor="ctr">
              <a:normAutofit fontScale="85000" lnSpcReduction="20000"/>
              <a:scene3d>
                <a:camera prst="orthographicFront"/>
                <a:lightRig rig="threePt" dir="t"/>
              </a:scene3d>
              <a:sp3d>
                <a:bevelT w="0" h="0"/>
              </a:sp3d>
            </a:bodyPr>
            <a:lstStyle/>
            <a:p>
              <a:pPr algn="ctr">
                <a:buClr>
                  <a:prstClr val="white"/>
                </a:buClr>
                <a:defRPr/>
              </a:pPr>
              <a:r>
                <a:rPr lang="en-US" altLang="ko-KR" sz="2400" b="1">
                  <a:solidFill>
                    <a:schemeClr val="bg1"/>
                  </a:solidFill>
                </a:rPr>
                <a:t>02</a:t>
              </a:r>
            </a:p>
          </p:txBody>
        </p:sp>
        <p:sp>
          <p:nvSpPr>
            <p:cNvPr id="19" name="TextBox 22"/>
            <p:cNvSpPr txBox="1"/>
            <p:nvPr/>
          </p:nvSpPr>
          <p:spPr bwMode="auto">
            <a:xfrm>
              <a:off x="3602725" y="4685828"/>
              <a:ext cx="343043" cy="332399"/>
            </a:xfrm>
            <a:prstGeom prst="rect">
              <a:avLst/>
            </a:prstGeom>
            <a:noFill/>
            <a:sp3d prstMaterial="matte">
              <a:bevelT w="1270" h="1270"/>
            </a:sp3d>
          </p:spPr>
          <p:txBody>
            <a:bodyPr wrap="none" lIns="0" tIns="0" rIns="0" bIns="0" anchor="ctr">
              <a:normAutofit fontScale="85000" lnSpcReduction="20000"/>
              <a:scene3d>
                <a:camera prst="orthographicFront"/>
                <a:lightRig rig="threePt" dir="t"/>
              </a:scene3d>
              <a:sp3d>
                <a:bevelT w="0" h="0"/>
              </a:sp3d>
            </a:bodyPr>
            <a:lstStyle/>
            <a:p>
              <a:pPr algn="ctr">
                <a:buClr>
                  <a:prstClr val="white"/>
                </a:buClr>
                <a:defRPr/>
              </a:pPr>
              <a:r>
                <a:rPr lang="en-US" altLang="ko-KR" sz="2400" b="1">
                  <a:solidFill>
                    <a:schemeClr val="bg1"/>
                  </a:solidFill>
                </a:rPr>
                <a:t>03</a:t>
              </a:r>
            </a:p>
          </p:txBody>
        </p:sp>
        <p:grpSp>
          <p:nvGrpSpPr>
            <p:cNvPr id="20" name="Group 23"/>
            <p:cNvGrpSpPr/>
            <p:nvPr/>
          </p:nvGrpSpPr>
          <p:grpSpPr>
            <a:xfrm>
              <a:off x="5216957" y="2187371"/>
              <a:ext cx="2459294" cy="578190"/>
              <a:chOff x="5082982" y="2727431"/>
              <a:chExt cx="2459294" cy="578190"/>
            </a:xfrm>
            <a:solidFill>
              <a:schemeClr val="bg1">
                <a:lumMod val="75000"/>
              </a:schemeClr>
            </a:solidFill>
          </p:grpSpPr>
          <p:sp>
            <p:nvSpPr>
              <p:cNvPr id="37" name="Freeform: Shape 24"/>
              <p:cNvSpPr/>
              <p:nvPr/>
            </p:nvSpPr>
            <p:spPr>
              <a:xfrm>
                <a:off x="5082982" y="2727431"/>
                <a:ext cx="2273518" cy="578190"/>
              </a:xfrm>
              <a:custGeom>
                <a:avLst/>
                <a:gdLst/>
                <a:ahLst/>
                <a:cxnLst/>
                <a:rect l="l" t="t" r="r" b="b"/>
                <a:pathLst>
                  <a:path w="2693980" h="578190">
                    <a:moveTo>
                      <a:pt x="635968" y="0"/>
                    </a:moveTo>
                    <a:lnTo>
                      <a:pt x="552495" y="221306"/>
                    </a:lnTo>
                    <a:lnTo>
                      <a:pt x="2693980" y="221306"/>
                    </a:lnTo>
                    <a:lnTo>
                      <a:pt x="2693980" y="356884"/>
                    </a:lnTo>
                    <a:lnTo>
                      <a:pt x="552497" y="356884"/>
                    </a:lnTo>
                    <a:lnTo>
                      <a:pt x="635970" y="578190"/>
                    </a:lnTo>
                    <a:lnTo>
                      <a:pt x="2" y="289095"/>
                    </a:lnTo>
                    <a:lnTo>
                      <a:pt x="0" y="289095"/>
                    </a:lnTo>
                    <a:close/>
                  </a:path>
                </a:pathLst>
              </a:custGeom>
              <a:grpFill/>
              <a:ln w="19050" cap="rnd">
                <a:solidFill>
                  <a:schemeClr val="tx2"/>
                </a:solidFill>
                <a:round/>
              </a:ln>
            </p:spPr>
            <p:style>
              <a:lnRef idx="1">
                <a:schemeClr val="accent1"/>
              </a:lnRef>
              <a:fillRef idx="0">
                <a:schemeClr val="accent1"/>
              </a:fillRef>
              <a:effectRef idx="0">
                <a:schemeClr val="accent1"/>
              </a:effectRef>
              <a:fontRef idx="minor">
                <a:schemeClr val="tx1"/>
              </a:fontRef>
            </p:style>
            <p:txBody>
              <a:bodyPr anchor="ctr"/>
              <a:lstStyle/>
              <a:p>
                <a:pPr algn="ctr"/>
                <a:endParaRPr/>
              </a:p>
            </p:txBody>
          </p:sp>
          <p:sp>
            <p:nvSpPr>
              <p:cNvPr id="21" name="Oval 25"/>
              <p:cNvSpPr/>
              <p:nvPr/>
            </p:nvSpPr>
            <p:spPr>
              <a:xfrm>
                <a:off x="7298540" y="2948738"/>
                <a:ext cx="115918" cy="135579"/>
              </a:xfrm>
              <a:prstGeom prst="ellipse">
                <a:avLst/>
              </a:prstGeom>
              <a:grpFill/>
              <a:ln w="19050" cap="rnd">
                <a:solidFill>
                  <a:schemeClr val="tx2"/>
                </a:solidFill>
                <a:round/>
              </a:ln>
            </p:spPr>
            <p:style>
              <a:lnRef idx="1">
                <a:schemeClr val="accent1"/>
              </a:lnRef>
              <a:fillRef idx="0">
                <a:schemeClr val="accent1"/>
              </a:fillRef>
              <a:effectRef idx="0">
                <a:schemeClr val="accent1"/>
              </a:effectRef>
              <a:fontRef idx="minor">
                <a:schemeClr val="tx1"/>
              </a:fontRef>
            </p:style>
            <p:txBody>
              <a:bodyPr anchor="ctr"/>
              <a:lstStyle/>
              <a:p>
                <a:pPr algn="ctr"/>
                <a:endParaRPr/>
              </a:p>
            </p:txBody>
          </p:sp>
          <p:grpSp>
            <p:nvGrpSpPr>
              <p:cNvPr id="25" name="Group 26"/>
              <p:cNvGrpSpPr/>
              <p:nvPr/>
            </p:nvGrpSpPr>
            <p:grpSpPr>
              <a:xfrm>
                <a:off x="6854595" y="2758725"/>
                <a:ext cx="687681" cy="190010"/>
                <a:chOff x="6904653" y="3476743"/>
                <a:chExt cx="814860" cy="232928"/>
              </a:xfrm>
              <a:grpFill/>
            </p:grpSpPr>
            <p:sp>
              <p:nvSpPr>
                <p:cNvPr id="45" name="Parallelogram 32"/>
                <p:cNvSpPr/>
                <p:nvPr/>
              </p:nvSpPr>
              <p:spPr>
                <a:xfrm>
                  <a:off x="6904653" y="3476743"/>
                  <a:ext cx="360040" cy="232928"/>
                </a:xfrm>
                <a:prstGeom prst="parallelogram">
                  <a:avLst>
                    <a:gd name="adj" fmla="val 90428"/>
                  </a:avLst>
                </a:prstGeom>
                <a:grpFill/>
                <a:ln w="19050" cap="rnd">
                  <a:solidFill>
                    <a:schemeClr val="tx2"/>
                  </a:solidFill>
                  <a:round/>
                </a:ln>
              </p:spPr>
              <p:style>
                <a:lnRef idx="1">
                  <a:schemeClr val="accent1"/>
                </a:lnRef>
                <a:fillRef idx="0">
                  <a:schemeClr val="accent1"/>
                </a:fillRef>
                <a:effectRef idx="0">
                  <a:schemeClr val="accent1"/>
                </a:effectRef>
                <a:fontRef idx="minor">
                  <a:schemeClr val="tx1"/>
                </a:fontRef>
              </p:style>
              <p:txBody>
                <a:bodyPr anchor="ctr"/>
                <a:lstStyle/>
                <a:p>
                  <a:pPr algn="ctr"/>
                  <a:endParaRPr/>
                </a:p>
              </p:txBody>
            </p:sp>
            <p:sp>
              <p:nvSpPr>
                <p:cNvPr id="46" name="Parallelogram 33"/>
                <p:cNvSpPr/>
                <p:nvPr/>
              </p:nvSpPr>
              <p:spPr>
                <a:xfrm>
                  <a:off x="7056260" y="3476743"/>
                  <a:ext cx="360040" cy="232928"/>
                </a:xfrm>
                <a:prstGeom prst="parallelogram">
                  <a:avLst>
                    <a:gd name="adj" fmla="val 90428"/>
                  </a:avLst>
                </a:prstGeom>
                <a:grpFill/>
                <a:ln w="19050" cap="rnd">
                  <a:solidFill>
                    <a:schemeClr val="tx2"/>
                  </a:solidFill>
                  <a:round/>
                </a:ln>
              </p:spPr>
              <p:style>
                <a:lnRef idx="1">
                  <a:schemeClr val="accent1"/>
                </a:lnRef>
                <a:fillRef idx="0">
                  <a:schemeClr val="accent1"/>
                </a:fillRef>
                <a:effectRef idx="0">
                  <a:schemeClr val="accent1"/>
                </a:effectRef>
                <a:fontRef idx="minor">
                  <a:schemeClr val="tx1"/>
                </a:fontRef>
              </p:style>
              <p:txBody>
                <a:bodyPr anchor="ctr"/>
                <a:lstStyle/>
                <a:p>
                  <a:pPr algn="ctr"/>
                  <a:endParaRPr/>
                </a:p>
              </p:txBody>
            </p:sp>
            <p:sp>
              <p:nvSpPr>
                <p:cNvPr id="47" name="Parallelogram 34"/>
                <p:cNvSpPr/>
                <p:nvPr/>
              </p:nvSpPr>
              <p:spPr>
                <a:xfrm>
                  <a:off x="7207867" y="3476743"/>
                  <a:ext cx="360040" cy="232928"/>
                </a:xfrm>
                <a:prstGeom prst="parallelogram">
                  <a:avLst>
                    <a:gd name="adj" fmla="val 90428"/>
                  </a:avLst>
                </a:prstGeom>
                <a:grpFill/>
                <a:ln w="19050" cap="rnd">
                  <a:solidFill>
                    <a:schemeClr val="tx2"/>
                  </a:solidFill>
                  <a:round/>
                </a:ln>
              </p:spPr>
              <p:style>
                <a:lnRef idx="1">
                  <a:schemeClr val="accent1"/>
                </a:lnRef>
                <a:fillRef idx="0">
                  <a:schemeClr val="accent1"/>
                </a:fillRef>
                <a:effectRef idx="0">
                  <a:schemeClr val="accent1"/>
                </a:effectRef>
                <a:fontRef idx="minor">
                  <a:schemeClr val="tx1"/>
                </a:fontRef>
              </p:style>
              <p:txBody>
                <a:bodyPr anchor="ctr"/>
                <a:lstStyle/>
                <a:p>
                  <a:pPr algn="ctr"/>
                  <a:endParaRPr/>
                </a:p>
              </p:txBody>
            </p:sp>
            <p:sp>
              <p:nvSpPr>
                <p:cNvPr id="48" name="Parallelogram 35"/>
                <p:cNvSpPr/>
                <p:nvPr/>
              </p:nvSpPr>
              <p:spPr>
                <a:xfrm>
                  <a:off x="7359473" y="3476743"/>
                  <a:ext cx="360040" cy="232928"/>
                </a:xfrm>
                <a:prstGeom prst="parallelogram">
                  <a:avLst>
                    <a:gd name="adj" fmla="val 90428"/>
                  </a:avLst>
                </a:prstGeom>
                <a:grpFill/>
                <a:ln w="19050" cap="rnd">
                  <a:solidFill>
                    <a:schemeClr val="tx2"/>
                  </a:solidFill>
                  <a:round/>
                </a:ln>
              </p:spPr>
              <p:style>
                <a:lnRef idx="1">
                  <a:schemeClr val="accent1"/>
                </a:lnRef>
                <a:fillRef idx="0">
                  <a:schemeClr val="accent1"/>
                </a:fillRef>
                <a:effectRef idx="0">
                  <a:schemeClr val="accent1"/>
                </a:effectRef>
                <a:fontRef idx="minor">
                  <a:schemeClr val="tx1"/>
                </a:fontRef>
              </p:style>
              <p:txBody>
                <a:bodyPr anchor="ctr"/>
                <a:lstStyle/>
                <a:p>
                  <a:pPr algn="ctr"/>
                  <a:endParaRPr/>
                </a:p>
              </p:txBody>
            </p:sp>
          </p:grpSp>
          <p:grpSp>
            <p:nvGrpSpPr>
              <p:cNvPr id="40" name="Group 27"/>
              <p:cNvGrpSpPr/>
              <p:nvPr/>
            </p:nvGrpSpPr>
            <p:grpSpPr>
              <a:xfrm flipV="1">
                <a:off x="6854595" y="3084309"/>
                <a:ext cx="687681" cy="190010"/>
                <a:chOff x="6904653" y="3476743"/>
                <a:chExt cx="814860" cy="232928"/>
              </a:xfrm>
              <a:grpFill/>
            </p:grpSpPr>
            <p:sp>
              <p:nvSpPr>
                <p:cNvPr id="41" name="Parallelogram 28"/>
                <p:cNvSpPr/>
                <p:nvPr/>
              </p:nvSpPr>
              <p:spPr>
                <a:xfrm>
                  <a:off x="6904653" y="3476743"/>
                  <a:ext cx="360040" cy="232928"/>
                </a:xfrm>
                <a:prstGeom prst="parallelogram">
                  <a:avLst>
                    <a:gd name="adj" fmla="val 90428"/>
                  </a:avLst>
                </a:prstGeom>
                <a:grpFill/>
                <a:ln w="19050" cap="rnd">
                  <a:solidFill>
                    <a:schemeClr val="tx2"/>
                  </a:solidFill>
                  <a:round/>
                </a:ln>
              </p:spPr>
              <p:style>
                <a:lnRef idx="1">
                  <a:schemeClr val="accent1"/>
                </a:lnRef>
                <a:fillRef idx="0">
                  <a:schemeClr val="accent1"/>
                </a:fillRef>
                <a:effectRef idx="0">
                  <a:schemeClr val="accent1"/>
                </a:effectRef>
                <a:fontRef idx="minor">
                  <a:schemeClr val="tx1"/>
                </a:fontRef>
              </p:style>
              <p:txBody>
                <a:bodyPr anchor="ctr"/>
                <a:lstStyle/>
                <a:p>
                  <a:pPr algn="ctr"/>
                  <a:endParaRPr/>
                </a:p>
              </p:txBody>
            </p:sp>
            <p:sp>
              <p:nvSpPr>
                <p:cNvPr id="42" name="Parallelogram 29"/>
                <p:cNvSpPr/>
                <p:nvPr/>
              </p:nvSpPr>
              <p:spPr>
                <a:xfrm>
                  <a:off x="7056260" y="3476743"/>
                  <a:ext cx="360040" cy="232928"/>
                </a:xfrm>
                <a:prstGeom prst="parallelogram">
                  <a:avLst>
                    <a:gd name="adj" fmla="val 90428"/>
                  </a:avLst>
                </a:prstGeom>
                <a:grpFill/>
                <a:ln w="19050" cap="rnd">
                  <a:solidFill>
                    <a:schemeClr val="tx2"/>
                  </a:solidFill>
                  <a:round/>
                </a:ln>
              </p:spPr>
              <p:style>
                <a:lnRef idx="1">
                  <a:schemeClr val="accent1"/>
                </a:lnRef>
                <a:fillRef idx="0">
                  <a:schemeClr val="accent1"/>
                </a:fillRef>
                <a:effectRef idx="0">
                  <a:schemeClr val="accent1"/>
                </a:effectRef>
                <a:fontRef idx="minor">
                  <a:schemeClr val="tx1"/>
                </a:fontRef>
              </p:style>
              <p:txBody>
                <a:bodyPr anchor="ctr"/>
                <a:lstStyle/>
                <a:p>
                  <a:pPr algn="ctr"/>
                  <a:endParaRPr/>
                </a:p>
              </p:txBody>
            </p:sp>
            <p:sp>
              <p:nvSpPr>
                <p:cNvPr id="43" name="Parallelogram 30"/>
                <p:cNvSpPr/>
                <p:nvPr/>
              </p:nvSpPr>
              <p:spPr>
                <a:xfrm>
                  <a:off x="7207867" y="3476743"/>
                  <a:ext cx="360040" cy="232928"/>
                </a:xfrm>
                <a:prstGeom prst="parallelogram">
                  <a:avLst>
                    <a:gd name="adj" fmla="val 90428"/>
                  </a:avLst>
                </a:prstGeom>
                <a:grpFill/>
                <a:ln w="19050" cap="rnd">
                  <a:solidFill>
                    <a:schemeClr val="tx2"/>
                  </a:solidFill>
                  <a:round/>
                </a:ln>
              </p:spPr>
              <p:style>
                <a:lnRef idx="1">
                  <a:schemeClr val="accent1"/>
                </a:lnRef>
                <a:fillRef idx="0">
                  <a:schemeClr val="accent1"/>
                </a:fillRef>
                <a:effectRef idx="0">
                  <a:schemeClr val="accent1"/>
                </a:effectRef>
                <a:fontRef idx="minor">
                  <a:schemeClr val="tx1"/>
                </a:fontRef>
              </p:style>
              <p:txBody>
                <a:bodyPr anchor="ctr"/>
                <a:lstStyle/>
                <a:p>
                  <a:pPr algn="ctr"/>
                  <a:endParaRPr/>
                </a:p>
              </p:txBody>
            </p:sp>
            <p:sp>
              <p:nvSpPr>
                <p:cNvPr id="44" name="Parallelogram 31"/>
                <p:cNvSpPr/>
                <p:nvPr/>
              </p:nvSpPr>
              <p:spPr>
                <a:xfrm>
                  <a:off x="7359473" y="3476743"/>
                  <a:ext cx="360040" cy="232928"/>
                </a:xfrm>
                <a:prstGeom prst="parallelogram">
                  <a:avLst>
                    <a:gd name="adj" fmla="val 90428"/>
                  </a:avLst>
                </a:prstGeom>
                <a:grpFill/>
                <a:ln w="19050" cap="rnd">
                  <a:solidFill>
                    <a:schemeClr val="tx2"/>
                  </a:solidFill>
                  <a:round/>
                </a:ln>
              </p:spPr>
              <p:style>
                <a:lnRef idx="1">
                  <a:schemeClr val="accent1"/>
                </a:lnRef>
                <a:fillRef idx="0">
                  <a:schemeClr val="accent1"/>
                </a:fillRef>
                <a:effectRef idx="0">
                  <a:schemeClr val="accent1"/>
                </a:effectRef>
                <a:fontRef idx="minor">
                  <a:schemeClr val="tx1"/>
                </a:fontRef>
              </p:style>
              <p:txBody>
                <a:bodyPr anchor="ctr"/>
                <a:lstStyle/>
                <a:p>
                  <a:pPr algn="ctr"/>
                  <a:endParaRPr/>
                </a:p>
              </p:txBody>
            </p:sp>
          </p:grpSp>
        </p:grpSp>
        <p:cxnSp>
          <p:nvCxnSpPr>
            <p:cNvPr id="26" name="Straight Arrow Connector 36"/>
            <p:cNvCxnSpPr/>
            <p:nvPr/>
          </p:nvCxnSpPr>
          <p:spPr>
            <a:xfrm>
              <a:off x="4025079" y="4362439"/>
              <a:ext cx="4515269" cy="0"/>
            </a:xfrm>
            <a:prstGeom prst="straightConnector1">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grpSp>
          <p:nvGrpSpPr>
            <p:cNvPr id="30" name="Group 2"/>
            <p:cNvGrpSpPr/>
            <p:nvPr/>
          </p:nvGrpSpPr>
          <p:grpSpPr>
            <a:xfrm>
              <a:off x="1826903" y="5345679"/>
              <a:ext cx="3737168" cy="225062"/>
              <a:chOff x="1826903" y="5345679"/>
              <a:chExt cx="3737168" cy="225062"/>
            </a:xfrm>
          </p:grpSpPr>
          <p:cxnSp>
            <p:nvCxnSpPr>
              <p:cNvPr id="34" name="Straight Connector 37"/>
              <p:cNvCxnSpPr/>
              <p:nvPr/>
            </p:nvCxnSpPr>
            <p:spPr>
              <a:xfrm>
                <a:off x="2149474" y="5345679"/>
                <a:ext cx="2718466" cy="0"/>
              </a:xfrm>
              <a:prstGeom prst="line">
                <a:avLst/>
              </a:prstGeom>
              <a:ln w="38100" cap="rnd">
                <a:solidFill>
                  <a:schemeClr val="tx2"/>
                </a:solidFill>
                <a:round/>
              </a:ln>
            </p:spPr>
            <p:style>
              <a:lnRef idx="1">
                <a:schemeClr val="accent1"/>
              </a:lnRef>
              <a:fillRef idx="0">
                <a:schemeClr val="accent1"/>
              </a:fillRef>
              <a:effectRef idx="0">
                <a:schemeClr val="accent1"/>
              </a:effectRef>
              <a:fontRef idx="minor">
                <a:schemeClr val="tx1"/>
              </a:fontRef>
            </p:style>
          </p:cxnSp>
          <p:cxnSp>
            <p:nvCxnSpPr>
              <p:cNvPr id="36" name="Straight Connector 38"/>
              <p:cNvCxnSpPr/>
              <p:nvPr/>
            </p:nvCxnSpPr>
            <p:spPr>
              <a:xfrm>
                <a:off x="2296877" y="5426808"/>
                <a:ext cx="250903" cy="0"/>
              </a:xfrm>
              <a:prstGeom prst="line">
                <a:avLst/>
              </a:prstGeom>
              <a:ln w="38100" cap="rnd">
                <a:solidFill>
                  <a:schemeClr val="tx2"/>
                </a:solidFill>
                <a:round/>
              </a:ln>
            </p:spPr>
            <p:style>
              <a:lnRef idx="1">
                <a:schemeClr val="accent1"/>
              </a:lnRef>
              <a:fillRef idx="0">
                <a:schemeClr val="accent1"/>
              </a:fillRef>
              <a:effectRef idx="0">
                <a:schemeClr val="accent1"/>
              </a:effectRef>
              <a:fontRef idx="minor">
                <a:schemeClr val="tx1"/>
              </a:fontRef>
            </p:style>
          </p:cxnSp>
          <p:cxnSp>
            <p:nvCxnSpPr>
              <p:cNvPr id="61" name="Straight Connector 39"/>
              <p:cNvCxnSpPr/>
              <p:nvPr/>
            </p:nvCxnSpPr>
            <p:spPr>
              <a:xfrm>
                <a:off x="4768087" y="5426808"/>
                <a:ext cx="591616" cy="0"/>
              </a:xfrm>
              <a:prstGeom prst="line">
                <a:avLst/>
              </a:prstGeom>
              <a:ln w="38100" cap="rnd">
                <a:solidFill>
                  <a:schemeClr val="tx2"/>
                </a:solidFill>
                <a:round/>
              </a:ln>
            </p:spPr>
            <p:style>
              <a:lnRef idx="1">
                <a:schemeClr val="accent1"/>
              </a:lnRef>
              <a:fillRef idx="0">
                <a:schemeClr val="accent1"/>
              </a:fillRef>
              <a:effectRef idx="0">
                <a:schemeClr val="accent1"/>
              </a:effectRef>
              <a:fontRef idx="minor">
                <a:schemeClr val="tx1"/>
              </a:fontRef>
            </p:style>
          </p:cxnSp>
          <p:cxnSp>
            <p:nvCxnSpPr>
              <p:cNvPr id="62" name="Straight Connector 40"/>
              <p:cNvCxnSpPr/>
              <p:nvPr/>
            </p:nvCxnSpPr>
            <p:spPr>
              <a:xfrm>
                <a:off x="4639474" y="5570741"/>
                <a:ext cx="444490" cy="0"/>
              </a:xfrm>
              <a:prstGeom prst="line">
                <a:avLst/>
              </a:prstGeom>
              <a:ln w="38100" cap="rnd">
                <a:solidFill>
                  <a:schemeClr val="tx2"/>
                </a:solidFill>
                <a:round/>
              </a:ln>
            </p:spPr>
            <p:style>
              <a:lnRef idx="1">
                <a:schemeClr val="accent1"/>
              </a:lnRef>
              <a:fillRef idx="0">
                <a:schemeClr val="accent1"/>
              </a:fillRef>
              <a:effectRef idx="0">
                <a:schemeClr val="accent1"/>
              </a:effectRef>
              <a:fontRef idx="minor">
                <a:schemeClr val="tx1"/>
              </a:fontRef>
            </p:style>
          </p:cxnSp>
          <p:cxnSp>
            <p:nvCxnSpPr>
              <p:cNvPr id="63" name="Straight Connector 41"/>
              <p:cNvCxnSpPr/>
              <p:nvPr/>
            </p:nvCxnSpPr>
            <p:spPr>
              <a:xfrm>
                <a:off x="1826903" y="5553236"/>
                <a:ext cx="952805" cy="0"/>
              </a:xfrm>
              <a:prstGeom prst="line">
                <a:avLst/>
              </a:prstGeom>
              <a:ln w="38100" cap="rnd">
                <a:solidFill>
                  <a:schemeClr val="tx2"/>
                </a:solidFill>
                <a:round/>
              </a:ln>
            </p:spPr>
            <p:style>
              <a:lnRef idx="1">
                <a:schemeClr val="accent1"/>
              </a:lnRef>
              <a:fillRef idx="0">
                <a:schemeClr val="accent1"/>
              </a:fillRef>
              <a:effectRef idx="0">
                <a:schemeClr val="accent1"/>
              </a:effectRef>
              <a:fontRef idx="minor">
                <a:schemeClr val="tx1"/>
              </a:fontRef>
            </p:style>
          </p:cxnSp>
          <p:cxnSp>
            <p:nvCxnSpPr>
              <p:cNvPr id="64" name="Straight Connector 42"/>
              <p:cNvCxnSpPr/>
              <p:nvPr/>
            </p:nvCxnSpPr>
            <p:spPr>
              <a:xfrm>
                <a:off x="5335976" y="5570741"/>
                <a:ext cx="228095" cy="0"/>
              </a:xfrm>
              <a:prstGeom prst="line">
                <a:avLst/>
              </a:prstGeom>
              <a:ln w="38100" cap="rnd">
                <a:solidFill>
                  <a:schemeClr val="tx2"/>
                </a:solidFill>
                <a:round/>
              </a:ln>
            </p:spPr>
            <p:style>
              <a:lnRef idx="1">
                <a:schemeClr val="accent1"/>
              </a:lnRef>
              <a:fillRef idx="0">
                <a:schemeClr val="accent1"/>
              </a:fillRef>
              <a:effectRef idx="0">
                <a:schemeClr val="accent1"/>
              </a:effectRef>
              <a:fontRef idx="minor">
                <a:schemeClr val="tx1"/>
              </a:fontRef>
            </p:style>
          </p:cxnSp>
        </p:grpSp>
        <p:grpSp>
          <p:nvGrpSpPr>
            <p:cNvPr id="65" name="Group 46"/>
            <p:cNvGrpSpPr/>
            <p:nvPr/>
          </p:nvGrpSpPr>
          <p:grpSpPr>
            <a:xfrm>
              <a:off x="4025079" y="3182360"/>
              <a:ext cx="4498469" cy="703829"/>
              <a:chOff x="3613656" y="4149080"/>
              <a:chExt cx="4498469" cy="277169"/>
            </a:xfrm>
          </p:grpSpPr>
          <p:cxnSp>
            <p:nvCxnSpPr>
              <p:cNvPr id="66" name="Straight Arrow Connector 47"/>
              <p:cNvCxnSpPr/>
              <p:nvPr/>
            </p:nvCxnSpPr>
            <p:spPr>
              <a:xfrm flipV="1">
                <a:off x="6729071" y="4149080"/>
                <a:ext cx="1383054" cy="277169"/>
              </a:xfrm>
              <a:prstGeom prst="straightConnector1">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67" name="Straight Connector 48"/>
              <p:cNvCxnSpPr/>
              <p:nvPr/>
            </p:nvCxnSpPr>
            <p:spPr>
              <a:xfrm>
                <a:off x="3613656" y="4426249"/>
                <a:ext cx="31154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8" name="Group 49"/>
            <p:cNvGrpSpPr/>
            <p:nvPr/>
          </p:nvGrpSpPr>
          <p:grpSpPr>
            <a:xfrm flipV="1">
              <a:off x="4025079" y="4838688"/>
              <a:ext cx="4498469" cy="530621"/>
              <a:chOff x="3613656" y="4149080"/>
              <a:chExt cx="4498469" cy="277169"/>
            </a:xfrm>
          </p:grpSpPr>
          <p:cxnSp>
            <p:nvCxnSpPr>
              <p:cNvPr id="69" name="Straight Arrow Connector 50"/>
              <p:cNvCxnSpPr/>
              <p:nvPr/>
            </p:nvCxnSpPr>
            <p:spPr>
              <a:xfrm flipV="1">
                <a:off x="6729071" y="4149080"/>
                <a:ext cx="1383054" cy="277169"/>
              </a:xfrm>
              <a:prstGeom prst="straightConnector1">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70" name="Straight Connector 51"/>
              <p:cNvCxnSpPr/>
              <p:nvPr/>
            </p:nvCxnSpPr>
            <p:spPr>
              <a:xfrm>
                <a:off x="3613656" y="4426249"/>
                <a:ext cx="31154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1" name="Group 59"/>
            <p:cNvGrpSpPr/>
            <p:nvPr/>
          </p:nvGrpSpPr>
          <p:grpSpPr>
            <a:xfrm>
              <a:off x="8523548" y="2963140"/>
              <a:ext cx="2781989" cy="789896"/>
              <a:chOff x="8436262" y="1808820"/>
              <a:chExt cx="2781989" cy="789896"/>
            </a:xfrm>
          </p:grpSpPr>
          <p:sp>
            <p:nvSpPr>
              <p:cNvPr id="72" name="TextBox 60"/>
              <p:cNvSpPr txBox="1"/>
              <p:nvPr/>
            </p:nvSpPr>
            <p:spPr bwMode="auto">
              <a:xfrm>
                <a:off x="8436262" y="1808820"/>
                <a:ext cx="2189954" cy="328231"/>
              </a:xfrm>
              <a:prstGeom prst="rect">
                <a:avLst/>
              </a:prstGeom>
              <a:noFill/>
              <a:ln w="9525">
                <a:noFill/>
                <a:miter lim="800000"/>
              </a:ln>
            </p:spPr>
            <p:txBody>
              <a:bodyPr wrap="none" lIns="540094" tIns="0" rIns="0" bIns="0" anchor="t" anchorCtr="0">
                <a:normAutofit/>
                <a:scene3d>
                  <a:camera prst="orthographicFront"/>
                  <a:lightRig rig="threePt" dir="t"/>
                </a:scene3d>
                <a:sp3d>
                  <a:bevelT w="0" h="0"/>
                </a:sp3d>
              </a:bodyPr>
              <a:lstStyle/>
              <a:p>
                <a:pPr marL="0" lvl="1"/>
                <a:r>
                  <a:rPr lang="zh-CN" altLang="en-US" sz="1600" b="1" dirty="0">
                    <a:solidFill>
                      <a:schemeClr val="bg1">
                        <a:lumMod val="50000"/>
                      </a:schemeClr>
                    </a:solidFill>
                    <a:latin typeface="微软雅黑" panose="020B0503020204020204" pitchFamily="34" charset="-122"/>
                    <a:ea typeface="微软雅黑" panose="020B0503020204020204" pitchFamily="34" charset="-122"/>
                  </a:rPr>
                  <a:t>标题文本预设</a:t>
                </a:r>
              </a:p>
            </p:txBody>
          </p:sp>
          <p:sp>
            <p:nvSpPr>
              <p:cNvPr id="73" name="TextBox 61"/>
              <p:cNvSpPr txBox="1"/>
              <p:nvPr/>
            </p:nvSpPr>
            <p:spPr bwMode="auto">
              <a:xfrm>
                <a:off x="8436262" y="2137051"/>
                <a:ext cx="2781989" cy="461665"/>
              </a:xfrm>
              <a:prstGeom prst="rect">
                <a:avLst/>
              </a:prstGeom>
              <a:noFill/>
              <a:ln w="9525">
                <a:noFill/>
                <a:miter lim="800000"/>
              </a:ln>
            </p:spPr>
            <p:txBody>
              <a:bodyPr wrap="square" lIns="540094" tIns="0" rIns="0" bIns="0" anchor="t" anchorCtr="0">
                <a:normAutofit/>
                <a:scene3d>
                  <a:camera prst="orthographicFront"/>
                  <a:lightRig rig="threePt" dir="t"/>
                </a:scene3d>
                <a:sp3d>
                  <a:bevelT w="0" h="0"/>
                </a:sp3d>
              </a:bodyPr>
              <a:lstStyle/>
              <a:p>
                <a:pPr algn="l">
                  <a:lnSpc>
                    <a:spcPct val="120000"/>
                  </a:lnSpc>
                  <a:defRPr/>
                </a:pPr>
                <a:r>
                  <a:rPr lang="zh-CN" altLang="en-US" sz="600">
                    <a:solidFill>
                      <a:schemeClr val="bg1">
                        <a:lumMod val="50000"/>
                      </a:schemeClr>
                    </a:solidFill>
                    <a:latin typeface="微软雅黑" panose="020B0503020204020204" pitchFamily="34" charset="-122"/>
                    <a:ea typeface="微软雅黑" panose="020B0503020204020204" pitchFamily="34" charset="-122"/>
                  </a:rPr>
                  <a:t>此部分内容作为文字排版占位显示 </a:t>
                </a:r>
                <a:br>
                  <a:rPr lang="zh-CN" altLang="en-US" sz="600">
                    <a:solidFill>
                      <a:schemeClr val="bg1">
                        <a:lumMod val="50000"/>
                      </a:schemeClr>
                    </a:solidFill>
                    <a:latin typeface="微软雅黑" panose="020B0503020204020204" pitchFamily="34" charset="-122"/>
                    <a:ea typeface="微软雅黑" panose="020B0503020204020204" pitchFamily="34" charset="-122"/>
                  </a:rPr>
                </a:br>
                <a:r>
                  <a:rPr lang="zh-CN" altLang="en-US" sz="600">
                    <a:solidFill>
                      <a:schemeClr val="bg1">
                        <a:lumMod val="50000"/>
                      </a:schemeClr>
                    </a:solidFill>
                    <a:latin typeface="微软雅黑" panose="020B0503020204020204" pitchFamily="34" charset="-122"/>
                    <a:ea typeface="微软雅黑" panose="020B0503020204020204" pitchFamily="34" charset="-122"/>
                  </a:rPr>
                  <a:t>（建议使用主题字体）</a:t>
                </a:r>
              </a:p>
            </p:txBody>
          </p:sp>
        </p:grpSp>
        <p:grpSp>
          <p:nvGrpSpPr>
            <p:cNvPr id="76" name="Group 62"/>
            <p:cNvGrpSpPr/>
            <p:nvPr/>
          </p:nvGrpSpPr>
          <p:grpSpPr>
            <a:xfrm>
              <a:off x="8523548" y="5229200"/>
              <a:ext cx="2781989" cy="789896"/>
              <a:chOff x="8436262" y="1808820"/>
              <a:chExt cx="2781989" cy="789896"/>
            </a:xfrm>
          </p:grpSpPr>
          <p:sp>
            <p:nvSpPr>
              <p:cNvPr id="77" name="TextBox 63"/>
              <p:cNvSpPr txBox="1"/>
              <p:nvPr/>
            </p:nvSpPr>
            <p:spPr bwMode="auto">
              <a:xfrm>
                <a:off x="8436262" y="1808820"/>
                <a:ext cx="2189954" cy="328231"/>
              </a:xfrm>
              <a:prstGeom prst="rect">
                <a:avLst/>
              </a:prstGeom>
              <a:noFill/>
              <a:ln w="9525">
                <a:noFill/>
                <a:miter lim="800000"/>
              </a:ln>
            </p:spPr>
            <p:txBody>
              <a:bodyPr wrap="none" lIns="540094" tIns="0" rIns="0" bIns="0" anchor="t" anchorCtr="0">
                <a:normAutofit/>
                <a:scene3d>
                  <a:camera prst="orthographicFront"/>
                  <a:lightRig rig="threePt" dir="t"/>
                </a:scene3d>
                <a:sp3d>
                  <a:bevelT w="0" h="0"/>
                </a:sp3d>
              </a:bodyPr>
              <a:lstStyle/>
              <a:p>
                <a:pPr marL="0" lvl="1"/>
                <a:r>
                  <a:rPr lang="zh-CN" altLang="en-US" sz="1600" b="1">
                    <a:solidFill>
                      <a:schemeClr val="bg1">
                        <a:lumMod val="50000"/>
                      </a:schemeClr>
                    </a:solidFill>
                    <a:latin typeface="微软雅黑" panose="020B0503020204020204" pitchFamily="34" charset="-122"/>
                    <a:ea typeface="微软雅黑" panose="020B0503020204020204" pitchFamily="34" charset="-122"/>
                  </a:rPr>
                  <a:t>标题文本预设</a:t>
                </a:r>
              </a:p>
            </p:txBody>
          </p:sp>
          <p:sp>
            <p:nvSpPr>
              <p:cNvPr id="78" name="TextBox 64"/>
              <p:cNvSpPr txBox="1"/>
              <p:nvPr/>
            </p:nvSpPr>
            <p:spPr bwMode="auto">
              <a:xfrm>
                <a:off x="8436262" y="2137051"/>
                <a:ext cx="2781989" cy="461665"/>
              </a:xfrm>
              <a:prstGeom prst="rect">
                <a:avLst/>
              </a:prstGeom>
              <a:noFill/>
              <a:ln w="9525">
                <a:noFill/>
                <a:miter lim="800000"/>
              </a:ln>
            </p:spPr>
            <p:txBody>
              <a:bodyPr wrap="square" lIns="540094" tIns="0" rIns="0" bIns="0" anchor="t" anchorCtr="0">
                <a:normAutofit/>
                <a:scene3d>
                  <a:camera prst="orthographicFront"/>
                  <a:lightRig rig="threePt" dir="t"/>
                </a:scene3d>
                <a:sp3d>
                  <a:bevelT w="0" h="0"/>
                </a:sp3d>
              </a:bodyPr>
              <a:lstStyle/>
              <a:p>
                <a:pPr algn="l">
                  <a:lnSpc>
                    <a:spcPct val="120000"/>
                  </a:lnSpc>
                  <a:defRPr/>
                </a:pPr>
                <a:r>
                  <a:rPr lang="zh-CN" altLang="en-US" sz="600">
                    <a:solidFill>
                      <a:schemeClr val="bg1">
                        <a:lumMod val="50000"/>
                      </a:schemeClr>
                    </a:solidFill>
                    <a:latin typeface="微软雅黑" panose="020B0503020204020204" pitchFamily="34" charset="-122"/>
                    <a:ea typeface="微软雅黑" panose="020B0503020204020204" pitchFamily="34" charset="-122"/>
                  </a:rPr>
                  <a:t>此部分内容作为文字排版占位显示 </a:t>
                </a:r>
                <a:br>
                  <a:rPr lang="zh-CN" altLang="en-US" sz="600">
                    <a:solidFill>
                      <a:schemeClr val="bg1">
                        <a:lumMod val="50000"/>
                      </a:schemeClr>
                    </a:solidFill>
                    <a:latin typeface="微软雅黑" panose="020B0503020204020204" pitchFamily="34" charset="-122"/>
                    <a:ea typeface="微软雅黑" panose="020B0503020204020204" pitchFamily="34" charset="-122"/>
                  </a:rPr>
                </a:br>
                <a:r>
                  <a:rPr lang="zh-CN" altLang="en-US" sz="600">
                    <a:solidFill>
                      <a:schemeClr val="bg1">
                        <a:lumMod val="50000"/>
                      </a:schemeClr>
                    </a:solidFill>
                    <a:latin typeface="微软雅黑" panose="020B0503020204020204" pitchFamily="34" charset="-122"/>
                    <a:ea typeface="微软雅黑" panose="020B0503020204020204" pitchFamily="34" charset="-122"/>
                  </a:rPr>
                  <a:t>（建议使用主题字体）</a:t>
                </a:r>
              </a:p>
            </p:txBody>
          </p:sp>
        </p:grpSp>
        <p:grpSp>
          <p:nvGrpSpPr>
            <p:cNvPr id="79" name="Group 65"/>
            <p:cNvGrpSpPr/>
            <p:nvPr/>
          </p:nvGrpSpPr>
          <p:grpSpPr>
            <a:xfrm>
              <a:off x="8523548" y="4096170"/>
              <a:ext cx="2781989" cy="789896"/>
              <a:chOff x="8436262" y="1808820"/>
              <a:chExt cx="2781989" cy="789896"/>
            </a:xfrm>
          </p:grpSpPr>
          <p:sp>
            <p:nvSpPr>
              <p:cNvPr id="80" name="TextBox 66"/>
              <p:cNvSpPr txBox="1"/>
              <p:nvPr/>
            </p:nvSpPr>
            <p:spPr bwMode="auto">
              <a:xfrm>
                <a:off x="8436262" y="1808820"/>
                <a:ext cx="2189954" cy="328231"/>
              </a:xfrm>
              <a:prstGeom prst="rect">
                <a:avLst/>
              </a:prstGeom>
              <a:noFill/>
              <a:ln w="9525">
                <a:noFill/>
                <a:miter lim="800000"/>
              </a:ln>
            </p:spPr>
            <p:txBody>
              <a:bodyPr wrap="none" lIns="540094" tIns="0" rIns="0" bIns="0" anchor="t" anchorCtr="0">
                <a:normAutofit/>
                <a:scene3d>
                  <a:camera prst="orthographicFront"/>
                  <a:lightRig rig="threePt" dir="t"/>
                </a:scene3d>
                <a:sp3d>
                  <a:bevelT w="0" h="0"/>
                </a:sp3d>
              </a:bodyPr>
              <a:lstStyle/>
              <a:p>
                <a:pPr marL="0" lvl="1"/>
                <a:r>
                  <a:rPr lang="zh-CN" altLang="en-US" sz="1600" b="1">
                    <a:solidFill>
                      <a:schemeClr val="bg1">
                        <a:lumMod val="50000"/>
                      </a:schemeClr>
                    </a:solidFill>
                    <a:latin typeface="微软雅黑" panose="020B0503020204020204" pitchFamily="34" charset="-122"/>
                    <a:ea typeface="微软雅黑" panose="020B0503020204020204" pitchFamily="34" charset="-122"/>
                  </a:rPr>
                  <a:t>标题文本预设</a:t>
                </a:r>
              </a:p>
            </p:txBody>
          </p:sp>
          <p:sp>
            <p:nvSpPr>
              <p:cNvPr id="87" name="TextBox 67"/>
              <p:cNvSpPr txBox="1"/>
              <p:nvPr/>
            </p:nvSpPr>
            <p:spPr bwMode="auto">
              <a:xfrm>
                <a:off x="8436262" y="2137051"/>
                <a:ext cx="2781989" cy="461665"/>
              </a:xfrm>
              <a:prstGeom prst="rect">
                <a:avLst/>
              </a:prstGeom>
              <a:noFill/>
              <a:ln w="9525">
                <a:noFill/>
                <a:miter lim="800000"/>
              </a:ln>
            </p:spPr>
            <p:txBody>
              <a:bodyPr wrap="square" lIns="540094" tIns="0" rIns="0" bIns="0" anchor="t" anchorCtr="0">
                <a:normAutofit/>
                <a:scene3d>
                  <a:camera prst="orthographicFront"/>
                  <a:lightRig rig="threePt" dir="t"/>
                </a:scene3d>
                <a:sp3d>
                  <a:bevelT w="0" h="0"/>
                </a:sp3d>
              </a:bodyPr>
              <a:lstStyle/>
              <a:p>
                <a:pPr algn="l">
                  <a:lnSpc>
                    <a:spcPct val="120000"/>
                  </a:lnSpc>
                  <a:defRPr/>
                </a:pPr>
                <a:r>
                  <a:rPr lang="zh-CN" altLang="en-US" sz="600">
                    <a:solidFill>
                      <a:schemeClr val="bg1">
                        <a:lumMod val="50000"/>
                      </a:schemeClr>
                    </a:solidFill>
                    <a:latin typeface="微软雅黑" panose="020B0503020204020204" pitchFamily="34" charset="-122"/>
                    <a:ea typeface="微软雅黑" panose="020B0503020204020204" pitchFamily="34" charset="-122"/>
                  </a:rPr>
                  <a:t>此部分内容作为文字排版占位显示 </a:t>
                </a:r>
                <a:br>
                  <a:rPr lang="zh-CN" altLang="en-US" sz="600">
                    <a:solidFill>
                      <a:schemeClr val="bg1">
                        <a:lumMod val="50000"/>
                      </a:schemeClr>
                    </a:solidFill>
                    <a:latin typeface="微软雅黑" panose="020B0503020204020204" pitchFamily="34" charset="-122"/>
                    <a:ea typeface="微软雅黑" panose="020B0503020204020204" pitchFamily="34" charset="-122"/>
                  </a:rPr>
                </a:br>
                <a:r>
                  <a:rPr lang="zh-CN" altLang="en-US" sz="600">
                    <a:solidFill>
                      <a:schemeClr val="bg1">
                        <a:lumMod val="50000"/>
                      </a:schemeClr>
                    </a:solidFill>
                    <a:latin typeface="微软雅黑" panose="020B0503020204020204" pitchFamily="34" charset="-122"/>
                    <a:ea typeface="微软雅黑" panose="020B0503020204020204" pitchFamily="34" charset="-122"/>
                  </a:rPr>
                  <a:t>（建议使用主题字体）</a:t>
                </a:r>
              </a:p>
            </p:txBody>
          </p:sp>
        </p:grpSp>
      </p:grpSp>
    </p:spTree>
  </p:cSld>
  <p:clrMapOvr>
    <a:masterClrMapping/>
  </p:clrMapOvr>
  <mc:AlternateContent xmlns:mc="http://schemas.openxmlformats.org/markup-compatibility/2006" xmlns:p14="http://schemas.microsoft.com/office/powerpoint/2010/main">
    <mc:Choice Requires="p14">
      <p:transition spd="slow" p14:dur="15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par>
                                <p:cTn id="8" presetID="63" presetClass="path" presetSubtype="0" accel="50000" decel="50000" fill="hold" nodeType="withEffect">
                                  <p:stCondLst>
                                    <p:cond delay="0"/>
                                  </p:stCondLst>
                                  <p:childTnLst>
                                    <p:animMotion origin="layout" path="M 0.60509 0.190032 L 0 0 E" pathEditMode="relative" ptsTypes="">
                                      <p:cBhvr>
                                        <p:cTn id="9" dur="2000" fill="hold"/>
                                        <p:tgtEl>
                                          <p:spTgt spid="9"/>
                                        </p:tgtEl>
                                        <p:attrNameLst>
                                          <p:attrName>ppt_x</p:attrName>
                                          <p:attrName>ppt_y</p:attrName>
                                        </p:attrNameLst>
                                      </p:cBhvr>
                                    </p:animMotion>
                                  </p:childTnLst>
                                </p:cTn>
                              </p:par>
                              <p:par>
                                <p:cTn id="10" presetID="6" presetClass="emph" presetSubtype="0" accel="50000" decel="50000" fill="hold" nodeType="withEffect">
                                  <p:stCondLst>
                                    <p:cond delay="0"/>
                                  </p:stCondLst>
                                  <p:childTnLst>
                                    <p:animScale>
                                      <p:cBhvr>
                                        <p:cTn id="11" dur="2000" fill="hold"/>
                                        <p:tgtEl>
                                          <p:spTgt spid="9"/>
                                        </p:tgtEl>
                                      </p:cBhvr>
                                      <p:by x="150000" y="150000"/>
                                      <p:from x="5542" y="9824"/>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 name="图片 18" descr="1c950a7b02087bf45327a2f9f8d3572c10dfcfd3"/>
          <p:cNvPicPr>
            <a:picLocks noChangeAspect="1"/>
          </p:cNvPicPr>
          <p:nvPr/>
        </p:nvPicPr>
        <p:blipFill>
          <a:blip r:embed="rId3"/>
          <a:srcRect b="6751"/>
          <a:stretch>
            <a:fillRect/>
          </a:stretch>
        </p:blipFill>
        <p:spPr>
          <a:xfrm>
            <a:off x="-45085" y="-104140"/>
            <a:ext cx="9236075" cy="5267960"/>
          </a:xfrm>
          <a:prstGeom prst="rect">
            <a:avLst/>
          </a:prstGeom>
        </p:spPr>
      </p:pic>
      <p:grpSp>
        <p:nvGrpSpPr>
          <p:cNvPr id="3" name="组合 15"/>
          <p:cNvGrpSpPr/>
          <p:nvPr/>
        </p:nvGrpSpPr>
        <p:grpSpPr>
          <a:xfrm>
            <a:off x="629776" y="432136"/>
            <a:ext cx="7882946" cy="4280499"/>
            <a:chOff x="839585" y="585890"/>
            <a:chExt cx="10509135" cy="5706540"/>
          </a:xfrm>
        </p:grpSpPr>
        <p:sp>
          <p:nvSpPr>
            <p:cNvPr id="4" name="矩形 3"/>
            <p:cNvSpPr/>
            <p:nvPr/>
          </p:nvSpPr>
          <p:spPr>
            <a:xfrm>
              <a:off x="843280" y="585890"/>
              <a:ext cx="10505440" cy="5706540"/>
            </a:xfrm>
            <a:prstGeom prst="rect">
              <a:avLst/>
            </a:prstGeom>
            <a:solidFill>
              <a:schemeClr val="bg1">
                <a:alpha val="90000"/>
              </a:schemeClr>
            </a:solidFill>
            <a:ln w="254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5" name="半闭框 4"/>
            <p:cNvSpPr/>
            <p:nvPr/>
          </p:nvSpPr>
          <p:spPr>
            <a:xfrm>
              <a:off x="839585" y="601129"/>
              <a:ext cx="335280" cy="335280"/>
            </a:xfrm>
            <a:prstGeom prst="halfFram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tx1"/>
                </a:solidFill>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6" name="半闭框 5"/>
            <p:cNvSpPr/>
            <p:nvPr/>
          </p:nvSpPr>
          <p:spPr>
            <a:xfrm rot="5400000" flipH="1">
              <a:off x="11013440" y="5956305"/>
              <a:ext cx="335280" cy="335280"/>
            </a:xfrm>
            <a:prstGeom prst="halfFram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tx1"/>
                </a:solidFill>
                <a:latin typeface="Agency FB" panose="020B0503020202020204" pitchFamily="34" charset="0"/>
                <a:ea typeface="微软雅黑 Light" panose="020B0502040204020203" pitchFamily="34" charset="-122"/>
                <a:sym typeface="Agency FB" panose="020B0503020202020204" pitchFamily="34" charset="0"/>
              </a:endParaRPr>
            </a:p>
          </p:txBody>
        </p:sp>
        <p:grpSp>
          <p:nvGrpSpPr>
            <p:cNvPr id="7" name="组合 11"/>
            <p:cNvGrpSpPr/>
            <p:nvPr/>
          </p:nvGrpSpPr>
          <p:grpSpPr>
            <a:xfrm>
              <a:off x="10575466" y="758609"/>
              <a:ext cx="605614" cy="624840"/>
              <a:chOff x="10387506" y="767080"/>
              <a:chExt cx="925654" cy="955040"/>
            </a:xfrm>
          </p:grpSpPr>
          <p:cxnSp>
            <p:nvCxnSpPr>
              <p:cNvPr id="10" name="直接连接符 8"/>
              <p:cNvCxnSpPr/>
              <p:nvPr/>
            </p:nvCxnSpPr>
            <p:spPr>
              <a:xfrm rot="10800000">
                <a:off x="11305814" y="781773"/>
                <a:ext cx="0" cy="940347"/>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直接连接符 9"/>
              <p:cNvCxnSpPr/>
              <p:nvPr/>
            </p:nvCxnSpPr>
            <p:spPr>
              <a:xfrm rot="10800000">
                <a:off x="10387506" y="767080"/>
                <a:ext cx="925654"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8" name="组合 12"/>
            <p:cNvGrpSpPr/>
            <p:nvPr/>
          </p:nvGrpSpPr>
          <p:grpSpPr>
            <a:xfrm rot="5400000" flipV="1">
              <a:off x="1020533" y="5508718"/>
              <a:ext cx="605614" cy="624840"/>
              <a:chOff x="10387506" y="767080"/>
              <a:chExt cx="925654" cy="955040"/>
            </a:xfrm>
          </p:grpSpPr>
          <p:cxnSp>
            <p:nvCxnSpPr>
              <p:cNvPr id="9" name="直接连接符 13"/>
              <p:cNvCxnSpPr/>
              <p:nvPr/>
            </p:nvCxnSpPr>
            <p:spPr>
              <a:xfrm rot="10800000">
                <a:off x="11305814" y="781773"/>
                <a:ext cx="0" cy="940347"/>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直接连接符 14"/>
              <p:cNvCxnSpPr/>
              <p:nvPr/>
            </p:nvCxnSpPr>
            <p:spPr>
              <a:xfrm rot="10800000">
                <a:off x="10387506" y="767080"/>
                <a:ext cx="925654"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grpSp>
      <p:sp>
        <p:nvSpPr>
          <p:cNvPr id="13" name="文本框 12"/>
          <p:cNvSpPr txBox="1"/>
          <p:nvPr/>
        </p:nvSpPr>
        <p:spPr>
          <a:xfrm>
            <a:off x="2165365" y="1690831"/>
            <a:ext cx="5126566" cy="460375"/>
          </a:xfrm>
          <a:prstGeom prst="rect">
            <a:avLst/>
          </a:prstGeom>
          <a:noFill/>
        </p:spPr>
        <p:txBody>
          <a:bodyPr wrap="square" rtlCol="0">
            <a:spAutoFit/>
          </a:bodyPr>
          <a:lstStyle/>
          <a:p>
            <a:pPr algn="ctr"/>
            <a:r>
              <a:rPr lang="en-US" altLang="zh-CN" sz="2400" spc="300" dirty="0">
                <a:solidFill>
                  <a:schemeClr val="tx1">
                    <a:lumMod val="75000"/>
                    <a:lumOff val="25000"/>
                  </a:schemeClr>
                </a:solidFill>
                <a:latin typeface="+mj-lt"/>
                <a:ea typeface="GB18030 Bitmap" charset="-122"/>
                <a:cs typeface="GB18030 Bitmap" charset="-122"/>
                <a:sym typeface="Agency FB" panose="020B0503020202020204" pitchFamily="34" charset="0"/>
              </a:rPr>
              <a:t>BUSINESS REPORT</a:t>
            </a:r>
          </a:p>
        </p:txBody>
      </p:sp>
      <p:sp>
        <p:nvSpPr>
          <p:cNvPr id="14" name="文本框 13"/>
          <p:cNvSpPr txBox="1"/>
          <p:nvPr/>
        </p:nvSpPr>
        <p:spPr>
          <a:xfrm>
            <a:off x="1889804" y="2173318"/>
            <a:ext cx="5677688" cy="714375"/>
          </a:xfrm>
          <a:prstGeom prst="rect">
            <a:avLst/>
          </a:prstGeom>
          <a:noFill/>
        </p:spPr>
        <p:txBody>
          <a:bodyPr wrap="square" rtlCol="0">
            <a:spAutoFit/>
          </a:bodyPr>
          <a:lstStyle/>
          <a:p>
            <a:r>
              <a:rPr lang="zh-CN" altLang="en-US" sz="4050" b="1" spc="600" dirty="0">
                <a:solidFill>
                  <a:schemeClr val="accent1"/>
                </a:solidFill>
                <a:latin typeface="Agency FB" panose="020B0503020202020204" pitchFamily="34" charset="0"/>
                <a:ea typeface="微软雅黑 Light" panose="020B0502040204020203" pitchFamily="34" charset="-122"/>
                <a:sym typeface="Agency FB" panose="020B0503020202020204" pitchFamily="34" charset="0"/>
              </a:rPr>
              <a:t>非常感谢您的观看！</a:t>
            </a:r>
          </a:p>
        </p:txBody>
      </p:sp>
      <p:sp>
        <p:nvSpPr>
          <p:cNvPr id="15" name="剪去对角的矩形 14"/>
          <p:cNvSpPr/>
          <p:nvPr/>
        </p:nvSpPr>
        <p:spPr>
          <a:xfrm>
            <a:off x="2758842" y="3057015"/>
            <a:ext cx="3360887" cy="426058"/>
          </a:xfrm>
          <a:prstGeom prst="snip2Diag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 dirty="0">
                <a:latin typeface="Agency FB" panose="020B0503020202020204" pitchFamily="34" charset="0"/>
                <a:ea typeface="微软雅黑 Light" panose="020B0502040204020203" pitchFamily="34" charset="-122"/>
                <a:sym typeface="Agency FB" panose="020B0503020202020204" pitchFamily="34" charset="0"/>
              </a:rPr>
              <a:t>汇报人：千小包子   时间：</a:t>
            </a:r>
            <a:r>
              <a:rPr lang="en-US" altLang="zh-CN" sz="100" dirty="0">
                <a:latin typeface="Agency FB" panose="020B0503020202020204" pitchFamily="34" charset="0"/>
                <a:ea typeface="微软雅黑 Light" panose="020B0502040204020203" pitchFamily="34" charset="-122"/>
                <a:sym typeface="Agency FB" panose="020B0503020202020204" pitchFamily="34" charset="0"/>
              </a:rPr>
              <a:t>XX</a:t>
            </a:r>
            <a:r>
              <a:rPr lang="zh-CN" altLang="en-US" sz="100" dirty="0">
                <a:latin typeface="Agency FB" panose="020B0503020202020204" pitchFamily="34" charset="0"/>
                <a:ea typeface="微软雅黑 Light" panose="020B0502040204020203" pitchFamily="34" charset="-122"/>
                <a:sym typeface="Agency FB" panose="020B0503020202020204" pitchFamily="34" charset="0"/>
              </a:rPr>
              <a:t>年</a:t>
            </a:r>
            <a:r>
              <a:rPr lang="en-US" altLang="zh-CN" sz="100" dirty="0">
                <a:latin typeface="Agency FB" panose="020B0503020202020204" pitchFamily="34" charset="0"/>
                <a:ea typeface="微软雅黑 Light" panose="020B0502040204020203" pitchFamily="34" charset="-122"/>
                <a:sym typeface="Agency FB" panose="020B0503020202020204" pitchFamily="34" charset="0"/>
              </a:rPr>
              <a:t>XX</a:t>
            </a:r>
            <a:r>
              <a:rPr lang="zh-CN" altLang="en-US" sz="100" dirty="0">
                <a:latin typeface="Agency FB" panose="020B0503020202020204" pitchFamily="34" charset="0"/>
                <a:ea typeface="微软雅黑 Light" panose="020B0502040204020203" pitchFamily="34" charset="-122"/>
                <a:sym typeface="Agency FB" panose="020B0503020202020204" pitchFamily="34" charset="0"/>
              </a:rPr>
              <a:t>月</a:t>
            </a:r>
          </a:p>
        </p:txBody>
      </p:sp>
      <p:sp>
        <p:nvSpPr>
          <p:cNvPr id="16" name="文本框 15"/>
          <p:cNvSpPr txBox="1"/>
          <p:nvPr/>
        </p:nvSpPr>
        <p:spPr>
          <a:xfrm>
            <a:off x="1889760" y="3651885"/>
            <a:ext cx="5755640" cy="368300"/>
          </a:xfrm>
          <a:prstGeom prst="rect">
            <a:avLst/>
          </a:prstGeom>
          <a:noFill/>
        </p:spPr>
        <p:txBody>
          <a:bodyPr wrap="square" rtlCol="0">
            <a:spAutoFit/>
          </a:bodyPr>
          <a:lstStyle/>
          <a:p>
            <a:pPr algn="ctr">
              <a:lnSpc>
                <a:spcPct val="150000"/>
              </a:lnSpc>
            </a:pPr>
            <a:r>
              <a:rPr lang="zh-CN" altLang="en-US" sz="1200" b="1" dirty="0">
                <a:solidFill>
                  <a:schemeClr val="tx1">
                    <a:lumMod val="75000"/>
                    <a:lumOff val="25000"/>
                  </a:schemeClr>
                </a:solidFill>
                <a:latin typeface="Agency FB" panose="020B0503020202020204" pitchFamily="34" charset="0"/>
                <a:ea typeface="微软雅黑 Light" panose="020B0502040204020203" pitchFamily="34" charset="-122"/>
                <a:cs typeface="+mn-ea"/>
                <a:sym typeface="Agency FB" panose="020B0503020202020204" pitchFamily="34" charset="0"/>
              </a:rPr>
              <a:t>点击此处更换文本，点击此处更换文本 ，点击此处更换文本点击此处更换文本</a:t>
            </a:r>
          </a:p>
        </p:txBody>
      </p:sp>
      <p:sp>
        <p:nvSpPr>
          <p:cNvPr id="17" name="文本框 16"/>
          <p:cNvSpPr txBox="1"/>
          <p:nvPr/>
        </p:nvSpPr>
        <p:spPr>
          <a:xfrm>
            <a:off x="3609206" y="807182"/>
            <a:ext cx="1928128" cy="1614805"/>
          </a:xfrm>
          <a:prstGeom prst="rect">
            <a:avLst/>
          </a:prstGeom>
          <a:noFill/>
          <a:ln>
            <a:solidFill>
              <a:schemeClr val="accent1"/>
            </a:solidFill>
          </a:ln>
        </p:spPr>
        <p:txBody>
          <a:bodyPr wrap="square" rtlCol="0">
            <a:spAutoFit/>
          </a:bodyPr>
          <a:lstStyle/>
          <a:p>
            <a:pPr algn="ctr"/>
            <a:r>
              <a:rPr lang="en-US" altLang="zh-CN" sz="4950" spc="600" dirty="0">
                <a:solidFill>
                  <a:schemeClr val="accent1"/>
                </a:solidFill>
                <a:latin typeface="Agency FB" panose="020B0503020202020204" pitchFamily="34" charset="0"/>
                <a:ea typeface="微软雅黑 Light" panose="020B0502040204020203" pitchFamily="34" charset="-122"/>
                <a:sym typeface="Agency FB" panose="020B0503020202020204" pitchFamily="34" charset="0"/>
              </a:rPr>
              <a:t>2020X</a:t>
            </a:r>
          </a:p>
        </p:txBody>
      </p:sp>
      <p:sp>
        <p:nvSpPr>
          <p:cNvPr id="18" name="文本框 17"/>
          <p:cNvSpPr txBox="1"/>
          <p:nvPr/>
        </p:nvSpPr>
        <p:spPr>
          <a:xfrm>
            <a:off x="3921125" y="3091815"/>
            <a:ext cx="1731645" cy="368300"/>
          </a:xfrm>
          <a:prstGeom prst="rect">
            <a:avLst/>
          </a:prstGeom>
          <a:noFill/>
        </p:spPr>
        <p:txBody>
          <a:bodyPr wrap="square" rtlCol="0">
            <a:spAutoFit/>
          </a:bodyPr>
          <a:lstStyle/>
          <a:p>
            <a:r>
              <a:rPr lang="zh-CN" altLang="en-US" b="1">
                <a:solidFill>
                  <a:schemeClr val="bg1"/>
                </a:solidFill>
              </a:rPr>
              <a:t>汇报人：</a:t>
            </a:r>
            <a:r>
              <a:rPr lang="en-US" altLang="zh-CN" b="1">
                <a:solidFill>
                  <a:schemeClr val="bg1"/>
                </a:solidFill>
              </a:rPr>
              <a:t>xiazaii</a:t>
            </a:r>
            <a:endParaRPr lang="zh-CN" altLang="en-US" b="1">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25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500"/>
                                        <p:tgtEl>
                                          <p:spTgt spid="14"/>
                                        </p:tgtEl>
                                      </p:cBhvr>
                                    </p:animEffect>
                                  </p:childTnLst>
                                </p:cTn>
                              </p:par>
                            </p:childTnLst>
                          </p:cTn>
                        </p:par>
                        <p:par>
                          <p:cTn id="16" fill="hold">
                            <p:stCondLst>
                              <p:cond delay="500"/>
                            </p:stCondLst>
                            <p:childTnLst>
                              <p:par>
                                <p:cTn id="17" presetID="42" presetClass="entr" presetSubtype="0"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anim calcmode="lin" valueType="num">
                                      <p:cBhvr>
                                        <p:cTn id="20" dur="500" fill="hold"/>
                                        <p:tgtEl>
                                          <p:spTgt spid="15"/>
                                        </p:tgtEl>
                                        <p:attrNameLst>
                                          <p:attrName>ppt_x</p:attrName>
                                        </p:attrNameLst>
                                      </p:cBhvr>
                                      <p:tavLst>
                                        <p:tav tm="0">
                                          <p:val>
                                            <p:strVal val="#ppt_x"/>
                                          </p:val>
                                        </p:tav>
                                        <p:tav tm="100000">
                                          <p:val>
                                            <p:strVal val="#ppt_x"/>
                                          </p:val>
                                        </p:tav>
                                      </p:tavLst>
                                    </p:anim>
                                    <p:anim calcmode="lin" valueType="num">
                                      <p:cBhvr>
                                        <p:cTn id="21" dur="500" fill="hold"/>
                                        <p:tgtEl>
                                          <p:spTgt spid="15"/>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42" presetClass="entr" presetSubtype="0"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anim calcmode="lin" valueType="num">
                                      <p:cBhvr>
                                        <p:cTn id="26" dur="500" fill="hold"/>
                                        <p:tgtEl>
                                          <p:spTgt spid="16"/>
                                        </p:tgtEl>
                                        <p:attrNameLst>
                                          <p:attrName>ppt_x</p:attrName>
                                        </p:attrNameLst>
                                      </p:cBhvr>
                                      <p:tavLst>
                                        <p:tav tm="0">
                                          <p:val>
                                            <p:strVal val="#ppt_x"/>
                                          </p:val>
                                        </p:tav>
                                        <p:tav tm="100000">
                                          <p:val>
                                            <p:strVal val="#ppt_x"/>
                                          </p:val>
                                        </p:tav>
                                      </p:tavLst>
                                    </p:anim>
                                    <p:anim calcmode="lin" valueType="num">
                                      <p:cBhvr>
                                        <p:cTn id="27" dur="5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bldLvl="0" animBg="1"/>
      <p:bldP spid="16" grpId="0"/>
      <p:bldP spid="17"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直角三角形 19"/>
          <p:cNvSpPr/>
          <p:nvPr/>
        </p:nvSpPr>
        <p:spPr>
          <a:xfrm rot="20040000">
            <a:off x="4032250" y="-9525"/>
            <a:ext cx="524510" cy="4680585"/>
          </a:xfrm>
          <a:prstGeom prst="r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descr="1c950a7b02087bf45327a2f9f8d3572c10dfcfd3"/>
          <p:cNvPicPr>
            <a:picLocks noChangeAspect="1"/>
          </p:cNvPicPr>
          <p:nvPr/>
        </p:nvPicPr>
        <p:blipFill>
          <a:blip r:embed="rId3"/>
          <a:srcRect b="5594"/>
          <a:stretch>
            <a:fillRect/>
          </a:stretch>
        </p:blipFill>
        <p:spPr>
          <a:xfrm flipH="1">
            <a:off x="2760345" y="-24130"/>
            <a:ext cx="9434195" cy="5193030"/>
          </a:xfrm>
          <a:prstGeom prst="parallelogram">
            <a:avLst>
              <a:gd name="adj" fmla="val 29713"/>
            </a:avLst>
          </a:prstGeom>
        </p:spPr>
      </p:pic>
      <p:sp>
        <p:nvSpPr>
          <p:cNvPr id="8" name="等腰三角形 7"/>
          <p:cNvSpPr/>
          <p:nvPr/>
        </p:nvSpPr>
        <p:spPr>
          <a:xfrm rot="3540000">
            <a:off x="2656205" y="2741930"/>
            <a:ext cx="3658870" cy="1827530"/>
          </a:xfrm>
          <a:prstGeom prst="triangle">
            <a:avLst>
              <a:gd name="adj" fmla="val 7592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p:cNvSpPr/>
          <p:nvPr/>
        </p:nvSpPr>
        <p:spPr>
          <a:xfrm rot="14040000">
            <a:off x="424180" y="1293495"/>
            <a:ext cx="4954270" cy="3329940"/>
          </a:xfrm>
          <a:prstGeom prst="triangle">
            <a:avLst>
              <a:gd name="adj" fmla="val 6648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直角三角形 20"/>
          <p:cNvSpPr/>
          <p:nvPr/>
        </p:nvSpPr>
        <p:spPr>
          <a:xfrm rot="19980000">
            <a:off x="3977640" y="-206375"/>
            <a:ext cx="524510" cy="4680585"/>
          </a:xfrm>
          <a:prstGeom prst="r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直角三角形 10"/>
          <p:cNvSpPr/>
          <p:nvPr/>
        </p:nvSpPr>
        <p:spPr>
          <a:xfrm rot="19800000">
            <a:off x="4112895" y="-206375"/>
            <a:ext cx="524510" cy="4680585"/>
          </a:xfrm>
          <a:prstGeom prst="rtTriangle">
            <a:avLst/>
          </a:prstGeom>
          <a:solidFill>
            <a:srgbClr val="2B5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直角三角形 21"/>
          <p:cNvSpPr/>
          <p:nvPr/>
        </p:nvSpPr>
        <p:spPr>
          <a:xfrm rot="12360000">
            <a:off x="4516120" y="4006850"/>
            <a:ext cx="581660" cy="1818005"/>
          </a:xfrm>
          <a:prstGeom prst="r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直角三角形 11"/>
          <p:cNvSpPr/>
          <p:nvPr/>
        </p:nvSpPr>
        <p:spPr>
          <a:xfrm rot="12840000">
            <a:off x="4732655" y="3709035"/>
            <a:ext cx="581660" cy="1818005"/>
          </a:xfrm>
          <a:prstGeom prst="rtTriangle">
            <a:avLst/>
          </a:prstGeom>
          <a:solidFill>
            <a:srgbClr val="2B5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495935" y="2178685"/>
            <a:ext cx="3155315" cy="614045"/>
          </a:xfrm>
          <a:prstGeom prst="rect">
            <a:avLst/>
          </a:prstGeom>
        </p:spPr>
        <p:txBody>
          <a:bodyPr wrap="square">
            <a:spAutoFit/>
          </a:bodyPr>
          <a:lstStyle/>
          <a:p>
            <a:r>
              <a:rPr lang="zh-CN" altLang="en-US" sz="3400" b="1"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输入标题内容</a:t>
            </a:r>
          </a:p>
        </p:txBody>
      </p:sp>
      <p:sp>
        <p:nvSpPr>
          <p:cNvPr id="27" name="文本框 26"/>
          <p:cNvSpPr txBox="1"/>
          <p:nvPr/>
        </p:nvSpPr>
        <p:spPr>
          <a:xfrm>
            <a:off x="495827" y="2743690"/>
            <a:ext cx="3851844" cy="683072"/>
          </a:xfrm>
          <a:prstGeom prst="rect">
            <a:avLst/>
          </a:prstGeom>
          <a:noFill/>
        </p:spPr>
        <p:txBody>
          <a:bodyPr wrap="square" rtlCol="0">
            <a:spAutoFit/>
          </a:bodyPr>
          <a:lstStyle/>
          <a:p>
            <a:pPr>
              <a:lnSpc>
                <a:spcPct val="150000"/>
              </a:lnSpc>
            </a:pPr>
            <a:r>
              <a:rPr lang="en-US" altLang="zh-CN" sz="855" dirty="0">
                <a:solidFill>
                  <a:schemeClr val="tx1">
                    <a:lumMod val="65000"/>
                    <a:lumOff val="35000"/>
                  </a:schemeClr>
                </a:solidFill>
                <a:latin typeface="Arial" panose="020B0604020202020204" pitchFamily="34" charset="0"/>
                <a:cs typeface="Arial" panose="020B0604020202020204" pitchFamily="34" charset="0"/>
                <a:sym typeface="+mn-lt"/>
              </a:rPr>
              <a:t>CLICK ADD RELATED TITLE TEXT, AND CLICK ADD RELATED TITLE TEXT, CLICK ADD RELATED TITLE TEXT, CLICK ON ADD RELATED TITLE WORDS.</a:t>
            </a:r>
            <a:endParaRPr lang="zh-CN" altLang="en-US" sz="855" dirty="0">
              <a:solidFill>
                <a:schemeClr val="tx1">
                  <a:lumMod val="65000"/>
                  <a:lumOff val="35000"/>
                </a:schemeClr>
              </a:solidFill>
              <a:latin typeface="Arial" panose="020B0604020202020204" pitchFamily="34" charset="0"/>
              <a:cs typeface="Arial" panose="020B0604020202020204" pitchFamily="34" charset="0"/>
              <a:sym typeface="+mn-lt"/>
            </a:endParaRPr>
          </a:p>
        </p:txBody>
      </p:sp>
    </p:spTree>
  </p:cSld>
  <p:clrMapOvr>
    <a:masterClrMapping/>
  </p:clrMapOvr>
  <p:transition advClick="0"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strVal val="4*#ppt_w"/>
                                          </p:val>
                                        </p:tav>
                                        <p:tav tm="100000">
                                          <p:val>
                                            <p:strVal val="#ppt_w"/>
                                          </p:val>
                                        </p:tav>
                                      </p:tavLst>
                                    </p:anim>
                                    <p:anim calcmode="lin" valueType="num">
                                      <p:cBhvr>
                                        <p:cTn id="8" dur="500" fill="hold"/>
                                        <p:tgtEl>
                                          <p:spTgt spid="26"/>
                                        </p:tgtEl>
                                        <p:attrNameLst>
                                          <p:attrName>ppt_h</p:attrName>
                                        </p:attrNameLst>
                                      </p:cBhvr>
                                      <p:tavLst>
                                        <p:tav tm="0">
                                          <p:val>
                                            <p:strVal val="4*#ppt_h"/>
                                          </p:val>
                                        </p:tav>
                                        <p:tav tm="100000">
                                          <p:val>
                                            <p:strVal val="#ppt_h"/>
                                          </p:val>
                                        </p:tav>
                                      </p:tavLst>
                                    </p:anim>
                                  </p:childTnLst>
                                </p:cTn>
                              </p:par>
                              <p:par>
                                <p:cTn id="9" presetID="2" presetClass="entr" presetSubtype="4"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fill="hold"/>
                                        <p:tgtEl>
                                          <p:spTgt spid="27"/>
                                        </p:tgtEl>
                                        <p:attrNameLst>
                                          <p:attrName>ppt_x</p:attrName>
                                        </p:attrNameLst>
                                      </p:cBhvr>
                                      <p:tavLst>
                                        <p:tav tm="0">
                                          <p:val>
                                            <p:strVal val="#ppt_x"/>
                                          </p:val>
                                        </p:tav>
                                        <p:tav tm="100000">
                                          <p:val>
                                            <p:strVal val="#ppt_x"/>
                                          </p:val>
                                        </p:tav>
                                      </p:tavLst>
                                    </p:anim>
                                    <p:anim calcmode="lin" valueType="num">
                                      <p:cBhvr additive="base">
                                        <p:cTn id="1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linds(horizontal)">
                                      <p:cBhvr>
                                        <p:cTn id="22" dur="500"/>
                                        <p:tgtEl>
                                          <p:spTgt spid="20"/>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linds(horizontal)">
                                      <p:cBhvr>
                                        <p:cTn id="25" dur="500"/>
                                        <p:tgtEl>
                                          <p:spTgt spid="8"/>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blinds(horizontal)">
                                      <p:cBhvr>
                                        <p:cTn id="28" dur="500"/>
                                        <p:tgtEl>
                                          <p:spTgt spid="21"/>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linds(horizontal)">
                                      <p:cBhvr>
                                        <p:cTn id="31" dur="500"/>
                                        <p:tgtEl>
                                          <p:spTgt spid="11"/>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blinds(horizontal)">
                                      <p:cBhvr>
                                        <p:cTn id="34" dur="500"/>
                                        <p:tgtEl>
                                          <p:spTgt spid="22"/>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linds(horizontal)">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8" grpId="0" animBg="1"/>
      <p:bldP spid="21" grpId="0" animBg="1"/>
      <p:bldP spid="11" grpId="0" animBg="1"/>
      <p:bldP spid="22" grpId="0" animBg="1"/>
      <p:bldP spid="12" grpId="0" animBg="1"/>
      <p:bldP spid="26"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6"/>
          <p:cNvGrpSpPr/>
          <p:nvPr/>
        </p:nvGrpSpPr>
        <p:grpSpPr>
          <a:xfrm>
            <a:off x="5436883" y="2406694"/>
            <a:ext cx="2614225" cy="483372"/>
            <a:chOff x="7125311" y="3386950"/>
            <a:chExt cx="3485499" cy="644384"/>
          </a:xfrm>
          <a:solidFill>
            <a:schemeClr val="accent3"/>
          </a:solidFill>
        </p:grpSpPr>
        <p:sp>
          <p:nvSpPr>
            <p:cNvPr id="4" name="Shape 533"/>
            <p:cNvSpPr/>
            <p:nvPr/>
          </p:nvSpPr>
          <p:spPr>
            <a:xfrm>
              <a:off x="7465374" y="3386950"/>
              <a:ext cx="3145436" cy="64438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600"/>
                  </a:lnTo>
                  <a:lnTo>
                    <a:pt x="0" y="0"/>
                  </a:lnTo>
                  <a:cubicBezTo>
                    <a:pt x="0" y="0"/>
                    <a:pt x="21600" y="0"/>
                    <a:pt x="21600" y="0"/>
                  </a:cubicBezTo>
                  <a:close/>
                </a:path>
              </a:pathLst>
            </a:custGeom>
            <a:grpFill/>
            <a:ln w="12700" cap="flat">
              <a:noFill/>
              <a:miter lim="400000"/>
            </a:ln>
            <a:effectLst/>
          </p:spPr>
          <p:txBody>
            <a:bodyPr wrap="square" lIns="38095" tIns="38095" rIns="38095" bIns="38095" numCol="1" anchor="ctr">
              <a:noAutofit/>
            </a:bodyPr>
            <a:lstStyle/>
            <a:p>
              <a:pPr>
                <a:spcBef>
                  <a:spcPts val="3375"/>
                </a:spcBef>
                <a:defRPr sz="2500">
                  <a:latin typeface="Aller Light"/>
                  <a:ea typeface="Aller Light"/>
                  <a:cs typeface="Aller Light"/>
                  <a:sym typeface="Aller Light"/>
                </a:defRPr>
              </a:pPr>
              <a:endParaRPr sz="2500" dirty="0">
                <a:latin typeface="微软雅黑" panose="020B0503020204020204" pitchFamily="34" charset="-122"/>
                <a:ea typeface="微软雅黑" panose="020B0503020204020204" pitchFamily="34" charset="-122"/>
              </a:endParaRPr>
            </a:p>
          </p:txBody>
        </p:sp>
        <p:sp>
          <p:nvSpPr>
            <p:cNvPr id="49" name="Shape 534"/>
            <p:cNvSpPr/>
            <p:nvPr/>
          </p:nvSpPr>
          <p:spPr>
            <a:xfrm>
              <a:off x="7125311" y="3386950"/>
              <a:ext cx="345204" cy="64438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9340"/>
                  </a:lnTo>
                  <a:lnTo>
                    <a:pt x="0" y="13486"/>
                  </a:lnTo>
                  <a:lnTo>
                    <a:pt x="21600" y="21600"/>
                  </a:lnTo>
                  <a:cubicBezTo>
                    <a:pt x="21600" y="21600"/>
                    <a:pt x="21600" y="0"/>
                    <a:pt x="21600" y="0"/>
                  </a:cubicBezTo>
                  <a:close/>
                </a:path>
              </a:pathLst>
            </a:custGeom>
            <a:grpFill/>
            <a:ln w="12700" cap="flat">
              <a:noFill/>
              <a:miter lim="400000"/>
            </a:ln>
            <a:effectLst/>
          </p:spPr>
          <p:txBody>
            <a:bodyPr wrap="square" lIns="38095" tIns="38095" rIns="38095" bIns="38095" numCol="1" anchor="ctr">
              <a:noAutofit/>
            </a:bodyPr>
            <a:lstStyle/>
            <a:p>
              <a:pPr>
                <a:spcBef>
                  <a:spcPts val="3375"/>
                </a:spcBef>
                <a:defRPr sz="2500">
                  <a:latin typeface="Aller Light"/>
                  <a:ea typeface="Aller Light"/>
                  <a:cs typeface="Aller Light"/>
                  <a:sym typeface="Aller Light"/>
                </a:defRPr>
              </a:pPr>
              <a:endParaRPr sz="2500" dirty="0">
                <a:latin typeface="微软雅黑" panose="020B0503020204020204" pitchFamily="34" charset="-122"/>
                <a:ea typeface="微软雅黑" panose="020B0503020204020204" pitchFamily="34" charset="-122"/>
              </a:endParaRPr>
            </a:p>
          </p:txBody>
        </p:sp>
      </p:grpSp>
      <p:grpSp>
        <p:nvGrpSpPr>
          <p:cNvPr id="51" name="Group 10"/>
          <p:cNvGrpSpPr/>
          <p:nvPr/>
        </p:nvGrpSpPr>
        <p:grpSpPr>
          <a:xfrm>
            <a:off x="1252058" y="2406694"/>
            <a:ext cx="2620553" cy="483372"/>
            <a:chOff x="1545760" y="3386950"/>
            <a:chExt cx="3493936" cy="644384"/>
          </a:xfrm>
          <a:solidFill>
            <a:schemeClr val="accent3"/>
          </a:solidFill>
        </p:grpSpPr>
        <p:sp>
          <p:nvSpPr>
            <p:cNvPr id="52" name="Shape 536"/>
            <p:cNvSpPr/>
            <p:nvPr/>
          </p:nvSpPr>
          <p:spPr>
            <a:xfrm>
              <a:off x="4694491" y="3386950"/>
              <a:ext cx="345205" cy="6443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9340"/>
                  </a:lnTo>
                  <a:lnTo>
                    <a:pt x="21600" y="13486"/>
                  </a:lnTo>
                  <a:lnTo>
                    <a:pt x="0" y="21600"/>
                  </a:lnTo>
                  <a:cubicBezTo>
                    <a:pt x="0" y="21600"/>
                    <a:pt x="0" y="0"/>
                    <a:pt x="0" y="0"/>
                  </a:cubicBezTo>
                  <a:close/>
                </a:path>
              </a:pathLst>
            </a:custGeom>
            <a:grpFill/>
            <a:ln w="12700" cap="flat">
              <a:noFill/>
              <a:miter lim="400000"/>
            </a:ln>
            <a:effectLst/>
          </p:spPr>
          <p:txBody>
            <a:bodyPr wrap="square" lIns="38095" tIns="38095" rIns="38095" bIns="38095" numCol="1" anchor="ctr">
              <a:noAutofit/>
            </a:bodyPr>
            <a:lstStyle/>
            <a:p>
              <a:pPr>
                <a:spcBef>
                  <a:spcPts val="3375"/>
                </a:spcBef>
                <a:defRPr sz="2500">
                  <a:latin typeface="Aller Light"/>
                  <a:ea typeface="Aller Light"/>
                  <a:cs typeface="Aller Light"/>
                  <a:sym typeface="Aller Light"/>
                </a:defRPr>
              </a:pPr>
              <a:endParaRPr sz="2500" dirty="0">
                <a:latin typeface="微软雅黑" panose="020B0503020204020204" pitchFamily="34" charset="-122"/>
                <a:ea typeface="微软雅黑" panose="020B0503020204020204" pitchFamily="34" charset="-122"/>
              </a:endParaRPr>
            </a:p>
          </p:txBody>
        </p:sp>
        <p:sp>
          <p:nvSpPr>
            <p:cNvPr id="53" name="Shape 537"/>
            <p:cNvSpPr/>
            <p:nvPr/>
          </p:nvSpPr>
          <p:spPr>
            <a:xfrm>
              <a:off x="1545760" y="3386950"/>
              <a:ext cx="3151081" cy="6443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cubicBezTo>
                    <a:pt x="21600" y="0"/>
                    <a:pt x="0" y="0"/>
                    <a:pt x="0" y="0"/>
                  </a:cubicBezTo>
                  <a:close/>
                </a:path>
              </a:pathLst>
            </a:custGeom>
            <a:grpFill/>
            <a:ln w="12700" cap="flat">
              <a:noFill/>
              <a:miter lim="400000"/>
            </a:ln>
            <a:effectLst/>
          </p:spPr>
          <p:txBody>
            <a:bodyPr wrap="square" lIns="38095" tIns="38095" rIns="38095" bIns="38095" numCol="1" anchor="ctr">
              <a:noAutofit/>
            </a:bodyPr>
            <a:lstStyle/>
            <a:p>
              <a:pPr>
                <a:spcBef>
                  <a:spcPts val="3375"/>
                </a:spcBef>
                <a:defRPr sz="2500">
                  <a:latin typeface="Aller Light"/>
                  <a:ea typeface="Aller Light"/>
                  <a:cs typeface="Aller Light"/>
                  <a:sym typeface="Aller Light"/>
                </a:defRPr>
              </a:pPr>
              <a:endParaRPr sz="2500" dirty="0">
                <a:latin typeface="微软雅黑" panose="020B0503020204020204" pitchFamily="34" charset="-122"/>
                <a:ea typeface="微软雅黑" panose="020B0503020204020204" pitchFamily="34" charset="-122"/>
              </a:endParaRPr>
            </a:p>
          </p:txBody>
        </p:sp>
      </p:grpSp>
      <p:grpSp>
        <p:nvGrpSpPr>
          <p:cNvPr id="54" name="Group 14"/>
          <p:cNvGrpSpPr/>
          <p:nvPr/>
        </p:nvGrpSpPr>
        <p:grpSpPr>
          <a:xfrm>
            <a:off x="5172381" y="1336765"/>
            <a:ext cx="2880196" cy="645166"/>
            <a:chOff x="6772654" y="2152648"/>
            <a:chExt cx="3840113" cy="860072"/>
          </a:xfrm>
          <a:solidFill>
            <a:srgbClr val="1F99D2"/>
          </a:solidFill>
        </p:grpSpPr>
        <p:sp>
          <p:nvSpPr>
            <p:cNvPr id="55" name="Shape 539"/>
            <p:cNvSpPr/>
            <p:nvPr/>
          </p:nvSpPr>
          <p:spPr>
            <a:xfrm>
              <a:off x="7289045" y="2152648"/>
              <a:ext cx="3323722" cy="6443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600"/>
                  </a:lnTo>
                  <a:lnTo>
                    <a:pt x="0" y="0"/>
                  </a:lnTo>
                  <a:cubicBezTo>
                    <a:pt x="0" y="0"/>
                    <a:pt x="21600" y="0"/>
                    <a:pt x="21600" y="0"/>
                  </a:cubicBezTo>
                  <a:close/>
                </a:path>
              </a:pathLst>
            </a:custGeom>
            <a:grpFill/>
            <a:ln w="12700" cap="flat">
              <a:noFill/>
              <a:miter lim="400000"/>
            </a:ln>
            <a:effectLst/>
          </p:spPr>
          <p:txBody>
            <a:bodyPr wrap="square" lIns="38095" tIns="38095" rIns="38095" bIns="38095" numCol="1" anchor="ctr">
              <a:noAutofit/>
            </a:bodyPr>
            <a:lstStyle/>
            <a:p>
              <a:pPr>
                <a:spcBef>
                  <a:spcPts val="3375"/>
                </a:spcBef>
                <a:defRPr sz="2500">
                  <a:latin typeface="Aller Light"/>
                  <a:ea typeface="Aller Light"/>
                  <a:cs typeface="Aller Light"/>
                  <a:sym typeface="Aller Light"/>
                </a:defRPr>
              </a:pPr>
              <a:endParaRPr sz="2500" dirty="0">
                <a:latin typeface="微软雅黑" panose="020B0503020204020204" pitchFamily="34" charset="-122"/>
                <a:ea typeface="微软雅黑" panose="020B0503020204020204" pitchFamily="34" charset="-122"/>
              </a:endParaRPr>
            </a:p>
          </p:txBody>
        </p:sp>
        <p:sp>
          <p:nvSpPr>
            <p:cNvPr id="56" name="Shape 540"/>
            <p:cNvSpPr/>
            <p:nvPr/>
          </p:nvSpPr>
          <p:spPr>
            <a:xfrm>
              <a:off x="6772654" y="2152648"/>
              <a:ext cx="516147" cy="86007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9997"/>
                  </a:lnTo>
                  <a:lnTo>
                    <a:pt x="2792" y="21600"/>
                  </a:lnTo>
                  <a:lnTo>
                    <a:pt x="21600" y="16183"/>
                  </a:lnTo>
                  <a:cubicBezTo>
                    <a:pt x="21600" y="16183"/>
                    <a:pt x="21600" y="0"/>
                    <a:pt x="21600" y="0"/>
                  </a:cubicBezTo>
                  <a:close/>
                </a:path>
              </a:pathLst>
            </a:custGeom>
            <a:grpFill/>
            <a:ln w="12700" cap="flat">
              <a:noFill/>
              <a:miter lim="400000"/>
            </a:ln>
            <a:effectLst/>
          </p:spPr>
          <p:txBody>
            <a:bodyPr wrap="square" lIns="38095" tIns="38095" rIns="38095" bIns="38095" numCol="1" anchor="ctr">
              <a:noAutofit/>
            </a:bodyPr>
            <a:lstStyle/>
            <a:p>
              <a:pPr>
                <a:spcBef>
                  <a:spcPts val="3375"/>
                </a:spcBef>
                <a:defRPr sz="2500">
                  <a:latin typeface="Aller Light"/>
                  <a:ea typeface="Aller Light"/>
                  <a:cs typeface="Aller Light"/>
                  <a:sym typeface="Aller Light"/>
                </a:defRPr>
              </a:pPr>
              <a:endParaRPr sz="2500" dirty="0">
                <a:latin typeface="微软雅黑" panose="020B0503020204020204" pitchFamily="34" charset="-122"/>
                <a:ea typeface="微软雅黑" panose="020B0503020204020204" pitchFamily="34" charset="-122"/>
              </a:endParaRPr>
            </a:p>
          </p:txBody>
        </p:sp>
      </p:grpSp>
      <p:grpSp>
        <p:nvGrpSpPr>
          <p:cNvPr id="57" name="Group 18"/>
          <p:cNvGrpSpPr/>
          <p:nvPr/>
        </p:nvGrpSpPr>
        <p:grpSpPr>
          <a:xfrm>
            <a:off x="1252059" y="1336765"/>
            <a:ext cx="2890473" cy="645166"/>
            <a:chOff x="1545760" y="2152648"/>
            <a:chExt cx="3853814" cy="860072"/>
          </a:xfrm>
          <a:solidFill>
            <a:srgbClr val="1F99D2"/>
          </a:solidFill>
        </p:grpSpPr>
        <p:sp>
          <p:nvSpPr>
            <p:cNvPr id="58" name="Shape 542"/>
            <p:cNvSpPr/>
            <p:nvPr/>
          </p:nvSpPr>
          <p:spPr>
            <a:xfrm>
              <a:off x="1545760" y="2152648"/>
              <a:ext cx="3344236" cy="64438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cubicBezTo>
                    <a:pt x="21600" y="0"/>
                    <a:pt x="0" y="0"/>
                    <a:pt x="0" y="0"/>
                  </a:cubicBezTo>
                  <a:close/>
                </a:path>
              </a:pathLst>
            </a:custGeom>
            <a:grpFill/>
            <a:ln w="12700" cap="flat">
              <a:noFill/>
              <a:miter lim="400000"/>
            </a:ln>
            <a:effectLst/>
          </p:spPr>
          <p:txBody>
            <a:bodyPr wrap="square" lIns="38095" tIns="38095" rIns="38095" bIns="38095" numCol="1" anchor="ctr">
              <a:noAutofit/>
            </a:bodyPr>
            <a:lstStyle/>
            <a:p>
              <a:pPr>
                <a:spcBef>
                  <a:spcPts val="3375"/>
                </a:spcBef>
                <a:defRPr sz="2500">
                  <a:latin typeface="Aller Light"/>
                  <a:ea typeface="Aller Light"/>
                  <a:cs typeface="Aller Light"/>
                  <a:sym typeface="Aller Light"/>
                </a:defRPr>
              </a:pPr>
              <a:endParaRPr sz="2500" dirty="0">
                <a:latin typeface="微软雅黑" panose="020B0503020204020204" pitchFamily="34" charset="-122"/>
                <a:ea typeface="微软雅黑" panose="020B0503020204020204" pitchFamily="34" charset="-122"/>
              </a:endParaRPr>
            </a:p>
          </p:txBody>
        </p:sp>
        <p:sp>
          <p:nvSpPr>
            <p:cNvPr id="59" name="Shape 543"/>
            <p:cNvSpPr/>
            <p:nvPr/>
          </p:nvSpPr>
          <p:spPr>
            <a:xfrm>
              <a:off x="4883415" y="2152648"/>
              <a:ext cx="516159" cy="86007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9997"/>
                  </a:lnTo>
                  <a:lnTo>
                    <a:pt x="18808" y="21600"/>
                  </a:lnTo>
                  <a:lnTo>
                    <a:pt x="0" y="16183"/>
                  </a:lnTo>
                  <a:cubicBezTo>
                    <a:pt x="0" y="16183"/>
                    <a:pt x="0" y="0"/>
                    <a:pt x="0" y="0"/>
                  </a:cubicBezTo>
                  <a:close/>
                </a:path>
              </a:pathLst>
            </a:custGeom>
            <a:grpFill/>
            <a:ln w="12700" cap="flat">
              <a:noFill/>
              <a:miter lim="400000"/>
            </a:ln>
            <a:effectLst/>
          </p:spPr>
          <p:txBody>
            <a:bodyPr wrap="square" lIns="38095" tIns="38095" rIns="38095" bIns="38095" numCol="1" anchor="ctr">
              <a:noAutofit/>
            </a:bodyPr>
            <a:lstStyle/>
            <a:p>
              <a:pPr>
                <a:spcBef>
                  <a:spcPts val="3375"/>
                </a:spcBef>
                <a:defRPr sz="2500">
                  <a:latin typeface="Aller Light"/>
                  <a:ea typeface="Aller Light"/>
                  <a:cs typeface="Aller Light"/>
                  <a:sym typeface="Aller Light"/>
                </a:defRPr>
              </a:pPr>
              <a:endParaRPr sz="2500" dirty="0">
                <a:latin typeface="微软雅黑" panose="020B0503020204020204" pitchFamily="34" charset="-122"/>
                <a:ea typeface="微软雅黑" panose="020B0503020204020204" pitchFamily="34" charset="-122"/>
              </a:endParaRPr>
            </a:p>
          </p:txBody>
        </p:sp>
      </p:grpSp>
      <p:grpSp>
        <p:nvGrpSpPr>
          <p:cNvPr id="60" name="Group 21"/>
          <p:cNvGrpSpPr/>
          <p:nvPr/>
        </p:nvGrpSpPr>
        <p:grpSpPr>
          <a:xfrm>
            <a:off x="5162935" y="3357179"/>
            <a:ext cx="2902493" cy="645166"/>
            <a:chOff x="6760059" y="4457519"/>
            <a:chExt cx="3869841" cy="860072"/>
          </a:xfrm>
          <a:solidFill>
            <a:srgbClr val="1F99D2"/>
          </a:solidFill>
        </p:grpSpPr>
        <p:sp>
          <p:nvSpPr>
            <p:cNvPr id="61" name="Shape 545"/>
            <p:cNvSpPr/>
            <p:nvPr/>
          </p:nvSpPr>
          <p:spPr>
            <a:xfrm>
              <a:off x="7276450" y="4671632"/>
              <a:ext cx="3353450" cy="64437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0" y="0"/>
                  </a:lnTo>
                  <a:lnTo>
                    <a:pt x="0" y="21600"/>
                  </a:lnTo>
                  <a:cubicBezTo>
                    <a:pt x="0" y="21600"/>
                    <a:pt x="21600" y="21600"/>
                    <a:pt x="21600" y="21600"/>
                  </a:cubicBezTo>
                  <a:close/>
                </a:path>
              </a:pathLst>
            </a:custGeom>
            <a:grpFill/>
            <a:ln w="12700" cap="flat">
              <a:noFill/>
              <a:miter lim="400000"/>
            </a:ln>
            <a:effectLst/>
          </p:spPr>
          <p:txBody>
            <a:bodyPr wrap="square" lIns="38095" tIns="38095" rIns="38095" bIns="38095" numCol="1" anchor="ctr">
              <a:noAutofit/>
            </a:bodyPr>
            <a:lstStyle/>
            <a:p>
              <a:pPr>
                <a:spcBef>
                  <a:spcPts val="3375"/>
                </a:spcBef>
                <a:defRPr sz="2500">
                  <a:latin typeface="Aller Light"/>
                  <a:ea typeface="Aller Light"/>
                  <a:cs typeface="Aller Light"/>
                  <a:sym typeface="Aller Light"/>
                </a:defRPr>
              </a:pPr>
              <a:endParaRPr sz="2500" dirty="0">
                <a:latin typeface="微软雅黑" panose="020B0503020204020204" pitchFamily="34" charset="-122"/>
                <a:ea typeface="微软雅黑" panose="020B0503020204020204" pitchFamily="34" charset="-122"/>
              </a:endParaRPr>
            </a:p>
          </p:txBody>
        </p:sp>
        <p:sp>
          <p:nvSpPr>
            <p:cNvPr id="62" name="Shape 546"/>
            <p:cNvSpPr/>
            <p:nvPr/>
          </p:nvSpPr>
          <p:spPr>
            <a:xfrm>
              <a:off x="6760059" y="4457519"/>
              <a:ext cx="516158" cy="86007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1603"/>
                  </a:lnTo>
                  <a:lnTo>
                    <a:pt x="2791" y="0"/>
                  </a:lnTo>
                  <a:lnTo>
                    <a:pt x="21600" y="5417"/>
                  </a:lnTo>
                  <a:cubicBezTo>
                    <a:pt x="21600" y="5417"/>
                    <a:pt x="21600" y="21600"/>
                    <a:pt x="21600" y="21600"/>
                  </a:cubicBezTo>
                  <a:close/>
                </a:path>
              </a:pathLst>
            </a:custGeom>
            <a:grpFill/>
            <a:ln w="12700" cap="flat">
              <a:noFill/>
              <a:miter lim="400000"/>
            </a:ln>
            <a:effectLst/>
          </p:spPr>
          <p:txBody>
            <a:bodyPr wrap="square" lIns="38095" tIns="38095" rIns="38095" bIns="38095" numCol="1" anchor="ctr">
              <a:noAutofit/>
            </a:bodyPr>
            <a:lstStyle/>
            <a:p>
              <a:pPr>
                <a:spcBef>
                  <a:spcPts val="3375"/>
                </a:spcBef>
                <a:defRPr sz="2500">
                  <a:latin typeface="Aller Light"/>
                  <a:ea typeface="Aller Light"/>
                  <a:cs typeface="Aller Light"/>
                  <a:sym typeface="Aller Light"/>
                </a:defRPr>
              </a:pPr>
              <a:endParaRPr sz="2500" dirty="0">
                <a:latin typeface="微软雅黑" panose="020B0503020204020204" pitchFamily="34" charset="-122"/>
                <a:ea typeface="微软雅黑" panose="020B0503020204020204" pitchFamily="34" charset="-122"/>
              </a:endParaRPr>
            </a:p>
          </p:txBody>
        </p:sp>
      </p:grpSp>
      <p:grpSp>
        <p:nvGrpSpPr>
          <p:cNvPr id="63" name="Group 24"/>
          <p:cNvGrpSpPr/>
          <p:nvPr/>
        </p:nvGrpSpPr>
        <p:grpSpPr>
          <a:xfrm>
            <a:off x="1252056" y="3371149"/>
            <a:ext cx="2890468" cy="645166"/>
            <a:chOff x="1545760" y="4457519"/>
            <a:chExt cx="3853808" cy="860072"/>
          </a:xfrm>
          <a:solidFill>
            <a:srgbClr val="1F99D2"/>
          </a:solidFill>
        </p:grpSpPr>
        <p:sp>
          <p:nvSpPr>
            <p:cNvPr id="64" name="Shape 548"/>
            <p:cNvSpPr/>
            <p:nvPr/>
          </p:nvSpPr>
          <p:spPr>
            <a:xfrm>
              <a:off x="1545760" y="4671632"/>
              <a:ext cx="3336278" cy="64437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21600" y="0"/>
                  </a:lnTo>
                  <a:lnTo>
                    <a:pt x="21600" y="21600"/>
                  </a:lnTo>
                  <a:cubicBezTo>
                    <a:pt x="21600" y="21600"/>
                    <a:pt x="0" y="21600"/>
                    <a:pt x="0" y="21600"/>
                  </a:cubicBezTo>
                  <a:close/>
                </a:path>
              </a:pathLst>
            </a:custGeom>
            <a:grpFill/>
            <a:ln w="12700" cap="flat">
              <a:noFill/>
              <a:miter lim="400000"/>
            </a:ln>
            <a:effectLst/>
          </p:spPr>
          <p:txBody>
            <a:bodyPr wrap="square" lIns="38095" tIns="38095" rIns="38095" bIns="38095" numCol="1" anchor="ctr">
              <a:noAutofit/>
            </a:bodyPr>
            <a:lstStyle/>
            <a:p>
              <a:pPr>
                <a:spcBef>
                  <a:spcPts val="3375"/>
                </a:spcBef>
                <a:defRPr sz="2500">
                  <a:latin typeface="Aller Light"/>
                  <a:ea typeface="Aller Light"/>
                  <a:cs typeface="Aller Light"/>
                  <a:sym typeface="Aller Light"/>
                </a:defRPr>
              </a:pPr>
              <a:endParaRPr sz="2500" dirty="0">
                <a:latin typeface="微软雅黑" panose="020B0503020204020204" pitchFamily="34" charset="-122"/>
                <a:ea typeface="微软雅黑" panose="020B0503020204020204" pitchFamily="34" charset="-122"/>
              </a:endParaRPr>
            </a:p>
          </p:txBody>
        </p:sp>
        <p:sp>
          <p:nvSpPr>
            <p:cNvPr id="65" name="Shape 549"/>
            <p:cNvSpPr/>
            <p:nvPr/>
          </p:nvSpPr>
          <p:spPr>
            <a:xfrm>
              <a:off x="4883415" y="4457519"/>
              <a:ext cx="516153" cy="86007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603"/>
                  </a:lnTo>
                  <a:lnTo>
                    <a:pt x="18808" y="0"/>
                  </a:lnTo>
                  <a:lnTo>
                    <a:pt x="0" y="5417"/>
                  </a:lnTo>
                  <a:cubicBezTo>
                    <a:pt x="0" y="5417"/>
                    <a:pt x="0" y="21600"/>
                    <a:pt x="0" y="21600"/>
                  </a:cubicBezTo>
                  <a:close/>
                </a:path>
              </a:pathLst>
            </a:custGeom>
            <a:grpFill/>
            <a:ln w="12700" cap="flat">
              <a:noFill/>
              <a:miter lim="400000"/>
            </a:ln>
            <a:effectLst/>
          </p:spPr>
          <p:txBody>
            <a:bodyPr wrap="square" lIns="38095" tIns="38095" rIns="38095" bIns="38095" numCol="1" anchor="ctr">
              <a:noAutofit/>
            </a:bodyPr>
            <a:lstStyle/>
            <a:p>
              <a:pPr>
                <a:spcBef>
                  <a:spcPts val="3375"/>
                </a:spcBef>
                <a:defRPr sz="2500">
                  <a:latin typeface="Aller Light"/>
                  <a:ea typeface="Aller Light"/>
                  <a:cs typeface="Aller Light"/>
                  <a:sym typeface="Aller Light"/>
                </a:defRPr>
              </a:pPr>
              <a:endParaRPr sz="2500" dirty="0">
                <a:latin typeface="微软雅黑" panose="020B0503020204020204" pitchFamily="34" charset="-122"/>
                <a:ea typeface="微软雅黑" panose="020B0503020204020204" pitchFamily="34" charset="-122"/>
              </a:endParaRPr>
            </a:p>
          </p:txBody>
        </p:sp>
      </p:grpSp>
      <p:sp>
        <p:nvSpPr>
          <p:cNvPr id="66" name="Shape 558"/>
          <p:cNvSpPr/>
          <p:nvPr/>
        </p:nvSpPr>
        <p:spPr>
          <a:xfrm>
            <a:off x="1252640" y="1511424"/>
            <a:ext cx="147926" cy="140186"/>
          </a:xfrm>
          <a:prstGeom prst="rect">
            <a:avLst/>
          </a:prstGeom>
          <a:solidFill>
            <a:schemeClr val="bg1"/>
          </a:solidFill>
          <a:ln w="12700" cap="flat">
            <a:noFill/>
            <a:miter lim="400000"/>
          </a:ln>
          <a:effectLst/>
        </p:spPr>
        <p:txBody>
          <a:bodyPr wrap="square" lIns="38103" tIns="38103" rIns="38103" bIns="38103" numCol="1" anchor="ctr">
            <a:noAutofit/>
          </a:bodyPr>
          <a:lstStyle/>
          <a:p>
            <a:pPr>
              <a:spcBef>
                <a:spcPts val="3375"/>
              </a:spcBef>
              <a:defRPr sz="2500">
                <a:latin typeface="Aller Light"/>
                <a:ea typeface="Aller Light"/>
                <a:cs typeface="Aller Light"/>
                <a:sym typeface="Aller Light"/>
              </a:defRPr>
            </a:pPr>
            <a:endParaRPr sz="2500" dirty="0">
              <a:latin typeface="微软雅黑" panose="020B0503020204020204" pitchFamily="34" charset="-122"/>
              <a:ea typeface="微软雅黑" panose="020B0503020204020204" pitchFamily="34" charset="-122"/>
            </a:endParaRPr>
          </a:p>
        </p:txBody>
      </p:sp>
      <p:sp>
        <p:nvSpPr>
          <p:cNvPr id="67" name="Shape 562"/>
          <p:cNvSpPr/>
          <p:nvPr/>
        </p:nvSpPr>
        <p:spPr>
          <a:xfrm>
            <a:off x="1252640" y="2582765"/>
            <a:ext cx="147926" cy="140186"/>
          </a:xfrm>
          <a:prstGeom prst="rect">
            <a:avLst/>
          </a:prstGeom>
          <a:solidFill>
            <a:schemeClr val="bg1"/>
          </a:solidFill>
          <a:ln w="12700" cap="flat">
            <a:noFill/>
            <a:miter lim="400000"/>
          </a:ln>
          <a:effectLst/>
        </p:spPr>
        <p:txBody>
          <a:bodyPr wrap="square" lIns="38103" tIns="38103" rIns="38103" bIns="38103" numCol="1" anchor="ctr">
            <a:noAutofit/>
          </a:bodyPr>
          <a:lstStyle/>
          <a:p>
            <a:pPr>
              <a:spcBef>
                <a:spcPts val="3375"/>
              </a:spcBef>
              <a:defRPr sz="2500">
                <a:latin typeface="Aller Light"/>
                <a:ea typeface="Aller Light"/>
                <a:cs typeface="Aller Light"/>
                <a:sym typeface="Aller Light"/>
              </a:defRPr>
            </a:pPr>
            <a:endParaRPr sz="2500" dirty="0">
              <a:latin typeface="微软雅黑" panose="020B0503020204020204" pitchFamily="34" charset="-122"/>
              <a:ea typeface="微软雅黑" panose="020B0503020204020204" pitchFamily="34" charset="-122"/>
            </a:endParaRPr>
          </a:p>
        </p:txBody>
      </p:sp>
      <p:sp>
        <p:nvSpPr>
          <p:cNvPr id="68" name="Shape 566"/>
          <p:cNvSpPr/>
          <p:nvPr/>
        </p:nvSpPr>
        <p:spPr>
          <a:xfrm>
            <a:off x="1252640" y="3703308"/>
            <a:ext cx="147926" cy="140186"/>
          </a:xfrm>
          <a:prstGeom prst="rect">
            <a:avLst/>
          </a:prstGeom>
          <a:solidFill>
            <a:schemeClr val="bg1"/>
          </a:solidFill>
          <a:ln w="12700" cap="flat">
            <a:noFill/>
            <a:miter lim="400000"/>
          </a:ln>
          <a:effectLst/>
        </p:spPr>
        <p:txBody>
          <a:bodyPr wrap="square" lIns="38103" tIns="38103" rIns="38103" bIns="38103" numCol="1" anchor="ctr">
            <a:noAutofit/>
          </a:bodyPr>
          <a:lstStyle/>
          <a:p>
            <a:pPr>
              <a:spcBef>
                <a:spcPts val="3375"/>
              </a:spcBef>
              <a:defRPr sz="2500">
                <a:latin typeface="Aller Light"/>
                <a:ea typeface="Aller Light"/>
                <a:cs typeface="Aller Light"/>
                <a:sym typeface="Aller Light"/>
              </a:defRPr>
            </a:pPr>
            <a:endParaRPr sz="2500" dirty="0">
              <a:latin typeface="微软雅黑" panose="020B0503020204020204" pitchFamily="34" charset="-122"/>
              <a:ea typeface="微软雅黑" panose="020B0503020204020204" pitchFamily="34" charset="-122"/>
            </a:endParaRPr>
          </a:p>
        </p:txBody>
      </p:sp>
      <p:sp>
        <p:nvSpPr>
          <p:cNvPr id="69" name="Shape 568"/>
          <p:cNvSpPr/>
          <p:nvPr/>
        </p:nvSpPr>
        <p:spPr>
          <a:xfrm>
            <a:off x="7907471" y="1511424"/>
            <a:ext cx="147926" cy="140186"/>
          </a:xfrm>
          <a:prstGeom prst="rect">
            <a:avLst/>
          </a:prstGeom>
          <a:solidFill>
            <a:schemeClr val="bg1"/>
          </a:solidFill>
          <a:ln w="12700" cap="flat">
            <a:noFill/>
            <a:miter lim="400000"/>
          </a:ln>
          <a:effectLst/>
        </p:spPr>
        <p:txBody>
          <a:bodyPr wrap="square" lIns="38103" tIns="38103" rIns="38103" bIns="38103" numCol="1" anchor="ctr">
            <a:noAutofit/>
          </a:bodyPr>
          <a:lstStyle/>
          <a:p>
            <a:pPr>
              <a:spcBef>
                <a:spcPts val="3375"/>
              </a:spcBef>
              <a:defRPr sz="2500">
                <a:latin typeface="Aller Light"/>
                <a:ea typeface="Aller Light"/>
                <a:cs typeface="Aller Light"/>
                <a:sym typeface="Aller Light"/>
              </a:defRPr>
            </a:pPr>
            <a:endParaRPr sz="2500" dirty="0">
              <a:latin typeface="微软雅黑" panose="020B0503020204020204" pitchFamily="34" charset="-122"/>
              <a:ea typeface="微软雅黑" panose="020B0503020204020204" pitchFamily="34" charset="-122"/>
            </a:endParaRPr>
          </a:p>
        </p:txBody>
      </p:sp>
      <p:sp>
        <p:nvSpPr>
          <p:cNvPr id="70" name="Shape 572"/>
          <p:cNvSpPr/>
          <p:nvPr/>
        </p:nvSpPr>
        <p:spPr>
          <a:xfrm>
            <a:off x="7907471" y="2582765"/>
            <a:ext cx="147926" cy="140186"/>
          </a:xfrm>
          <a:prstGeom prst="rect">
            <a:avLst/>
          </a:prstGeom>
          <a:solidFill>
            <a:schemeClr val="bg1"/>
          </a:solidFill>
          <a:ln w="12700" cap="flat">
            <a:noFill/>
            <a:miter lim="400000"/>
          </a:ln>
          <a:effectLst/>
        </p:spPr>
        <p:txBody>
          <a:bodyPr wrap="square" lIns="38103" tIns="38103" rIns="38103" bIns="38103" numCol="1" anchor="ctr">
            <a:noAutofit/>
          </a:bodyPr>
          <a:lstStyle/>
          <a:p>
            <a:pPr>
              <a:spcBef>
                <a:spcPts val="3375"/>
              </a:spcBef>
              <a:defRPr sz="2500">
                <a:latin typeface="Aller Light"/>
                <a:ea typeface="Aller Light"/>
                <a:cs typeface="Aller Light"/>
                <a:sym typeface="Aller Light"/>
              </a:defRPr>
            </a:pPr>
            <a:endParaRPr sz="2500" dirty="0">
              <a:latin typeface="微软雅黑" panose="020B0503020204020204" pitchFamily="34" charset="-122"/>
              <a:ea typeface="微软雅黑" panose="020B0503020204020204" pitchFamily="34" charset="-122"/>
            </a:endParaRPr>
          </a:p>
        </p:txBody>
      </p:sp>
      <p:sp>
        <p:nvSpPr>
          <p:cNvPr id="71" name="Shape 576"/>
          <p:cNvSpPr/>
          <p:nvPr/>
        </p:nvSpPr>
        <p:spPr>
          <a:xfrm>
            <a:off x="7907471" y="3703308"/>
            <a:ext cx="147926" cy="140186"/>
          </a:xfrm>
          <a:prstGeom prst="rect">
            <a:avLst/>
          </a:prstGeom>
          <a:solidFill>
            <a:schemeClr val="bg1"/>
          </a:solidFill>
          <a:ln w="12700" cap="flat">
            <a:noFill/>
            <a:miter lim="400000"/>
          </a:ln>
          <a:effectLst/>
        </p:spPr>
        <p:txBody>
          <a:bodyPr wrap="square" lIns="38103" tIns="38103" rIns="38103" bIns="38103" numCol="1" anchor="ctr">
            <a:noAutofit/>
          </a:bodyPr>
          <a:lstStyle/>
          <a:p>
            <a:pPr>
              <a:spcBef>
                <a:spcPts val="3375"/>
              </a:spcBef>
              <a:defRPr sz="2500">
                <a:latin typeface="Aller Light"/>
                <a:ea typeface="Aller Light"/>
                <a:cs typeface="Aller Light"/>
                <a:sym typeface="Aller Light"/>
              </a:defRPr>
            </a:pPr>
            <a:endParaRPr sz="2500" dirty="0">
              <a:latin typeface="微软雅黑" panose="020B0503020204020204" pitchFamily="34" charset="-122"/>
              <a:ea typeface="微软雅黑" panose="020B0503020204020204" pitchFamily="34" charset="-122"/>
            </a:endParaRPr>
          </a:p>
        </p:txBody>
      </p:sp>
      <p:sp>
        <p:nvSpPr>
          <p:cNvPr id="72" name="Text Placeholder 12"/>
          <p:cNvSpPr txBox="1"/>
          <p:nvPr/>
        </p:nvSpPr>
        <p:spPr>
          <a:xfrm>
            <a:off x="1592939" y="1472945"/>
            <a:ext cx="1959259" cy="287227"/>
          </a:xfrm>
          <a:prstGeom prst="rect">
            <a:avLst/>
          </a:prstGeom>
        </p:spPr>
        <p:txBody>
          <a:bodyPr lIns="0" tIns="45723" rIns="0" bIns="45723">
            <a:normAutofit/>
          </a:bodyPr>
          <a:lstStyle>
            <a:lvl1pPr marL="0" indent="0" algn="l" defTabSz="914400" rtl="0" eaLnBrk="1" latinLnBrk="0" hangingPunct="1">
              <a:spcBef>
                <a:spcPct val="20000"/>
              </a:spcBef>
              <a:buFont typeface="Arial" panose="020B0604020202020204"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200" b="1" dirty="0">
                <a:solidFill>
                  <a:schemeClr val="bg1"/>
                </a:solidFill>
                <a:latin typeface="微软雅黑" panose="020B0503020204020204" pitchFamily="34" charset="-122"/>
                <a:ea typeface="微软雅黑" panose="020B0503020204020204" pitchFamily="34" charset="-122"/>
              </a:rPr>
              <a:t>点击输入标题内容</a:t>
            </a:r>
            <a:endParaRPr lang="en-GB" altLang="zh-CN" sz="1200" b="1" dirty="0">
              <a:solidFill>
                <a:schemeClr val="bg1"/>
              </a:solidFill>
              <a:latin typeface="微软雅黑" panose="020B0503020204020204" pitchFamily="34" charset="-122"/>
              <a:ea typeface="微软雅黑" panose="020B0503020204020204" pitchFamily="34" charset="-122"/>
            </a:endParaRPr>
          </a:p>
        </p:txBody>
      </p:sp>
      <p:sp>
        <p:nvSpPr>
          <p:cNvPr id="73" name="Text Placeholder 12"/>
          <p:cNvSpPr txBox="1"/>
          <p:nvPr/>
        </p:nvSpPr>
        <p:spPr>
          <a:xfrm>
            <a:off x="1592939" y="2540542"/>
            <a:ext cx="1959259" cy="287227"/>
          </a:xfrm>
          <a:prstGeom prst="rect">
            <a:avLst/>
          </a:prstGeom>
        </p:spPr>
        <p:txBody>
          <a:bodyPr lIns="0" tIns="45723" rIns="0" bIns="45723">
            <a:normAutofit/>
          </a:bodyPr>
          <a:lstStyle>
            <a:lvl1pPr marL="0" indent="0" algn="l" defTabSz="914400" rtl="0" eaLnBrk="1" latinLnBrk="0" hangingPunct="1">
              <a:spcBef>
                <a:spcPct val="20000"/>
              </a:spcBef>
              <a:buFont typeface="Arial" panose="020B0604020202020204"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200" b="1" dirty="0">
                <a:solidFill>
                  <a:schemeClr val="bg1"/>
                </a:solidFill>
                <a:latin typeface="微软雅黑" panose="020B0503020204020204" pitchFamily="34" charset="-122"/>
                <a:ea typeface="微软雅黑" panose="020B0503020204020204" pitchFamily="34" charset="-122"/>
              </a:rPr>
              <a:t>点击输入标题内容</a:t>
            </a:r>
            <a:endParaRPr lang="en-GB" altLang="zh-CN" sz="1200" b="1" dirty="0">
              <a:solidFill>
                <a:schemeClr val="bg1"/>
              </a:solidFill>
              <a:latin typeface="微软雅黑" panose="020B0503020204020204" pitchFamily="34" charset="-122"/>
              <a:ea typeface="微软雅黑" panose="020B0503020204020204" pitchFamily="34" charset="-122"/>
            </a:endParaRPr>
          </a:p>
        </p:txBody>
      </p:sp>
      <p:sp>
        <p:nvSpPr>
          <p:cNvPr id="74" name="Text Placeholder 12"/>
          <p:cNvSpPr txBox="1"/>
          <p:nvPr/>
        </p:nvSpPr>
        <p:spPr>
          <a:xfrm>
            <a:off x="1592938" y="3651216"/>
            <a:ext cx="1959259" cy="287227"/>
          </a:xfrm>
          <a:prstGeom prst="rect">
            <a:avLst/>
          </a:prstGeom>
        </p:spPr>
        <p:txBody>
          <a:bodyPr lIns="0" tIns="45723" rIns="0" bIns="45723">
            <a:normAutofit/>
          </a:bodyPr>
          <a:lstStyle>
            <a:lvl1pPr marL="0" indent="0" algn="l" defTabSz="914400" rtl="0" eaLnBrk="1" latinLnBrk="0" hangingPunct="1">
              <a:spcBef>
                <a:spcPct val="20000"/>
              </a:spcBef>
              <a:buFont typeface="Arial" panose="020B0604020202020204"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200" b="1" dirty="0">
                <a:solidFill>
                  <a:schemeClr val="bg1"/>
                </a:solidFill>
                <a:latin typeface="微软雅黑" panose="020B0503020204020204" pitchFamily="34" charset="-122"/>
                <a:ea typeface="微软雅黑" panose="020B0503020204020204" pitchFamily="34" charset="-122"/>
              </a:rPr>
              <a:t>点击输入标题内容</a:t>
            </a:r>
            <a:endParaRPr lang="en-GB" altLang="zh-CN" sz="1200" b="1" dirty="0">
              <a:solidFill>
                <a:schemeClr val="bg1"/>
              </a:solidFill>
              <a:latin typeface="微软雅黑" panose="020B0503020204020204" pitchFamily="34" charset="-122"/>
              <a:ea typeface="微软雅黑" panose="020B0503020204020204" pitchFamily="34" charset="-122"/>
            </a:endParaRPr>
          </a:p>
        </p:txBody>
      </p:sp>
      <p:sp>
        <p:nvSpPr>
          <p:cNvPr id="75" name="Text Placeholder 12"/>
          <p:cNvSpPr txBox="1"/>
          <p:nvPr/>
        </p:nvSpPr>
        <p:spPr>
          <a:xfrm>
            <a:off x="5753113" y="1472945"/>
            <a:ext cx="1959259" cy="287227"/>
          </a:xfrm>
          <a:prstGeom prst="rect">
            <a:avLst/>
          </a:prstGeom>
        </p:spPr>
        <p:txBody>
          <a:bodyPr lIns="0" tIns="45723" rIns="0" bIns="45723">
            <a:normAutofit/>
          </a:bodyPr>
          <a:lstStyle>
            <a:lvl1pPr marL="0" indent="0" algn="r" defTabSz="914400" rtl="0" eaLnBrk="1" latinLnBrk="0" hangingPunct="1">
              <a:spcBef>
                <a:spcPct val="20000"/>
              </a:spcBef>
              <a:buFont typeface="Arial" panose="020B0604020202020204"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200" b="1" dirty="0">
                <a:solidFill>
                  <a:schemeClr val="bg1"/>
                </a:solidFill>
                <a:latin typeface="微软雅黑" panose="020B0503020204020204" pitchFamily="34" charset="-122"/>
                <a:ea typeface="微软雅黑" panose="020B0503020204020204" pitchFamily="34" charset="-122"/>
              </a:rPr>
              <a:t>点击输入标题内容</a:t>
            </a:r>
            <a:endParaRPr lang="en-GB" altLang="zh-CN" sz="1200" b="1" dirty="0">
              <a:solidFill>
                <a:schemeClr val="bg1"/>
              </a:solidFill>
              <a:latin typeface="微软雅黑" panose="020B0503020204020204" pitchFamily="34" charset="-122"/>
              <a:ea typeface="微软雅黑" panose="020B0503020204020204" pitchFamily="34" charset="-122"/>
            </a:endParaRPr>
          </a:p>
        </p:txBody>
      </p:sp>
      <p:sp>
        <p:nvSpPr>
          <p:cNvPr id="76" name="Text Placeholder 12"/>
          <p:cNvSpPr txBox="1"/>
          <p:nvPr/>
        </p:nvSpPr>
        <p:spPr>
          <a:xfrm>
            <a:off x="5753113" y="2540542"/>
            <a:ext cx="1959259" cy="287227"/>
          </a:xfrm>
          <a:prstGeom prst="rect">
            <a:avLst/>
          </a:prstGeom>
        </p:spPr>
        <p:txBody>
          <a:bodyPr lIns="0" tIns="45723" rIns="0" bIns="45723">
            <a:normAutofit/>
          </a:bodyPr>
          <a:lstStyle>
            <a:lvl1pPr marL="0" indent="0" algn="r" defTabSz="914400" rtl="0" eaLnBrk="1" latinLnBrk="0" hangingPunct="1">
              <a:spcBef>
                <a:spcPct val="20000"/>
              </a:spcBef>
              <a:buFont typeface="Arial" panose="020B0604020202020204"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200" b="1" dirty="0">
                <a:solidFill>
                  <a:schemeClr val="bg1"/>
                </a:solidFill>
                <a:latin typeface="微软雅黑" panose="020B0503020204020204" pitchFamily="34" charset="-122"/>
                <a:ea typeface="微软雅黑" panose="020B0503020204020204" pitchFamily="34" charset="-122"/>
              </a:rPr>
              <a:t>点击输入标题内容</a:t>
            </a:r>
            <a:endParaRPr lang="en-GB" altLang="zh-CN" sz="1200" b="1" dirty="0">
              <a:solidFill>
                <a:schemeClr val="bg1"/>
              </a:solidFill>
              <a:latin typeface="微软雅黑" panose="020B0503020204020204" pitchFamily="34" charset="-122"/>
              <a:ea typeface="微软雅黑" panose="020B0503020204020204" pitchFamily="34" charset="-122"/>
            </a:endParaRPr>
          </a:p>
        </p:txBody>
      </p:sp>
      <p:sp>
        <p:nvSpPr>
          <p:cNvPr id="77" name="Text Placeholder 12"/>
          <p:cNvSpPr txBox="1"/>
          <p:nvPr/>
        </p:nvSpPr>
        <p:spPr>
          <a:xfrm>
            <a:off x="5753112" y="3651216"/>
            <a:ext cx="1959259" cy="287227"/>
          </a:xfrm>
          <a:prstGeom prst="rect">
            <a:avLst/>
          </a:prstGeom>
        </p:spPr>
        <p:txBody>
          <a:bodyPr lIns="0" tIns="45723" rIns="0" bIns="45723">
            <a:normAutofit/>
          </a:bodyPr>
          <a:lstStyle>
            <a:lvl1pPr marL="0" indent="0" algn="r" defTabSz="914400" rtl="0" eaLnBrk="1" latinLnBrk="0" hangingPunct="1">
              <a:spcBef>
                <a:spcPct val="20000"/>
              </a:spcBef>
              <a:buFont typeface="Arial" panose="020B0604020202020204"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200" b="1" dirty="0">
                <a:solidFill>
                  <a:schemeClr val="bg1"/>
                </a:solidFill>
                <a:latin typeface="微软雅黑" panose="020B0503020204020204" pitchFamily="34" charset="-122"/>
                <a:ea typeface="微软雅黑" panose="020B0503020204020204" pitchFamily="34" charset="-122"/>
              </a:rPr>
              <a:t>点击输入标题内容</a:t>
            </a:r>
            <a:endParaRPr lang="en-GB" altLang="zh-CN" sz="1200" b="1" dirty="0">
              <a:solidFill>
                <a:schemeClr val="bg1"/>
              </a:solidFill>
              <a:latin typeface="微软雅黑" panose="020B0503020204020204" pitchFamily="34" charset="-122"/>
              <a:ea typeface="微软雅黑" panose="020B0503020204020204" pitchFamily="34" charset="-122"/>
            </a:endParaRPr>
          </a:p>
        </p:txBody>
      </p:sp>
      <p:sp>
        <p:nvSpPr>
          <p:cNvPr id="78" name="Text Placeholder 12"/>
          <p:cNvSpPr txBox="1"/>
          <p:nvPr/>
        </p:nvSpPr>
        <p:spPr>
          <a:xfrm>
            <a:off x="1592937" y="1954936"/>
            <a:ext cx="1775739" cy="123961"/>
          </a:xfrm>
          <a:prstGeom prst="rect">
            <a:avLst/>
          </a:prstGeom>
        </p:spPr>
        <p:txBody>
          <a:bodyPr lIns="0" tIns="45723" rIns="0" bIns="45723" anchor="ctr">
            <a:noAutofit/>
          </a:bodyPr>
          <a:lstStyle>
            <a:lvl1pPr marL="0" indent="0" algn="l" defTabSz="914400" rtl="0" eaLnBrk="1" latinLnBrk="0" hangingPunct="1">
              <a:spcBef>
                <a:spcPct val="20000"/>
              </a:spcBef>
              <a:buFont typeface="Arial" panose="020B0604020202020204" pitchFamily="34" charset="0"/>
              <a:buNone/>
              <a:defRPr sz="800" b="0" kern="1200" baseline="0">
                <a:solidFill>
                  <a:sysClr val="windowText" lastClr="000000"/>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dirty="0">
                <a:solidFill>
                  <a:schemeClr val="bg1">
                    <a:lumMod val="50000"/>
                  </a:schemeClr>
                </a:solidFill>
                <a:latin typeface="微软雅黑" panose="020B0503020204020204" pitchFamily="34" charset="-122"/>
                <a:ea typeface="微软雅黑" panose="020B0503020204020204" pitchFamily="34" charset="-122"/>
              </a:rPr>
              <a:t>点击输入本栏的具体文字简明扼要的说明分项内容</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9" name="Text Placeholder 12"/>
          <p:cNvSpPr txBox="1"/>
          <p:nvPr/>
        </p:nvSpPr>
        <p:spPr>
          <a:xfrm>
            <a:off x="1592936" y="3027892"/>
            <a:ext cx="1775739" cy="123961"/>
          </a:xfrm>
          <a:prstGeom prst="rect">
            <a:avLst/>
          </a:prstGeom>
        </p:spPr>
        <p:txBody>
          <a:bodyPr lIns="0" tIns="45723" rIns="0" bIns="45723" anchor="ctr">
            <a:noAutofit/>
          </a:bodyPr>
          <a:lstStyle>
            <a:lvl1pPr marL="0" indent="0" algn="l" defTabSz="914400" rtl="0" eaLnBrk="1" latinLnBrk="0" hangingPunct="1">
              <a:spcBef>
                <a:spcPct val="20000"/>
              </a:spcBef>
              <a:buFont typeface="Arial" panose="020B0604020202020204" pitchFamily="34" charset="0"/>
              <a:buNone/>
              <a:defRPr sz="800" b="0" kern="1200" baseline="0">
                <a:solidFill>
                  <a:sysClr val="windowText" lastClr="000000"/>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dirty="0">
                <a:solidFill>
                  <a:schemeClr val="bg1">
                    <a:lumMod val="50000"/>
                  </a:schemeClr>
                </a:solidFill>
                <a:latin typeface="微软雅黑" panose="020B0503020204020204" pitchFamily="34" charset="-122"/>
                <a:ea typeface="微软雅黑" panose="020B0503020204020204" pitchFamily="34" charset="-122"/>
              </a:rPr>
              <a:t>点击输入本栏的具体文字简明扼要的说明分项内容。</a:t>
            </a:r>
            <a:endParaRPr lang="en-US" altLang="zh-CN"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80" name="Text Placeholder 12"/>
          <p:cNvSpPr txBox="1"/>
          <p:nvPr/>
        </p:nvSpPr>
        <p:spPr>
          <a:xfrm>
            <a:off x="1592936" y="4165647"/>
            <a:ext cx="1775739" cy="123961"/>
          </a:xfrm>
          <a:prstGeom prst="rect">
            <a:avLst/>
          </a:prstGeom>
        </p:spPr>
        <p:txBody>
          <a:bodyPr lIns="0" tIns="45723" rIns="0" bIns="45723" anchor="ctr">
            <a:noAutofit/>
          </a:bodyPr>
          <a:lstStyle>
            <a:lvl1pPr marL="0" indent="0" algn="l" defTabSz="914400" rtl="0" eaLnBrk="1" latinLnBrk="0" hangingPunct="1">
              <a:spcBef>
                <a:spcPct val="20000"/>
              </a:spcBef>
              <a:buFont typeface="Arial" panose="020B0604020202020204" pitchFamily="34" charset="0"/>
              <a:buNone/>
              <a:defRPr sz="800" b="0" kern="1200" baseline="0">
                <a:solidFill>
                  <a:sysClr val="windowText" lastClr="000000"/>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dirty="0">
                <a:solidFill>
                  <a:schemeClr val="bg1">
                    <a:lumMod val="50000"/>
                  </a:schemeClr>
                </a:solidFill>
                <a:latin typeface="微软雅黑" panose="020B0503020204020204" pitchFamily="34" charset="-122"/>
                <a:ea typeface="微软雅黑" panose="020B0503020204020204" pitchFamily="34" charset="-122"/>
              </a:rPr>
              <a:t>点击输入本栏的具体文字简明扼要的说明分项内容。</a:t>
            </a:r>
            <a:endParaRPr lang="en-US" altLang="zh-CN"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81" name="Text Placeholder 12"/>
          <p:cNvSpPr txBox="1"/>
          <p:nvPr/>
        </p:nvSpPr>
        <p:spPr>
          <a:xfrm>
            <a:off x="6033076" y="1958066"/>
            <a:ext cx="1682483" cy="120830"/>
          </a:xfrm>
          <a:prstGeom prst="rect">
            <a:avLst/>
          </a:prstGeom>
        </p:spPr>
        <p:txBody>
          <a:bodyPr lIns="0" tIns="45723" rIns="0" bIns="45723" anchor="ctr">
            <a:noAutofit/>
          </a:bodyPr>
          <a:lstStyle>
            <a:lvl1pPr marL="0" indent="0" algn="r" defTabSz="914400" rtl="0" eaLnBrk="1" latinLnBrk="0" hangingPunct="1">
              <a:spcBef>
                <a:spcPct val="20000"/>
              </a:spcBef>
              <a:buFont typeface="Arial" panose="020B0604020202020204" pitchFamily="34" charset="0"/>
              <a:buNone/>
              <a:defRPr sz="800" b="0" kern="1200" baseline="0">
                <a:solidFill>
                  <a:sysClr val="windowText" lastClr="000000"/>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a:t>
            </a:r>
            <a:r>
              <a:rPr lang="zh-CN" altLang="en-US" dirty="0">
                <a:solidFill>
                  <a:schemeClr val="bg1">
                    <a:lumMod val="50000"/>
                  </a:schemeClr>
                </a:solidFill>
                <a:latin typeface="微软雅黑" panose="020B0503020204020204" pitchFamily="34" charset="-122"/>
                <a:ea typeface="微软雅黑" panose="020B0503020204020204" pitchFamily="34" charset="-122"/>
              </a:rPr>
              <a:t>击输入本栏的具体文字简明扼要的说明分项内容</a:t>
            </a:r>
            <a:endParaRPr lang="en-US" altLang="zh-CN"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82" name="Text Placeholder 12"/>
          <p:cNvSpPr txBox="1"/>
          <p:nvPr/>
        </p:nvSpPr>
        <p:spPr>
          <a:xfrm>
            <a:off x="6033075" y="3031023"/>
            <a:ext cx="1682483" cy="120830"/>
          </a:xfrm>
          <a:prstGeom prst="rect">
            <a:avLst/>
          </a:prstGeom>
        </p:spPr>
        <p:txBody>
          <a:bodyPr lIns="0" tIns="45723" rIns="0" bIns="45723" anchor="ctr">
            <a:noAutofit/>
          </a:bodyPr>
          <a:lstStyle>
            <a:lvl1pPr marL="0" indent="0" algn="r" defTabSz="914400" rtl="0" eaLnBrk="1" latinLnBrk="0" hangingPunct="1">
              <a:spcBef>
                <a:spcPct val="20000"/>
              </a:spcBef>
              <a:buFont typeface="Arial" panose="020B0604020202020204" pitchFamily="34" charset="0"/>
              <a:buNone/>
              <a:defRPr sz="800" b="0" kern="1200" baseline="0">
                <a:solidFill>
                  <a:sysClr val="windowText" lastClr="000000"/>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dirty="0">
                <a:solidFill>
                  <a:schemeClr val="bg1">
                    <a:lumMod val="50000"/>
                  </a:schemeClr>
                </a:solidFill>
                <a:latin typeface="微软雅黑" panose="020B0503020204020204" pitchFamily="34" charset="-122"/>
                <a:ea typeface="微软雅黑" panose="020B0503020204020204" pitchFamily="34" charset="-122"/>
              </a:rPr>
              <a:t>点击输入本栏的具体文字简明扼要的说明分项内容</a:t>
            </a:r>
            <a:endParaRPr lang="en-US" altLang="zh-CN"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83" name="Text Placeholder 12"/>
          <p:cNvSpPr txBox="1"/>
          <p:nvPr/>
        </p:nvSpPr>
        <p:spPr>
          <a:xfrm>
            <a:off x="6033075" y="4168778"/>
            <a:ext cx="1682483" cy="120830"/>
          </a:xfrm>
          <a:prstGeom prst="rect">
            <a:avLst/>
          </a:prstGeom>
        </p:spPr>
        <p:txBody>
          <a:bodyPr lIns="0" tIns="45723" rIns="0" bIns="45723" anchor="ctr">
            <a:noAutofit/>
          </a:bodyPr>
          <a:lstStyle>
            <a:lvl1pPr marL="0" indent="0" algn="r" defTabSz="914400" rtl="0" eaLnBrk="1" latinLnBrk="0" hangingPunct="1">
              <a:spcBef>
                <a:spcPct val="20000"/>
              </a:spcBef>
              <a:buFont typeface="Arial" panose="020B0604020202020204" pitchFamily="34" charset="0"/>
              <a:buNone/>
              <a:defRPr sz="800" b="0" kern="1200" baseline="0">
                <a:solidFill>
                  <a:sysClr val="windowText" lastClr="000000"/>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a:t>
            </a:r>
            <a:r>
              <a:rPr lang="zh-CN" altLang="en-US" dirty="0">
                <a:solidFill>
                  <a:schemeClr val="bg1">
                    <a:lumMod val="50000"/>
                  </a:schemeClr>
                </a:solidFill>
                <a:latin typeface="微软雅黑" panose="020B0503020204020204" pitchFamily="34" charset="-122"/>
                <a:ea typeface="微软雅黑" panose="020B0503020204020204" pitchFamily="34" charset="-122"/>
              </a:rPr>
              <a:t>击输入本栏的具体文字简明扼要的说明分项内容</a:t>
            </a:r>
            <a:endParaRPr lang="en-US" altLang="zh-CN"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84" name="组合 51"/>
          <p:cNvGrpSpPr/>
          <p:nvPr/>
        </p:nvGrpSpPr>
        <p:grpSpPr>
          <a:xfrm>
            <a:off x="3659730" y="1667127"/>
            <a:ext cx="1998024" cy="1998293"/>
            <a:chOff x="3566899" y="1605909"/>
            <a:chExt cx="1997947" cy="1997946"/>
          </a:xfrm>
        </p:grpSpPr>
        <p:sp>
          <p:nvSpPr>
            <p:cNvPr id="85" name="Shape 551"/>
            <p:cNvSpPr/>
            <p:nvPr/>
          </p:nvSpPr>
          <p:spPr>
            <a:xfrm>
              <a:off x="3566899" y="1605909"/>
              <a:ext cx="1997947" cy="199794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a:miter lim="400000"/>
            </a:ln>
          </p:spPr>
          <p:txBody>
            <a:bodyPr lIns="38095" tIns="38095" rIns="38095" bIns="38095" anchor="ctr"/>
            <a:lstStyle/>
            <a:p>
              <a:pPr>
                <a:spcBef>
                  <a:spcPts val="3375"/>
                </a:spcBef>
                <a:defRPr sz="2500">
                  <a:latin typeface="Aller Light"/>
                  <a:ea typeface="Aller Light"/>
                  <a:cs typeface="Aller Light"/>
                  <a:sym typeface="Aller Light"/>
                </a:defRPr>
              </a:pPr>
              <a:endParaRPr sz="2500" dirty="0">
                <a:latin typeface="微软雅黑" panose="020B0503020204020204" pitchFamily="34" charset="-122"/>
                <a:ea typeface="微软雅黑" panose="020B0503020204020204" pitchFamily="34" charset="-122"/>
              </a:endParaRPr>
            </a:p>
          </p:txBody>
        </p:sp>
        <p:sp>
          <p:nvSpPr>
            <p:cNvPr id="86" name="椭圆 85"/>
            <p:cNvSpPr/>
            <p:nvPr/>
          </p:nvSpPr>
          <p:spPr>
            <a:xfrm>
              <a:off x="3699991" y="1747171"/>
              <a:ext cx="1728790" cy="172879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bg1">
                      <a:lumMod val="50000"/>
                    </a:schemeClr>
                  </a:solidFill>
                  <a:latin typeface="微软雅黑" panose="020B0503020204020204" pitchFamily="34" charset="-122"/>
                  <a:ea typeface="微软雅黑" panose="020B0503020204020204" pitchFamily="34" charset="-122"/>
                </a:rPr>
                <a:t>年度工作</a:t>
              </a:r>
              <a:endParaRPr lang="en-US" altLang="zh-CN" sz="1400" b="1" dirty="0">
                <a:solidFill>
                  <a:schemeClr val="bg1">
                    <a:lumMod val="50000"/>
                  </a:schemeClr>
                </a:solidFill>
                <a:latin typeface="微软雅黑" panose="020B0503020204020204" pitchFamily="34" charset="-122"/>
                <a:ea typeface="微软雅黑" panose="020B0503020204020204" pitchFamily="34" charset="-122"/>
              </a:endParaRPr>
            </a:p>
            <a:p>
              <a:pPr algn="ctr"/>
              <a:r>
                <a:rPr lang="zh-CN" altLang="en-US" sz="1400" b="1" dirty="0">
                  <a:solidFill>
                    <a:schemeClr val="bg1">
                      <a:lumMod val="50000"/>
                    </a:schemeClr>
                  </a:solidFill>
                  <a:latin typeface="微软雅黑" panose="020B0503020204020204" pitchFamily="34" charset="-122"/>
                  <a:ea typeface="微软雅黑" panose="020B0503020204020204" pitchFamily="34" charset="-122"/>
                </a:rPr>
                <a:t>内容概述</a:t>
              </a:r>
            </a:p>
          </p:txBody>
        </p:sp>
      </p:grpSp>
    </p:spTree>
  </p:cSld>
  <p:clrMapOvr>
    <a:masterClrMapping/>
  </p:clrMapOvr>
  <mc:AlternateContent xmlns:mc="http://schemas.openxmlformats.org/markup-compatibility/2006" xmlns:p14="http://schemas.microsoft.com/office/powerpoint/2010/main">
    <mc:Choice Requires="p14">
      <p:transition spd="slow" p14:dur="15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cBhvr>
                                        <p:cTn id="7" dur="500" fill="hold"/>
                                        <p:tgtEl>
                                          <p:spTgt spid="84"/>
                                        </p:tgtEl>
                                        <p:attrNameLst>
                                          <p:attrName>ppt_w</p:attrName>
                                        </p:attrNameLst>
                                      </p:cBhvr>
                                      <p:tavLst>
                                        <p:tav tm="0">
                                          <p:val>
                                            <p:fltVal val="0"/>
                                          </p:val>
                                        </p:tav>
                                        <p:tav tm="100000">
                                          <p:val>
                                            <p:strVal val="#ppt_w"/>
                                          </p:val>
                                        </p:tav>
                                      </p:tavLst>
                                    </p:anim>
                                    <p:anim calcmode="lin" valueType="num">
                                      <p:cBhvr>
                                        <p:cTn id="8" dur="500" fill="hold"/>
                                        <p:tgtEl>
                                          <p:spTgt spid="84"/>
                                        </p:tgtEl>
                                        <p:attrNameLst>
                                          <p:attrName>ppt_h</p:attrName>
                                        </p:attrNameLst>
                                      </p:cBhvr>
                                      <p:tavLst>
                                        <p:tav tm="0">
                                          <p:val>
                                            <p:fltVal val="0"/>
                                          </p:val>
                                        </p:tav>
                                        <p:tav tm="100000">
                                          <p:val>
                                            <p:strVal val="#ppt_h"/>
                                          </p:val>
                                        </p:tav>
                                      </p:tavLst>
                                    </p:anim>
                                    <p:animEffect transition="in" filter="fade">
                                      <p:cBhvr>
                                        <p:cTn id="9" dur="500"/>
                                        <p:tgtEl>
                                          <p:spTgt spid="84"/>
                                        </p:tgtEl>
                                      </p:cBhvr>
                                    </p:animEffect>
                                  </p:childTnLst>
                                </p:cTn>
                              </p:par>
                            </p:childTnLst>
                          </p:cTn>
                        </p:par>
                        <p:par>
                          <p:cTn id="10" fill="hold">
                            <p:stCondLst>
                              <p:cond delay="500"/>
                            </p:stCondLst>
                            <p:childTnLst>
                              <p:par>
                                <p:cTn id="11" presetID="22" presetClass="entr" presetSubtype="2" fill="hold" nodeType="afterEffect">
                                  <p:stCondLst>
                                    <p:cond delay="0"/>
                                  </p:stCondLst>
                                  <p:childTnLst>
                                    <p:set>
                                      <p:cBhvr>
                                        <p:cTn id="12" dur="1" fill="hold">
                                          <p:stCondLst>
                                            <p:cond delay="0"/>
                                          </p:stCondLst>
                                        </p:cTn>
                                        <p:tgtEl>
                                          <p:spTgt spid="57"/>
                                        </p:tgtEl>
                                        <p:attrNameLst>
                                          <p:attrName>style.visibility</p:attrName>
                                        </p:attrNameLst>
                                      </p:cBhvr>
                                      <p:to>
                                        <p:strVal val="visible"/>
                                      </p:to>
                                    </p:set>
                                    <p:animEffect transition="in" filter="wipe(right)">
                                      <p:cBhvr>
                                        <p:cTn id="13" dur="500"/>
                                        <p:tgtEl>
                                          <p:spTgt spid="57"/>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2">
                                            <p:txEl>
                                              <p:pRg st="0" end="0"/>
                                            </p:txEl>
                                          </p:spTgt>
                                        </p:tgtEl>
                                        <p:attrNameLst>
                                          <p:attrName>style.visibility</p:attrName>
                                        </p:attrNameLst>
                                      </p:cBhvr>
                                      <p:to>
                                        <p:strVal val="visible"/>
                                      </p:to>
                                    </p:set>
                                    <p:animEffect transition="in" filter="fade">
                                      <p:cBhvr>
                                        <p:cTn id="17" dur="500"/>
                                        <p:tgtEl>
                                          <p:spTgt spid="72">
                                            <p:txEl>
                                              <p:pRg st="0" end="0"/>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6"/>
                                        </p:tgtEl>
                                        <p:attrNameLst>
                                          <p:attrName>style.visibility</p:attrName>
                                        </p:attrNameLst>
                                      </p:cBhvr>
                                      <p:to>
                                        <p:strVal val="visible"/>
                                      </p:to>
                                    </p:set>
                                    <p:animEffect transition="in" filter="fade">
                                      <p:cBhvr>
                                        <p:cTn id="20" dur="500"/>
                                        <p:tgtEl>
                                          <p:spTgt spid="66"/>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78">
                                            <p:txEl>
                                              <p:pRg st="0" end="0"/>
                                            </p:txEl>
                                          </p:spTgt>
                                        </p:tgtEl>
                                        <p:attrNameLst>
                                          <p:attrName>style.visibility</p:attrName>
                                        </p:attrNameLst>
                                      </p:cBhvr>
                                      <p:to>
                                        <p:strVal val="visible"/>
                                      </p:to>
                                    </p:set>
                                    <p:animEffect transition="in" filter="fade">
                                      <p:cBhvr>
                                        <p:cTn id="24" dur="500"/>
                                        <p:tgtEl>
                                          <p:spTgt spid="78">
                                            <p:txEl>
                                              <p:pRg st="0" end="0"/>
                                            </p:txEl>
                                          </p:spTgt>
                                        </p:tgtEl>
                                      </p:cBhvr>
                                    </p:animEffect>
                                  </p:childTnLst>
                                </p:cTn>
                              </p:par>
                            </p:childTnLst>
                          </p:cTn>
                        </p:par>
                        <p:par>
                          <p:cTn id="25" fill="hold">
                            <p:stCondLst>
                              <p:cond delay="2000"/>
                            </p:stCondLst>
                            <p:childTnLst>
                              <p:par>
                                <p:cTn id="26" presetID="22" presetClass="entr" presetSubtype="2" fill="hold"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right)">
                                      <p:cBhvr>
                                        <p:cTn id="28" dur="500"/>
                                        <p:tgtEl>
                                          <p:spTgt spid="51"/>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73">
                                            <p:txEl>
                                              <p:pRg st="0" end="0"/>
                                            </p:txEl>
                                          </p:spTgt>
                                        </p:tgtEl>
                                        <p:attrNameLst>
                                          <p:attrName>style.visibility</p:attrName>
                                        </p:attrNameLst>
                                      </p:cBhvr>
                                      <p:to>
                                        <p:strVal val="visible"/>
                                      </p:to>
                                    </p:set>
                                    <p:animEffect transition="in" filter="fade">
                                      <p:cBhvr>
                                        <p:cTn id="32" dur="500"/>
                                        <p:tgtEl>
                                          <p:spTgt spid="73">
                                            <p:txEl>
                                              <p:pRg st="0" end="0"/>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500"/>
                                        <p:tgtEl>
                                          <p:spTgt spid="67"/>
                                        </p:tgtEl>
                                      </p:cBhvr>
                                    </p:animEffect>
                                  </p:childTnLst>
                                </p:cTn>
                              </p:par>
                            </p:childTnLst>
                          </p:cTn>
                        </p:par>
                        <p:par>
                          <p:cTn id="36" fill="hold">
                            <p:stCondLst>
                              <p:cond delay="3000"/>
                            </p:stCondLst>
                            <p:childTnLst>
                              <p:par>
                                <p:cTn id="37" presetID="10" presetClass="entr" presetSubtype="0" fill="hold" grpId="0" nodeType="afterEffect">
                                  <p:stCondLst>
                                    <p:cond delay="0"/>
                                  </p:stCondLst>
                                  <p:childTnLst>
                                    <p:set>
                                      <p:cBhvr>
                                        <p:cTn id="38" dur="1" fill="hold">
                                          <p:stCondLst>
                                            <p:cond delay="0"/>
                                          </p:stCondLst>
                                        </p:cTn>
                                        <p:tgtEl>
                                          <p:spTgt spid="79">
                                            <p:txEl>
                                              <p:pRg st="0" end="0"/>
                                            </p:txEl>
                                          </p:spTgt>
                                        </p:tgtEl>
                                        <p:attrNameLst>
                                          <p:attrName>style.visibility</p:attrName>
                                        </p:attrNameLst>
                                      </p:cBhvr>
                                      <p:to>
                                        <p:strVal val="visible"/>
                                      </p:to>
                                    </p:set>
                                    <p:animEffect transition="in" filter="fade">
                                      <p:cBhvr>
                                        <p:cTn id="39" dur="500"/>
                                        <p:tgtEl>
                                          <p:spTgt spid="79">
                                            <p:txEl>
                                              <p:pRg st="0" end="0"/>
                                            </p:txEl>
                                          </p:spTgt>
                                        </p:tgtEl>
                                      </p:cBhvr>
                                    </p:animEffect>
                                  </p:childTnLst>
                                </p:cTn>
                              </p:par>
                            </p:childTnLst>
                          </p:cTn>
                        </p:par>
                        <p:par>
                          <p:cTn id="40" fill="hold">
                            <p:stCondLst>
                              <p:cond delay="3500"/>
                            </p:stCondLst>
                            <p:childTnLst>
                              <p:par>
                                <p:cTn id="41" presetID="22" presetClass="entr" presetSubtype="2" fill="hold" nodeType="afterEffect">
                                  <p:stCondLst>
                                    <p:cond delay="0"/>
                                  </p:stCondLst>
                                  <p:childTnLst>
                                    <p:set>
                                      <p:cBhvr>
                                        <p:cTn id="42" dur="1" fill="hold">
                                          <p:stCondLst>
                                            <p:cond delay="0"/>
                                          </p:stCondLst>
                                        </p:cTn>
                                        <p:tgtEl>
                                          <p:spTgt spid="63"/>
                                        </p:tgtEl>
                                        <p:attrNameLst>
                                          <p:attrName>style.visibility</p:attrName>
                                        </p:attrNameLst>
                                      </p:cBhvr>
                                      <p:to>
                                        <p:strVal val="visible"/>
                                      </p:to>
                                    </p:set>
                                    <p:animEffect transition="in" filter="wipe(right)">
                                      <p:cBhvr>
                                        <p:cTn id="43" dur="500"/>
                                        <p:tgtEl>
                                          <p:spTgt spid="63"/>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74">
                                            <p:txEl>
                                              <p:pRg st="0" end="0"/>
                                            </p:txEl>
                                          </p:spTgt>
                                        </p:tgtEl>
                                        <p:attrNameLst>
                                          <p:attrName>style.visibility</p:attrName>
                                        </p:attrNameLst>
                                      </p:cBhvr>
                                      <p:to>
                                        <p:strVal val="visible"/>
                                      </p:to>
                                    </p:set>
                                    <p:animEffect transition="in" filter="fade">
                                      <p:cBhvr>
                                        <p:cTn id="47" dur="500"/>
                                        <p:tgtEl>
                                          <p:spTgt spid="74">
                                            <p:txEl>
                                              <p:pRg st="0" end="0"/>
                                            </p:tx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500"/>
                                        <p:tgtEl>
                                          <p:spTgt spid="68"/>
                                        </p:tgtEl>
                                      </p:cBhvr>
                                    </p:animEffect>
                                  </p:childTnLst>
                                </p:cTn>
                              </p:par>
                            </p:childTnLst>
                          </p:cTn>
                        </p:par>
                        <p:par>
                          <p:cTn id="51" fill="hold">
                            <p:stCondLst>
                              <p:cond delay="4500"/>
                            </p:stCondLst>
                            <p:childTnLst>
                              <p:par>
                                <p:cTn id="52" presetID="10" presetClass="entr" presetSubtype="0" fill="hold" grpId="0" nodeType="afterEffect">
                                  <p:stCondLst>
                                    <p:cond delay="0"/>
                                  </p:stCondLst>
                                  <p:childTnLst>
                                    <p:set>
                                      <p:cBhvr>
                                        <p:cTn id="53" dur="1" fill="hold">
                                          <p:stCondLst>
                                            <p:cond delay="0"/>
                                          </p:stCondLst>
                                        </p:cTn>
                                        <p:tgtEl>
                                          <p:spTgt spid="80">
                                            <p:txEl>
                                              <p:pRg st="0" end="0"/>
                                            </p:txEl>
                                          </p:spTgt>
                                        </p:tgtEl>
                                        <p:attrNameLst>
                                          <p:attrName>style.visibility</p:attrName>
                                        </p:attrNameLst>
                                      </p:cBhvr>
                                      <p:to>
                                        <p:strVal val="visible"/>
                                      </p:to>
                                    </p:set>
                                    <p:animEffect transition="in" filter="fade">
                                      <p:cBhvr>
                                        <p:cTn id="54" dur="500"/>
                                        <p:tgtEl>
                                          <p:spTgt spid="80">
                                            <p:txEl>
                                              <p:pRg st="0" end="0"/>
                                            </p:txEl>
                                          </p:spTgt>
                                        </p:tgtEl>
                                      </p:cBhvr>
                                    </p:animEffect>
                                  </p:childTnLst>
                                </p:cTn>
                              </p:par>
                            </p:childTnLst>
                          </p:cTn>
                        </p:par>
                        <p:par>
                          <p:cTn id="55" fill="hold">
                            <p:stCondLst>
                              <p:cond delay="5000"/>
                            </p:stCondLst>
                            <p:childTnLst>
                              <p:par>
                                <p:cTn id="56" presetID="22" presetClass="entr" presetSubtype="8" fill="hold" nodeType="afterEffect">
                                  <p:stCondLst>
                                    <p:cond delay="0"/>
                                  </p:stCondLst>
                                  <p:childTnLst>
                                    <p:set>
                                      <p:cBhvr>
                                        <p:cTn id="57" dur="1" fill="hold">
                                          <p:stCondLst>
                                            <p:cond delay="0"/>
                                          </p:stCondLst>
                                        </p:cTn>
                                        <p:tgtEl>
                                          <p:spTgt spid="54"/>
                                        </p:tgtEl>
                                        <p:attrNameLst>
                                          <p:attrName>style.visibility</p:attrName>
                                        </p:attrNameLst>
                                      </p:cBhvr>
                                      <p:to>
                                        <p:strVal val="visible"/>
                                      </p:to>
                                    </p:set>
                                    <p:animEffect transition="in" filter="wipe(left)">
                                      <p:cBhvr>
                                        <p:cTn id="58" dur="500"/>
                                        <p:tgtEl>
                                          <p:spTgt spid="54"/>
                                        </p:tgtEl>
                                      </p:cBhvr>
                                    </p:animEffect>
                                  </p:childTnLst>
                                </p:cTn>
                              </p:par>
                            </p:childTnLst>
                          </p:cTn>
                        </p:par>
                        <p:par>
                          <p:cTn id="59" fill="hold">
                            <p:stCondLst>
                              <p:cond delay="5500"/>
                            </p:stCondLst>
                            <p:childTnLst>
                              <p:par>
                                <p:cTn id="60" presetID="10" presetClass="entr" presetSubtype="0" fill="hold" grpId="0" nodeType="afterEffect">
                                  <p:stCondLst>
                                    <p:cond delay="0"/>
                                  </p:stCondLst>
                                  <p:childTnLst>
                                    <p:set>
                                      <p:cBhvr>
                                        <p:cTn id="61" dur="1" fill="hold">
                                          <p:stCondLst>
                                            <p:cond delay="0"/>
                                          </p:stCondLst>
                                        </p:cTn>
                                        <p:tgtEl>
                                          <p:spTgt spid="75">
                                            <p:txEl>
                                              <p:pRg st="0" end="0"/>
                                            </p:txEl>
                                          </p:spTgt>
                                        </p:tgtEl>
                                        <p:attrNameLst>
                                          <p:attrName>style.visibility</p:attrName>
                                        </p:attrNameLst>
                                      </p:cBhvr>
                                      <p:to>
                                        <p:strVal val="visible"/>
                                      </p:to>
                                    </p:set>
                                    <p:animEffect transition="in" filter="fade">
                                      <p:cBhvr>
                                        <p:cTn id="62" dur="500"/>
                                        <p:tgtEl>
                                          <p:spTgt spid="75">
                                            <p:txEl>
                                              <p:pRg st="0" end="0"/>
                                            </p:txEl>
                                          </p:spTgt>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69"/>
                                        </p:tgtEl>
                                        <p:attrNameLst>
                                          <p:attrName>style.visibility</p:attrName>
                                        </p:attrNameLst>
                                      </p:cBhvr>
                                      <p:to>
                                        <p:strVal val="visible"/>
                                      </p:to>
                                    </p:set>
                                    <p:animEffect transition="in" filter="fade">
                                      <p:cBhvr>
                                        <p:cTn id="65" dur="500"/>
                                        <p:tgtEl>
                                          <p:spTgt spid="69"/>
                                        </p:tgtEl>
                                      </p:cBhvr>
                                    </p:animEffect>
                                  </p:childTnLst>
                                </p:cTn>
                              </p:par>
                            </p:childTnLst>
                          </p:cTn>
                        </p:par>
                        <p:par>
                          <p:cTn id="66" fill="hold">
                            <p:stCondLst>
                              <p:cond delay="6000"/>
                            </p:stCondLst>
                            <p:childTnLst>
                              <p:par>
                                <p:cTn id="67" presetID="10" presetClass="entr" presetSubtype="0" fill="hold" grpId="0" nodeType="afterEffect">
                                  <p:stCondLst>
                                    <p:cond delay="0"/>
                                  </p:stCondLst>
                                  <p:childTnLst>
                                    <p:set>
                                      <p:cBhvr>
                                        <p:cTn id="68" dur="1" fill="hold">
                                          <p:stCondLst>
                                            <p:cond delay="0"/>
                                          </p:stCondLst>
                                        </p:cTn>
                                        <p:tgtEl>
                                          <p:spTgt spid="81">
                                            <p:txEl>
                                              <p:pRg st="0" end="0"/>
                                            </p:txEl>
                                          </p:spTgt>
                                        </p:tgtEl>
                                        <p:attrNameLst>
                                          <p:attrName>style.visibility</p:attrName>
                                        </p:attrNameLst>
                                      </p:cBhvr>
                                      <p:to>
                                        <p:strVal val="visible"/>
                                      </p:to>
                                    </p:set>
                                    <p:animEffect transition="in" filter="fade">
                                      <p:cBhvr>
                                        <p:cTn id="69" dur="500"/>
                                        <p:tgtEl>
                                          <p:spTgt spid="81">
                                            <p:txEl>
                                              <p:pRg st="0" end="0"/>
                                            </p:txEl>
                                          </p:spTgt>
                                        </p:tgtEl>
                                      </p:cBhvr>
                                    </p:animEffect>
                                  </p:childTnLst>
                                </p:cTn>
                              </p:par>
                            </p:childTnLst>
                          </p:cTn>
                        </p:par>
                        <p:par>
                          <p:cTn id="70" fill="hold">
                            <p:stCondLst>
                              <p:cond delay="6500"/>
                            </p:stCondLst>
                            <p:childTnLst>
                              <p:par>
                                <p:cTn id="71" presetID="22" presetClass="entr" presetSubtype="8" fill="hold" nodeType="afterEffect">
                                  <p:stCondLst>
                                    <p:cond delay="0"/>
                                  </p:stCondLst>
                                  <p:childTnLst>
                                    <p:set>
                                      <p:cBhvr>
                                        <p:cTn id="72" dur="1" fill="hold">
                                          <p:stCondLst>
                                            <p:cond delay="0"/>
                                          </p:stCondLst>
                                        </p:cTn>
                                        <p:tgtEl>
                                          <p:spTgt spid="3"/>
                                        </p:tgtEl>
                                        <p:attrNameLst>
                                          <p:attrName>style.visibility</p:attrName>
                                        </p:attrNameLst>
                                      </p:cBhvr>
                                      <p:to>
                                        <p:strVal val="visible"/>
                                      </p:to>
                                    </p:set>
                                    <p:animEffect transition="in" filter="wipe(left)">
                                      <p:cBhvr>
                                        <p:cTn id="73" dur="500"/>
                                        <p:tgtEl>
                                          <p:spTgt spid="3"/>
                                        </p:tgtEl>
                                      </p:cBhvr>
                                    </p:animEffect>
                                  </p:childTnLst>
                                </p:cTn>
                              </p:par>
                            </p:childTnLst>
                          </p:cTn>
                        </p:par>
                        <p:par>
                          <p:cTn id="74" fill="hold">
                            <p:stCondLst>
                              <p:cond delay="7000"/>
                            </p:stCondLst>
                            <p:childTnLst>
                              <p:par>
                                <p:cTn id="75" presetID="10" presetClass="entr" presetSubtype="0" fill="hold" grpId="0" nodeType="afterEffect">
                                  <p:stCondLst>
                                    <p:cond delay="0"/>
                                  </p:stCondLst>
                                  <p:childTnLst>
                                    <p:set>
                                      <p:cBhvr>
                                        <p:cTn id="76" dur="1" fill="hold">
                                          <p:stCondLst>
                                            <p:cond delay="0"/>
                                          </p:stCondLst>
                                        </p:cTn>
                                        <p:tgtEl>
                                          <p:spTgt spid="76">
                                            <p:txEl>
                                              <p:pRg st="0" end="0"/>
                                            </p:txEl>
                                          </p:spTgt>
                                        </p:tgtEl>
                                        <p:attrNameLst>
                                          <p:attrName>style.visibility</p:attrName>
                                        </p:attrNameLst>
                                      </p:cBhvr>
                                      <p:to>
                                        <p:strVal val="visible"/>
                                      </p:to>
                                    </p:set>
                                    <p:animEffect transition="in" filter="fade">
                                      <p:cBhvr>
                                        <p:cTn id="77" dur="500"/>
                                        <p:tgtEl>
                                          <p:spTgt spid="76">
                                            <p:txEl>
                                              <p:pRg st="0" end="0"/>
                                            </p:txEl>
                                          </p:spTgt>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childTnLst>
                                </p:cTn>
                              </p:par>
                            </p:childTnLst>
                          </p:cTn>
                        </p:par>
                        <p:par>
                          <p:cTn id="81" fill="hold">
                            <p:stCondLst>
                              <p:cond delay="7500"/>
                            </p:stCondLst>
                            <p:childTnLst>
                              <p:par>
                                <p:cTn id="82" presetID="10" presetClass="entr" presetSubtype="0" fill="hold" grpId="0" nodeType="afterEffect">
                                  <p:stCondLst>
                                    <p:cond delay="0"/>
                                  </p:stCondLst>
                                  <p:childTnLst>
                                    <p:set>
                                      <p:cBhvr>
                                        <p:cTn id="83" dur="1" fill="hold">
                                          <p:stCondLst>
                                            <p:cond delay="0"/>
                                          </p:stCondLst>
                                        </p:cTn>
                                        <p:tgtEl>
                                          <p:spTgt spid="82">
                                            <p:txEl>
                                              <p:pRg st="0" end="0"/>
                                            </p:txEl>
                                          </p:spTgt>
                                        </p:tgtEl>
                                        <p:attrNameLst>
                                          <p:attrName>style.visibility</p:attrName>
                                        </p:attrNameLst>
                                      </p:cBhvr>
                                      <p:to>
                                        <p:strVal val="visible"/>
                                      </p:to>
                                    </p:set>
                                    <p:animEffect transition="in" filter="fade">
                                      <p:cBhvr>
                                        <p:cTn id="84" dur="500"/>
                                        <p:tgtEl>
                                          <p:spTgt spid="82">
                                            <p:txEl>
                                              <p:pRg st="0" end="0"/>
                                            </p:txEl>
                                          </p:spTgt>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60"/>
                                        </p:tgtEl>
                                        <p:attrNameLst>
                                          <p:attrName>style.visibility</p:attrName>
                                        </p:attrNameLst>
                                      </p:cBhvr>
                                      <p:to>
                                        <p:strVal val="visible"/>
                                      </p:to>
                                    </p:set>
                                    <p:animEffect transition="in" filter="wipe(left)">
                                      <p:cBhvr>
                                        <p:cTn id="88" dur="500"/>
                                        <p:tgtEl>
                                          <p:spTgt spid="60"/>
                                        </p:tgtEl>
                                      </p:cBhvr>
                                    </p:animEffect>
                                  </p:childTnLst>
                                </p:cTn>
                              </p:par>
                            </p:childTnLst>
                          </p:cTn>
                        </p:par>
                        <p:par>
                          <p:cTn id="89" fill="hold">
                            <p:stCondLst>
                              <p:cond delay="8500"/>
                            </p:stCondLst>
                            <p:childTnLst>
                              <p:par>
                                <p:cTn id="90" presetID="10" presetClass="entr" presetSubtype="0" fill="hold" grpId="0" nodeType="afterEffect">
                                  <p:stCondLst>
                                    <p:cond delay="0"/>
                                  </p:stCondLst>
                                  <p:childTnLst>
                                    <p:set>
                                      <p:cBhvr>
                                        <p:cTn id="91" dur="1" fill="hold">
                                          <p:stCondLst>
                                            <p:cond delay="0"/>
                                          </p:stCondLst>
                                        </p:cTn>
                                        <p:tgtEl>
                                          <p:spTgt spid="77">
                                            <p:txEl>
                                              <p:pRg st="0" end="0"/>
                                            </p:txEl>
                                          </p:spTgt>
                                        </p:tgtEl>
                                        <p:attrNameLst>
                                          <p:attrName>style.visibility</p:attrName>
                                        </p:attrNameLst>
                                      </p:cBhvr>
                                      <p:to>
                                        <p:strVal val="visible"/>
                                      </p:to>
                                    </p:set>
                                    <p:animEffect transition="in" filter="fade">
                                      <p:cBhvr>
                                        <p:cTn id="92" dur="500"/>
                                        <p:tgtEl>
                                          <p:spTgt spid="77">
                                            <p:txEl>
                                              <p:pRg st="0" end="0"/>
                                            </p:txEl>
                                          </p:spTgt>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71"/>
                                        </p:tgtEl>
                                        <p:attrNameLst>
                                          <p:attrName>style.visibility</p:attrName>
                                        </p:attrNameLst>
                                      </p:cBhvr>
                                      <p:to>
                                        <p:strVal val="visible"/>
                                      </p:to>
                                    </p:set>
                                    <p:animEffect transition="in" filter="fade">
                                      <p:cBhvr>
                                        <p:cTn id="95" dur="500"/>
                                        <p:tgtEl>
                                          <p:spTgt spid="71"/>
                                        </p:tgtEl>
                                      </p:cBhvr>
                                    </p:animEffect>
                                  </p:childTnLst>
                                </p:cTn>
                              </p:par>
                            </p:childTnLst>
                          </p:cTn>
                        </p:par>
                        <p:par>
                          <p:cTn id="96" fill="hold">
                            <p:stCondLst>
                              <p:cond delay="9000"/>
                            </p:stCondLst>
                            <p:childTnLst>
                              <p:par>
                                <p:cTn id="97" presetID="10" presetClass="entr" presetSubtype="0" fill="hold" grpId="0" nodeType="afterEffect">
                                  <p:stCondLst>
                                    <p:cond delay="0"/>
                                  </p:stCondLst>
                                  <p:childTnLst>
                                    <p:set>
                                      <p:cBhvr>
                                        <p:cTn id="98" dur="1" fill="hold">
                                          <p:stCondLst>
                                            <p:cond delay="0"/>
                                          </p:stCondLst>
                                        </p:cTn>
                                        <p:tgtEl>
                                          <p:spTgt spid="83">
                                            <p:txEl>
                                              <p:pRg st="0" end="0"/>
                                            </p:txEl>
                                          </p:spTgt>
                                        </p:tgtEl>
                                        <p:attrNameLst>
                                          <p:attrName>style.visibility</p:attrName>
                                        </p:attrNameLst>
                                      </p:cBhvr>
                                      <p:to>
                                        <p:strVal val="visible"/>
                                      </p:to>
                                    </p:set>
                                    <p:animEffect transition="in" filter="fade">
                                      <p:cBhvr>
                                        <p:cTn id="99" dur="500"/>
                                        <p:tgtEl>
                                          <p:spTgt spid="8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bldLvl="0" animBg="1"/>
      <p:bldP spid="67" grpId="0" bldLvl="0" animBg="1"/>
      <p:bldP spid="68" grpId="0" bldLvl="0" animBg="1"/>
      <p:bldP spid="69" grpId="0" bldLvl="0" animBg="1"/>
      <p:bldP spid="70" grpId="0" bldLvl="0" animBg="1"/>
      <p:bldP spid="71" grpId="0" bldLvl="0" animBg="1"/>
      <p:bldP spid="72" grpId="0" build="p">
        <p:tmplLst>
          <p:tmpl lvl="1">
            <p:tnLst>
              <p:par>
                <p:cTn presetID="10" presetClass="entr" presetSubtype="0" fill="hold" nodeType="afterEffect">
                  <p:stCondLst>
                    <p:cond delay="0"/>
                  </p:stCondLst>
                  <p:childTnLst>
                    <p:set>
                      <p:cBhvr>
                        <p:cTn dur="1" fill="hold">
                          <p:stCondLst>
                            <p:cond delay="0"/>
                          </p:stCondLst>
                        </p:cTn>
                        <p:tgtEl>
                          <p:spTgt spid="72"/>
                        </p:tgtEl>
                        <p:attrNameLst>
                          <p:attrName>style.visibility</p:attrName>
                        </p:attrNameLst>
                      </p:cBhvr>
                      <p:to>
                        <p:strVal val="visible"/>
                      </p:to>
                    </p:set>
                    <p:animEffect transition="in" filter="fade">
                      <p:cBhvr>
                        <p:cTn dur="500"/>
                        <p:tgtEl>
                          <p:spTgt spid="72"/>
                        </p:tgtEl>
                      </p:cBhvr>
                    </p:animEffect>
                  </p:childTnLst>
                </p:cTn>
              </p:par>
            </p:tnLst>
          </p:tmpl>
        </p:tmplLst>
      </p:bldP>
      <p:bldP spid="73" grpId="0" build="p">
        <p:tmplLst>
          <p:tmpl lvl="1">
            <p:tnLst>
              <p:par>
                <p:cTn presetID="10" presetClass="entr" presetSubtype="0" fill="hold" nodeType="afterEffect">
                  <p:stCondLst>
                    <p:cond delay="0"/>
                  </p:stCondLst>
                  <p:childTnLst>
                    <p:set>
                      <p:cBhvr>
                        <p:cTn dur="1" fill="hold">
                          <p:stCondLst>
                            <p:cond delay="0"/>
                          </p:stCondLst>
                        </p:cTn>
                        <p:tgtEl>
                          <p:spTgt spid="73"/>
                        </p:tgtEl>
                        <p:attrNameLst>
                          <p:attrName>style.visibility</p:attrName>
                        </p:attrNameLst>
                      </p:cBhvr>
                      <p:to>
                        <p:strVal val="visible"/>
                      </p:to>
                    </p:set>
                    <p:animEffect transition="in" filter="fade">
                      <p:cBhvr>
                        <p:cTn dur="500"/>
                        <p:tgtEl>
                          <p:spTgt spid="73"/>
                        </p:tgtEl>
                      </p:cBhvr>
                    </p:animEffect>
                  </p:childTnLst>
                </p:cTn>
              </p:par>
            </p:tnLst>
          </p:tmpl>
        </p:tmplLst>
      </p:bldP>
      <p:bldP spid="74" grpId="0" build="p">
        <p:tmplLst>
          <p:tmpl lvl="1">
            <p:tnLst>
              <p:par>
                <p:cTn presetID="10" presetClass="entr" presetSubtype="0" fill="hold" nodeType="afterEffect">
                  <p:stCondLst>
                    <p:cond delay="0"/>
                  </p:stCondLst>
                  <p:childTnLst>
                    <p:set>
                      <p:cBhvr>
                        <p:cTn dur="1" fill="hold">
                          <p:stCondLst>
                            <p:cond delay="0"/>
                          </p:stCondLst>
                        </p:cTn>
                        <p:tgtEl>
                          <p:spTgt spid="74"/>
                        </p:tgtEl>
                        <p:attrNameLst>
                          <p:attrName>style.visibility</p:attrName>
                        </p:attrNameLst>
                      </p:cBhvr>
                      <p:to>
                        <p:strVal val="visible"/>
                      </p:to>
                    </p:set>
                    <p:animEffect transition="in" filter="fade">
                      <p:cBhvr>
                        <p:cTn dur="500"/>
                        <p:tgtEl>
                          <p:spTgt spid="74"/>
                        </p:tgtEl>
                      </p:cBhvr>
                    </p:animEffect>
                  </p:childTnLst>
                </p:cTn>
              </p:par>
            </p:tnLst>
          </p:tmpl>
        </p:tmplLst>
      </p:bldP>
      <p:bldP spid="75" grpId="0" build="p">
        <p:tmplLst>
          <p:tmpl lvl="1">
            <p:tnLst>
              <p:par>
                <p:cTn presetID="10" presetClass="entr" presetSubtype="0" fill="hold" nodeType="afterEffect">
                  <p:stCondLst>
                    <p:cond delay="0"/>
                  </p:stCondLst>
                  <p:childTnLst>
                    <p:set>
                      <p:cBhvr>
                        <p:cTn dur="1" fill="hold">
                          <p:stCondLst>
                            <p:cond delay="0"/>
                          </p:stCondLst>
                        </p:cTn>
                        <p:tgtEl>
                          <p:spTgt spid="75"/>
                        </p:tgtEl>
                        <p:attrNameLst>
                          <p:attrName>style.visibility</p:attrName>
                        </p:attrNameLst>
                      </p:cBhvr>
                      <p:to>
                        <p:strVal val="visible"/>
                      </p:to>
                    </p:set>
                    <p:animEffect transition="in" filter="fade">
                      <p:cBhvr>
                        <p:cTn dur="500"/>
                        <p:tgtEl>
                          <p:spTgt spid="75"/>
                        </p:tgtEl>
                      </p:cBhvr>
                    </p:animEffect>
                  </p:childTnLst>
                </p:cTn>
              </p:par>
            </p:tnLst>
          </p:tmpl>
        </p:tmplLst>
      </p:bldP>
      <p:bldP spid="76" grpId="0" build="p">
        <p:tmplLst>
          <p:tmpl lvl="1">
            <p:tnLst>
              <p:par>
                <p:cTn presetID="10" presetClass="entr" presetSubtype="0" fill="hold" nodeType="afterEffect">
                  <p:stCondLst>
                    <p:cond delay="0"/>
                  </p:stCondLst>
                  <p:childTnLst>
                    <p:set>
                      <p:cBhvr>
                        <p:cTn dur="1" fill="hold">
                          <p:stCondLst>
                            <p:cond delay="0"/>
                          </p:stCondLst>
                        </p:cTn>
                        <p:tgtEl>
                          <p:spTgt spid="76"/>
                        </p:tgtEl>
                        <p:attrNameLst>
                          <p:attrName>style.visibility</p:attrName>
                        </p:attrNameLst>
                      </p:cBhvr>
                      <p:to>
                        <p:strVal val="visible"/>
                      </p:to>
                    </p:set>
                    <p:animEffect transition="in" filter="fade">
                      <p:cBhvr>
                        <p:cTn dur="500"/>
                        <p:tgtEl>
                          <p:spTgt spid="76"/>
                        </p:tgtEl>
                      </p:cBhvr>
                    </p:animEffect>
                  </p:childTnLst>
                </p:cTn>
              </p:par>
            </p:tnLst>
          </p:tmpl>
        </p:tmplLst>
      </p:bldP>
      <p:bldP spid="77" grpId="0" build="p">
        <p:tmplLst>
          <p:tmpl lvl="1">
            <p:tnLst>
              <p:par>
                <p:cTn presetID="10" presetClass="entr" presetSubtype="0" fill="hold" nodeType="afterEffect">
                  <p:stCondLst>
                    <p:cond delay="0"/>
                  </p:stCondLst>
                  <p:childTnLst>
                    <p:set>
                      <p:cBhvr>
                        <p:cTn dur="1" fill="hold">
                          <p:stCondLst>
                            <p:cond delay="0"/>
                          </p:stCondLst>
                        </p:cTn>
                        <p:tgtEl>
                          <p:spTgt spid="77"/>
                        </p:tgtEl>
                        <p:attrNameLst>
                          <p:attrName>style.visibility</p:attrName>
                        </p:attrNameLst>
                      </p:cBhvr>
                      <p:to>
                        <p:strVal val="visible"/>
                      </p:to>
                    </p:set>
                    <p:animEffect transition="in" filter="fade">
                      <p:cBhvr>
                        <p:cTn dur="500"/>
                        <p:tgtEl>
                          <p:spTgt spid="77"/>
                        </p:tgtEl>
                      </p:cBhvr>
                    </p:animEffect>
                  </p:childTnLst>
                </p:cTn>
              </p:par>
            </p:tnLst>
          </p:tmpl>
        </p:tmplLst>
      </p:bldP>
      <p:bldP spid="78" grpId="0" build="p">
        <p:tmplLst>
          <p:tmpl lvl="1">
            <p:tnLst>
              <p:par>
                <p:cTn presetID="10" presetClass="entr" presetSubtype="0" fill="hold" nodeType="afterEffect">
                  <p:stCondLst>
                    <p:cond delay="0"/>
                  </p:stCondLst>
                  <p:childTnLst>
                    <p:set>
                      <p:cBhvr>
                        <p:cTn dur="1" fill="hold">
                          <p:stCondLst>
                            <p:cond delay="0"/>
                          </p:stCondLst>
                        </p:cTn>
                        <p:tgtEl>
                          <p:spTgt spid="78"/>
                        </p:tgtEl>
                        <p:attrNameLst>
                          <p:attrName>style.visibility</p:attrName>
                        </p:attrNameLst>
                      </p:cBhvr>
                      <p:to>
                        <p:strVal val="visible"/>
                      </p:to>
                    </p:set>
                    <p:animEffect transition="in" filter="fade">
                      <p:cBhvr>
                        <p:cTn dur="500"/>
                        <p:tgtEl>
                          <p:spTgt spid="78"/>
                        </p:tgtEl>
                      </p:cBhvr>
                    </p:animEffect>
                  </p:childTnLst>
                </p:cTn>
              </p:par>
            </p:tnLst>
          </p:tmpl>
        </p:tmplLst>
      </p:bldP>
      <p:bldP spid="79" grpId="0" build="p">
        <p:tmplLst>
          <p:tmpl lvl="1">
            <p:tnLst>
              <p:par>
                <p:cTn presetID="10" presetClass="entr" presetSubtype="0" fill="hold" nodeType="afterEffect">
                  <p:stCondLst>
                    <p:cond delay="0"/>
                  </p:stCondLst>
                  <p:childTnLst>
                    <p:set>
                      <p:cBhvr>
                        <p:cTn dur="1" fill="hold">
                          <p:stCondLst>
                            <p:cond delay="0"/>
                          </p:stCondLst>
                        </p:cTn>
                        <p:tgtEl>
                          <p:spTgt spid="79"/>
                        </p:tgtEl>
                        <p:attrNameLst>
                          <p:attrName>style.visibility</p:attrName>
                        </p:attrNameLst>
                      </p:cBhvr>
                      <p:to>
                        <p:strVal val="visible"/>
                      </p:to>
                    </p:set>
                    <p:animEffect transition="in" filter="fade">
                      <p:cBhvr>
                        <p:cTn dur="500"/>
                        <p:tgtEl>
                          <p:spTgt spid="79"/>
                        </p:tgtEl>
                      </p:cBhvr>
                    </p:animEffect>
                  </p:childTnLst>
                </p:cTn>
              </p:par>
            </p:tnLst>
          </p:tmpl>
        </p:tmplLst>
      </p:bldP>
      <p:bldP spid="80" grpId="0" build="p">
        <p:tmplLst>
          <p:tmpl lvl="1">
            <p:tnLst>
              <p:par>
                <p:cTn presetID="10" presetClass="entr" presetSubtype="0" fill="hold" nodeType="afterEffect">
                  <p:stCondLst>
                    <p:cond delay="0"/>
                  </p:stCondLst>
                  <p:childTnLst>
                    <p:set>
                      <p:cBhvr>
                        <p:cTn dur="1" fill="hold">
                          <p:stCondLst>
                            <p:cond delay="0"/>
                          </p:stCondLst>
                        </p:cTn>
                        <p:tgtEl>
                          <p:spTgt spid="80"/>
                        </p:tgtEl>
                        <p:attrNameLst>
                          <p:attrName>style.visibility</p:attrName>
                        </p:attrNameLst>
                      </p:cBhvr>
                      <p:to>
                        <p:strVal val="visible"/>
                      </p:to>
                    </p:set>
                    <p:animEffect transition="in" filter="fade">
                      <p:cBhvr>
                        <p:cTn dur="500"/>
                        <p:tgtEl>
                          <p:spTgt spid="80"/>
                        </p:tgtEl>
                      </p:cBhvr>
                    </p:animEffect>
                  </p:childTnLst>
                </p:cTn>
              </p:par>
            </p:tnLst>
          </p:tmpl>
        </p:tmplLst>
      </p:bldP>
      <p:bldP spid="81" grpId="0" build="p">
        <p:tmplLst>
          <p:tmpl lvl="1">
            <p:tnLst>
              <p:par>
                <p:cTn presetID="10" presetClass="entr" presetSubtype="0" fill="hold" nodeType="afterEffect">
                  <p:stCondLst>
                    <p:cond delay="0"/>
                  </p:stCondLst>
                  <p:childTnLst>
                    <p:set>
                      <p:cBhvr>
                        <p:cTn dur="1" fill="hold">
                          <p:stCondLst>
                            <p:cond delay="0"/>
                          </p:stCondLst>
                        </p:cTn>
                        <p:tgtEl>
                          <p:spTgt spid="81"/>
                        </p:tgtEl>
                        <p:attrNameLst>
                          <p:attrName>style.visibility</p:attrName>
                        </p:attrNameLst>
                      </p:cBhvr>
                      <p:to>
                        <p:strVal val="visible"/>
                      </p:to>
                    </p:set>
                    <p:animEffect transition="in" filter="fade">
                      <p:cBhvr>
                        <p:cTn dur="500"/>
                        <p:tgtEl>
                          <p:spTgt spid="81"/>
                        </p:tgtEl>
                      </p:cBhvr>
                    </p:animEffect>
                  </p:childTnLst>
                </p:cTn>
              </p:par>
            </p:tnLst>
          </p:tmpl>
        </p:tmplLst>
      </p:bldP>
      <p:bldP spid="82" grpId="0" build="p">
        <p:tmplLst>
          <p:tmpl lvl="1">
            <p:tnLst>
              <p:par>
                <p:cTn presetID="10" presetClass="entr" presetSubtype="0" fill="hold" nodeType="afterEffect">
                  <p:stCondLst>
                    <p:cond delay="0"/>
                  </p:stCondLst>
                  <p:childTnLst>
                    <p:set>
                      <p:cBhvr>
                        <p:cTn dur="1" fill="hold">
                          <p:stCondLst>
                            <p:cond delay="0"/>
                          </p:stCondLst>
                        </p:cTn>
                        <p:tgtEl>
                          <p:spTgt spid="82"/>
                        </p:tgtEl>
                        <p:attrNameLst>
                          <p:attrName>style.visibility</p:attrName>
                        </p:attrNameLst>
                      </p:cBhvr>
                      <p:to>
                        <p:strVal val="visible"/>
                      </p:to>
                    </p:set>
                    <p:animEffect transition="in" filter="fade">
                      <p:cBhvr>
                        <p:cTn dur="500"/>
                        <p:tgtEl>
                          <p:spTgt spid="82"/>
                        </p:tgtEl>
                      </p:cBhvr>
                    </p:animEffect>
                  </p:childTnLst>
                </p:cTn>
              </p:par>
            </p:tnLst>
          </p:tmpl>
        </p:tmplLst>
      </p:bldP>
      <p:bldP spid="83" grpId="0" build="p">
        <p:tmplLst>
          <p:tmpl lvl="1">
            <p:tnLst>
              <p:par>
                <p:cTn presetID="10" presetClass="entr" presetSubtype="0" fill="hold" nodeType="afterEffect">
                  <p:stCondLst>
                    <p:cond delay="0"/>
                  </p:stCondLst>
                  <p:childTnLst>
                    <p:set>
                      <p:cBhvr>
                        <p:cTn dur="1" fill="hold">
                          <p:stCondLst>
                            <p:cond delay="0"/>
                          </p:stCondLst>
                        </p:cTn>
                        <p:tgtEl>
                          <p:spTgt spid="83"/>
                        </p:tgtEl>
                        <p:attrNameLst>
                          <p:attrName>style.visibility</p:attrName>
                        </p:attrNameLst>
                      </p:cBhvr>
                      <p:to>
                        <p:strVal val="visible"/>
                      </p:to>
                    </p:set>
                    <p:animEffect transition="in" filter="fade">
                      <p:cBhvr>
                        <p:cTn dur="500"/>
                        <p:tgtEl>
                          <p:spTgt spid="83"/>
                        </p:tgtEl>
                      </p:cBhvr>
                    </p:animEffect>
                  </p:childTnLst>
                </p:cTn>
              </p:par>
            </p:tnLst>
          </p:tmpl>
        </p:tmplLst>
      </p:b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2979341" y="1138212"/>
            <a:ext cx="3186907" cy="3171352"/>
            <a:chOff x="2978823" y="1137667"/>
            <a:chExt cx="3186354" cy="3170802"/>
          </a:xfrm>
        </p:grpSpPr>
        <p:sp>
          <p:nvSpPr>
            <p:cNvPr id="10" name="Freeform: Shape 4"/>
            <p:cNvSpPr/>
            <p:nvPr/>
          </p:nvSpPr>
          <p:spPr>
            <a:xfrm>
              <a:off x="3802557" y="2730222"/>
              <a:ext cx="595782" cy="1578247"/>
            </a:xfrm>
            <a:custGeom>
              <a:avLst/>
              <a:gdLst/>
              <a:ahLst/>
              <a:cxnLst>
                <a:cxn ang="0">
                  <a:pos x="wd2" y="hd2"/>
                </a:cxn>
                <a:cxn ang="5400000">
                  <a:pos x="wd2" y="hd2"/>
                </a:cxn>
                <a:cxn ang="10800000">
                  <a:pos x="wd2" y="hd2"/>
                </a:cxn>
                <a:cxn ang="16200000">
                  <a:pos x="wd2" y="hd2"/>
                </a:cxn>
              </a:cxnLst>
              <a:rect l="0" t="0" r="r" b="b"/>
              <a:pathLst>
                <a:path w="21600" h="21600" extrusionOk="0">
                  <a:moveTo>
                    <a:pt x="21398" y="16737"/>
                  </a:moveTo>
                  <a:lnTo>
                    <a:pt x="21398" y="0"/>
                  </a:lnTo>
                  <a:lnTo>
                    <a:pt x="2" y="0"/>
                  </a:lnTo>
                  <a:lnTo>
                    <a:pt x="2" y="17498"/>
                  </a:lnTo>
                  <a:cubicBezTo>
                    <a:pt x="2" y="17506"/>
                    <a:pt x="0" y="17514"/>
                    <a:pt x="0" y="17523"/>
                  </a:cubicBezTo>
                  <a:cubicBezTo>
                    <a:pt x="0" y="17531"/>
                    <a:pt x="2" y="17540"/>
                    <a:pt x="2" y="17548"/>
                  </a:cubicBezTo>
                  <a:lnTo>
                    <a:pt x="2" y="18095"/>
                  </a:lnTo>
                  <a:lnTo>
                    <a:pt x="46" y="18095"/>
                  </a:lnTo>
                  <a:lnTo>
                    <a:pt x="104" y="18084"/>
                  </a:lnTo>
                  <a:cubicBezTo>
                    <a:pt x="829" y="20070"/>
                    <a:pt x="5339" y="21600"/>
                    <a:pt x="10800" y="21600"/>
                  </a:cubicBezTo>
                  <a:cubicBezTo>
                    <a:pt x="16765" y="21600"/>
                    <a:pt x="21600" y="19774"/>
                    <a:pt x="21600" y="17523"/>
                  </a:cubicBezTo>
                  <a:cubicBezTo>
                    <a:pt x="21600" y="17254"/>
                    <a:pt x="21529" y="16992"/>
                    <a:pt x="21398" y="16737"/>
                  </a:cubicBezTo>
                  <a:close/>
                </a:path>
              </a:pathLst>
            </a:custGeom>
            <a:solidFill>
              <a:srgbClr val="1F99D2"/>
            </a:solidFill>
            <a:ln w="12700" cap="flat">
              <a:noFill/>
              <a:miter lim="400000"/>
            </a:ln>
            <a:effectLst/>
          </p:spPr>
          <p:txBody>
            <a:bodyPr anchor="ctr"/>
            <a:lstStyle/>
            <a:p>
              <a:pPr algn="ctr"/>
              <a:endParaRPr sz="1600">
                <a:solidFill>
                  <a:schemeClr val="bg1">
                    <a:lumMod val="50000"/>
                  </a:schemeClr>
                </a:solidFill>
                <a:latin typeface="微软雅黑" panose="020B0503020204020204" pitchFamily="34" charset="-122"/>
                <a:ea typeface="微软雅黑" panose="020B0503020204020204" pitchFamily="34" charset="-122"/>
              </a:endParaRPr>
            </a:p>
          </p:txBody>
        </p:sp>
        <p:sp>
          <p:nvSpPr>
            <p:cNvPr id="11" name="Freeform: Shape 5"/>
            <p:cNvSpPr/>
            <p:nvPr/>
          </p:nvSpPr>
          <p:spPr>
            <a:xfrm>
              <a:off x="4571377" y="2888830"/>
              <a:ext cx="1593800" cy="595793"/>
            </a:xfrm>
            <a:custGeom>
              <a:avLst/>
              <a:gdLst/>
              <a:ahLst/>
              <a:cxnLst>
                <a:cxn ang="0">
                  <a:pos x="wd2" y="hd2"/>
                </a:cxn>
                <a:cxn ang="5400000">
                  <a:pos x="wd2" y="hd2"/>
                </a:cxn>
                <a:cxn ang="10800000">
                  <a:pos x="wd2" y="hd2"/>
                </a:cxn>
                <a:cxn ang="16200000">
                  <a:pos x="wd2" y="hd2"/>
                </a:cxn>
              </a:cxnLst>
              <a:rect l="0" t="0" r="r" b="b"/>
              <a:pathLst>
                <a:path w="21600" h="21600" extrusionOk="0">
                  <a:moveTo>
                    <a:pt x="17563" y="0"/>
                  </a:moveTo>
                  <a:cubicBezTo>
                    <a:pt x="17347" y="0"/>
                    <a:pt x="17136" y="46"/>
                    <a:pt x="16930" y="133"/>
                  </a:cubicBezTo>
                  <a:lnTo>
                    <a:pt x="0" y="133"/>
                  </a:lnTo>
                  <a:lnTo>
                    <a:pt x="0" y="21529"/>
                  </a:lnTo>
                  <a:lnTo>
                    <a:pt x="17105" y="21529"/>
                  </a:lnTo>
                  <a:cubicBezTo>
                    <a:pt x="17255" y="21574"/>
                    <a:pt x="17408" y="21600"/>
                    <a:pt x="17563" y="21600"/>
                  </a:cubicBezTo>
                  <a:cubicBezTo>
                    <a:pt x="19792" y="21600"/>
                    <a:pt x="21600" y="16764"/>
                    <a:pt x="21600" y="10800"/>
                  </a:cubicBezTo>
                  <a:cubicBezTo>
                    <a:pt x="21600" y="4835"/>
                    <a:pt x="19792" y="0"/>
                    <a:pt x="17563" y="0"/>
                  </a:cubicBezTo>
                  <a:close/>
                </a:path>
              </a:pathLst>
            </a:custGeom>
            <a:solidFill>
              <a:srgbClr val="DCDEE0"/>
            </a:solidFill>
            <a:ln w="12700" cap="flat">
              <a:noFill/>
              <a:miter lim="400000"/>
            </a:ln>
            <a:effectLst/>
          </p:spPr>
          <p:txBody>
            <a:bodyPr anchor="ctr"/>
            <a:lstStyle/>
            <a:p>
              <a:pPr algn="ctr"/>
              <a:endParaRPr sz="1600">
                <a:solidFill>
                  <a:schemeClr val="bg1">
                    <a:lumMod val="50000"/>
                  </a:schemeClr>
                </a:solidFill>
                <a:latin typeface="微软雅黑" panose="020B0503020204020204" pitchFamily="34" charset="-122"/>
                <a:ea typeface="微软雅黑" panose="020B0503020204020204" pitchFamily="34" charset="-122"/>
              </a:endParaRPr>
            </a:p>
          </p:txBody>
        </p:sp>
        <p:sp>
          <p:nvSpPr>
            <p:cNvPr id="12" name="Freeform: Shape 6"/>
            <p:cNvSpPr/>
            <p:nvPr/>
          </p:nvSpPr>
          <p:spPr>
            <a:xfrm>
              <a:off x="4736125" y="1137667"/>
              <a:ext cx="595782" cy="1590743"/>
            </a:xfrm>
            <a:custGeom>
              <a:avLst/>
              <a:gdLst/>
              <a:ahLst/>
              <a:cxnLst>
                <a:cxn ang="0">
                  <a:pos x="wd2" y="hd2"/>
                </a:cxn>
                <a:cxn ang="5400000">
                  <a:pos x="wd2" y="hd2"/>
                </a:cxn>
                <a:cxn ang="10800000">
                  <a:pos x="wd2" y="hd2"/>
                </a:cxn>
                <a:cxn ang="16200000">
                  <a:pos x="wd2" y="hd2"/>
                </a:cxn>
              </a:cxnLst>
              <a:rect l="0" t="0" r="r" b="b"/>
              <a:pathLst>
                <a:path w="21600" h="21600" extrusionOk="0">
                  <a:moveTo>
                    <a:pt x="21600" y="4045"/>
                  </a:moveTo>
                  <a:cubicBezTo>
                    <a:pt x="21600" y="1811"/>
                    <a:pt x="16765" y="0"/>
                    <a:pt x="10800" y="0"/>
                  </a:cubicBezTo>
                  <a:cubicBezTo>
                    <a:pt x="4835" y="0"/>
                    <a:pt x="0" y="1811"/>
                    <a:pt x="0" y="4045"/>
                  </a:cubicBezTo>
                  <a:cubicBezTo>
                    <a:pt x="0" y="4231"/>
                    <a:pt x="37" y="4414"/>
                    <a:pt x="101" y="4594"/>
                  </a:cubicBezTo>
                  <a:lnTo>
                    <a:pt x="101" y="21600"/>
                  </a:lnTo>
                  <a:lnTo>
                    <a:pt x="21498" y="21600"/>
                  </a:lnTo>
                  <a:lnTo>
                    <a:pt x="21498" y="4594"/>
                  </a:lnTo>
                  <a:cubicBezTo>
                    <a:pt x="21563" y="4414"/>
                    <a:pt x="21600" y="4231"/>
                    <a:pt x="21600" y="4045"/>
                  </a:cubicBezTo>
                  <a:close/>
                </a:path>
              </a:pathLst>
            </a:custGeom>
            <a:solidFill>
              <a:schemeClr val="accent1"/>
            </a:solidFill>
            <a:ln w="12700" cap="flat">
              <a:noFill/>
              <a:miter lim="400000"/>
            </a:ln>
            <a:effectLst/>
          </p:spPr>
          <p:txBody>
            <a:bodyPr anchor="ctr"/>
            <a:lstStyle/>
            <a:p>
              <a:pPr algn="ctr"/>
              <a:endParaRPr sz="1600">
                <a:solidFill>
                  <a:schemeClr val="bg1">
                    <a:lumMod val="50000"/>
                  </a:schemeClr>
                </a:solidFill>
                <a:latin typeface="微软雅黑" panose="020B0503020204020204" pitchFamily="34" charset="-122"/>
                <a:ea typeface="微软雅黑" panose="020B0503020204020204" pitchFamily="34" charset="-122"/>
              </a:endParaRPr>
            </a:p>
          </p:txBody>
        </p:sp>
        <p:sp>
          <p:nvSpPr>
            <p:cNvPr id="13" name="Freeform: Shape 7"/>
            <p:cNvSpPr/>
            <p:nvPr/>
          </p:nvSpPr>
          <p:spPr>
            <a:xfrm>
              <a:off x="2978823" y="1950419"/>
              <a:ext cx="1587009" cy="595771"/>
            </a:xfrm>
            <a:custGeom>
              <a:avLst/>
              <a:gdLst/>
              <a:ahLst/>
              <a:cxnLst>
                <a:cxn ang="0">
                  <a:pos x="wd2" y="hd2"/>
                </a:cxn>
                <a:cxn ang="5400000">
                  <a:pos x="wd2" y="hd2"/>
                </a:cxn>
                <a:cxn ang="10800000">
                  <a:pos x="wd2" y="hd2"/>
                </a:cxn>
                <a:cxn ang="16200000">
                  <a:pos x="wd2" y="hd2"/>
                </a:cxn>
              </a:cxnLst>
              <a:rect l="0" t="0" r="r" b="b"/>
              <a:pathLst>
                <a:path w="21600" h="21600" extrusionOk="0">
                  <a:moveTo>
                    <a:pt x="21600" y="68"/>
                  </a:moveTo>
                  <a:lnTo>
                    <a:pt x="4504" y="68"/>
                  </a:lnTo>
                  <a:cubicBezTo>
                    <a:pt x="4357" y="24"/>
                    <a:pt x="4206" y="0"/>
                    <a:pt x="4054" y="0"/>
                  </a:cubicBezTo>
                  <a:cubicBezTo>
                    <a:pt x="1815" y="0"/>
                    <a:pt x="0" y="4835"/>
                    <a:pt x="0" y="10800"/>
                  </a:cubicBezTo>
                  <a:cubicBezTo>
                    <a:pt x="0" y="16765"/>
                    <a:pt x="1815" y="21600"/>
                    <a:pt x="4054" y="21600"/>
                  </a:cubicBezTo>
                  <a:cubicBezTo>
                    <a:pt x="4273" y="21600"/>
                    <a:pt x="4487" y="21553"/>
                    <a:pt x="4697" y="21464"/>
                  </a:cubicBezTo>
                  <a:lnTo>
                    <a:pt x="21600" y="21464"/>
                  </a:lnTo>
                  <a:cubicBezTo>
                    <a:pt x="21600" y="21464"/>
                    <a:pt x="21600" y="68"/>
                    <a:pt x="21600" y="68"/>
                  </a:cubicBezTo>
                  <a:close/>
                </a:path>
              </a:pathLst>
            </a:custGeom>
            <a:solidFill>
              <a:srgbClr val="DCDEE0"/>
            </a:solidFill>
            <a:ln w="12700" cap="flat">
              <a:noFill/>
              <a:miter lim="400000"/>
            </a:ln>
            <a:effectLst/>
          </p:spPr>
          <p:txBody>
            <a:bodyPr anchor="ctr"/>
            <a:lstStyle/>
            <a:p>
              <a:pPr algn="ctr"/>
              <a:endParaRPr sz="1600">
                <a:solidFill>
                  <a:schemeClr val="bg1">
                    <a:lumMod val="50000"/>
                  </a:schemeClr>
                </a:solidFill>
                <a:latin typeface="微软雅黑" panose="020B0503020204020204" pitchFamily="34" charset="-122"/>
                <a:ea typeface="微软雅黑" panose="020B0503020204020204" pitchFamily="34" charset="-122"/>
              </a:endParaRPr>
            </a:p>
          </p:txBody>
        </p:sp>
        <p:sp>
          <p:nvSpPr>
            <p:cNvPr id="14" name="Freeform: Shape 8"/>
            <p:cNvSpPr/>
            <p:nvPr/>
          </p:nvSpPr>
          <p:spPr>
            <a:xfrm>
              <a:off x="4571377" y="1950419"/>
              <a:ext cx="762053" cy="1061772"/>
            </a:xfrm>
            <a:custGeom>
              <a:avLst/>
              <a:gdLst/>
              <a:ahLst/>
              <a:cxnLst>
                <a:cxn ang="0">
                  <a:pos x="wd2" y="hd2"/>
                </a:cxn>
                <a:cxn ang="5400000">
                  <a:pos x="wd2" y="hd2"/>
                </a:cxn>
                <a:cxn ang="10800000">
                  <a:pos x="wd2" y="hd2"/>
                </a:cxn>
                <a:cxn ang="16200000">
                  <a:pos x="wd2" y="hd2"/>
                </a:cxn>
              </a:cxnLst>
              <a:rect l="0" t="0" r="r" b="b"/>
              <a:pathLst>
                <a:path w="21600" h="21600" extrusionOk="0">
                  <a:moveTo>
                    <a:pt x="12884" y="21600"/>
                  </a:moveTo>
                  <a:cubicBezTo>
                    <a:pt x="8294" y="21600"/>
                    <a:pt x="4844" y="18872"/>
                    <a:pt x="4844" y="15440"/>
                  </a:cubicBezTo>
                  <a:cubicBezTo>
                    <a:pt x="4844" y="15422"/>
                    <a:pt x="4829" y="15283"/>
                    <a:pt x="4829" y="15283"/>
                  </a:cubicBezTo>
                  <a:cubicBezTo>
                    <a:pt x="4724" y="13662"/>
                    <a:pt x="2570" y="12052"/>
                    <a:pt x="0" y="12052"/>
                  </a:cubicBezTo>
                  <a:lnTo>
                    <a:pt x="0" y="0"/>
                  </a:lnTo>
                  <a:cubicBezTo>
                    <a:pt x="11929" y="0"/>
                    <a:pt x="21599" y="6742"/>
                    <a:pt x="21599" y="15303"/>
                  </a:cubicBezTo>
                  <a:lnTo>
                    <a:pt x="21598" y="15303"/>
                  </a:lnTo>
                  <a:cubicBezTo>
                    <a:pt x="21598" y="15320"/>
                    <a:pt x="21600" y="15336"/>
                    <a:pt x="21600" y="15352"/>
                  </a:cubicBezTo>
                  <a:cubicBezTo>
                    <a:pt x="21600" y="15506"/>
                    <a:pt x="21573" y="15658"/>
                    <a:pt x="21573" y="15809"/>
                  </a:cubicBezTo>
                  <a:cubicBezTo>
                    <a:pt x="21573" y="19235"/>
                    <a:pt x="17713" y="21600"/>
                    <a:pt x="12884" y="21600"/>
                  </a:cubicBezTo>
                  <a:close/>
                </a:path>
              </a:pathLst>
            </a:custGeom>
            <a:solidFill>
              <a:srgbClr val="DCDEE0"/>
            </a:solidFill>
            <a:ln w="12700" cap="flat">
              <a:noFill/>
              <a:miter lim="400000"/>
            </a:ln>
            <a:effectLst/>
          </p:spPr>
          <p:txBody>
            <a:bodyPr anchor="ctr"/>
            <a:lstStyle/>
            <a:p>
              <a:pPr algn="ctr"/>
              <a:endParaRPr sz="1600">
                <a:solidFill>
                  <a:schemeClr val="bg1">
                    <a:lumMod val="50000"/>
                  </a:schemeClr>
                </a:solidFill>
                <a:latin typeface="微软雅黑" panose="020B0503020204020204" pitchFamily="34" charset="-122"/>
                <a:ea typeface="微软雅黑" panose="020B0503020204020204" pitchFamily="34" charset="-122"/>
              </a:endParaRPr>
            </a:p>
          </p:txBody>
        </p:sp>
        <p:sp>
          <p:nvSpPr>
            <p:cNvPr id="15" name="Freeform: Shape 9"/>
            <p:cNvSpPr/>
            <p:nvPr/>
          </p:nvSpPr>
          <p:spPr>
            <a:xfrm>
              <a:off x="3802557" y="1950419"/>
              <a:ext cx="1059101" cy="76206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71"/>
                    <a:pt x="6958" y="2"/>
                    <a:pt x="15541" y="2"/>
                  </a:cubicBezTo>
                  <a:lnTo>
                    <a:pt x="15541" y="2"/>
                  </a:lnTo>
                  <a:cubicBezTo>
                    <a:pt x="15557" y="2"/>
                    <a:pt x="15574" y="0"/>
                    <a:pt x="15590" y="0"/>
                  </a:cubicBezTo>
                  <a:cubicBezTo>
                    <a:pt x="18909" y="0"/>
                    <a:pt x="21600" y="3740"/>
                    <a:pt x="21600" y="8353"/>
                  </a:cubicBezTo>
                  <a:cubicBezTo>
                    <a:pt x="21600" y="12966"/>
                    <a:pt x="18909" y="16707"/>
                    <a:pt x="15590" y="16707"/>
                  </a:cubicBezTo>
                  <a:cubicBezTo>
                    <a:pt x="15574" y="16707"/>
                    <a:pt x="15558" y="16705"/>
                    <a:pt x="15541" y="16705"/>
                  </a:cubicBezTo>
                  <a:lnTo>
                    <a:pt x="15541" y="16722"/>
                  </a:lnTo>
                  <a:cubicBezTo>
                    <a:pt x="13603" y="16722"/>
                    <a:pt x="12031" y="18906"/>
                    <a:pt x="12031" y="21600"/>
                  </a:cubicBezTo>
                  <a:cubicBezTo>
                    <a:pt x="12031" y="21600"/>
                    <a:pt x="0" y="21600"/>
                    <a:pt x="0" y="21600"/>
                  </a:cubicBezTo>
                  <a:close/>
                </a:path>
              </a:pathLst>
            </a:custGeom>
            <a:solidFill>
              <a:srgbClr val="1F99D2"/>
            </a:solidFill>
            <a:ln w="12700" cap="flat">
              <a:noFill/>
              <a:miter lim="400000"/>
            </a:ln>
            <a:effectLst/>
          </p:spPr>
          <p:txBody>
            <a:bodyPr anchor="ctr"/>
            <a:lstStyle/>
            <a:p>
              <a:pPr algn="ctr"/>
              <a:endParaRPr sz="1600">
                <a:solidFill>
                  <a:schemeClr val="bg1">
                    <a:lumMod val="50000"/>
                  </a:schemeClr>
                </a:solidFill>
                <a:latin typeface="微软雅黑" panose="020B0503020204020204" pitchFamily="34" charset="-122"/>
                <a:ea typeface="微软雅黑" panose="020B0503020204020204" pitchFamily="34" charset="-122"/>
              </a:endParaRPr>
            </a:p>
          </p:txBody>
        </p:sp>
        <p:sp>
          <p:nvSpPr>
            <p:cNvPr id="16" name="Freeform: Shape 10"/>
            <p:cNvSpPr/>
            <p:nvPr/>
          </p:nvSpPr>
          <p:spPr>
            <a:xfrm>
              <a:off x="3802557" y="2422695"/>
              <a:ext cx="762063" cy="10591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9671" y="21600"/>
                    <a:pt x="2" y="14642"/>
                    <a:pt x="2" y="6059"/>
                  </a:cubicBezTo>
                  <a:lnTo>
                    <a:pt x="2" y="6059"/>
                  </a:lnTo>
                  <a:cubicBezTo>
                    <a:pt x="2" y="6043"/>
                    <a:pt x="0" y="6026"/>
                    <a:pt x="0" y="6011"/>
                  </a:cubicBezTo>
                  <a:cubicBezTo>
                    <a:pt x="0" y="2691"/>
                    <a:pt x="3740" y="0"/>
                    <a:pt x="8353" y="0"/>
                  </a:cubicBezTo>
                  <a:cubicBezTo>
                    <a:pt x="12966" y="0"/>
                    <a:pt x="16706" y="2691"/>
                    <a:pt x="16706" y="6011"/>
                  </a:cubicBezTo>
                  <a:cubicBezTo>
                    <a:pt x="16706" y="6026"/>
                    <a:pt x="16705" y="6042"/>
                    <a:pt x="16705" y="6059"/>
                  </a:cubicBezTo>
                  <a:lnTo>
                    <a:pt x="16722" y="6059"/>
                  </a:lnTo>
                  <a:cubicBezTo>
                    <a:pt x="16722" y="7998"/>
                    <a:pt x="18906" y="9569"/>
                    <a:pt x="21600" y="9569"/>
                  </a:cubicBezTo>
                  <a:cubicBezTo>
                    <a:pt x="21600" y="9569"/>
                    <a:pt x="21600" y="21600"/>
                    <a:pt x="21600" y="21600"/>
                  </a:cubicBezTo>
                  <a:close/>
                </a:path>
              </a:pathLst>
            </a:custGeom>
            <a:solidFill>
              <a:srgbClr val="DCDEE0"/>
            </a:solidFill>
            <a:ln w="12700" cap="flat">
              <a:noFill/>
              <a:miter lim="400000"/>
            </a:ln>
            <a:effectLst/>
          </p:spPr>
          <p:txBody>
            <a:bodyPr anchor="ctr"/>
            <a:lstStyle/>
            <a:p>
              <a:pPr algn="ctr"/>
              <a:endParaRPr sz="1600">
                <a:solidFill>
                  <a:schemeClr val="bg1">
                    <a:lumMod val="50000"/>
                  </a:schemeClr>
                </a:solidFill>
                <a:latin typeface="微软雅黑" panose="020B0503020204020204" pitchFamily="34" charset="-122"/>
                <a:ea typeface="微软雅黑" panose="020B0503020204020204" pitchFamily="34" charset="-122"/>
              </a:endParaRPr>
            </a:p>
          </p:txBody>
        </p:sp>
        <p:sp>
          <p:nvSpPr>
            <p:cNvPr id="17" name="Freeform: Shape 11"/>
            <p:cNvSpPr/>
            <p:nvPr/>
          </p:nvSpPr>
          <p:spPr>
            <a:xfrm>
              <a:off x="4269989" y="2713101"/>
              <a:ext cx="1058821" cy="762064"/>
            </a:xfrm>
            <a:custGeom>
              <a:avLst/>
              <a:gdLst/>
              <a:ahLst/>
              <a:cxnLst>
                <a:cxn ang="0">
                  <a:pos x="wd2" y="hd2"/>
                </a:cxn>
                <a:cxn ang="5400000">
                  <a:pos x="wd2" y="hd2"/>
                </a:cxn>
                <a:cxn ang="10800000">
                  <a:pos x="wd2" y="hd2"/>
                </a:cxn>
                <a:cxn ang="16200000">
                  <a:pos x="wd2" y="hd2"/>
                </a:cxn>
              </a:cxnLst>
              <a:rect l="0" t="0" r="r" b="b"/>
              <a:pathLst>
                <a:path w="21600" h="21600" extrusionOk="0">
                  <a:moveTo>
                    <a:pt x="6012" y="4894"/>
                  </a:moveTo>
                  <a:cubicBezTo>
                    <a:pt x="6028" y="4894"/>
                    <a:pt x="6044" y="4895"/>
                    <a:pt x="6060" y="4895"/>
                  </a:cubicBezTo>
                  <a:lnTo>
                    <a:pt x="6060" y="4878"/>
                  </a:lnTo>
                  <a:cubicBezTo>
                    <a:pt x="8000" y="4878"/>
                    <a:pt x="9592" y="2789"/>
                    <a:pt x="9592" y="95"/>
                  </a:cubicBezTo>
                  <a:lnTo>
                    <a:pt x="9597" y="0"/>
                  </a:lnTo>
                  <a:cubicBezTo>
                    <a:pt x="9625" y="4579"/>
                    <a:pt x="12305" y="8280"/>
                    <a:pt x="15608" y="8280"/>
                  </a:cubicBezTo>
                  <a:cubicBezTo>
                    <a:pt x="18773" y="8280"/>
                    <a:pt x="21366" y="4880"/>
                    <a:pt x="21600" y="565"/>
                  </a:cubicBezTo>
                  <a:cubicBezTo>
                    <a:pt x="21385" y="12233"/>
                    <a:pt x="14510" y="21599"/>
                    <a:pt x="6060" y="21599"/>
                  </a:cubicBezTo>
                  <a:lnTo>
                    <a:pt x="6060" y="21598"/>
                  </a:lnTo>
                  <a:cubicBezTo>
                    <a:pt x="6044" y="21598"/>
                    <a:pt x="6028" y="21600"/>
                    <a:pt x="6012" y="21600"/>
                  </a:cubicBezTo>
                  <a:cubicBezTo>
                    <a:pt x="2692" y="21600"/>
                    <a:pt x="0" y="17860"/>
                    <a:pt x="0" y="13247"/>
                  </a:cubicBezTo>
                  <a:cubicBezTo>
                    <a:pt x="0" y="8633"/>
                    <a:pt x="2692" y="4894"/>
                    <a:pt x="6012" y="4894"/>
                  </a:cubicBezTo>
                  <a:close/>
                </a:path>
              </a:pathLst>
            </a:custGeom>
            <a:solidFill>
              <a:schemeClr val="accent1"/>
            </a:solidFill>
            <a:ln w="12700" cap="flat">
              <a:noFill/>
              <a:miter lim="400000"/>
            </a:ln>
            <a:effectLst/>
          </p:spPr>
          <p:txBody>
            <a:bodyPr anchor="ctr"/>
            <a:lstStyle/>
            <a:p>
              <a:pPr algn="ctr"/>
              <a:endParaRPr sz="160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18" name="Group 12"/>
            <p:cNvGrpSpPr/>
            <p:nvPr/>
          </p:nvGrpSpPr>
          <p:grpSpPr>
            <a:xfrm>
              <a:off x="4799828" y="1205883"/>
              <a:ext cx="468376" cy="468376"/>
              <a:chOff x="0" y="0"/>
              <a:chExt cx="969008" cy="969008"/>
            </a:xfrm>
          </p:grpSpPr>
          <p:sp>
            <p:nvSpPr>
              <p:cNvPr id="34" name="Freeform: Shape 13"/>
              <p:cNvSpPr/>
              <p:nvPr/>
            </p:nvSpPr>
            <p:spPr>
              <a:xfrm>
                <a:off x="0" y="0"/>
                <a:ext cx="969008" cy="96900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noFill/>
                <a:miter lim="400000"/>
              </a:ln>
              <a:effectLst/>
            </p:spPr>
            <p:txBody>
              <a:bodyPr anchor="ctr"/>
              <a:lstStyle/>
              <a:p>
                <a:pPr algn="ctr"/>
                <a:endParaRPr sz="1600">
                  <a:solidFill>
                    <a:schemeClr val="bg1">
                      <a:lumMod val="50000"/>
                    </a:schemeClr>
                  </a:solidFill>
                  <a:latin typeface="微软雅黑" panose="020B0503020204020204" pitchFamily="34" charset="-122"/>
                  <a:ea typeface="微软雅黑" panose="020B0503020204020204" pitchFamily="34" charset="-122"/>
                </a:endParaRPr>
              </a:p>
            </p:txBody>
          </p:sp>
          <p:sp>
            <p:nvSpPr>
              <p:cNvPr id="35" name="Freeform: Shape 14"/>
              <p:cNvSpPr/>
              <p:nvPr/>
            </p:nvSpPr>
            <p:spPr>
              <a:xfrm>
                <a:off x="321391" y="205103"/>
                <a:ext cx="326225" cy="558801"/>
              </a:xfrm>
              <a:custGeom>
                <a:avLst/>
                <a:gdLst/>
                <a:ahLst/>
                <a:cxnLst>
                  <a:cxn ang="0">
                    <a:pos x="wd2" y="hd2"/>
                  </a:cxn>
                  <a:cxn ang="5400000">
                    <a:pos x="wd2" y="hd2"/>
                  </a:cxn>
                  <a:cxn ang="10800000">
                    <a:pos x="wd2" y="hd2"/>
                  </a:cxn>
                  <a:cxn ang="16200000">
                    <a:pos x="wd2" y="hd2"/>
                  </a:cxn>
                </a:cxnLst>
                <a:rect l="0" t="0" r="r" b="b"/>
                <a:pathLst>
                  <a:path w="21478" h="21528" extrusionOk="0">
                    <a:moveTo>
                      <a:pt x="18320" y="12415"/>
                    </a:moveTo>
                    <a:cubicBezTo>
                      <a:pt x="17718" y="12671"/>
                      <a:pt x="17077" y="12897"/>
                      <a:pt x="16403" y="13091"/>
                    </a:cubicBezTo>
                    <a:lnTo>
                      <a:pt x="14954" y="17891"/>
                    </a:lnTo>
                    <a:lnTo>
                      <a:pt x="21478" y="15820"/>
                    </a:lnTo>
                    <a:cubicBezTo>
                      <a:pt x="21478" y="15820"/>
                      <a:pt x="18320" y="12415"/>
                      <a:pt x="18320" y="12415"/>
                    </a:cubicBezTo>
                    <a:close/>
                    <a:moveTo>
                      <a:pt x="2856" y="12360"/>
                    </a:moveTo>
                    <a:lnTo>
                      <a:pt x="449" y="20347"/>
                    </a:lnTo>
                    <a:lnTo>
                      <a:pt x="6506" y="19822"/>
                    </a:lnTo>
                    <a:lnTo>
                      <a:pt x="11891" y="21528"/>
                    </a:lnTo>
                    <a:lnTo>
                      <a:pt x="14289" y="13573"/>
                    </a:lnTo>
                    <a:cubicBezTo>
                      <a:pt x="13132" y="13769"/>
                      <a:pt x="11912" y="13880"/>
                      <a:pt x="10648" y="13880"/>
                    </a:cubicBezTo>
                    <a:cubicBezTo>
                      <a:pt x="7726" y="13880"/>
                      <a:pt x="5035" y="13311"/>
                      <a:pt x="2856" y="12360"/>
                    </a:cubicBezTo>
                    <a:close/>
                    <a:moveTo>
                      <a:pt x="10650" y="10083"/>
                    </a:moveTo>
                    <a:cubicBezTo>
                      <a:pt x="7013" y="10083"/>
                      <a:pt x="4066" y="8357"/>
                      <a:pt x="4066" y="6231"/>
                    </a:cubicBezTo>
                    <a:cubicBezTo>
                      <a:pt x="4066" y="4103"/>
                      <a:pt x="7013" y="2378"/>
                      <a:pt x="10650" y="2378"/>
                    </a:cubicBezTo>
                    <a:cubicBezTo>
                      <a:pt x="14287" y="2378"/>
                      <a:pt x="17234" y="4103"/>
                      <a:pt x="17234" y="6231"/>
                    </a:cubicBezTo>
                    <a:cubicBezTo>
                      <a:pt x="17234" y="8357"/>
                      <a:pt x="14284" y="10083"/>
                      <a:pt x="10650" y="10083"/>
                    </a:cubicBezTo>
                    <a:close/>
                    <a:moveTo>
                      <a:pt x="16120" y="11504"/>
                    </a:moveTo>
                    <a:cubicBezTo>
                      <a:pt x="16349" y="11211"/>
                      <a:pt x="16982" y="10941"/>
                      <a:pt x="17528" y="10904"/>
                    </a:cubicBezTo>
                    <a:cubicBezTo>
                      <a:pt x="18074" y="10868"/>
                      <a:pt x="18572" y="10576"/>
                      <a:pt x="18634" y="10256"/>
                    </a:cubicBezTo>
                    <a:cubicBezTo>
                      <a:pt x="18699" y="9939"/>
                      <a:pt x="19160" y="9567"/>
                      <a:pt x="19658" y="9432"/>
                    </a:cubicBezTo>
                    <a:cubicBezTo>
                      <a:pt x="20157" y="9298"/>
                      <a:pt x="20477" y="8930"/>
                      <a:pt x="20373" y="8617"/>
                    </a:cubicBezTo>
                    <a:cubicBezTo>
                      <a:pt x="20260" y="8301"/>
                      <a:pt x="20504" y="7865"/>
                      <a:pt x="20907" y="7649"/>
                    </a:cubicBezTo>
                    <a:cubicBezTo>
                      <a:pt x="21312" y="7429"/>
                      <a:pt x="21422" y="7022"/>
                      <a:pt x="21153" y="6741"/>
                    </a:cubicBezTo>
                    <a:cubicBezTo>
                      <a:pt x="20884" y="6463"/>
                      <a:pt x="20884" y="6004"/>
                      <a:pt x="21153" y="5725"/>
                    </a:cubicBezTo>
                    <a:cubicBezTo>
                      <a:pt x="21422" y="5443"/>
                      <a:pt x="21312" y="5036"/>
                      <a:pt x="20907" y="4817"/>
                    </a:cubicBezTo>
                    <a:cubicBezTo>
                      <a:pt x="20504" y="4599"/>
                      <a:pt x="20262" y="4164"/>
                      <a:pt x="20373" y="3850"/>
                    </a:cubicBezTo>
                    <a:cubicBezTo>
                      <a:pt x="20477" y="3535"/>
                      <a:pt x="20157" y="3166"/>
                      <a:pt x="19658" y="3032"/>
                    </a:cubicBezTo>
                    <a:cubicBezTo>
                      <a:pt x="19162" y="2897"/>
                      <a:pt x="18699" y="2527"/>
                      <a:pt x="18634" y="2208"/>
                    </a:cubicBezTo>
                    <a:cubicBezTo>
                      <a:pt x="18570" y="1891"/>
                      <a:pt x="18072" y="1598"/>
                      <a:pt x="17528" y="1560"/>
                    </a:cubicBezTo>
                    <a:cubicBezTo>
                      <a:pt x="16982" y="1522"/>
                      <a:pt x="16349" y="1252"/>
                      <a:pt x="16120" y="961"/>
                    </a:cubicBezTo>
                    <a:cubicBezTo>
                      <a:pt x="15888" y="669"/>
                      <a:pt x="15260" y="482"/>
                      <a:pt x="14722" y="547"/>
                    </a:cubicBezTo>
                    <a:cubicBezTo>
                      <a:pt x="14184" y="609"/>
                      <a:pt x="13440" y="467"/>
                      <a:pt x="13068" y="232"/>
                    </a:cubicBezTo>
                    <a:cubicBezTo>
                      <a:pt x="12695" y="-6"/>
                      <a:pt x="11998" y="-70"/>
                      <a:pt x="11519" y="88"/>
                    </a:cubicBezTo>
                    <a:cubicBezTo>
                      <a:pt x="11041" y="245"/>
                      <a:pt x="10257" y="245"/>
                      <a:pt x="9781" y="88"/>
                    </a:cubicBezTo>
                    <a:cubicBezTo>
                      <a:pt x="9302" y="-72"/>
                      <a:pt x="8607" y="-9"/>
                      <a:pt x="8229" y="229"/>
                    </a:cubicBezTo>
                    <a:cubicBezTo>
                      <a:pt x="7860" y="465"/>
                      <a:pt x="7116" y="607"/>
                      <a:pt x="6576" y="545"/>
                    </a:cubicBezTo>
                    <a:cubicBezTo>
                      <a:pt x="6039" y="481"/>
                      <a:pt x="5410" y="668"/>
                      <a:pt x="5182" y="960"/>
                    </a:cubicBezTo>
                    <a:cubicBezTo>
                      <a:pt x="4951" y="1250"/>
                      <a:pt x="4318" y="1521"/>
                      <a:pt x="3772" y="1557"/>
                    </a:cubicBezTo>
                    <a:cubicBezTo>
                      <a:pt x="3226" y="1597"/>
                      <a:pt x="2728" y="1888"/>
                      <a:pt x="2664" y="2207"/>
                    </a:cubicBezTo>
                    <a:cubicBezTo>
                      <a:pt x="2599" y="2525"/>
                      <a:pt x="2140" y="2896"/>
                      <a:pt x="1640" y="3029"/>
                    </a:cubicBezTo>
                    <a:cubicBezTo>
                      <a:pt x="1144" y="3164"/>
                      <a:pt x="823" y="3532"/>
                      <a:pt x="931" y="3847"/>
                    </a:cubicBezTo>
                    <a:cubicBezTo>
                      <a:pt x="1038" y="4161"/>
                      <a:pt x="796" y="4598"/>
                      <a:pt x="393" y="4815"/>
                    </a:cubicBezTo>
                    <a:cubicBezTo>
                      <a:pt x="-10" y="5033"/>
                      <a:pt x="-122" y="5440"/>
                      <a:pt x="147" y="5723"/>
                    </a:cubicBezTo>
                    <a:cubicBezTo>
                      <a:pt x="416" y="6001"/>
                      <a:pt x="416" y="6460"/>
                      <a:pt x="147" y="6739"/>
                    </a:cubicBezTo>
                    <a:cubicBezTo>
                      <a:pt x="-122" y="7020"/>
                      <a:pt x="-12" y="7427"/>
                      <a:pt x="393" y="7648"/>
                    </a:cubicBezTo>
                    <a:cubicBezTo>
                      <a:pt x="798" y="7863"/>
                      <a:pt x="1038" y="8299"/>
                      <a:pt x="931" y="8615"/>
                    </a:cubicBezTo>
                    <a:cubicBezTo>
                      <a:pt x="823" y="8929"/>
                      <a:pt x="1144" y="9298"/>
                      <a:pt x="1640" y="9431"/>
                    </a:cubicBezTo>
                    <a:cubicBezTo>
                      <a:pt x="2140" y="9566"/>
                      <a:pt x="2599" y="9938"/>
                      <a:pt x="2663" y="10255"/>
                    </a:cubicBezTo>
                    <a:cubicBezTo>
                      <a:pt x="2728" y="10575"/>
                      <a:pt x="3224" y="10867"/>
                      <a:pt x="3770" y="10903"/>
                    </a:cubicBezTo>
                    <a:cubicBezTo>
                      <a:pt x="4316" y="10939"/>
                      <a:pt x="4949" y="11211"/>
                      <a:pt x="5180" y="11502"/>
                    </a:cubicBezTo>
                    <a:cubicBezTo>
                      <a:pt x="5408" y="11793"/>
                      <a:pt x="6037" y="11980"/>
                      <a:pt x="6574" y="11917"/>
                    </a:cubicBezTo>
                    <a:cubicBezTo>
                      <a:pt x="7112" y="11855"/>
                      <a:pt x="7858" y="11995"/>
                      <a:pt x="8227" y="12232"/>
                    </a:cubicBezTo>
                    <a:cubicBezTo>
                      <a:pt x="8603" y="12468"/>
                      <a:pt x="9298" y="12534"/>
                      <a:pt x="9778" y="12376"/>
                    </a:cubicBezTo>
                    <a:cubicBezTo>
                      <a:pt x="10255" y="12219"/>
                      <a:pt x="11039" y="12219"/>
                      <a:pt x="11517" y="12376"/>
                    </a:cubicBezTo>
                    <a:cubicBezTo>
                      <a:pt x="11996" y="12534"/>
                      <a:pt x="12693" y="12468"/>
                      <a:pt x="13067" y="12232"/>
                    </a:cubicBezTo>
                    <a:cubicBezTo>
                      <a:pt x="13440" y="11994"/>
                      <a:pt x="14182" y="11855"/>
                      <a:pt x="14720" y="11917"/>
                    </a:cubicBezTo>
                    <a:cubicBezTo>
                      <a:pt x="15260" y="11981"/>
                      <a:pt x="15890" y="11794"/>
                      <a:pt x="16120" y="11504"/>
                    </a:cubicBezTo>
                    <a:close/>
                  </a:path>
                </a:pathLst>
              </a:custGeom>
              <a:solidFill>
                <a:schemeClr val="accent1"/>
              </a:solidFill>
              <a:ln w="12700" cap="flat">
                <a:noFill/>
                <a:miter lim="400000"/>
              </a:ln>
              <a:effectLst/>
            </p:spPr>
            <p:txBody>
              <a:bodyPr anchor="ctr"/>
              <a:lstStyle/>
              <a:p>
                <a:pPr algn="ctr"/>
                <a:endParaRPr sz="160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19" name="Group 15"/>
            <p:cNvGrpSpPr/>
            <p:nvPr/>
          </p:nvGrpSpPr>
          <p:grpSpPr>
            <a:xfrm>
              <a:off x="5600116" y="2952540"/>
              <a:ext cx="468377" cy="468376"/>
              <a:chOff x="0" y="0"/>
              <a:chExt cx="969008" cy="969008"/>
            </a:xfrm>
          </p:grpSpPr>
          <p:sp>
            <p:nvSpPr>
              <p:cNvPr id="32" name="Freeform: Shape 16"/>
              <p:cNvSpPr/>
              <p:nvPr/>
            </p:nvSpPr>
            <p:spPr>
              <a:xfrm>
                <a:off x="0" y="0"/>
                <a:ext cx="969008" cy="96900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F99D2"/>
              </a:solidFill>
              <a:ln w="12700" cap="flat">
                <a:noFill/>
                <a:miter lim="400000"/>
              </a:ln>
              <a:effectLst/>
            </p:spPr>
            <p:txBody>
              <a:bodyPr anchor="ctr"/>
              <a:lstStyle/>
              <a:p>
                <a:pPr algn="ctr"/>
                <a:endParaRPr sz="1600">
                  <a:solidFill>
                    <a:schemeClr val="bg1">
                      <a:lumMod val="50000"/>
                    </a:schemeClr>
                  </a:solidFill>
                  <a:latin typeface="微软雅黑" panose="020B0503020204020204" pitchFamily="34" charset="-122"/>
                  <a:ea typeface="微软雅黑" panose="020B0503020204020204" pitchFamily="34" charset="-122"/>
                </a:endParaRPr>
              </a:p>
            </p:txBody>
          </p:sp>
          <p:sp>
            <p:nvSpPr>
              <p:cNvPr id="33" name="Freeform: Shape 17"/>
              <p:cNvSpPr/>
              <p:nvPr/>
            </p:nvSpPr>
            <p:spPr>
              <a:xfrm>
                <a:off x="231862" y="281303"/>
                <a:ext cx="505283" cy="406401"/>
              </a:xfrm>
              <a:custGeom>
                <a:avLst/>
                <a:gdLst/>
                <a:ahLst/>
                <a:cxnLst>
                  <a:cxn ang="0">
                    <a:pos x="wd2" y="hd2"/>
                  </a:cxn>
                  <a:cxn ang="5400000">
                    <a:pos x="wd2" y="hd2"/>
                  </a:cxn>
                  <a:cxn ang="10800000">
                    <a:pos x="wd2" y="hd2"/>
                  </a:cxn>
                  <a:cxn ang="16200000">
                    <a:pos x="wd2" y="hd2"/>
                  </a:cxn>
                </a:cxnLst>
                <a:rect l="0" t="0" r="r" b="b"/>
                <a:pathLst>
                  <a:path w="21400" h="21364" extrusionOk="0">
                    <a:moveTo>
                      <a:pt x="7274" y="21020"/>
                    </a:moveTo>
                    <a:cubicBezTo>
                      <a:pt x="7274" y="21375"/>
                      <a:pt x="7436" y="21475"/>
                      <a:pt x="7659" y="21224"/>
                    </a:cubicBezTo>
                    <a:cubicBezTo>
                      <a:pt x="7951" y="20893"/>
                      <a:pt x="10973" y="17527"/>
                      <a:pt x="10973" y="17527"/>
                    </a:cubicBezTo>
                    <a:lnTo>
                      <a:pt x="7274" y="15154"/>
                    </a:lnTo>
                    <a:cubicBezTo>
                      <a:pt x="7274" y="15154"/>
                      <a:pt x="7274" y="21020"/>
                      <a:pt x="7274" y="21020"/>
                    </a:cubicBezTo>
                    <a:close/>
                    <a:moveTo>
                      <a:pt x="20811" y="50"/>
                    </a:moveTo>
                    <a:cubicBezTo>
                      <a:pt x="20411" y="224"/>
                      <a:pt x="667" y="8860"/>
                      <a:pt x="277" y="9031"/>
                    </a:cubicBezTo>
                    <a:cubicBezTo>
                      <a:pt x="-53" y="9175"/>
                      <a:pt x="-126" y="9529"/>
                      <a:pt x="266" y="9722"/>
                    </a:cubicBezTo>
                    <a:cubicBezTo>
                      <a:pt x="732" y="9955"/>
                      <a:pt x="4681" y="11918"/>
                      <a:pt x="4681" y="11918"/>
                    </a:cubicBezTo>
                    <a:lnTo>
                      <a:pt x="4681" y="11918"/>
                    </a:lnTo>
                    <a:lnTo>
                      <a:pt x="7297" y="13218"/>
                    </a:lnTo>
                    <a:cubicBezTo>
                      <a:pt x="7297" y="13218"/>
                      <a:pt x="19902" y="1731"/>
                      <a:pt x="20071" y="1575"/>
                    </a:cubicBezTo>
                    <a:cubicBezTo>
                      <a:pt x="20244" y="1419"/>
                      <a:pt x="20441" y="1712"/>
                      <a:pt x="20317" y="1880"/>
                    </a:cubicBezTo>
                    <a:cubicBezTo>
                      <a:pt x="20192" y="2049"/>
                      <a:pt x="11163" y="14168"/>
                      <a:pt x="11163" y="14168"/>
                    </a:cubicBezTo>
                    <a:lnTo>
                      <a:pt x="11163" y="14171"/>
                    </a:lnTo>
                    <a:lnTo>
                      <a:pt x="10637" y="14897"/>
                    </a:lnTo>
                    <a:lnTo>
                      <a:pt x="11334" y="15362"/>
                    </a:lnTo>
                    <a:lnTo>
                      <a:pt x="11334" y="15362"/>
                    </a:lnTo>
                    <a:cubicBezTo>
                      <a:pt x="11334" y="15362"/>
                      <a:pt x="16742" y="18976"/>
                      <a:pt x="17128" y="19233"/>
                    </a:cubicBezTo>
                    <a:cubicBezTo>
                      <a:pt x="17466" y="19458"/>
                      <a:pt x="17905" y="19272"/>
                      <a:pt x="18002" y="18751"/>
                    </a:cubicBezTo>
                    <a:cubicBezTo>
                      <a:pt x="18118" y="18136"/>
                      <a:pt x="21311" y="1053"/>
                      <a:pt x="21382" y="672"/>
                    </a:cubicBezTo>
                    <a:cubicBezTo>
                      <a:pt x="21474" y="177"/>
                      <a:pt x="21210" y="-125"/>
                      <a:pt x="20811" y="50"/>
                    </a:cubicBezTo>
                    <a:close/>
                  </a:path>
                </a:pathLst>
              </a:custGeom>
              <a:solidFill>
                <a:srgbClr val="FFFFFF"/>
              </a:solidFill>
              <a:ln w="12700" cap="flat">
                <a:noFill/>
                <a:miter lim="400000"/>
              </a:ln>
              <a:effectLst/>
            </p:spPr>
            <p:txBody>
              <a:bodyPr anchor="ctr"/>
              <a:lstStyle/>
              <a:p>
                <a:pPr algn="ctr"/>
                <a:endParaRPr sz="160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20" name="Group 25"/>
            <p:cNvGrpSpPr/>
            <p:nvPr/>
          </p:nvGrpSpPr>
          <p:grpSpPr>
            <a:xfrm>
              <a:off x="3866261" y="3770893"/>
              <a:ext cx="468377" cy="468376"/>
              <a:chOff x="5155014" y="5027857"/>
              <a:chExt cx="624503" cy="624502"/>
            </a:xfrm>
          </p:grpSpPr>
          <p:sp>
            <p:nvSpPr>
              <p:cNvPr id="30" name="Freeform: Shape 19"/>
              <p:cNvSpPr/>
              <p:nvPr/>
            </p:nvSpPr>
            <p:spPr>
              <a:xfrm>
                <a:off x="5155014" y="5027857"/>
                <a:ext cx="624503" cy="624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noFill/>
                <a:miter lim="400000"/>
              </a:ln>
              <a:effectLst/>
            </p:spPr>
            <p:txBody>
              <a:bodyPr anchor="ctr"/>
              <a:lstStyle/>
              <a:p>
                <a:pPr algn="ctr"/>
                <a:endParaRPr sz="1600">
                  <a:solidFill>
                    <a:schemeClr val="bg1">
                      <a:lumMod val="50000"/>
                    </a:schemeClr>
                  </a:solidFill>
                  <a:latin typeface="微软雅黑" panose="020B0503020204020204" pitchFamily="34" charset="-122"/>
                  <a:ea typeface="微软雅黑" panose="020B0503020204020204" pitchFamily="34" charset="-122"/>
                </a:endParaRPr>
              </a:p>
            </p:txBody>
          </p:sp>
          <p:sp>
            <p:nvSpPr>
              <p:cNvPr id="31" name="Freeform: Shape 20"/>
              <p:cNvSpPr/>
              <p:nvPr/>
            </p:nvSpPr>
            <p:spPr>
              <a:xfrm rot="1023685">
                <a:off x="5297720" y="5187378"/>
                <a:ext cx="338615" cy="311521"/>
              </a:xfrm>
              <a:custGeom>
                <a:avLst/>
                <a:gdLst/>
                <a:ahLst/>
                <a:cxnLst>
                  <a:cxn ang="0">
                    <a:pos x="wd2" y="hd2"/>
                  </a:cxn>
                  <a:cxn ang="5400000">
                    <a:pos x="wd2" y="hd2"/>
                  </a:cxn>
                  <a:cxn ang="10800000">
                    <a:pos x="wd2" y="hd2"/>
                  </a:cxn>
                  <a:cxn ang="16200000">
                    <a:pos x="wd2" y="hd2"/>
                  </a:cxn>
                </a:cxnLst>
                <a:rect l="0" t="0" r="r" b="b"/>
                <a:pathLst>
                  <a:path w="21492" h="21002" extrusionOk="0">
                    <a:moveTo>
                      <a:pt x="19234" y="13313"/>
                    </a:moveTo>
                    <a:cubicBezTo>
                      <a:pt x="18443" y="13276"/>
                      <a:pt x="17330" y="13364"/>
                      <a:pt x="15977" y="13831"/>
                    </a:cubicBezTo>
                    <a:cubicBezTo>
                      <a:pt x="14635" y="14294"/>
                      <a:pt x="13761" y="15133"/>
                      <a:pt x="13199" y="15912"/>
                    </a:cubicBezTo>
                    <a:lnTo>
                      <a:pt x="9797" y="4790"/>
                    </a:lnTo>
                    <a:cubicBezTo>
                      <a:pt x="10172" y="3871"/>
                      <a:pt x="10923" y="2742"/>
                      <a:pt x="12427" y="2223"/>
                    </a:cubicBezTo>
                    <a:cubicBezTo>
                      <a:pt x="14022" y="1673"/>
                      <a:pt x="15183" y="1749"/>
                      <a:pt x="15724" y="1840"/>
                    </a:cubicBezTo>
                    <a:cubicBezTo>
                      <a:pt x="15724" y="1840"/>
                      <a:pt x="19234" y="13313"/>
                      <a:pt x="19234" y="13313"/>
                    </a:cubicBezTo>
                    <a:close/>
                    <a:moveTo>
                      <a:pt x="11774" y="16403"/>
                    </a:moveTo>
                    <a:cubicBezTo>
                      <a:pt x="10888" y="16123"/>
                      <a:pt x="9717" y="15992"/>
                      <a:pt x="8376" y="16454"/>
                    </a:cubicBezTo>
                    <a:cubicBezTo>
                      <a:pt x="7022" y="16921"/>
                      <a:pt x="6074" y="17545"/>
                      <a:pt x="5455" y="18068"/>
                    </a:cubicBezTo>
                    <a:lnTo>
                      <a:pt x="1944" y="6595"/>
                    </a:lnTo>
                    <a:cubicBezTo>
                      <a:pt x="2332" y="6184"/>
                      <a:pt x="3229" y="5398"/>
                      <a:pt x="4825" y="4847"/>
                    </a:cubicBezTo>
                    <a:cubicBezTo>
                      <a:pt x="6328" y="4329"/>
                      <a:pt x="7560" y="4773"/>
                      <a:pt x="8372" y="5282"/>
                    </a:cubicBezTo>
                    <a:cubicBezTo>
                      <a:pt x="8372" y="5282"/>
                      <a:pt x="11774" y="16403"/>
                      <a:pt x="11774" y="16403"/>
                    </a:cubicBezTo>
                    <a:close/>
                    <a:moveTo>
                      <a:pt x="11897" y="490"/>
                    </a:moveTo>
                    <a:cubicBezTo>
                      <a:pt x="10032" y="1134"/>
                      <a:pt x="9058" y="2504"/>
                      <a:pt x="8593" y="3431"/>
                    </a:cubicBezTo>
                    <a:cubicBezTo>
                      <a:pt x="7704" y="2972"/>
                      <a:pt x="6159" y="2472"/>
                      <a:pt x="4294" y="3115"/>
                    </a:cubicBezTo>
                    <a:cubicBezTo>
                      <a:pt x="1565" y="4058"/>
                      <a:pt x="0" y="6135"/>
                      <a:pt x="0" y="6135"/>
                    </a:cubicBezTo>
                    <a:lnTo>
                      <a:pt x="4431" y="20601"/>
                    </a:lnTo>
                    <a:cubicBezTo>
                      <a:pt x="4567" y="21045"/>
                      <a:pt x="5130" y="21149"/>
                      <a:pt x="5381" y="20765"/>
                    </a:cubicBezTo>
                    <a:cubicBezTo>
                      <a:pt x="5921" y="19939"/>
                      <a:pt x="6961" y="18859"/>
                      <a:pt x="8905" y="18188"/>
                    </a:cubicBezTo>
                    <a:cubicBezTo>
                      <a:pt x="10764" y="17547"/>
                      <a:pt x="12118" y="18251"/>
                      <a:pt x="12860" y="18853"/>
                    </a:cubicBezTo>
                    <a:cubicBezTo>
                      <a:pt x="13154" y="19092"/>
                      <a:pt x="13576" y="18922"/>
                      <a:pt x="13684" y="18545"/>
                    </a:cubicBezTo>
                    <a:cubicBezTo>
                      <a:pt x="13957" y="17594"/>
                      <a:pt x="14665" y="16200"/>
                      <a:pt x="16508" y="15565"/>
                    </a:cubicBezTo>
                    <a:cubicBezTo>
                      <a:pt x="18455" y="14892"/>
                      <a:pt x="19894" y="15117"/>
                      <a:pt x="20788" y="15450"/>
                    </a:cubicBezTo>
                    <a:cubicBezTo>
                      <a:pt x="21205" y="15604"/>
                      <a:pt x="21600" y="15171"/>
                      <a:pt x="21465" y="14727"/>
                    </a:cubicBezTo>
                    <a:lnTo>
                      <a:pt x="17042" y="252"/>
                    </a:lnTo>
                    <a:cubicBezTo>
                      <a:pt x="17042" y="252"/>
                      <a:pt x="14627" y="-451"/>
                      <a:pt x="11897" y="490"/>
                    </a:cubicBezTo>
                    <a:close/>
                    <a:moveTo>
                      <a:pt x="4751" y="10619"/>
                    </a:moveTo>
                    <a:lnTo>
                      <a:pt x="5216" y="12140"/>
                    </a:lnTo>
                    <a:cubicBezTo>
                      <a:pt x="5667" y="11880"/>
                      <a:pt x="6192" y="11628"/>
                      <a:pt x="6831" y="11409"/>
                    </a:cubicBezTo>
                    <a:cubicBezTo>
                      <a:pt x="7486" y="11182"/>
                      <a:pt x="8074" y="11131"/>
                      <a:pt x="8597" y="11175"/>
                    </a:cubicBezTo>
                    <a:lnTo>
                      <a:pt x="8116" y="9599"/>
                    </a:lnTo>
                    <a:cubicBezTo>
                      <a:pt x="7576" y="9601"/>
                      <a:pt x="6993" y="9679"/>
                      <a:pt x="6369" y="9894"/>
                    </a:cubicBezTo>
                    <a:cubicBezTo>
                      <a:pt x="5742" y="10110"/>
                      <a:pt x="5211" y="10362"/>
                      <a:pt x="4751" y="10619"/>
                    </a:cubicBezTo>
                    <a:close/>
                    <a:moveTo>
                      <a:pt x="3748" y="7338"/>
                    </a:moveTo>
                    <a:lnTo>
                      <a:pt x="4213" y="8858"/>
                    </a:lnTo>
                    <a:cubicBezTo>
                      <a:pt x="4664" y="8599"/>
                      <a:pt x="5189" y="8348"/>
                      <a:pt x="5828" y="8127"/>
                    </a:cubicBezTo>
                    <a:cubicBezTo>
                      <a:pt x="6483" y="7901"/>
                      <a:pt x="7071" y="7849"/>
                      <a:pt x="7594" y="7894"/>
                    </a:cubicBezTo>
                    <a:lnTo>
                      <a:pt x="7113" y="6317"/>
                    </a:lnTo>
                    <a:cubicBezTo>
                      <a:pt x="6573" y="6321"/>
                      <a:pt x="5990" y="6398"/>
                      <a:pt x="5364" y="6614"/>
                    </a:cubicBezTo>
                    <a:cubicBezTo>
                      <a:pt x="4738" y="6830"/>
                      <a:pt x="4208" y="7081"/>
                      <a:pt x="3748" y="7338"/>
                    </a:cubicBezTo>
                    <a:close/>
                    <a:moveTo>
                      <a:pt x="5755" y="13899"/>
                    </a:moveTo>
                    <a:lnTo>
                      <a:pt x="6220" y="15420"/>
                    </a:lnTo>
                    <a:cubicBezTo>
                      <a:pt x="6672" y="15160"/>
                      <a:pt x="7196" y="14908"/>
                      <a:pt x="7835" y="14689"/>
                    </a:cubicBezTo>
                    <a:cubicBezTo>
                      <a:pt x="8490" y="14462"/>
                      <a:pt x="9078" y="14411"/>
                      <a:pt x="9601" y="14456"/>
                    </a:cubicBezTo>
                    <a:lnTo>
                      <a:pt x="9119" y="12880"/>
                    </a:lnTo>
                    <a:cubicBezTo>
                      <a:pt x="8579" y="12882"/>
                      <a:pt x="7996" y="12960"/>
                      <a:pt x="7372" y="13175"/>
                    </a:cubicBezTo>
                    <a:cubicBezTo>
                      <a:pt x="6745" y="13391"/>
                      <a:pt x="6215" y="13642"/>
                      <a:pt x="5755" y="13899"/>
                    </a:cubicBezTo>
                    <a:close/>
                    <a:moveTo>
                      <a:pt x="13396" y="11403"/>
                    </a:moveTo>
                    <a:lnTo>
                      <a:pt x="13879" y="12979"/>
                    </a:lnTo>
                    <a:cubicBezTo>
                      <a:pt x="14278" y="12615"/>
                      <a:pt x="14782" y="12290"/>
                      <a:pt x="15438" y="12065"/>
                    </a:cubicBezTo>
                    <a:cubicBezTo>
                      <a:pt x="16076" y="11844"/>
                      <a:pt x="16640" y="11720"/>
                      <a:pt x="17150" y="11649"/>
                    </a:cubicBezTo>
                    <a:lnTo>
                      <a:pt x="16685" y="10128"/>
                    </a:lnTo>
                    <a:cubicBezTo>
                      <a:pt x="16170" y="10208"/>
                      <a:pt x="15601" y="10335"/>
                      <a:pt x="14975" y="10551"/>
                    </a:cubicBezTo>
                    <a:cubicBezTo>
                      <a:pt x="14348" y="10766"/>
                      <a:pt x="13833" y="11069"/>
                      <a:pt x="13396" y="11403"/>
                    </a:cubicBezTo>
                    <a:close/>
                    <a:moveTo>
                      <a:pt x="12392" y="8123"/>
                    </a:moveTo>
                    <a:lnTo>
                      <a:pt x="12875" y="9698"/>
                    </a:lnTo>
                    <a:cubicBezTo>
                      <a:pt x="13274" y="9335"/>
                      <a:pt x="13778" y="9010"/>
                      <a:pt x="14434" y="8785"/>
                    </a:cubicBezTo>
                    <a:cubicBezTo>
                      <a:pt x="15072" y="8564"/>
                      <a:pt x="15636" y="8440"/>
                      <a:pt x="16146" y="8369"/>
                    </a:cubicBezTo>
                    <a:lnTo>
                      <a:pt x="15680" y="6848"/>
                    </a:lnTo>
                    <a:cubicBezTo>
                      <a:pt x="15166" y="6928"/>
                      <a:pt x="14597" y="7055"/>
                      <a:pt x="13971" y="7271"/>
                    </a:cubicBezTo>
                    <a:cubicBezTo>
                      <a:pt x="13345" y="7486"/>
                      <a:pt x="12830" y="7787"/>
                      <a:pt x="12392" y="8123"/>
                    </a:cubicBezTo>
                    <a:close/>
                    <a:moveTo>
                      <a:pt x="11389" y="4842"/>
                    </a:moveTo>
                    <a:lnTo>
                      <a:pt x="11872" y="6417"/>
                    </a:lnTo>
                    <a:cubicBezTo>
                      <a:pt x="12271" y="6054"/>
                      <a:pt x="12775" y="5729"/>
                      <a:pt x="13431" y="5504"/>
                    </a:cubicBezTo>
                    <a:cubicBezTo>
                      <a:pt x="14069" y="5283"/>
                      <a:pt x="14633" y="5159"/>
                      <a:pt x="15143" y="5088"/>
                    </a:cubicBezTo>
                    <a:lnTo>
                      <a:pt x="14677" y="3567"/>
                    </a:lnTo>
                    <a:cubicBezTo>
                      <a:pt x="14162" y="3646"/>
                      <a:pt x="13594" y="3774"/>
                      <a:pt x="12968" y="3990"/>
                    </a:cubicBezTo>
                    <a:cubicBezTo>
                      <a:pt x="12342" y="4206"/>
                      <a:pt x="11826" y="4507"/>
                      <a:pt x="11389" y="4842"/>
                    </a:cubicBezTo>
                    <a:close/>
                  </a:path>
                </a:pathLst>
              </a:custGeom>
              <a:solidFill>
                <a:schemeClr val="accent2"/>
              </a:solidFill>
              <a:ln w="12700" cap="flat">
                <a:noFill/>
                <a:miter lim="400000"/>
              </a:ln>
              <a:effectLst/>
            </p:spPr>
            <p:txBody>
              <a:bodyPr anchor="ctr"/>
              <a:lstStyle/>
              <a:p>
                <a:pPr algn="ctr"/>
                <a:endParaRPr sz="160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21" name="Group 21"/>
            <p:cNvGrpSpPr/>
            <p:nvPr/>
          </p:nvGrpSpPr>
          <p:grpSpPr>
            <a:xfrm>
              <a:off x="3056451" y="2014116"/>
              <a:ext cx="468376" cy="468376"/>
              <a:chOff x="0" y="0"/>
              <a:chExt cx="969008" cy="969008"/>
            </a:xfrm>
          </p:grpSpPr>
          <p:sp>
            <p:nvSpPr>
              <p:cNvPr id="28" name="Freeform: Shape 22"/>
              <p:cNvSpPr/>
              <p:nvPr/>
            </p:nvSpPr>
            <p:spPr>
              <a:xfrm>
                <a:off x="0" y="0"/>
                <a:ext cx="969008" cy="96900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12700" cap="flat">
                <a:noFill/>
                <a:miter lim="400000"/>
              </a:ln>
              <a:effectLst/>
            </p:spPr>
            <p:txBody>
              <a:bodyPr anchor="ctr"/>
              <a:lstStyle/>
              <a:p>
                <a:pPr algn="ctr"/>
                <a:endParaRPr sz="1600">
                  <a:solidFill>
                    <a:schemeClr val="bg1">
                      <a:lumMod val="50000"/>
                    </a:schemeClr>
                  </a:solidFill>
                  <a:latin typeface="微软雅黑" panose="020B0503020204020204" pitchFamily="34" charset="-122"/>
                  <a:ea typeface="微软雅黑" panose="020B0503020204020204" pitchFamily="34" charset="-122"/>
                </a:endParaRPr>
              </a:p>
            </p:txBody>
          </p:sp>
          <p:sp>
            <p:nvSpPr>
              <p:cNvPr id="29" name="Freeform: Shape 23"/>
              <p:cNvSpPr/>
              <p:nvPr/>
            </p:nvSpPr>
            <p:spPr>
              <a:xfrm>
                <a:off x="321391" y="272922"/>
                <a:ext cx="326225" cy="423163"/>
              </a:xfrm>
              <a:custGeom>
                <a:avLst/>
                <a:gdLst/>
                <a:ahLst/>
                <a:cxnLst>
                  <a:cxn ang="0">
                    <a:pos x="wd2" y="hd2"/>
                  </a:cxn>
                  <a:cxn ang="5400000">
                    <a:pos x="wd2" y="hd2"/>
                  </a:cxn>
                  <a:cxn ang="10800000">
                    <a:pos x="wd2" y="hd2"/>
                  </a:cxn>
                  <a:cxn ang="16200000">
                    <a:pos x="wd2" y="hd2"/>
                  </a:cxn>
                </a:cxnLst>
                <a:rect l="0" t="0" r="r" b="b"/>
                <a:pathLst>
                  <a:path w="19728" h="21164" extrusionOk="0">
                    <a:moveTo>
                      <a:pt x="13691" y="4182"/>
                    </a:moveTo>
                    <a:cubicBezTo>
                      <a:pt x="12508" y="3546"/>
                      <a:pt x="11931" y="2543"/>
                      <a:pt x="12404" y="1937"/>
                    </a:cubicBezTo>
                    <a:cubicBezTo>
                      <a:pt x="12876" y="1334"/>
                      <a:pt x="14218" y="1362"/>
                      <a:pt x="15398" y="1998"/>
                    </a:cubicBezTo>
                    <a:cubicBezTo>
                      <a:pt x="16583" y="2634"/>
                      <a:pt x="17155" y="3639"/>
                      <a:pt x="16684" y="4242"/>
                    </a:cubicBezTo>
                    <a:cubicBezTo>
                      <a:pt x="16213" y="4845"/>
                      <a:pt x="14874" y="4818"/>
                      <a:pt x="13691" y="4182"/>
                    </a:cubicBezTo>
                    <a:close/>
                    <a:moveTo>
                      <a:pt x="14777" y="15159"/>
                    </a:moveTo>
                    <a:cubicBezTo>
                      <a:pt x="14795" y="15127"/>
                      <a:pt x="14807" y="15091"/>
                      <a:pt x="14825" y="15057"/>
                    </a:cubicBezTo>
                    <a:cubicBezTo>
                      <a:pt x="14896" y="14928"/>
                      <a:pt x="14958" y="14799"/>
                      <a:pt x="15009" y="14664"/>
                    </a:cubicBezTo>
                    <a:cubicBezTo>
                      <a:pt x="15017" y="14639"/>
                      <a:pt x="15021" y="14615"/>
                      <a:pt x="15030" y="14593"/>
                    </a:cubicBezTo>
                    <a:cubicBezTo>
                      <a:pt x="15082" y="14443"/>
                      <a:pt x="15126" y="14295"/>
                      <a:pt x="15161" y="14143"/>
                    </a:cubicBezTo>
                    <a:cubicBezTo>
                      <a:pt x="15161" y="14136"/>
                      <a:pt x="15161" y="14130"/>
                      <a:pt x="15161" y="14120"/>
                    </a:cubicBezTo>
                    <a:cubicBezTo>
                      <a:pt x="15421" y="12832"/>
                      <a:pt x="14968" y="11394"/>
                      <a:pt x="13930" y="10096"/>
                    </a:cubicBezTo>
                    <a:lnTo>
                      <a:pt x="15410" y="8206"/>
                    </a:lnTo>
                    <a:cubicBezTo>
                      <a:pt x="17115" y="8386"/>
                      <a:pt x="18589" y="8031"/>
                      <a:pt x="19298" y="7124"/>
                    </a:cubicBezTo>
                    <a:cubicBezTo>
                      <a:pt x="20528" y="5555"/>
                      <a:pt x="19031" y="2944"/>
                      <a:pt x="15959" y="1289"/>
                    </a:cubicBezTo>
                    <a:cubicBezTo>
                      <a:pt x="12884" y="-367"/>
                      <a:pt x="9398" y="-436"/>
                      <a:pt x="8170" y="1130"/>
                    </a:cubicBezTo>
                    <a:cubicBezTo>
                      <a:pt x="7458" y="2039"/>
                      <a:pt x="7666" y="3299"/>
                      <a:pt x="8560" y="4518"/>
                    </a:cubicBezTo>
                    <a:lnTo>
                      <a:pt x="7078" y="6407"/>
                    </a:lnTo>
                    <a:cubicBezTo>
                      <a:pt x="5227" y="6150"/>
                      <a:pt x="3458" y="6390"/>
                      <a:pt x="2143" y="7113"/>
                    </a:cubicBezTo>
                    <a:cubicBezTo>
                      <a:pt x="2135" y="7115"/>
                      <a:pt x="2126" y="7117"/>
                      <a:pt x="2120" y="7122"/>
                    </a:cubicBezTo>
                    <a:cubicBezTo>
                      <a:pt x="1967" y="7208"/>
                      <a:pt x="1817" y="7302"/>
                      <a:pt x="1677" y="7402"/>
                    </a:cubicBezTo>
                    <a:cubicBezTo>
                      <a:pt x="1655" y="7417"/>
                      <a:pt x="1628" y="7431"/>
                      <a:pt x="1610" y="7447"/>
                    </a:cubicBezTo>
                    <a:cubicBezTo>
                      <a:pt x="1479" y="7539"/>
                      <a:pt x="1362" y="7643"/>
                      <a:pt x="1249" y="7747"/>
                    </a:cubicBezTo>
                    <a:cubicBezTo>
                      <a:pt x="1222" y="7773"/>
                      <a:pt x="1185" y="7796"/>
                      <a:pt x="1159" y="7824"/>
                    </a:cubicBezTo>
                    <a:cubicBezTo>
                      <a:pt x="1018" y="7957"/>
                      <a:pt x="887" y="8098"/>
                      <a:pt x="773" y="8248"/>
                    </a:cubicBezTo>
                    <a:cubicBezTo>
                      <a:pt x="-1072" y="10599"/>
                      <a:pt x="502" y="14158"/>
                      <a:pt x="4282" y="16195"/>
                    </a:cubicBezTo>
                    <a:cubicBezTo>
                      <a:pt x="8065" y="18232"/>
                      <a:pt x="12626" y="17974"/>
                      <a:pt x="14466" y="15623"/>
                    </a:cubicBezTo>
                    <a:cubicBezTo>
                      <a:pt x="14582" y="15474"/>
                      <a:pt x="14689" y="15318"/>
                      <a:pt x="14777" y="15159"/>
                    </a:cubicBezTo>
                    <a:close/>
                    <a:moveTo>
                      <a:pt x="2898" y="16410"/>
                    </a:moveTo>
                    <a:lnTo>
                      <a:pt x="93" y="19992"/>
                    </a:lnTo>
                    <a:lnTo>
                      <a:pt x="391" y="21164"/>
                    </a:lnTo>
                    <a:lnTo>
                      <a:pt x="1804" y="20914"/>
                    </a:lnTo>
                    <a:lnTo>
                      <a:pt x="4609" y="17333"/>
                    </a:lnTo>
                    <a:cubicBezTo>
                      <a:pt x="4310" y="17201"/>
                      <a:pt x="4014" y="17060"/>
                      <a:pt x="3727" y="16904"/>
                    </a:cubicBezTo>
                    <a:cubicBezTo>
                      <a:pt x="3437" y="16748"/>
                      <a:pt x="3160" y="16582"/>
                      <a:pt x="2898" y="16410"/>
                    </a:cubicBezTo>
                    <a:close/>
                  </a:path>
                </a:pathLst>
              </a:custGeom>
              <a:solidFill>
                <a:srgbClr val="FFFFFF"/>
              </a:solidFill>
              <a:ln w="12700" cap="flat">
                <a:noFill/>
                <a:miter lim="400000"/>
              </a:ln>
              <a:effectLst/>
            </p:spPr>
            <p:txBody>
              <a:bodyPr anchor="ctr"/>
              <a:lstStyle/>
              <a:p>
                <a:pPr algn="ctr"/>
                <a:endParaRPr sz="1600">
                  <a:solidFill>
                    <a:schemeClr val="bg1">
                      <a:lumMod val="50000"/>
                    </a:schemeClr>
                  </a:solidFill>
                  <a:latin typeface="微软雅黑" panose="020B0503020204020204" pitchFamily="34" charset="-122"/>
                  <a:ea typeface="微软雅黑" panose="020B0503020204020204" pitchFamily="34" charset="-122"/>
                </a:endParaRPr>
              </a:p>
            </p:txBody>
          </p:sp>
        </p:grpSp>
      </p:grpSp>
      <p:grpSp>
        <p:nvGrpSpPr>
          <p:cNvPr id="22" name="Group 30"/>
          <p:cNvGrpSpPr/>
          <p:nvPr/>
        </p:nvGrpSpPr>
        <p:grpSpPr>
          <a:xfrm>
            <a:off x="6166249" y="2889679"/>
            <a:ext cx="2466901" cy="713666"/>
            <a:chOff x="719138" y="4748567"/>
            <a:chExt cx="2186768" cy="951390"/>
          </a:xfrm>
        </p:grpSpPr>
        <p:sp>
          <p:nvSpPr>
            <p:cNvPr id="26" name="TextBox 31"/>
            <p:cNvSpPr txBox="1"/>
            <p:nvPr/>
          </p:nvSpPr>
          <p:spPr>
            <a:xfrm>
              <a:off x="719138" y="4748567"/>
              <a:ext cx="2186768" cy="365384"/>
            </a:xfrm>
            <a:prstGeom prst="rect">
              <a:avLst/>
            </a:prstGeom>
            <a:noFill/>
          </p:spPr>
          <p:txBody>
            <a:bodyPr wrap="none" lIns="216037" tIns="0" rIns="0" bIns="0" anchor="ctr" anchorCtr="0">
              <a:normAutofit/>
            </a:bodyPr>
            <a:lstStyle/>
            <a:p>
              <a:r>
                <a:rPr lang="zh-CN" altLang="en-US" sz="1400" b="1">
                  <a:solidFill>
                    <a:schemeClr val="bg1">
                      <a:lumMod val="50000"/>
                    </a:schemeClr>
                  </a:solidFill>
                  <a:latin typeface="微软雅黑" panose="020B0503020204020204" pitchFamily="34" charset="-122"/>
                  <a:ea typeface="微软雅黑" panose="020B0503020204020204" pitchFamily="34" charset="-122"/>
                </a:rPr>
                <a:t>标题文本预设</a:t>
              </a:r>
            </a:p>
          </p:txBody>
        </p:sp>
        <p:sp>
          <p:nvSpPr>
            <p:cNvPr id="27" name="TextBox 32"/>
            <p:cNvSpPr txBox="1"/>
            <p:nvPr/>
          </p:nvSpPr>
          <p:spPr>
            <a:xfrm>
              <a:off x="719138" y="5113949"/>
              <a:ext cx="2186768" cy="586008"/>
            </a:xfrm>
            <a:prstGeom prst="rect">
              <a:avLst/>
            </a:prstGeom>
          </p:spPr>
          <p:txBody>
            <a:bodyPr vert="horz" wrap="square" lIns="216037" tIns="0" rIns="0" bIns="0" anchor="ctr" anchorCtr="0">
              <a:normAutofit/>
            </a:bodyPr>
            <a:lstStyle/>
            <a:p>
              <a:pPr algn="l">
                <a:lnSpc>
                  <a:spcPct val="120000"/>
                </a:lnSpc>
              </a:pPr>
              <a:r>
                <a:rPr lang="zh-CN" altLang="en-US" sz="900">
                  <a:solidFill>
                    <a:schemeClr val="bg1">
                      <a:lumMod val="50000"/>
                    </a:schemeClr>
                  </a:solidFill>
                  <a:latin typeface="微软雅黑" panose="020B0503020204020204" pitchFamily="34" charset="-122"/>
                  <a:ea typeface="微软雅黑" panose="020B0503020204020204" pitchFamily="34" charset="-122"/>
                </a:rPr>
                <a:t>此部分内容作为文字排版占位显示 </a:t>
              </a:r>
              <a:br>
                <a:rPr lang="zh-CN" altLang="en-US" sz="900">
                  <a:solidFill>
                    <a:schemeClr val="bg1">
                      <a:lumMod val="50000"/>
                    </a:schemeClr>
                  </a:solidFill>
                  <a:latin typeface="微软雅黑" panose="020B0503020204020204" pitchFamily="34" charset="-122"/>
                  <a:ea typeface="微软雅黑" panose="020B0503020204020204" pitchFamily="34" charset="-122"/>
                </a:rPr>
              </a:br>
              <a:r>
                <a:rPr lang="zh-CN" altLang="en-US" sz="900">
                  <a:solidFill>
                    <a:schemeClr val="bg1">
                      <a:lumMod val="50000"/>
                    </a:schemeClr>
                  </a:solidFill>
                  <a:latin typeface="微软雅黑" panose="020B0503020204020204" pitchFamily="34" charset="-122"/>
                  <a:ea typeface="微软雅黑" panose="020B0503020204020204" pitchFamily="34" charset="-122"/>
                </a:rPr>
                <a:t>（建议使用主题字体）</a:t>
              </a:r>
            </a:p>
          </p:txBody>
        </p:sp>
      </p:grpSp>
      <p:grpSp>
        <p:nvGrpSpPr>
          <p:cNvPr id="23" name="Group 33"/>
          <p:cNvGrpSpPr/>
          <p:nvPr/>
        </p:nvGrpSpPr>
        <p:grpSpPr>
          <a:xfrm>
            <a:off x="651006" y="1879274"/>
            <a:ext cx="2405976" cy="713666"/>
            <a:chOff x="719138" y="4748567"/>
            <a:chExt cx="2186768" cy="951390"/>
          </a:xfrm>
        </p:grpSpPr>
        <p:sp>
          <p:nvSpPr>
            <p:cNvPr id="24" name="TextBox 34"/>
            <p:cNvSpPr txBox="1"/>
            <p:nvPr/>
          </p:nvSpPr>
          <p:spPr>
            <a:xfrm>
              <a:off x="719138" y="4748567"/>
              <a:ext cx="2186768" cy="365384"/>
            </a:xfrm>
            <a:prstGeom prst="rect">
              <a:avLst/>
            </a:prstGeom>
            <a:noFill/>
          </p:spPr>
          <p:txBody>
            <a:bodyPr wrap="none" lIns="0" tIns="0" rIns="216037" bIns="0" anchor="ctr" anchorCtr="0">
              <a:normAutofit/>
            </a:bodyPr>
            <a:lstStyle/>
            <a:p>
              <a:pPr algn="r"/>
              <a:r>
                <a:rPr lang="zh-CN" altLang="en-US" sz="1400" b="1">
                  <a:solidFill>
                    <a:schemeClr val="bg1">
                      <a:lumMod val="50000"/>
                    </a:schemeClr>
                  </a:solidFill>
                  <a:latin typeface="微软雅黑" panose="020B0503020204020204" pitchFamily="34" charset="-122"/>
                  <a:ea typeface="微软雅黑" panose="020B0503020204020204" pitchFamily="34" charset="-122"/>
                </a:rPr>
                <a:t>标题文本预设</a:t>
              </a:r>
            </a:p>
          </p:txBody>
        </p:sp>
        <p:sp>
          <p:nvSpPr>
            <p:cNvPr id="25" name="TextBox 35"/>
            <p:cNvSpPr txBox="1"/>
            <p:nvPr/>
          </p:nvSpPr>
          <p:spPr>
            <a:xfrm>
              <a:off x="719138" y="5113949"/>
              <a:ext cx="2186768" cy="586008"/>
            </a:xfrm>
            <a:prstGeom prst="rect">
              <a:avLst/>
            </a:prstGeom>
          </p:spPr>
          <p:txBody>
            <a:bodyPr vert="horz" wrap="square" lIns="0" tIns="0" rIns="216037" bIns="0" anchor="ctr" anchorCtr="0">
              <a:normAutofit/>
            </a:bodyPr>
            <a:lstStyle/>
            <a:p>
              <a:pPr algn="r">
                <a:lnSpc>
                  <a:spcPct val="12000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rPr>
                <a:t>此部分内容作为文字排版占位显示 </a:t>
              </a:r>
              <a:br>
                <a:rPr lang="zh-CN" altLang="en-US" sz="900" dirty="0">
                  <a:solidFill>
                    <a:schemeClr val="bg1">
                      <a:lumMod val="50000"/>
                    </a:schemeClr>
                  </a:solidFill>
                  <a:latin typeface="微软雅黑" panose="020B0503020204020204" pitchFamily="34" charset="-122"/>
                  <a:ea typeface="微软雅黑" panose="020B0503020204020204" pitchFamily="34" charset="-122"/>
                </a:rPr>
              </a:br>
              <a:r>
                <a:rPr lang="zh-CN" altLang="en-US" sz="900" dirty="0">
                  <a:solidFill>
                    <a:schemeClr val="bg1">
                      <a:lumMod val="50000"/>
                    </a:schemeClr>
                  </a:solidFill>
                  <a:latin typeface="微软雅黑" panose="020B0503020204020204" pitchFamily="34" charset="-122"/>
                  <a:ea typeface="微软雅黑" panose="020B0503020204020204" pitchFamily="34" charset="-122"/>
                </a:rPr>
                <a:t>（建议使用主题字体）</a:t>
              </a:r>
            </a:p>
          </p:txBody>
        </p:sp>
      </p:grpSp>
      <p:grpSp>
        <p:nvGrpSpPr>
          <p:cNvPr id="36" name="Group 36"/>
          <p:cNvGrpSpPr/>
          <p:nvPr/>
        </p:nvGrpSpPr>
        <p:grpSpPr>
          <a:xfrm>
            <a:off x="5332833" y="1137040"/>
            <a:ext cx="3075053" cy="512117"/>
            <a:chOff x="719138" y="4748567"/>
            <a:chExt cx="2186768" cy="682704"/>
          </a:xfrm>
        </p:grpSpPr>
        <p:sp>
          <p:nvSpPr>
            <p:cNvPr id="37" name="TextBox 37"/>
            <p:cNvSpPr txBox="1"/>
            <p:nvPr/>
          </p:nvSpPr>
          <p:spPr>
            <a:xfrm>
              <a:off x="719138" y="4748567"/>
              <a:ext cx="2186768" cy="365384"/>
            </a:xfrm>
            <a:prstGeom prst="rect">
              <a:avLst/>
            </a:prstGeom>
            <a:noFill/>
          </p:spPr>
          <p:txBody>
            <a:bodyPr wrap="none" lIns="216037" tIns="0" rIns="0" bIns="0" anchor="ctr" anchorCtr="0">
              <a:normAutofit/>
            </a:bodyPr>
            <a:lstStyle/>
            <a:p>
              <a:r>
                <a:rPr lang="zh-CN" altLang="en-US" sz="1400" b="1">
                  <a:solidFill>
                    <a:schemeClr val="bg1">
                      <a:lumMod val="50000"/>
                    </a:schemeClr>
                  </a:solidFill>
                  <a:latin typeface="微软雅黑" panose="020B0503020204020204" pitchFamily="34" charset="-122"/>
                  <a:ea typeface="微软雅黑" panose="020B0503020204020204" pitchFamily="34" charset="-122"/>
                </a:rPr>
                <a:t>标题文本预设</a:t>
              </a:r>
            </a:p>
          </p:txBody>
        </p:sp>
        <p:sp>
          <p:nvSpPr>
            <p:cNvPr id="38" name="TextBox 38"/>
            <p:cNvSpPr txBox="1"/>
            <p:nvPr/>
          </p:nvSpPr>
          <p:spPr>
            <a:xfrm>
              <a:off x="719138" y="5113949"/>
              <a:ext cx="2186768" cy="317322"/>
            </a:xfrm>
            <a:prstGeom prst="rect">
              <a:avLst/>
            </a:prstGeom>
          </p:spPr>
          <p:txBody>
            <a:bodyPr vert="horz" wrap="square" lIns="216037" tIns="0" rIns="0" bIns="0" anchor="ctr" anchorCtr="0">
              <a:normAutofit/>
            </a:bodyPr>
            <a:lstStyle/>
            <a:p>
              <a:pPr algn="l">
                <a:lnSpc>
                  <a:spcPct val="120000"/>
                </a:lnSpc>
              </a:pPr>
              <a:r>
                <a:rPr lang="zh-CN" altLang="en-US" sz="800">
                  <a:solidFill>
                    <a:schemeClr val="bg1">
                      <a:lumMod val="50000"/>
                    </a:schemeClr>
                  </a:solidFill>
                  <a:latin typeface="微软雅黑" panose="020B0503020204020204" pitchFamily="34" charset="-122"/>
                  <a:ea typeface="微软雅黑" panose="020B0503020204020204" pitchFamily="34" charset="-122"/>
                </a:rPr>
                <a:t>此部分内容作为文字排版占位显示 （建议使用主题字体）</a:t>
              </a:r>
            </a:p>
          </p:txBody>
        </p:sp>
      </p:grpSp>
      <p:grpSp>
        <p:nvGrpSpPr>
          <p:cNvPr id="43" name="Group 39"/>
          <p:cNvGrpSpPr/>
          <p:nvPr/>
        </p:nvGrpSpPr>
        <p:grpSpPr>
          <a:xfrm>
            <a:off x="728165" y="3734350"/>
            <a:ext cx="3075053" cy="512117"/>
            <a:chOff x="719138" y="4748567"/>
            <a:chExt cx="2186768" cy="682704"/>
          </a:xfrm>
        </p:grpSpPr>
        <p:sp>
          <p:nvSpPr>
            <p:cNvPr id="48" name="TextBox 40"/>
            <p:cNvSpPr txBox="1"/>
            <p:nvPr/>
          </p:nvSpPr>
          <p:spPr>
            <a:xfrm>
              <a:off x="719138" y="4748567"/>
              <a:ext cx="2186768" cy="365384"/>
            </a:xfrm>
            <a:prstGeom prst="rect">
              <a:avLst/>
            </a:prstGeom>
            <a:noFill/>
          </p:spPr>
          <p:txBody>
            <a:bodyPr wrap="none" lIns="216037" tIns="0" rIns="216037" bIns="0" anchor="ctr" anchorCtr="0">
              <a:normAutofit/>
            </a:bodyPr>
            <a:lstStyle/>
            <a:p>
              <a:pPr algn="r"/>
              <a:r>
                <a:rPr lang="zh-CN" altLang="en-US" sz="1400" b="1">
                  <a:solidFill>
                    <a:schemeClr val="bg1">
                      <a:lumMod val="50000"/>
                    </a:schemeClr>
                  </a:solidFill>
                  <a:latin typeface="微软雅黑" panose="020B0503020204020204" pitchFamily="34" charset="-122"/>
                  <a:ea typeface="微软雅黑" panose="020B0503020204020204" pitchFamily="34" charset="-122"/>
                </a:rPr>
                <a:t>标题文本预设</a:t>
              </a:r>
            </a:p>
          </p:txBody>
        </p:sp>
        <p:sp>
          <p:nvSpPr>
            <p:cNvPr id="53" name="TextBox 41"/>
            <p:cNvSpPr txBox="1"/>
            <p:nvPr/>
          </p:nvSpPr>
          <p:spPr>
            <a:xfrm>
              <a:off x="719138" y="5113949"/>
              <a:ext cx="2186768" cy="317322"/>
            </a:xfrm>
            <a:prstGeom prst="rect">
              <a:avLst/>
            </a:prstGeom>
          </p:spPr>
          <p:txBody>
            <a:bodyPr vert="horz" wrap="square" lIns="216037" tIns="0" rIns="216037" bIns="0" anchor="ctr" anchorCtr="0">
              <a:normAutofit/>
            </a:bodyPr>
            <a:lstStyle/>
            <a:p>
              <a:pPr algn="r">
                <a:lnSpc>
                  <a:spcPct val="120000"/>
                </a:lnSpc>
              </a:pPr>
              <a:r>
                <a:rPr lang="zh-CN" altLang="en-US" sz="700">
                  <a:solidFill>
                    <a:schemeClr val="bg1">
                      <a:lumMod val="50000"/>
                    </a:schemeClr>
                  </a:solidFill>
                  <a:latin typeface="微软雅黑" panose="020B0503020204020204" pitchFamily="34" charset="-122"/>
                  <a:ea typeface="微软雅黑" panose="020B0503020204020204" pitchFamily="34" charset="-122"/>
                </a:rPr>
                <a:t>此部分内容作为文字排版占位显示 （建议使用主题字体）</a:t>
              </a:r>
            </a:p>
          </p:txBody>
        </p:sp>
      </p:grpSp>
    </p:spTree>
  </p:cSld>
  <p:clrMapOvr>
    <a:masterClrMapping/>
  </p:clrMapOvr>
  <mc:AlternateContent xmlns:mc="http://schemas.openxmlformats.org/markup-compatibility/2006" xmlns:p14="http://schemas.microsoft.com/office/powerpoint/2010/main">
    <mc:Choice Requires="p14">
      <p:transition spd="slow" p14:dur="15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par>
                          <p:cTn id="11" fill="hold">
                            <p:stCondLst>
                              <p:cond delay="1000"/>
                            </p:stCondLst>
                            <p:childTnLst>
                              <p:par>
                                <p:cTn id="12" presetID="42" presetClass="entr" presetSubtype="0" fill="hold" nodeType="after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1000"/>
                                        <p:tgtEl>
                                          <p:spTgt spid="23"/>
                                        </p:tgtEl>
                                      </p:cBhvr>
                                    </p:animEffect>
                                    <p:anim calcmode="lin" valueType="num">
                                      <p:cBhvr>
                                        <p:cTn id="15" dur="1000" fill="hold"/>
                                        <p:tgtEl>
                                          <p:spTgt spid="23"/>
                                        </p:tgtEl>
                                        <p:attrNameLst>
                                          <p:attrName>ppt_x</p:attrName>
                                        </p:attrNameLst>
                                      </p:cBhvr>
                                      <p:tavLst>
                                        <p:tav tm="0">
                                          <p:val>
                                            <p:strVal val="#ppt_x"/>
                                          </p:val>
                                        </p:tav>
                                        <p:tav tm="100000">
                                          <p:val>
                                            <p:strVal val="#ppt_x"/>
                                          </p:val>
                                        </p:tav>
                                      </p:tavLst>
                                    </p:anim>
                                    <p:anim calcmode="lin" valueType="num">
                                      <p:cBhvr>
                                        <p:cTn id="16" dur="1000" fill="hold"/>
                                        <p:tgtEl>
                                          <p:spTgt spid="23"/>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6891"/>
          <p:cNvSpPr/>
          <p:nvPr/>
        </p:nvSpPr>
        <p:spPr>
          <a:xfrm flipH="1">
            <a:off x="5279259" y="2127968"/>
            <a:ext cx="1022390" cy="1020940"/>
          </a:xfrm>
          <a:custGeom>
            <a:avLst/>
            <a:gdLst/>
            <a:ahLst/>
            <a:cxnLst>
              <a:cxn ang="0">
                <a:pos x="wd2" y="hd2"/>
              </a:cxn>
              <a:cxn ang="5400000">
                <a:pos x="wd2" y="hd2"/>
              </a:cxn>
              <a:cxn ang="10800000">
                <a:pos x="wd2" y="hd2"/>
              </a:cxn>
              <a:cxn ang="16200000">
                <a:pos x="wd2" y="hd2"/>
              </a:cxn>
            </a:cxnLst>
            <a:rect l="0" t="0" r="r" b="b"/>
            <a:pathLst>
              <a:path w="21600" h="21600" extrusionOk="0">
                <a:moveTo>
                  <a:pt x="13507" y="0"/>
                </a:moveTo>
                <a:cubicBezTo>
                  <a:pt x="0" y="0"/>
                  <a:pt x="0" y="0"/>
                  <a:pt x="0" y="0"/>
                </a:cubicBezTo>
                <a:cubicBezTo>
                  <a:pt x="0" y="13507"/>
                  <a:pt x="0" y="13507"/>
                  <a:pt x="0" y="13507"/>
                </a:cubicBezTo>
                <a:cubicBezTo>
                  <a:pt x="0" y="17978"/>
                  <a:pt x="3622" y="21600"/>
                  <a:pt x="8112" y="21600"/>
                </a:cubicBezTo>
                <a:cubicBezTo>
                  <a:pt x="21600" y="21600"/>
                  <a:pt x="21600" y="21600"/>
                  <a:pt x="21600" y="21600"/>
                </a:cubicBezTo>
                <a:cubicBezTo>
                  <a:pt x="21600" y="8112"/>
                  <a:pt x="21600" y="8112"/>
                  <a:pt x="21600" y="8112"/>
                </a:cubicBezTo>
                <a:cubicBezTo>
                  <a:pt x="21600" y="3622"/>
                  <a:pt x="17978" y="0"/>
                  <a:pt x="13507" y="0"/>
                </a:cubicBezTo>
                <a:close/>
              </a:path>
            </a:pathLst>
          </a:custGeom>
          <a:solidFill>
            <a:srgbClr val="E0E0E0">
              <a:alpha val="15000"/>
            </a:srgbClr>
          </a:solidFill>
          <a:ln>
            <a:round/>
          </a:ln>
        </p:spPr>
        <p:txBody>
          <a:bodyPr lIns="0" tIns="0" rIns="0" bIns="0"/>
          <a:lstStyle/>
          <a:p>
            <a:pPr>
              <a:defRPr/>
            </a:pPr>
            <a:endParaRPr sz="1800" dirty="0">
              <a:latin typeface="+mn-ea"/>
            </a:endParaRPr>
          </a:p>
        </p:txBody>
      </p:sp>
      <p:sp>
        <p:nvSpPr>
          <p:cNvPr id="4" name="Shape 6914"/>
          <p:cNvSpPr/>
          <p:nvPr/>
        </p:nvSpPr>
        <p:spPr bwMode="auto">
          <a:xfrm>
            <a:off x="2896331" y="1235638"/>
            <a:ext cx="1774893" cy="161318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3095" y="18391"/>
                </a:moveTo>
                <a:cubicBezTo>
                  <a:pt x="2131" y="18465"/>
                  <a:pt x="1144" y="18588"/>
                  <a:pt x="224" y="18761"/>
                </a:cubicBezTo>
                <a:cubicBezTo>
                  <a:pt x="90" y="19699"/>
                  <a:pt x="22" y="20637"/>
                  <a:pt x="0" y="21600"/>
                </a:cubicBezTo>
                <a:cubicBezTo>
                  <a:pt x="3701" y="21600"/>
                  <a:pt x="3701" y="21600"/>
                  <a:pt x="3701" y="21600"/>
                </a:cubicBezTo>
                <a:cubicBezTo>
                  <a:pt x="4060" y="20168"/>
                  <a:pt x="5249" y="19156"/>
                  <a:pt x="6639" y="19156"/>
                </a:cubicBezTo>
                <a:cubicBezTo>
                  <a:pt x="8030" y="19156"/>
                  <a:pt x="9219" y="20168"/>
                  <a:pt x="9600" y="21600"/>
                </a:cubicBezTo>
                <a:cubicBezTo>
                  <a:pt x="10273" y="21600"/>
                  <a:pt x="10273" y="21600"/>
                  <a:pt x="10273" y="21600"/>
                </a:cubicBezTo>
                <a:cubicBezTo>
                  <a:pt x="10295" y="20711"/>
                  <a:pt x="10430" y="19847"/>
                  <a:pt x="10654" y="18983"/>
                </a:cubicBezTo>
                <a:cubicBezTo>
                  <a:pt x="11125" y="17206"/>
                  <a:pt x="12045" y="15552"/>
                  <a:pt x="13279" y="14268"/>
                </a:cubicBezTo>
                <a:cubicBezTo>
                  <a:pt x="14467" y="12960"/>
                  <a:pt x="16015" y="12096"/>
                  <a:pt x="17675" y="11602"/>
                </a:cubicBezTo>
                <a:cubicBezTo>
                  <a:pt x="18258" y="11454"/>
                  <a:pt x="18841" y="11380"/>
                  <a:pt x="19447" y="11331"/>
                </a:cubicBezTo>
                <a:cubicBezTo>
                  <a:pt x="19447" y="9183"/>
                  <a:pt x="19447" y="9183"/>
                  <a:pt x="19447" y="9183"/>
                </a:cubicBezTo>
                <a:cubicBezTo>
                  <a:pt x="19828" y="9109"/>
                  <a:pt x="19828" y="9109"/>
                  <a:pt x="19828" y="9109"/>
                </a:cubicBezTo>
                <a:cubicBezTo>
                  <a:pt x="20860" y="8912"/>
                  <a:pt x="21600" y="7949"/>
                  <a:pt x="21600" y="6764"/>
                </a:cubicBezTo>
                <a:cubicBezTo>
                  <a:pt x="21600" y="5579"/>
                  <a:pt x="20860" y="4592"/>
                  <a:pt x="19828" y="4394"/>
                </a:cubicBezTo>
                <a:cubicBezTo>
                  <a:pt x="19447" y="4320"/>
                  <a:pt x="19447" y="4320"/>
                  <a:pt x="19447" y="4320"/>
                </a:cubicBezTo>
                <a:cubicBezTo>
                  <a:pt x="19447" y="0"/>
                  <a:pt x="19447" y="0"/>
                  <a:pt x="19447" y="0"/>
                </a:cubicBezTo>
                <a:cubicBezTo>
                  <a:pt x="18931" y="25"/>
                  <a:pt x="18437" y="49"/>
                  <a:pt x="17921" y="123"/>
                </a:cubicBezTo>
                <a:cubicBezTo>
                  <a:pt x="17720" y="1185"/>
                  <a:pt x="17563" y="2197"/>
                  <a:pt x="17450" y="3259"/>
                </a:cubicBezTo>
                <a:cubicBezTo>
                  <a:pt x="15880" y="3579"/>
                  <a:pt x="15880" y="3579"/>
                  <a:pt x="15880" y="3579"/>
                </a:cubicBezTo>
                <a:cubicBezTo>
                  <a:pt x="14355" y="4098"/>
                  <a:pt x="14355" y="4098"/>
                  <a:pt x="14355" y="4098"/>
                </a:cubicBezTo>
                <a:cubicBezTo>
                  <a:pt x="13817" y="3209"/>
                  <a:pt x="13234" y="2370"/>
                  <a:pt x="12628" y="1555"/>
                </a:cubicBezTo>
                <a:cubicBezTo>
                  <a:pt x="11080" y="2197"/>
                  <a:pt x="9622" y="3110"/>
                  <a:pt x="8277" y="4172"/>
                </a:cubicBezTo>
                <a:cubicBezTo>
                  <a:pt x="8568" y="5159"/>
                  <a:pt x="8905" y="6171"/>
                  <a:pt x="9286" y="7134"/>
                </a:cubicBezTo>
                <a:cubicBezTo>
                  <a:pt x="8882" y="7529"/>
                  <a:pt x="8456" y="7875"/>
                  <a:pt x="8075" y="8294"/>
                </a:cubicBezTo>
                <a:cubicBezTo>
                  <a:pt x="7716" y="8714"/>
                  <a:pt x="7312" y="9109"/>
                  <a:pt x="6976" y="9578"/>
                </a:cubicBezTo>
                <a:cubicBezTo>
                  <a:pt x="6123" y="9134"/>
                  <a:pt x="5226" y="8714"/>
                  <a:pt x="4329" y="8319"/>
                </a:cubicBezTo>
                <a:cubicBezTo>
                  <a:pt x="3297" y="9751"/>
                  <a:pt x="2422" y="11331"/>
                  <a:pt x="1750" y="12985"/>
                </a:cubicBezTo>
                <a:cubicBezTo>
                  <a:pt x="2490" y="13701"/>
                  <a:pt x="3230" y="14367"/>
                  <a:pt x="3993" y="15009"/>
                </a:cubicBezTo>
                <a:cubicBezTo>
                  <a:pt x="3746" y="15552"/>
                  <a:pt x="3634" y="16120"/>
                  <a:pt x="3454" y="16663"/>
                </a:cubicBezTo>
                <a:cubicBezTo>
                  <a:pt x="3275" y="17231"/>
                  <a:pt x="3207" y="17798"/>
                  <a:pt x="3095" y="18391"/>
                </a:cubicBezTo>
                <a:close/>
              </a:path>
            </a:pathLst>
          </a:custGeom>
          <a:solidFill>
            <a:schemeClr val="accent1"/>
          </a:solidFill>
          <a:ln w="12700" cmpd="sng">
            <a:noFill/>
            <a:miter lim="800000"/>
          </a:ln>
        </p:spPr>
        <p:txBody>
          <a:bodyPr lIns="91433" tIns="45716" rIns="91433" bIns="45716" anchor="ctr"/>
          <a:lstStyle/>
          <a:p>
            <a:endParaRPr lang="zh-CN" altLang="en-US" sz="1800"/>
          </a:p>
        </p:txBody>
      </p:sp>
      <p:sp>
        <p:nvSpPr>
          <p:cNvPr id="5" name="Shape 6915"/>
          <p:cNvSpPr/>
          <p:nvPr/>
        </p:nvSpPr>
        <p:spPr bwMode="auto">
          <a:xfrm>
            <a:off x="4568032" y="1235638"/>
            <a:ext cx="1608199" cy="1791011"/>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0" y="3181"/>
                </a:moveTo>
                <a:cubicBezTo>
                  <a:pt x="1410" y="3559"/>
                  <a:pt x="2375" y="4738"/>
                  <a:pt x="2375" y="6095"/>
                </a:cubicBezTo>
                <a:cubicBezTo>
                  <a:pt x="2375" y="7452"/>
                  <a:pt x="1410" y="8609"/>
                  <a:pt x="0" y="9009"/>
                </a:cubicBezTo>
                <a:cubicBezTo>
                  <a:pt x="0" y="10188"/>
                  <a:pt x="0" y="10188"/>
                  <a:pt x="0" y="10188"/>
                </a:cubicBezTo>
                <a:cubicBezTo>
                  <a:pt x="866" y="10233"/>
                  <a:pt x="1732" y="10344"/>
                  <a:pt x="2573" y="10566"/>
                </a:cubicBezTo>
                <a:cubicBezTo>
                  <a:pt x="4379" y="11034"/>
                  <a:pt x="6037" y="11946"/>
                  <a:pt x="7324" y="13169"/>
                </a:cubicBezTo>
                <a:cubicBezTo>
                  <a:pt x="8635" y="14370"/>
                  <a:pt x="9501" y="15883"/>
                  <a:pt x="9971" y="17529"/>
                </a:cubicBezTo>
                <a:cubicBezTo>
                  <a:pt x="10120" y="18130"/>
                  <a:pt x="10219" y="18753"/>
                  <a:pt x="10268" y="19375"/>
                </a:cubicBezTo>
                <a:cubicBezTo>
                  <a:pt x="12767" y="19375"/>
                  <a:pt x="12767" y="19375"/>
                  <a:pt x="12767" y="19375"/>
                </a:cubicBezTo>
                <a:cubicBezTo>
                  <a:pt x="12841" y="19754"/>
                  <a:pt x="12841" y="19754"/>
                  <a:pt x="12841" y="19754"/>
                </a:cubicBezTo>
                <a:cubicBezTo>
                  <a:pt x="13014" y="20821"/>
                  <a:pt x="14029" y="21600"/>
                  <a:pt x="15216" y="21600"/>
                </a:cubicBezTo>
                <a:cubicBezTo>
                  <a:pt x="16404" y="21600"/>
                  <a:pt x="17394" y="20821"/>
                  <a:pt x="17592" y="19776"/>
                </a:cubicBezTo>
                <a:cubicBezTo>
                  <a:pt x="17641" y="19375"/>
                  <a:pt x="17641" y="19375"/>
                  <a:pt x="17641" y="19375"/>
                </a:cubicBezTo>
                <a:cubicBezTo>
                  <a:pt x="21600" y="19375"/>
                  <a:pt x="21600" y="19375"/>
                  <a:pt x="21600" y="19375"/>
                </a:cubicBezTo>
                <a:cubicBezTo>
                  <a:pt x="21600" y="18842"/>
                  <a:pt x="21551" y="18308"/>
                  <a:pt x="21476" y="17774"/>
                </a:cubicBezTo>
                <a:cubicBezTo>
                  <a:pt x="20437" y="17596"/>
                  <a:pt x="19423" y="17418"/>
                  <a:pt x="18359" y="17307"/>
                </a:cubicBezTo>
                <a:cubicBezTo>
                  <a:pt x="18012" y="15750"/>
                  <a:pt x="18012" y="15750"/>
                  <a:pt x="18012" y="15750"/>
                </a:cubicBezTo>
                <a:cubicBezTo>
                  <a:pt x="17518" y="14237"/>
                  <a:pt x="17518" y="14237"/>
                  <a:pt x="17518" y="14237"/>
                </a:cubicBezTo>
                <a:cubicBezTo>
                  <a:pt x="18408" y="13703"/>
                  <a:pt x="19225" y="13125"/>
                  <a:pt x="20066" y="12524"/>
                </a:cubicBezTo>
                <a:cubicBezTo>
                  <a:pt x="19423" y="10989"/>
                  <a:pt x="18482" y="9543"/>
                  <a:pt x="17443" y="8208"/>
                </a:cubicBezTo>
                <a:cubicBezTo>
                  <a:pt x="16429" y="8498"/>
                  <a:pt x="15414" y="8854"/>
                  <a:pt x="14449" y="9209"/>
                </a:cubicBezTo>
                <a:cubicBezTo>
                  <a:pt x="14078" y="8809"/>
                  <a:pt x="13732" y="8386"/>
                  <a:pt x="13287" y="8008"/>
                </a:cubicBezTo>
                <a:cubicBezTo>
                  <a:pt x="12866" y="7652"/>
                  <a:pt x="12470" y="7252"/>
                  <a:pt x="12000" y="6918"/>
                </a:cubicBezTo>
                <a:cubicBezTo>
                  <a:pt x="12470" y="6073"/>
                  <a:pt x="12891" y="5183"/>
                  <a:pt x="13262" y="4293"/>
                </a:cubicBezTo>
                <a:cubicBezTo>
                  <a:pt x="11827" y="3270"/>
                  <a:pt x="10268" y="2402"/>
                  <a:pt x="8586" y="1735"/>
                </a:cubicBezTo>
                <a:cubicBezTo>
                  <a:pt x="7868" y="2469"/>
                  <a:pt x="7200" y="3203"/>
                  <a:pt x="6581" y="3960"/>
                </a:cubicBezTo>
                <a:cubicBezTo>
                  <a:pt x="6037" y="3737"/>
                  <a:pt x="5468" y="3604"/>
                  <a:pt x="4899" y="3426"/>
                </a:cubicBezTo>
                <a:cubicBezTo>
                  <a:pt x="4355" y="3270"/>
                  <a:pt x="3761" y="3181"/>
                  <a:pt x="3192" y="3070"/>
                </a:cubicBezTo>
                <a:cubicBezTo>
                  <a:pt x="3093" y="2113"/>
                  <a:pt x="2994" y="1135"/>
                  <a:pt x="2796" y="200"/>
                </a:cubicBezTo>
                <a:cubicBezTo>
                  <a:pt x="1880" y="111"/>
                  <a:pt x="940" y="22"/>
                  <a:pt x="0" y="0"/>
                </a:cubicBezTo>
                <a:lnTo>
                  <a:pt x="0" y="3181"/>
                </a:lnTo>
                <a:close/>
              </a:path>
            </a:pathLst>
          </a:custGeom>
          <a:solidFill>
            <a:schemeClr val="accent2"/>
          </a:solidFill>
          <a:ln w="12700" cmpd="sng">
            <a:noFill/>
            <a:miter lim="800000"/>
          </a:ln>
        </p:spPr>
        <p:txBody>
          <a:bodyPr lIns="91433" tIns="45716" rIns="91433" bIns="45716" anchor="ctr"/>
          <a:lstStyle/>
          <a:p>
            <a:endParaRPr lang="zh-CN" altLang="en-US" sz="1800"/>
          </a:p>
        </p:txBody>
      </p:sp>
      <p:sp>
        <p:nvSpPr>
          <p:cNvPr id="7" name="Shape 6916"/>
          <p:cNvSpPr/>
          <p:nvPr/>
        </p:nvSpPr>
        <p:spPr bwMode="auto">
          <a:xfrm>
            <a:off x="2896330" y="2740848"/>
            <a:ext cx="1598675" cy="177672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600" y="18530"/>
                </a:moveTo>
                <a:cubicBezTo>
                  <a:pt x="20205" y="18127"/>
                  <a:pt x="19233" y="16984"/>
                  <a:pt x="19233" y="15595"/>
                </a:cubicBezTo>
                <a:cubicBezTo>
                  <a:pt x="19233" y="14228"/>
                  <a:pt x="20205" y="13063"/>
                  <a:pt x="21600" y="12682"/>
                </a:cubicBezTo>
                <a:cubicBezTo>
                  <a:pt x="21600" y="11338"/>
                  <a:pt x="21600" y="11338"/>
                  <a:pt x="21600" y="11338"/>
                </a:cubicBezTo>
                <a:cubicBezTo>
                  <a:pt x="20778" y="11293"/>
                  <a:pt x="19956" y="11181"/>
                  <a:pt x="19158" y="10957"/>
                </a:cubicBezTo>
                <a:cubicBezTo>
                  <a:pt x="17365" y="10486"/>
                  <a:pt x="15696" y="9590"/>
                  <a:pt x="14400" y="8358"/>
                </a:cubicBezTo>
                <a:cubicBezTo>
                  <a:pt x="13080" y="7148"/>
                  <a:pt x="12208" y="5602"/>
                  <a:pt x="11709" y="3966"/>
                </a:cubicBezTo>
                <a:cubicBezTo>
                  <a:pt x="11560" y="3383"/>
                  <a:pt x="11485" y="2801"/>
                  <a:pt x="11435" y="2218"/>
                </a:cubicBezTo>
                <a:cubicBezTo>
                  <a:pt x="9841" y="2218"/>
                  <a:pt x="9841" y="2218"/>
                  <a:pt x="9841" y="2218"/>
                </a:cubicBezTo>
                <a:cubicBezTo>
                  <a:pt x="9766" y="1837"/>
                  <a:pt x="9766" y="1837"/>
                  <a:pt x="9766" y="1837"/>
                </a:cubicBezTo>
                <a:cubicBezTo>
                  <a:pt x="9592" y="784"/>
                  <a:pt x="8570" y="0"/>
                  <a:pt x="7374" y="0"/>
                </a:cubicBezTo>
                <a:cubicBezTo>
                  <a:pt x="6179" y="0"/>
                  <a:pt x="5182" y="784"/>
                  <a:pt x="4983" y="1837"/>
                </a:cubicBezTo>
                <a:cubicBezTo>
                  <a:pt x="4933" y="2218"/>
                  <a:pt x="4933" y="2218"/>
                  <a:pt x="4933" y="2218"/>
                </a:cubicBezTo>
                <a:cubicBezTo>
                  <a:pt x="0" y="2218"/>
                  <a:pt x="0" y="2218"/>
                  <a:pt x="0" y="2218"/>
                </a:cubicBezTo>
                <a:cubicBezTo>
                  <a:pt x="25" y="2711"/>
                  <a:pt x="75" y="3204"/>
                  <a:pt x="125" y="3697"/>
                </a:cubicBezTo>
                <a:cubicBezTo>
                  <a:pt x="1196" y="3899"/>
                  <a:pt x="2217" y="4056"/>
                  <a:pt x="3289" y="4168"/>
                </a:cubicBezTo>
                <a:cubicBezTo>
                  <a:pt x="3612" y="5736"/>
                  <a:pt x="3612" y="5736"/>
                  <a:pt x="3612" y="5736"/>
                </a:cubicBezTo>
                <a:cubicBezTo>
                  <a:pt x="4111" y="7260"/>
                  <a:pt x="4111" y="7260"/>
                  <a:pt x="4111" y="7260"/>
                </a:cubicBezTo>
                <a:cubicBezTo>
                  <a:pt x="3239" y="7820"/>
                  <a:pt x="2392" y="8380"/>
                  <a:pt x="1570" y="8985"/>
                </a:cubicBezTo>
                <a:cubicBezTo>
                  <a:pt x="2217" y="10554"/>
                  <a:pt x="3139" y="11988"/>
                  <a:pt x="4210" y="13354"/>
                </a:cubicBezTo>
                <a:cubicBezTo>
                  <a:pt x="5207" y="13063"/>
                  <a:pt x="6228" y="12705"/>
                  <a:pt x="7200" y="12324"/>
                </a:cubicBezTo>
                <a:cubicBezTo>
                  <a:pt x="7599" y="12727"/>
                  <a:pt x="7947" y="13175"/>
                  <a:pt x="8371" y="13534"/>
                </a:cubicBezTo>
                <a:cubicBezTo>
                  <a:pt x="8794" y="13915"/>
                  <a:pt x="9193" y="14318"/>
                  <a:pt x="9666" y="14632"/>
                </a:cubicBezTo>
                <a:cubicBezTo>
                  <a:pt x="9218" y="15505"/>
                  <a:pt x="8794" y="16379"/>
                  <a:pt x="8421" y="17298"/>
                </a:cubicBezTo>
                <a:cubicBezTo>
                  <a:pt x="9841" y="18329"/>
                  <a:pt x="11435" y="19180"/>
                  <a:pt x="13104" y="19852"/>
                </a:cubicBezTo>
                <a:cubicBezTo>
                  <a:pt x="13827" y="19135"/>
                  <a:pt x="14500" y="18396"/>
                  <a:pt x="15147" y="17634"/>
                </a:cubicBezTo>
                <a:cubicBezTo>
                  <a:pt x="15671" y="17858"/>
                  <a:pt x="16269" y="17970"/>
                  <a:pt x="16817" y="18149"/>
                </a:cubicBezTo>
                <a:cubicBezTo>
                  <a:pt x="17390" y="18329"/>
                  <a:pt x="17963" y="18418"/>
                  <a:pt x="18561" y="18530"/>
                </a:cubicBezTo>
                <a:cubicBezTo>
                  <a:pt x="18635" y="19494"/>
                  <a:pt x="18760" y="20457"/>
                  <a:pt x="18934" y="21398"/>
                </a:cubicBezTo>
                <a:cubicBezTo>
                  <a:pt x="19806" y="21510"/>
                  <a:pt x="20703" y="21578"/>
                  <a:pt x="21600" y="21600"/>
                </a:cubicBezTo>
                <a:lnTo>
                  <a:pt x="21600" y="18530"/>
                </a:lnTo>
                <a:close/>
              </a:path>
            </a:pathLst>
          </a:custGeom>
          <a:solidFill>
            <a:schemeClr val="accent4"/>
          </a:solidFill>
          <a:ln w="12700" cmpd="sng">
            <a:noFill/>
            <a:miter lim="800000"/>
          </a:ln>
        </p:spPr>
        <p:txBody>
          <a:bodyPr lIns="91433" tIns="45716" rIns="91433" bIns="45716" anchor="ctr"/>
          <a:lstStyle/>
          <a:p>
            <a:endParaRPr lang="zh-CN" altLang="en-US" sz="1800"/>
          </a:p>
        </p:txBody>
      </p:sp>
      <p:sp>
        <p:nvSpPr>
          <p:cNvPr id="8" name="Shape 6917"/>
          <p:cNvSpPr/>
          <p:nvPr/>
        </p:nvSpPr>
        <p:spPr bwMode="auto">
          <a:xfrm>
            <a:off x="4390227" y="2915504"/>
            <a:ext cx="1786006" cy="1602066"/>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18546" y="3107"/>
                </a:moveTo>
                <a:cubicBezTo>
                  <a:pt x="19482" y="3008"/>
                  <a:pt x="20463" y="2908"/>
                  <a:pt x="21399" y="2734"/>
                </a:cubicBezTo>
                <a:cubicBezTo>
                  <a:pt x="21511" y="1814"/>
                  <a:pt x="21578" y="920"/>
                  <a:pt x="21600" y="0"/>
                </a:cubicBezTo>
                <a:cubicBezTo>
                  <a:pt x="18769" y="0"/>
                  <a:pt x="18769" y="0"/>
                  <a:pt x="18769" y="0"/>
                </a:cubicBezTo>
                <a:cubicBezTo>
                  <a:pt x="18412" y="1491"/>
                  <a:pt x="17231" y="2461"/>
                  <a:pt x="15849" y="2461"/>
                </a:cubicBezTo>
                <a:cubicBezTo>
                  <a:pt x="14467" y="2461"/>
                  <a:pt x="13285" y="1491"/>
                  <a:pt x="12907" y="0"/>
                </a:cubicBezTo>
                <a:cubicBezTo>
                  <a:pt x="11391" y="0"/>
                  <a:pt x="11391" y="0"/>
                  <a:pt x="11391" y="0"/>
                </a:cubicBezTo>
                <a:cubicBezTo>
                  <a:pt x="11346" y="845"/>
                  <a:pt x="11235" y="1665"/>
                  <a:pt x="11012" y="2486"/>
                </a:cubicBezTo>
                <a:cubicBezTo>
                  <a:pt x="10544" y="4300"/>
                  <a:pt x="9630" y="5941"/>
                  <a:pt x="8426" y="7258"/>
                </a:cubicBezTo>
                <a:cubicBezTo>
                  <a:pt x="7222" y="8575"/>
                  <a:pt x="5684" y="9445"/>
                  <a:pt x="4057" y="9942"/>
                </a:cubicBezTo>
                <a:cubicBezTo>
                  <a:pt x="3433" y="10092"/>
                  <a:pt x="2786" y="10191"/>
                  <a:pt x="2140" y="10216"/>
                </a:cubicBezTo>
                <a:cubicBezTo>
                  <a:pt x="2140" y="12503"/>
                  <a:pt x="2140" y="12503"/>
                  <a:pt x="2140" y="12503"/>
                </a:cubicBezTo>
                <a:cubicBezTo>
                  <a:pt x="1761" y="12577"/>
                  <a:pt x="1761" y="12577"/>
                  <a:pt x="1761" y="12577"/>
                </a:cubicBezTo>
                <a:cubicBezTo>
                  <a:pt x="736" y="12801"/>
                  <a:pt x="0" y="13770"/>
                  <a:pt x="0" y="14939"/>
                </a:cubicBezTo>
                <a:cubicBezTo>
                  <a:pt x="0" y="16132"/>
                  <a:pt x="736" y="17101"/>
                  <a:pt x="1761" y="17325"/>
                </a:cubicBezTo>
                <a:cubicBezTo>
                  <a:pt x="2140" y="17399"/>
                  <a:pt x="2140" y="17399"/>
                  <a:pt x="2140" y="17399"/>
                </a:cubicBezTo>
                <a:cubicBezTo>
                  <a:pt x="2140" y="21600"/>
                  <a:pt x="2140" y="21600"/>
                  <a:pt x="2140" y="21600"/>
                </a:cubicBezTo>
                <a:cubicBezTo>
                  <a:pt x="2697" y="21600"/>
                  <a:pt x="3254" y="21550"/>
                  <a:pt x="3789" y="21476"/>
                </a:cubicBezTo>
                <a:cubicBezTo>
                  <a:pt x="3990" y="20432"/>
                  <a:pt x="4146" y="19413"/>
                  <a:pt x="4258" y="18344"/>
                </a:cubicBezTo>
                <a:cubicBezTo>
                  <a:pt x="5818" y="18021"/>
                  <a:pt x="5818" y="18021"/>
                  <a:pt x="5818" y="18021"/>
                </a:cubicBezTo>
                <a:cubicBezTo>
                  <a:pt x="7356" y="17499"/>
                  <a:pt x="7356" y="17499"/>
                  <a:pt x="7356" y="17499"/>
                </a:cubicBezTo>
                <a:cubicBezTo>
                  <a:pt x="7891" y="18394"/>
                  <a:pt x="8448" y="19214"/>
                  <a:pt x="9050" y="20059"/>
                </a:cubicBezTo>
                <a:cubicBezTo>
                  <a:pt x="10611" y="19413"/>
                  <a:pt x="12037" y="18468"/>
                  <a:pt x="13397" y="17424"/>
                </a:cubicBezTo>
                <a:cubicBezTo>
                  <a:pt x="13107" y="16405"/>
                  <a:pt x="12750" y="15386"/>
                  <a:pt x="12372" y="14417"/>
                </a:cubicBezTo>
                <a:cubicBezTo>
                  <a:pt x="12773" y="14044"/>
                  <a:pt x="13219" y="13696"/>
                  <a:pt x="13575" y="13248"/>
                </a:cubicBezTo>
                <a:cubicBezTo>
                  <a:pt x="13954" y="12826"/>
                  <a:pt x="14355" y="12453"/>
                  <a:pt x="14667" y="11981"/>
                </a:cubicBezTo>
                <a:cubicBezTo>
                  <a:pt x="15515" y="12428"/>
                  <a:pt x="16406" y="12826"/>
                  <a:pt x="17320" y="13223"/>
                </a:cubicBezTo>
                <a:cubicBezTo>
                  <a:pt x="18346" y="11782"/>
                  <a:pt x="19193" y="10216"/>
                  <a:pt x="19861" y="8526"/>
                </a:cubicBezTo>
                <a:cubicBezTo>
                  <a:pt x="19148" y="7805"/>
                  <a:pt x="18412" y="7134"/>
                  <a:pt x="17654" y="6512"/>
                </a:cubicBezTo>
                <a:cubicBezTo>
                  <a:pt x="17877" y="5965"/>
                  <a:pt x="17989" y="5394"/>
                  <a:pt x="18167" y="4822"/>
                </a:cubicBezTo>
                <a:cubicBezTo>
                  <a:pt x="18346" y="4275"/>
                  <a:pt x="18412" y="3679"/>
                  <a:pt x="18546" y="3107"/>
                </a:cubicBezTo>
                <a:close/>
              </a:path>
            </a:pathLst>
          </a:custGeom>
          <a:solidFill>
            <a:schemeClr val="accent3"/>
          </a:solidFill>
          <a:ln w="12700" cmpd="sng">
            <a:noFill/>
            <a:miter lim="800000"/>
          </a:ln>
        </p:spPr>
        <p:txBody>
          <a:bodyPr lIns="91433" tIns="45716" rIns="91433" bIns="45716" anchor="ctr"/>
          <a:lstStyle/>
          <a:p>
            <a:endParaRPr lang="zh-CN" altLang="en-US" sz="1800"/>
          </a:p>
        </p:txBody>
      </p:sp>
      <p:sp>
        <p:nvSpPr>
          <p:cNvPr id="9" name="Shape 6926"/>
          <p:cNvSpPr/>
          <p:nvPr/>
        </p:nvSpPr>
        <p:spPr>
          <a:xfrm>
            <a:off x="2435938" y="1618293"/>
            <a:ext cx="955712" cy="4763"/>
          </a:xfrm>
          <a:prstGeom prst="line">
            <a:avLst/>
          </a:prstGeom>
          <a:ln w="6350">
            <a:solidFill>
              <a:schemeClr val="bg1">
                <a:lumMod val="65000"/>
              </a:schemeClr>
            </a:solidFill>
            <a:prstDash val="dash"/>
            <a:miter lim="400000"/>
            <a:headEnd type="triangle"/>
          </a:ln>
        </p:spPr>
        <p:txBody>
          <a:bodyPr lIns="0" tIns="0" rIns="0" bIns="0"/>
          <a:lstStyle/>
          <a:p>
            <a:pPr defTabSz="431800">
              <a:defRPr sz="1200">
                <a:uFillTx/>
                <a:latin typeface="Helvetica" panose="020B0604020202030204"/>
                <a:ea typeface="Helvetica" panose="020B0604020202030204"/>
                <a:cs typeface="Helvetica" panose="020B0604020202030204"/>
                <a:sym typeface="Helvetica" panose="020B0604020202030204"/>
              </a:defRPr>
            </a:pPr>
            <a:endParaRPr sz="1200" dirty="0">
              <a:latin typeface="+mn-ea"/>
              <a:ea typeface="Helvetica" panose="020B0604020202030204"/>
              <a:cs typeface="Helvetica" panose="020B0604020202030204"/>
              <a:sym typeface="Helvetica" panose="020B0604020202030204"/>
            </a:endParaRPr>
          </a:p>
        </p:txBody>
      </p:sp>
      <p:sp>
        <p:nvSpPr>
          <p:cNvPr id="10" name="Shape 6927"/>
          <p:cNvSpPr/>
          <p:nvPr/>
        </p:nvSpPr>
        <p:spPr>
          <a:xfrm>
            <a:off x="2435938" y="3329913"/>
            <a:ext cx="523895" cy="0"/>
          </a:xfrm>
          <a:prstGeom prst="line">
            <a:avLst/>
          </a:prstGeom>
          <a:ln w="6350">
            <a:solidFill>
              <a:schemeClr val="bg1">
                <a:lumMod val="65000"/>
              </a:schemeClr>
            </a:solidFill>
            <a:prstDash val="dash"/>
            <a:miter lim="400000"/>
            <a:headEnd type="triangle"/>
          </a:ln>
        </p:spPr>
        <p:txBody>
          <a:bodyPr lIns="0" tIns="0" rIns="0" bIns="0"/>
          <a:lstStyle/>
          <a:p>
            <a:pPr defTabSz="431800">
              <a:defRPr sz="1200">
                <a:uFillTx/>
                <a:latin typeface="Helvetica" panose="020B0604020202030204"/>
                <a:ea typeface="Helvetica" panose="020B0604020202030204"/>
                <a:cs typeface="Helvetica" panose="020B0604020202030204"/>
                <a:sym typeface="Helvetica" panose="020B0604020202030204"/>
              </a:defRPr>
            </a:pPr>
            <a:endParaRPr sz="1200" dirty="0">
              <a:latin typeface="+mn-ea"/>
              <a:ea typeface="Helvetica" panose="020B0604020202030204"/>
              <a:cs typeface="Helvetica" panose="020B0604020202030204"/>
              <a:sym typeface="Helvetica" panose="020B0604020202030204"/>
            </a:endParaRPr>
          </a:p>
        </p:txBody>
      </p:sp>
      <p:sp>
        <p:nvSpPr>
          <p:cNvPr id="11" name="Shape 6928"/>
          <p:cNvSpPr/>
          <p:nvPr/>
        </p:nvSpPr>
        <p:spPr>
          <a:xfrm flipH="1">
            <a:off x="5822205" y="1618290"/>
            <a:ext cx="879510" cy="0"/>
          </a:xfrm>
          <a:prstGeom prst="line">
            <a:avLst/>
          </a:prstGeom>
          <a:ln w="6350">
            <a:solidFill>
              <a:schemeClr val="bg1">
                <a:lumMod val="65000"/>
              </a:schemeClr>
            </a:solidFill>
            <a:prstDash val="dash"/>
            <a:miter lim="400000"/>
            <a:headEnd type="triangle"/>
          </a:ln>
        </p:spPr>
        <p:txBody>
          <a:bodyPr lIns="0" tIns="0" rIns="0" bIns="0"/>
          <a:lstStyle/>
          <a:p>
            <a:pPr defTabSz="431800">
              <a:defRPr sz="1200">
                <a:uFillTx/>
                <a:latin typeface="Helvetica" panose="020B0604020202030204"/>
                <a:ea typeface="Helvetica" panose="020B0604020202030204"/>
                <a:cs typeface="Helvetica" panose="020B0604020202030204"/>
                <a:sym typeface="Helvetica" panose="020B0604020202030204"/>
              </a:defRPr>
            </a:pPr>
            <a:endParaRPr sz="1200" dirty="0">
              <a:latin typeface="+mn-ea"/>
              <a:ea typeface="Helvetica" panose="020B0604020202030204"/>
              <a:cs typeface="Helvetica" panose="020B0604020202030204"/>
              <a:sym typeface="Helvetica" panose="020B0604020202030204"/>
            </a:endParaRPr>
          </a:p>
        </p:txBody>
      </p:sp>
      <p:sp>
        <p:nvSpPr>
          <p:cNvPr id="12" name="Shape 6929"/>
          <p:cNvSpPr/>
          <p:nvPr/>
        </p:nvSpPr>
        <p:spPr>
          <a:xfrm flipH="1">
            <a:off x="5976199" y="3329913"/>
            <a:ext cx="725516" cy="0"/>
          </a:xfrm>
          <a:prstGeom prst="line">
            <a:avLst/>
          </a:prstGeom>
          <a:ln w="6350">
            <a:solidFill>
              <a:schemeClr val="bg1">
                <a:lumMod val="65000"/>
              </a:schemeClr>
            </a:solidFill>
            <a:prstDash val="dash"/>
            <a:miter lim="400000"/>
            <a:headEnd type="triangle"/>
          </a:ln>
        </p:spPr>
        <p:txBody>
          <a:bodyPr lIns="0" tIns="0" rIns="0" bIns="0"/>
          <a:lstStyle/>
          <a:p>
            <a:pPr defTabSz="431800">
              <a:defRPr sz="1200">
                <a:uFillTx/>
                <a:latin typeface="Helvetica" panose="020B0604020202030204"/>
                <a:ea typeface="Helvetica" panose="020B0604020202030204"/>
                <a:cs typeface="Helvetica" panose="020B0604020202030204"/>
                <a:sym typeface="Helvetica" panose="020B0604020202030204"/>
              </a:defRPr>
            </a:pPr>
            <a:endParaRPr sz="1200" dirty="0">
              <a:latin typeface="+mn-ea"/>
              <a:ea typeface="Helvetica" panose="020B0604020202030204"/>
              <a:cs typeface="Helvetica" panose="020B0604020202030204"/>
              <a:sym typeface="Helvetica" panose="020B0604020202030204"/>
            </a:endParaRPr>
          </a:p>
        </p:txBody>
      </p:sp>
      <p:sp>
        <p:nvSpPr>
          <p:cNvPr id="13" name="Freeform 41"/>
          <p:cNvSpPr>
            <a:spLocks noEditPoints="1"/>
          </p:cNvSpPr>
          <p:nvPr/>
        </p:nvSpPr>
        <p:spPr bwMode="auto">
          <a:xfrm>
            <a:off x="4061601" y="2450287"/>
            <a:ext cx="866809" cy="789124"/>
          </a:xfrm>
          <a:custGeom>
            <a:avLst/>
            <a:gdLst>
              <a:gd name="T0" fmla="*/ 2147483647 w 67"/>
              <a:gd name="T1" fmla="*/ 124018912 h 60"/>
              <a:gd name="T2" fmla="*/ 2147483647 w 67"/>
              <a:gd name="T3" fmla="*/ 0 h 60"/>
              <a:gd name="T4" fmla="*/ 2147483647 w 67"/>
              <a:gd name="T5" fmla="*/ 0 h 60"/>
              <a:gd name="T6" fmla="*/ 2147483647 w 67"/>
              <a:gd name="T7" fmla="*/ 124018912 h 60"/>
              <a:gd name="T8" fmla="*/ 2147483647 w 67"/>
              <a:gd name="T9" fmla="*/ 310059138 h 60"/>
              <a:gd name="T10" fmla="*/ 2147483647 w 67"/>
              <a:gd name="T11" fmla="*/ 868156039 h 60"/>
              <a:gd name="T12" fmla="*/ 2147483647 w 67"/>
              <a:gd name="T13" fmla="*/ 124018912 h 60"/>
              <a:gd name="T14" fmla="*/ 2147483647 w 67"/>
              <a:gd name="T15" fmla="*/ 1922344337 h 60"/>
              <a:gd name="T16" fmla="*/ 2147483647 w 67"/>
              <a:gd name="T17" fmla="*/ 124018912 h 60"/>
              <a:gd name="T18" fmla="*/ 1902898002 w 67"/>
              <a:gd name="T19" fmla="*/ 124018912 h 60"/>
              <a:gd name="T20" fmla="*/ 122771150 w 67"/>
              <a:gd name="T21" fmla="*/ 1922344337 h 60"/>
              <a:gd name="T22" fmla="*/ 122771150 w 67"/>
              <a:gd name="T23" fmla="*/ 2147483647 h 60"/>
              <a:gd name="T24" fmla="*/ 245534466 w 67"/>
              <a:gd name="T25" fmla="*/ 2147483647 h 60"/>
              <a:gd name="T26" fmla="*/ 429691207 w 67"/>
              <a:gd name="T27" fmla="*/ 2147483647 h 60"/>
              <a:gd name="T28" fmla="*/ 2087055172 w 67"/>
              <a:gd name="T29" fmla="*/ 558097024 h 60"/>
              <a:gd name="T30" fmla="*/ 2147483647 w 67"/>
              <a:gd name="T31" fmla="*/ 2147483647 h 60"/>
              <a:gd name="T32" fmla="*/ 2147483647 w 67"/>
              <a:gd name="T33" fmla="*/ 2147483647 h 60"/>
              <a:gd name="T34" fmla="*/ 2147483647 w 67"/>
              <a:gd name="T35" fmla="*/ 1922344337 h 60"/>
              <a:gd name="T36" fmla="*/ 552454614 w 67"/>
              <a:gd name="T37" fmla="*/ 2147483647 h 60"/>
              <a:gd name="T38" fmla="*/ 552454614 w 67"/>
              <a:gd name="T39" fmla="*/ 2147483647 h 60"/>
              <a:gd name="T40" fmla="*/ 797989019 w 67"/>
              <a:gd name="T41" fmla="*/ 2147483647 h 60"/>
              <a:gd name="T42" fmla="*/ 1718749157 w 67"/>
              <a:gd name="T43" fmla="*/ 2147483647 h 60"/>
              <a:gd name="T44" fmla="*/ 1718749157 w 67"/>
              <a:gd name="T45" fmla="*/ 2147483647 h 60"/>
              <a:gd name="T46" fmla="*/ 1780134717 w 67"/>
              <a:gd name="T47" fmla="*/ 2147483647 h 60"/>
              <a:gd name="T48" fmla="*/ 2147483647 w 67"/>
              <a:gd name="T49" fmla="*/ 2147483647 h 60"/>
              <a:gd name="T50" fmla="*/ 2147483647 w 67"/>
              <a:gd name="T51" fmla="*/ 2147483647 h 60"/>
              <a:gd name="T52" fmla="*/ 2147483647 w 67"/>
              <a:gd name="T53" fmla="*/ 2147483647 h 60"/>
              <a:gd name="T54" fmla="*/ 2147483647 w 67"/>
              <a:gd name="T55" fmla="*/ 2147483647 h 60"/>
              <a:gd name="T56" fmla="*/ 2147483647 w 67"/>
              <a:gd name="T57" fmla="*/ 2147483647 h 60"/>
              <a:gd name="T58" fmla="*/ 2147483647 w 67"/>
              <a:gd name="T59" fmla="*/ 2147483647 h 60"/>
              <a:gd name="T60" fmla="*/ 2087055172 w 67"/>
              <a:gd name="T61" fmla="*/ 806142661 h 60"/>
              <a:gd name="T62" fmla="*/ 552454614 w 67"/>
              <a:gd name="T63" fmla="*/ 2147483647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
              <a:gd name="T97" fmla="*/ 0 h 60"/>
              <a:gd name="T98" fmla="*/ 67 w 67"/>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 h="60">
                <a:moveTo>
                  <a:pt x="53" y="2"/>
                </a:moveTo>
                <a:cubicBezTo>
                  <a:pt x="53" y="1"/>
                  <a:pt x="52" y="0"/>
                  <a:pt x="51" y="0"/>
                </a:cubicBezTo>
                <a:cubicBezTo>
                  <a:pt x="46" y="0"/>
                  <a:pt x="46" y="0"/>
                  <a:pt x="46" y="0"/>
                </a:cubicBezTo>
                <a:cubicBezTo>
                  <a:pt x="45" y="0"/>
                  <a:pt x="44" y="1"/>
                  <a:pt x="44" y="2"/>
                </a:cubicBezTo>
                <a:cubicBezTo>
                  <a:pt x="44" y="5"/>
                  <a:pt x="44" y="5"/>
                  <a:pt x="44" y="5"/>
                </a:cubicBezTo>
                <a:cubicBezTo>
                  <a:pt x="53" y="14"/>
                  <a:pt x="53" y="14"/>
                  <a:pt x="53" y="14"/>
                </a:cubicBezTo>
                <a:lnTo>
                  <a:pt x="53" y="2"/>
                </a:lnTo>
                <a:close/>
                <a:moveTo>
                  <a:pt x="66" y="31"/>
                </a:moveTo>
                <a:cubicBezTo>
                  <a:pt x="36" y="2"/>
                  <a:pt x="36" y="2"/>
                  <a:pt x="36" y="2"/>
                </a:cubicBezTo>
                <a:cubicBezTo>
                  <a:pt x="35" y="0"/>
                  <a:pt x="33" y="0"/>
                  <a:pt x="31" y="2"/>
                </a:cubicBezTo>
                <a:cubicBezTo>
                  <a:pt x="2" y="31"/>
                  <a:pt x="2" y="31"/>
                  <a:pt x="2" y="31"/>
                </a:cubicBezTo>
                <a:cubicBezTo>
                  <a:pt x="0" y="33"/>
                  <a:pt x="0" y="35"/>
                  <a:pt x="2" y="36"/>
                </a:cubicBezTo>
                <a:cubicBezTo>
                  <a:pt x="2" y="37"/>
                  <a:pt x="3" y="37"/>
                  <a:pt x="4" y="37"/>
                </a:cubicBezTo>
                <a:cubicBezTo>
                  <a:pt x="5" y="37"/>
                  <a:pt x="6" y="37"/>
                  <a:pt x="7" y="36"/>
                </a:cubicBezTo>
                <a:cubicBezTo>
                  <a:pt x="34" y="9"/>
                  <a:pt x="34" y="9"/>
                  <a:pt x="34" y="9"/>
                </a:cubicBezTo>
                <a:cubicBezTo>
                  <a:pt x="61" y="36"/>
                  <a:pt x="61" y="36"/>
                  <a:pt x="61" y="36"/>
                </a:cubicBezTo>
                <a:cubicBezTo>
                  <a:pt x="62" y="38"/>
                  <a:pt x="65" y="38"/>
                  <a:pt x="66" y="36"/>
                </a:cubicBezTo>
                <a:cubicBezTo>
                  <a:pt x="67" y="35"/>
                  <a:pt x="67" y="33"/>
                  <a:pt x="66" y="31"/>
                </a:cubicBezTo>
                <a:close/>
                <a:moveTo>
                  <a:pt x="9" y="37"/>
                </a:moveTo>
                <a:cubicBezTo>
                  <a:pt x="9" y="57"/>
                  <a:pt x="9" y="57"/>
                  <a:pt x="9" y="57"/>
                </a:cubicBezTo>
                <a:cubicBezTo>
                  <a:pt x="9" y="59"/>
                  <a:pt x="11" y="60"/>
                  <a:pt x="13" y="60"/>
                </a:cubicBezTo>
                <a:cubicBezTo>
                  <a:pt x="28" y="60"/>
                  <a:pt x="28" y="60"/>
                  <a:pt x="28" y="60"/>
                </a:cubicBezTo>
                <a:cubicBezTo>
                  <a:pt x="28" y="42"/>
                  <a:pt x="28" y="42"/>
                  <a:pt x="28" y="42"/>
                </a:cubicBezTo>
                <a:cubicBezTo>
                  <a:pt x="28" y="42"/>
                  <a:pt x="29" y="41"/>
                  <a:pt x="29" y="41"/>
                </a:cubicBezTo>
                <a:cubicBezTo>
                  <a:pt x="38" y="41"/>
                  <a:pt x="38" y="41"/>
                  <a:pt x="38" y="41"/>
                </a:cubicBezTo>
                <a:cubicBezTo>
                  <a:pt x="39" y="41"/>
                  <a:pt x="39" y="42"/>
                  <a:pt x="39" y="42"/>
                </a:cubicBezTo>
                <a:cubicBezTo>
                  <a:pt x="39" y="60"/>
                  <a:pt x="39" y="60"/>
                  <a:pt x="39" y="60"/>
                </a:cubicBezTo>
                <a:cubicBezTo>
                  <a:pt x="55" y="60"/>
                  <a:pt x="55" y="60"/>
                  <a:pt x="55" y="60"/>
                </a:cubicBezTo>
                <a:cubicBezTo>
                  <a:pt x="57" y="60"/>
                  <a:pt x="58" y="59"/>
                  <a:pt x="58" y="57"/>
                </a:cubicBezTo>
                <a:cubicBezTo>
                  <a:pt x="58" y="38"/>
                  <a:pt x="58" y="38"/>
                  <a:pt x="58" y="38"/>
                </a:cubicBezTo>
                <a:cubicBezTo>
                  <a:pt x="34" y="13"/>
                  <a:pt x="34" y="13"/>
                  <a:pt x="34" y="13"/>
                </a:cubicBezTo>
                <a:lnTo>
                  <a:pt x="9" y="37"/>
                </a:lnTo>
                <a:close/>
              </a:path>
            </a:pathLst>
          </a:custGeom>
          <a:solidFill>
            <a:schemeClr val="bg1">
              <a:lumMod val="65000"/>
            </a:schemeClr>
          </a:solidFill>
          <a:ln w="9525">
            <a:noFill/>
            <a:round/>
          </a:ln>
        </p:spPr>
        <p:txBody>
          <a:bodyPr lIns="91433" tIns="45716" rIns="91433" bIns="45716"/>
          <a:lstStyle/>
          <a:p>
            <a:pPr>
              <a:defRPr/>
            </a:pPr>
            <a:endParaRPr lang="en-US" sz="1800" kern="0" dirty="0">
              <a:solidFill>
                <a:sysClr val="windowText" lastClr="000000"/>
              </a:solidFill>
              <a:latin typeface="微软雅黑" panose="020B0503020204020204" pitchFamily="34" charset="-122"/>
              <a:ea typeface="微软雅黑" panose="020B0503020204020204" pitchFamily="34" charset="-122"/>
            </a:endParaRPr>
          </a:p>
        </p:txBody>
      </p:sp>
      <p:sp>
        <p:nvSpPr>
          <p:cNvPr id="14" name="Content Placeholder 2"/>
          <p:cNvSpPr txBox="1"/>
          <p:nvPr/>
        </p:nvSpPr>
        <p:spPr>
          <a:xfrm>
            <a:off x="437197" y="1276919"/>
            <a:ext cx="1974927" cy="1219412"/>
          </a:xfrm>
          <a:prstGeom prst="rect">
            <a:avLst/>
          </a:prstGeom>
        </p:spPr>
        <p:txBody>
          <a:bodyPr lIns="91433" tIns="45716" rIns="91433" bIns="45716"/>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fontAlgn="auto">
              <a:defRPr/>
            </a:pP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填加标题</a:t>
            </a:r>
            <a:endParaRPr lang="id-ID" sz="14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a:p>
            <a:pPr fontAlgn="auto">
              <a:lnSpc>
                <a:spcPct val="120000"/>
              </a:lnSpc>
              <a:defRPr/>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单击添加文本单击添加文本单击添加文本单击添加文本单击添加文本单击添加文本</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5" name="Content Placeholder 2"/>
          <p:cNvSpPr txBox="1"/>
          <p:nvPr/>
        </p:nvSpPr>
        <p:spPr>
          <a:xfrm>
            <a:off x="405448" y="3007596"/>
            <a:ext cx="1976513" cy="1221000"/>
          </a:xfrm>
          <a:prstGeom prst="rect">
            <a:avLst/>
          </a:prstGeom>
        </p:spPr>
        <p:txBody>
          <a:bodyPr lIns="91433" tIns="45716" rIns="91433" bIns="45716"/>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fontAlgn="auto">
              <a:defRPr/>
            </a:pP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填加标题</a:t>
            </a:r>
            <a:endPar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a:p>
            <a:pPr fontAlgn="auto">
              <a:lnSpc>
                <a:spcPct val="120000"/>
              </a:lnSpc>
              <a:defRPr/>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单击添加文本单击添加文本单击添加文本单击添加文本单击添加文本单击添加文本</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6" name="Content Placeholder 2"/>
          <p:cNvSpPr txBox="1"/>
          <p:nvPr/>
        </p:nvSpPr>
        <p:spPr>
          <a:xfrm>
            <a:off x="6774742" y="1286446"/>
            <a:ext cx="1974927" cy="1221000"/>
          </a:xfrm>
          <a:prstGeom prst="rect">
            <a:avLst/>
          </a:prstGeom>
        </p:spPr>
        <p:txBody>
          <a:bodyPr lIns="91433" tIns="45716" rIns="91433" bIns="45716"/>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fontAlgn="auto">
              <a:defRPr/>
            </a:pP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填加标题</a:t>
            </a:r>
            <a:endParaRPr lang="id-ID" sz="14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a:p>
            <a:pPr algn="l" fontAlgn="auto">
              <a:lnSpc>
                <a:spcPct val="120000"/>
              </a:lnSpc>
              <a:defRPr/>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单击添加文本单击添加文本单击添加文本单击添加文本单击添加文本单击添加文本</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7" name="Content Placeholder 2"/>
          <p:cNvSpPr txBox="1"/>
          <p:nvPr/>
        </p:nvSpPr>
        <p:spPr>
          <a:xfrm>
            <a:off x="6774742" y="3006007"/>
            <a:ext cx="1974927" cy="1219412"/>
          </a:xfrm>
          <a:prstGeom prst="rect">
            <a:avLst/>
          </a:prstGeom>
        </p:spPr>
        <p:txBody>
          <a:bodyPr lIns="91433" tIns="45716" rIns="91433" bIns="45716"/>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fontAlgn="auto">
              <a:defRPr/>
            </a:pP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填加标题</a:t>
            </a:r>
            <a:endPar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a:p>
            <a:pPr algn="l" fontAlgn="auto">
              <a:lnSpc>
                <a:spcPct val="120000"/>
              </a:lnSpc>
              <a:defRPr/>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单击添加文本单击添加文本单击添加文本单击添加文本单击添加文本单击添加文本</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anim calcmode="lin" valueType="num">
                                      <p:cBhvr>
                                        <p:cTn id="8" dur="2000" fill="hold"/>
                                        <p:tgtEl>
                                          <p:spTgt spid="13"/>
                                        </p:tgtEl>
                                        <p:attrNameLst>
                                          <p:attrName>ppt_w</p:attrName>
                                        </p:attrNameLst>
                                      </p:cBhvr>
                                      <p:tavLst>
                                        <p:tav tm="0" fmla="#ppt_w*sin(2.5*pi*$)">
                                          <p:val>
                                            <p:fltVal val="0"/>
                                          </p:val>
                                        </p:tav>
                                        <p:tav tm="100000">
                                          <p:val>
                                            <p:fltVal val="1"/>
                                          </p:val>
                                        </p:tav>
                                      </p:tavLst>
                                    </p:anim>
                                    <p:anim calcmode="lin" valueType="num">
                                      <p:cBhvr>
                                        <p:cTn id="9" dur="2000" fill="hold"/>
                                        <p:tgtEl>
                                          <p:spTgt spid="13"/>
                                        </p:tgtEl>
                                        <p:attrNameLst>
                                          <p:attrName>ppt_h</p:attrName>
                                        </p:attrNameLst>
                                      </p:cBhvr>
                                      <p:tavLst>
                                        <p:tav tm="0">
                                          <p:val>
                                            <p:strVal val="#ppt_h"/>
                                          </p:val>
                                        </p:tav>
                                        <p:tav tm="100000">
                                          <p:val>
                                            <p:strVal val="#ppt_h"/>
                                          </p:val>
                                        </p:tav>
                                      </p:tavLst>
                                    </p:anim>
                                  </p:childTnLst>
                                </p:cTn>
                              </p:par>
                              <p:par>
                                <p:cTn id="10" presetID="22" presetClass="entr" presetSubtype="8"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par>
                                <p:cTn id="13" presetID="22" presetClass="entr" presetSubtype="1" fill="hold" grpId="0" nodeType="withEffect">
                                  <p:stCondLst>
                                    <p:cond delay="50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par>
                                <p:cTn id="16" presetID="22" presetClass="entr" presetSubtype="2" fill="hold" grpId="0" nodeType="withEffect">
                                  <p:stCondLst>
                                    <p:cond delay="1000"/>
                                  </p:stCondLst>
                                  <p:childTnLst>
                                    <p:set>
                                      <p:cBhvr>
                                        <p:cTn id="17" dur="1" fill="hold">
                                          <p:stCondLst>
                                            <p:cond delay="0"/>
                                          </p:stCondLst>
                                        </p:cTn>
                                        <p:tgtEl>
                                          <p:spTgt spid="8"/>
                                        </p:tgtEl>
                                        <p:attrNameLst>
                                          <p:attrName>style.visibility</p:attrName>
                                        </p:attrNameLst>
                                      </p:cBhvr>
                                      <p:to>
                                        <p:strVal val="visible"/>
                                      </p:to>
                                    </p:set>
                                    <p:animEffect transition="in" filter="wipe(right)">
                                      <p:cBhvr>
                                        <p:cTn id="18" dur="500"/>
                                        <p:tgtEl>
                                          <p:spTgt spid="8"/>
                                        </p:tgtEl>
                                      </p:cBhvr>
                                    </p:animEffect>
                                  </p:childTnLst>
                                </p:cTn>
                              </p:par>
                              <p:par>
                                <p:cTn id="19" presetID="22" presetClass="entr" presetSubtype="4" fill="hold" grpId="0" nodeType="withEffect">
                                  <p:stCondLst>
                                    <p:cond delay="150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500"/>
                                        <p:tgtEl>
                                          <p:spTgt spid="7"/>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par>
                                <p:cTn id="26" presetID="22" presetClass="entr" presetSubtype="2"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right)">
                                      <p:cBhvr>
                                        <p:cTn id="28" dur="500"/>
                                        <p:tgtEl>
                                          <p:spTgt spid="10"/>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1000"/>
                                        <p:tgtEl>
                                          <p:spTgt spid="14"/>
                                        </p:tgtEl>
                                      </p:cBhvr>
                                    </p:animEffect>
                                    <p:anim calcmode="lin" valueType="num">
                                      <p:cBhvr>
                                        <p:cTn id="33" dur="1000" fill="hold"/>
                                        <p:tgtEl>
                                          <p:spTgt spid="14"/>
                                        </p:tgtEl>
                                        <p:attrNameLst>
                                          <p:attrName>ppt_x</p:attrName>
                                        </p:attrNameLst>
                                      </p:cBhvr>
                                      <p:tavLst>
                                        <p:tav tm="0">
                                          <p:val>
                                            <p:strVal val="#ppt_x"/>
                                          </p:val>
                                        </p:tav>
                                        <p:tav tm="100000">
                                          <p:val>
                                            <p:strVal val="#ppt_x"/>
                                          </p:val>
                                        </p:tav>
                                      </p:tavLst>
                                    </p:anim>
                                    <p:anim calcmode="lin" valueType="num">
                                      <p:cBhvr>
                                        <p:cTn id="34" dur="1000" fill="hold"/>
                                        <p:tgtEl>
                                          <p:spTgt spid="14"/>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8" fill="hold"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left)">
                                      <p:cBhvr>
                                        <p:cTn id="38" dur="500"/>
                                        <p:tgtEl>
                                          <p:spTgt spid="11"/>
                                        </p:tgtEl>
                                      </p:cBhvr>
                                    </p:animEffect>
                                  </p:childTnLst>
                                </p:cTn>
                              </p:par>
                              <p:par>
                                <p:cTn id="39" presetID="22" presetClass="entr" presetSubtype="8" fill="hold"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left)">
                                      <p:cBhvr>
                                        <p:cTn id="41" dur="500"/>
                                        <p:tgtEl>
                                          <p:spTgt spid="12"/>
                                        </p:tgtEl>
                                      </p:cBhvr>
                                    </p:animEffect>
                                  </p:childTnLst>
                                </p:cTn>
                              </p:par>
                            </p:childTnLst>
                          </p:cTn>
                        </p:par>
                        <p:par>
                          <p:cTn id="42" fill="hold">
                            <p:stCondLst>
                              <p:cond delay="4000"/>
                            </p:stCondLst>
                            <p:childTnLst>
                              <p:par>
                                <p:cTn id="43" presetID="42" presetClass="entr" presetSubtype="0"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fade">
                                      <p:cBhvr>
                                        <p:cTn id="45" dur="1000"/>
                                        <p:tgtEl>
                                          <p:spTgt spid="15"/>
                                        </p:tgtEl>
                                      </p:cBhvr>
                                    </p:animEffect>
                                    <p:anim calcmode="lin" valueType="num">
                                      <p:cBhvr>
                                        <p:cTn id="46" dur="1000" fill="hold"/>
                                        <p:tgtEl>
                                          <p:spTgt spid="15"/>
                                        </p:tgtEl>
                                        <p:attrNameLst>
                                          <p:attrName>ppt_x</p:attrName>
                                        </p:attrNameLst>
                                      </p:cBhvr>
                                      <p:tavLst>
                                        <p:tav tm="0">
                                          <p:val>
                                            <p:strVal val="#ppt_x"/>
                                          </p:val>
                                        </p:tav>
                                        <p:tav tm="100000">
                                          <p:val>
                                            <p:strVal val="#ppt_x"/>
                                          </p:val>
                                        </p:tav>
                                      </p:tavLst>
                                    </p:anim>
                                    <p:anim calcmode="lin" valueType="num">
                                      <p:cBhvr>
                                        <p:cTn id="47" dur="1000" fill="hold"/>
                                        <p:tgtEl>
                                          <p:spTgt spid="15"/>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1000"/>
                                        <p:tgtEl>
                                          <p:spTgt spid="16"/>
                                        </p:tgtEl>
                                      </p:cBhvr>
                                    </p:animEffect>
                                    <p:anim calcmode="lin" valueType="num">
                                      <p:cBhvr>
                                        <p:cTn id="52" dur="1000" fill="hold"/>
                                        <p:tgtEl>
                                          <p:spTgt spid="16"/>
                                        </p:tgtEl>
                                        <p:attrNameLst>
                                          <p:attrName>ppt_x</p:attrName>
                                        </p:attrNameLst>
                                      </p:cBhvr>
                                      <p:tavLst>
                                        <p:tav tm="0">
                                          <p:val>
                                            <p:strVal val="#ppt_x"/>
                                          </p:val>
                                        </p:tav>
                                        <p:tav tm="100000">
                                          <p:val>
                                            <p:strVal val="#ppt_x"/>
                                          </p:val>
                                        </p:tav>
                                      </p:tavLst>
                                    </p:anim>
                                    <p:anim calcmode="lin" valueType="num">
                                      <p:cBhvr>
                                        <p:cTn id="53" dur="1000" fill="hold"/>
                                        <p:tgtEl>
                                          <p:spTgt spid="1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P spid="14" grpId="0"/>
      <p:bldP spid="15" grpId="0"/>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0"/>
          <p:cNvGrpSpPr/>
          <p:nvPr/>
        </p:nvGrpSpPr>
        <p:grpSpPr>
          <a:xfrm>
            <a:off x="4880736" y="2654862"/>
            <a:ext cx="582025" cy="582104"/>
            <a:chOff x="6253939" y="2516220"/>
            <a:chExt cx="831273" cy="831273"/>
          </a:xfrm>
        </p:grpSpPr>
        <p:sp>
          <p:nvSpPr>
            <p:cNvPr id="27" name="Oval 11"/>
            <p:cNvSpPr/>
            <p:nvPr/>
          </p:nvSpPr>
          <p:spPr>
            <a:xfrm>
              <a:off x="6253939" y="2516220"/>
              <a:ext cx="831273" cy="831273"/>
            </a:xfrm>
            <a:prstGeom prst="ellipse">
              <a:avLst/>
            </a:prstGeom>
            <a:solidFill>
              <a:srgbClr val="1F9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chemeClr val="tx1">
                    <a:lumMod val="65000"/>
                    <a:lumOff val="35000"/>
                  </a:schemeClr>
                </a:solidFill>
              </a:endParaRPr>
            </a:p>
          </p:txBody>
        </p:sp>
        <p:sp>
          <p:nvSpPr>
            <p:cNvPr id="28" name="AutoShape 117"/>
            <p:cNvSpPr/>
            <p:nvPr/>
          </p:nvSpPr>
          <p:spPr bwMode="auto">
            <a:xfrm>
              <a:off x="6437403" y="2772142"/>
              <a:ext cx="464344" cy="348456"/>
            </a:xfrm>
            <a:custGeom>
              <a:avLst/>
              <a:gdLst>
                <a:gd name="T0" fmla="+- 0 10799 1"/>
                <a:gd name="T1" fmla="*/ T0 w 21596"/>
                <a:gd name="T2" fmla="*/ 10800 h 21600"/>
                <a:gd name="T3" fmla="+- 0 10799 1"/>
                <a:gd name="T4" fmla="*/ T3 w 21596"/>
                <a:gd name="T5" fmla="*/ 10800 h 21600"/>
                <a:gd name="T6" fmla="+- 0 10799 1"/>
                <a:gd name="T7" fmla="*/ T6 w 21596"/>
                <a:gd name="T8" fmla="*/ 10800 h 21600"/>
                <a:gd name="T9" fmla="+- 0 10799 1"/>
                <a:gd name="T10" fmla="*/ T9 w 21596"/>
                <a:gd name="T11" fmla="*/ 10800 h 21600"/>
              </a:gdLst>
              <a:ahLst/>
              <a:cxnLst>
                <a:cxn ang="0">
                  <a:pos x="T1" y="T2"/>
                </a:cxn>
                <a:cxn ang="0">
                  <a:pos x="T4" y="T5"/>
                </a:cxn>
                <a:cxn ang="0">
                  <a:pos x="T7" y="T8"/>
                </a:cxn>
                <a:cxn ang="0">
                  <a:pos x="T10" y="T11"/>
                </a:cxn>
              </a:cxnLst>
              <a:rect l="0" t="0" r="r" b="b"/>
              <a:pathLst>
                <a:path w="21596" h="21600">
                  <a:moveTo>
                    <a:pt x="4511" y="2151"/>
                  </a:moveTo>
                  <a:lnTo>
                    <a:pt x="6064" y="3877"/>
                  </a:lnTo>
                  <a:lnTo>
                    <a:pt x="4246" y="6302"/>
                  </a:lnTo>
                  <a:lnTo>
                    <a:pt x="1353" y="6302"/>
                  </a:lnTo>
                  <a:cubicBezTo>
                    <a:pt x="1353" y="6302"/>
                    <a:pt x="4511" y="2151"/>
                    <a:pt x="4511" y="2151"/>
                  </a:cubicBezTo>
                  <a:close/>
                  <a:moveTo>
                    <a:pt x="17348" y="6302"/>
                  </a:moveTo>
                  <a:lnTo>
                    <a:pt x="15531" y="3877"/>
                  </a:lnTo>
                  <a:lnTo>
                    <a:pt x="17082" y="2153"/>
                  </a:lnTo>
                  <a:lnTo>
                    <a:pt x="20191" y="6302"/>
                  </a:lnTo>
                  <a:cubicBezTo>
                    <a:pt x="20191" y="6302"/>
                    <a:pt x="17348" y="6302"/>
                    <a:pt x="17348" y="6302"/>
                  </a:cubicBezTo>
                  <a:close/>
                  <a:moveTo>
                    <a:pt x="17264" y="7202"/>
                  </a:moveTo>
                  <a:lnTo>
                    <a:pt x="19663" y="7202"/>
                  </a:lnTo>
                  <a:lnTo>
                    <a:pt x="13021" y="16638"/>
                  </a:lnTo>
                  <a:cubicBezTo>
                    <a:pt x="13021" y="16638"/>
                    <a:pt x="17264" y="7202"/>
                    <a:pt x="17264" y="7202"/>
                  </a:cubicBezTo>
                  <a:close/>
                  <a:moveTo>
                    <a:pt x="8574" y="16637"/>
                  </a:moveTo>
                  <a:lnTo>
                    <a:pt x="1933" y="7202"/>
                  </a:lnTo>
                  <a:lnTo>
                    <a:pt x="4330" y="7202"/>
                  </a:lnTo>
                  <a:cubicBezTo>
                    <a:pt x="4330" y="7202"/>
                    <a:pt x="8574" y="16637"/>
                    <a:pt x="8574" y="16637"/>
                  </a:cubicBezTo>
                  <a:close/>
                  <a:moveTo>
                    <a:pt x="8429" y="7202"/>
                  </a:moveTo>
                  <a:lnTo>
                    <a:pt x="10084" y="18249"/>
                  </a:lnTo>
                  <a:lnTo>
                    <a:pt x="5117" y="7202"/>
                  </a:lnTo>
                  <a:cubicBezTo>
                    <a:pt x="5117" y="7202"/>
                    <a:pt x="8429" y="7202"/>
                    <a:pt x="8429" y="7202"/>
                  </a:cubicBezTo>
                  <a:close/>
                  <a:moveTo>
                    <a:pt x="6584" y="4456"/>
                  </a:moveTo>
                  <a:lnTo>
                    <a:pt x="8246" y="6302"/>
                  </a:lnTo>
                  <a:lnTo>
                    <a:pt x="5200" y="6302"/>
                  </a:lnTo>
                  <a:cubicBezTo>
                    <a:pt x="5200" y="6302"/>
                    <a:pt x="6584" y="4456"/>
                    <a:pt x="6584" y="4456"/>
                  </a:cubicBezTo>
                  <a:close/>
                  <a:moveTo>
                    <a:pt x="6543" y="3238"/>
                  </a:moveTo>
                  <a:lnTo>
                    <a:pt x="5250" y="1800"/>
                  </a:lnTo>
                  <a:lnTo>
                    <a:pt x="7621" y="1800"/>
                  </a:lnTo>
                  <a:cubicBezTo>
                    <a:pt x="7621" y="1800"/>
                    <a:pt x="6543" y="3238"/>
                    <a:pt x="6543" y="3238"/>
                  </a:cubicBezTo>
                  <a:close/>
                  <a:moveTo>
                    <a:pt x="10797" y="3466"/>
                  </a:moveTo>
                  <a:lnTo>
                    <a:pt x="9299" y="1800"/>
                  </a:lnTo>
                  <a:lnTo>
                    <a:pt x="12296" y="1800"/>
                  </a:lnTo>
                  <a:cubicBezTo>
                    <a:pt x="12296" y="1800"/>
                    <a:pt x="10797" y="3466"/>
                    <a:pt x="10797" y="3466"/>
                  </a:cubicBezTo>
                  <a:close/>
                  <a:moveTo>
                    <a:pt x="13974" y="1800"/>
                  </a:moveTo>
                  <a:lnTo>
                    <a:pt x="16345" y="1800"/>
                  </a:lnTo>
                  <a:lnTo>
                    <a:pt x="15052" y="3238"/>
                  </a:lnTo>
                  <a:cubicBezTo>
                    <a:pt x="15052" y="3238"/>
                    <a:pt x="13974" y="1800"/>
                    <a:pt x="13974" y="1800"/>
                  </a:cubicBezTo>
                  <a:close/>
                  <a:moveTo>
                    <a:pt x="13349" y="6302"/>
                  </a:moveTo>
                  <a:lnTo>
                    <a:pt x="15011" y="4456"/>
                  </a:lnTo>
                  <a:lnTo>
                    <a:pt x="16394" y="6302"/>
                  </a:lnTo>
                  <a:cubicBezTo>
                    <a:pt x="16394" y="6302"/>
                    <a:pt x="13349" y="6302"/>
                    <a:pt x="13349" y="6302"/>
                  </a:cubicBezTo>
                  <a:close/>
                  <a:moveTo>
                    <a:pt x="13166" y="7202"/>
                  </a:moveTo>
                  <a:lnTo>
                    <a:pt x="16478" y="7202"/>
                  </a:lnTo>
                  <a:lnTo>
                    <a:pt x="11511" y="18249"/>
                  </a:lnTo>
                  <a:cubicBezTo>
                    <a:pt x="11511" y="18249"/>
                    <a:pt x="13166" y="7202"/>
                    <a:pt x="13166" y="7202"/>
                  </a:cubicBezTo>
                  <a:close/>
                  <a:moveTo>
                    <a:pt x="12478" y="7202"/>
                  </a:moveTo>
                  <a:lnTo>
                    <a:pt x="10797" y="18414"/>
                  </a:lnTo>
                  <a:lnTo>
                    <a:pt x="9117" y="7202"/>
                  </a:lnTo>
                  <a:cubicBezTo>
                    <a:pt x="9117" y="7202"/>
                    <a:pt x="12478" y="7202"/>
                    <a:pt x="12478" y="7202"/>
                  </a:cubicBezTo>
                  <a:close/>
                  <a:moveTo>
                    <a:pt x="8773" y="5716"/>
                  </a:moveTo>
                  <a:lnTo>
                    <a:pt x="7064" y="3817"/>
                  </a:lnTo>
                  <a:lnTo>
                    <a:pt x="8426" y="2000"/>
                  </a:lnTo>
                  <a:lnTo>
                    <a:pt x="10270" y="4051"/>
                  </a:lnTo>
                  <a:cubicBezTo>
                    <a:pt x="10270" y="4051"/>
                    <a:pt x="8773" y="5716"/>
                    <a:pt x="8773" y="5716"/>
                  </a:cubicBezTo>
                  <a:close/>
                  <a:moveTo>
                    <a:pt x="11325" y="4051"/>
                  </a:moveTo>
                  <a:lnTo>
                    <a:pt x="13169" y="2000"/>
                  </a:lnTo>
                  <a:lnTo>
                    <a:pt x="14531" y="3817"/>
                  </a:lnTo>
                  <a:lnTo>
                    <a:pt x="12822" y="5716"/>
                  </a:lnTo>
                  <a:cubicBezTo>
                    <a:pt x="12822" y="5716"/>
                    <a:pt x="11325" y="4051"/>
                    <a:pt x="11325" y="4051"/>
                  </a:cubicBezTo>
                  <a:close/>
                  <a:moveTo>
                    <a:pt x="12296" y="6302"/>
                  </a:moveTo>
                  <a:lnTo>
                    <a:pt x="9299" y="6302"/>
                  </a:lnTo>
                  <a:lnTo>
                    <a:pt x="10797" y="4638"/>
                  </a:lnTo>
                  <a:cubicBezTo>
                    <a:pt x="10797" y="4638"/>
                    <a:pt x="12296" y="6302"/>
                    <a:pt x="12296" y="6302"/>
                  </a:cubicBezTo>
                  <a:close/>
                  <a:moveTo>
                    <a:pt x="21200" y="5102"/>
                  </a:moveTo>
                  <a:lnTo>
                    <a:pt x="17771" y="527"/>
                  </a:lnTo>
                  <a:cubicBezTo>
                    <a:pt x="17518" y="189"/>
                    <a:pt x="17176" y="0"/>
                    <a:pt x="16817" y="0"/>
                  </a:cubicBezTo>
                  <a:lnTo>
                    <a:pt x="4779" y="0"/>
                  </a:lnTo>
                  <a:cubicBezTo>
                    <a:pt x="4420" y="0"/>
                    <a:pt x="4077" y="189"/>
                    <a:pt x="3824" y="527"/>
                  </a:cubicBezTo>
                  <a:lnTo>
                    <a:pt x="395" y="5102"/>
                  </a:lnTo>
                  <a:cubicBezTo>
                    <a:pt x="131" y="5455"/>
                    <a:pt x="-1" y="5921"/>
                    <a:pt x="-1" y="6387"/>
                  </a:cubicBezTo>
                  <a:cubicBezTo>
                    <a:pt x="1" y="6810"/>
                    <a:pt x="114" y="7233"/>
                    <a:pt x="341" y="7573"/>
                  </a:cubicBezTo>
                  <a:lnTo>
                    <a:pt x="9788" y="20995"/>
                  </a:lnTo>
                  <a:cubicBezTo>
                    <a:pt x="10045" y="21379"/>
                    <a:pt x="10412" y="21599"/>
                    <a:pt x="10797" y="21599"/>
                  </a:cubicBezTo>
                  <a:cubicBezTo>
                    <a:pt x="11183" y="21599"/>
                    <a:pt x="11550" y="21379"/>
                    <a:pt x="11807" y="20995"/>
                  </a:cubicBezTo>
                  <a:lnTo>
                    <a:pt x="21255" y="7573"/>
                  </a:lnTo>
                  <a:cubicBezTo>
                    <a:pt x="21485" y="7226"/>
                    <a:pt x="21598" y="6791"/>
                    <a:pt x="21595" y="6359"/>
                  </a:cubicBezTo>
                  <a:cubicBezTo>
                    <a:pt x="21593" y="5902"/>
                    <a:pt x="21459" y="5449"/>
                    <a:pt x="21200" y="5102"/>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7" tIns="19047" rIns="19047" bIns="19047" anchor="ctr"/>
            <a:lstStyle/>
            <a:p>
              <a:pPr algn="ctr" defTabSz="128270" hangingPunct="0"/>
              <a:endParaRPr lang="en-US" sz="800" dirty="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grpSp>
      <p:grpSp>
        <p:nvGrpSpPr>
          <p:cNvPr id="13" name="Group 13"/>
          <p:cNvGrpSpPr/>
          <p:nvPr/>
        </p:nvGrpSpPr>
        <p:grpSpPr>
          <a:xfrm>
            <a:off x="4880736" y="3334644"/>
            <a:ext cx="582025" cy="582104"/>
            <a:chOff x="5716910" y="3464598"/>
            <a:chExt cx="831273" cy="831273"/>
          </a:xfrm>
        </p:grpSpPr>
        <p:sp>
          <p:nvSpPr>
            <p:cNvPr id="30" name="Oval 14"/>
            <p:cNvSpPr/>
            <p:nvPr/>
          </p:nvSpPr>
          <p:spPr>
            <a:xfrm>
              <a:off x="5716910" y="3464598"/>
              <a:ext cx="831273" cy="83127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chemeClr val="tx1">
                    <a:lumMod val="65000"/>
                    <a:lumOff val="35000"/>
                  </a:schemeClr>
                </a:solidFill>
              </a:endParaRPr>
            </a:p>
          </p:txBody>
        </p:sp>
        <p:grpSp>
          <p:nvGrpSpPr>
            <p:cNvPr id="14" name="Group 15"/>
            <p:cNvGrpSpPr/>
            <p:nvPr/>
          </p:nvGrpSpPr>
          <p:grpSpPr>
            <a:xfrm>
              <a:off x="5900374" y="3655628"/>
              <a:ext cx="464344" cy="464344"/>
              <a:chOff x="4439444" y="2582069"/>
              <a:chExt cx="464344" cy="464344"/>
            </a:xfrm>
            <a:solidFill>
              <a:schemeClr val="bg1"/>
            </a:solidFill>
          </p:grpSpPr>
          <p:sp>
            <p:nvSpPr>
              <p:cNvPr id="5" name="AutoShape 123"/>
              <p:cNvSpPr/>
              <p:nvPr/>
            </p:nvSpPr>
            <p:spPr bwMode="auto">
              <a:xfrm>
                <a:off x="4439444" y="258206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7" tIns="19047" rIns="19047" bIns="19047" anchor="ctr"/>
              <a:lstStyle/>
              <a:p>
                <a:pPr algn="ctr" defTabSz="128270" hangingPunct="0"/>
                <a:endParaRPr lang="en-US" sz="800" dirty="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sp>
            <p:nvSpPr>
              <p:cNvPr id="6" name="AutoShape 124"/>
              <p:cNvSpPr/>
              <p:nvPr/>
            </p:nvSpPr>
            <p:spPr bwMode="auto">
              <a:xfrm>
                <a:off x="4570413" y="2712244"/>
                <a:ext cx="203200" cy="203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7" tIns="19047" rIns="19047" bIns="19047" anchor="ctr"/>
              <a:lstStyle/>
              <a:p>
                <a:pPr algn="ctr" defTabSz="128270" hangingPunct="0"/>
                <a:endParaRPr lang="en-US" sz="800" dirty="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sp>
            <p:nvSpPr>
              <p:cNvPr id="7" name="AutoShape 125"/>
              <p:cNvSpPr/>
              <p:nvPr/>
            </p:nvSpPr>
            <p:spPr bwMode="auto">
              <a:xfrm>
                <a:off x="4613275" y="2755900"/>
                <a:ext cx="116682" cy="1166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7" tIns="19047" rIns="19047" bIns="19047" anchor="ctr"/>
              <a:lstStyle/>
              <a:p>
                <a:pPr algn="ctr" defTabSz="128270" hangingPunct="0"/>
                <a:endParaRPr lang="en-US" sz="800" dirty="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grpSp>
      </p:grpSp>
      <p:grpSp>
        <p:nvGrpSpPr>
          <p:cNvPr id="15" name="Group 19"/>
          <p:cNvGrpSpPr/>
          <p:nvPr/>
        </p:nvGrpSpPr>
        <p:grpSpPr>
          <a:xfrm>
            <a:off x="4880736" y="1976154"/>
            <a:ext cx="582025" cy="582104"/>
            <a:chOff x="6678551" y="1578185"/>
            <a:chExt cx="831273" cy="831273"/>
          </a:xfrm>
        </p:grpSpPr>
        <p:sp>
          <p:nvSpPr>
            <p:cNvPr id="8" name="Oval 20"/>
            <p:cNvSpPr/>
            <p:nvPr/>
          </p:nvSpPr>
          <p:spPr>
            <a:xfrm>
              <a:off x="6678551" y="1578185"/>
              <a:ext cx="831273" cy="83127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chemeClr val="tx1">
                    <a:lumMod val="65000"/>
                    <a:lumOff val="35000"/>
                  </a:schemeClr>
                </a:solidFill>
              </a:endParaRPr>
            </a:p>
          </p:txBody>
        </p:sp>
        <p:sp>
          <p:nvSpPr>
            <p:cNvPr id="9" name="AutoShape 139"/>
            <p:cNvSpPr/>
            <p:nvPr/>
          </p:nvSpPr>
          <p:spPr bwMode="auto">
            <a:xfrm>
              <a:off x="6862015" y="1768792"/>
              <a:ext cx="464344" cy="450057"/>
            </a:xfrm>
            <a:custGeom>
              <a:avLst/>
              <a:gdLst>
                <a:gd name="T0" fmla="+- 0 10800 104"/>
                <a:gd name="T1" fmla="*/ T0 w 21392"/>
                <a:gd name="T2" fmla="*/ 10800 h 21600"/>
                <a:gd name="T3" fmla="+- 0 10800 104"/>
                <a:gd name="T4" fmla="*/ T3 w 21392"/>
                <a:gd name="T5" fmla="*/ 10800 h 21600"/>
                <a:gd name="T6" fmla="+- 0 10800 104"/>
                <a:gd name="T7" fmla="*/ T6 w 21392"/>
                <a:gd name="T8" fmla="*/ 10800 h 21600"/>
                <a:gd name="T9" fmla="+- 0 10800 104"/>
                <a:gd name="T10" fmla="*/ T9 w 21392"/>
                <a:gd name="T11" fmla="*/ 10800 h 21600"/>
              </a:gdLst>
              <a:ahLst/>
              <a:cxnLst>
                <a:cxn ang="0">
                  <a:pos x="T1" y="T2"/>
                </a:cxn>
                <a:cxn ang="0">
                  <a:pos x="T4" y="T5"/>
                </a:cxn>
                <a:cxn ang="0">
                  <a:pos x="T7" y="T8"/>
                </a:cxn>
                <a:cxn ang="0">
                  <a:pos x="T10" y="T11"/>
                </a:cxn>
              </a:cxnLst>
              <a:rect l="0" t="0" r="r" b="b"/>
              <a:pathLst>
                <a:path w="21392" h="21600">
                  <a:moveTo>
                    <a:pt x="15768" y="12794"/>
                  </a:moveTo>
                  <a:cubicBezTo>
                    <a:pt x="15426" y="13150"/>
                    <a:pt x="15271" y="13651"/>
                    <a:pt x="15350" y="14142"/>
                  </a:cubicBezTo>
                  <a:lnTo>
                    <a:pt x="16296" y="20031"/>
                  </a:lnTo>
                  <a:lnTo>
                    <a:pt x="11443" y="17309"/>
                  </a:lnTo>
                  <a:cubicBezTo>
                    <a:pt x="11210" y="17178"/>
                    <a:pt x="10953" y="17112"/>
                    <a:pt x="10696" y="17112"/>
                  </a:cubicBezTo>
                  <a:cubicBezTo>
                    <a:pt x="10439" y="17112"/>
                    <a:pt x="10182" y="17178"/>
                    <a:pt x="9949" y="17309"/>
                  </a:cubicBezTo>
                  <a:lnTo>
                    <a:pt x="5095" y="20031"/>
                  </a:lnTo>
                  <a:lnTo>
                    <a:pt x="6042" y="14142"/>
                  </a:lnTo>
                  <a:cubicBezTo>
                    <a:pt x="6121" y="13651"/>
                    <a:pt x="5966" y="13150"/>
                    <a:pt x="5624" y="12794"/>
                  </a:cubicBezTo>
                  <a:lnTo>
                    <a:pt x="1545" y="8550"/>
                  </a:lnTo>
                  <a:lnTo>
                    <a:pt x="7111" y="7685"/>
                  </a:lnTo>
                  <a:cubicBezTo>
                    <a:pt x="7619" y="7607"/>
                    <a:pt x="8057" y="7275"/>
                    <a:pt x="8276" y="6802"/>
                  </a:cubicBezTo>
                  <a:lnTo>
                    <a:pt x="10696" y="1568"/>
                  </a:lnTo>
                  <a:lnTo>
                    <a:pt x="13116" y="6802"/>
                  </a:lnTo>
                  <a:cubicBezTo>
                    <a:pt x="13334" y="7275"/>
                    <a:pt x="13772" y="7607"/>
                    <a:pt x="14280" y="7685"/>
                  </a:cubicBezTo>
                  <a:lnTo>
                    <a:pt x="19847" y="8550"/>
                  </a:lnTo>
                  <a:cubicBezTo>
                    <a:pt x="19847" y="8550"/>
                    <a:pt x="15768" y="12794"/>
                    <a:pt x="15768" y="12794"/>
                  </a:cubicBezTo>
                  <a:close/>
                  <a:moveTo>
                    <a:pt x="21312" y="8051"/>
                  </a:moveTo>
                  <a:cubicBezTo>
                    <a:pt x="21127" y="7495"/>
                    <a:pt x="20652" y="7088"/>
                    <a:pt x="20080" y="6999"/>
                  </a:cubicBezTo>
                  <a:lnTo>
                    <a:pt x="14514" y="6136"/>
                  </a:lnTo>
                  <a:lnTo>
                    <a:pt x="12094" y="901"/>
                  </a:lnTo>
                  <a:cubicBezTo>
                    <a:pt x="11840" y="351"/>
                    <a:pt x="11295" y="0"/>
                    <a:pt x="10696" y="0"/>
                  </a:cubicBezTo>
                  <a:cubicBezTo>
                    <a:pt x="10097" y="0"/>
                    <a:pt x="9552" y="351"/>
                    <a:pt x="9297" y="901"/>
                  </a:cubicBezTo>
                  <a:lnTo>
                    <a:pt x="6878" y="6136"/>
                  </a:lnTo>
                  <a:lnTo>
                    <a:pt x="1311" y="6999"/>
                  </a:lnTo>
                  <a:cubicBezTo>
                    <a:pt x="739" y="7088"/>
                    <a:pt x="264" y="7495"/>
                    <a:pt x="80" y="8051"/>
                  </a:cubicBezTo>
                  <a:cubicBezTo>
                    <a:pt x="-104" y="8609"/>
                    <a:pt x="35" y="9224"/>
                    <a:pt x="439" y="9644"/>
                  </a:cubicBezTo>
                  <a:lnTo>
                    <a:pt x="4518" y="13889"/>
                  </a:lnTo>
                  <a:lnTo>
                    <a:pt x="3572" y="19777"/>
                  </a:lnTo>
                  <a:cubicBezTo>
                    <a:pt x="3476" y="20370"/>
                    <a:pt x="3722" y="20966"/>
                    <a:pt x="4206" y="21313"/>
                  </a:cubicBezTo>
                  <a:cubicBezTo>
                    <a:pt x="4471" y="21503"/>
                    <a:pt x="4783" y="21600"/>
                    <a:pt x="5095" y="21600"/>
                  </a:cubicBezTo>
                  <a:cubicBezTo>
                    <a:pt x="5352" y="21600"/>
                    <a:pt x="5609" y="21534"/>
                    <a:pt x="5843" y="21404"/>
                  </a:cubicBezTo>
                  <a:lnTo>
                    <a:pt x="10696" y="18681"/>
                  </a:lnTo>
                  <a:lnTo>
                    <a:pt x="15549" y="21404"/>
                  </a:lnTo>
                  <a:cubicBezTo>
                    <a:pt x="15782" y="21534"/>
                    <a:pt x="16040" y="21600"/>
                    <a:pt x="16296" y="21600"/>
                  </a:cubicBezTo>
                  <a:cubicBezTo>
                    <a:pt x="16608" y="21600"/>
                    <a:pt x="16920" y="21503"/>
                    <a:pt x="17186" y="21313"/>
                  </a:cubicBezTo>
                  <a:cubicBezTo>
                    <a:pt x="17669" y="20966"/>
                    <a:pt x="17915" y="20370"/>
                    <a:pt x="17820" y="19777"/>
                  </a:cubicBezTo>
                  <a:lnTo>
                    <a:pt x="16873" y="13889"/>
                  </a:lnTo>
                  <a:lnTo>
                    <a:pt x="20953" y="9644"/>
                  </a:lnTo>
                  <a:cubicBezTo>
                    <a:pt x="21357" y="9224"/>
                    <a:pt x="21496" y="8609"/>
                    <a:pt x="21312" y="8051"/>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7" tIns="19047" rIns="19047" bIns="19047" anchor="ctr"/>
            <a:lstStyle/>
            <a:p>
              <a:pPr algn="ctr" defTabSz="128270" hangingPunct="0"/>
              <a:endParaRPr lang="en-US" sz="800" dirty="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grpSp>
      <p:sp>
        <p:nvSpPr>
          <p:cNvPr id="10" name="TextBox 37"/>
          <p:cNvSpPr txBox="1"/>
          <p:nvPr/>
        </p:nvSpPr>
        <p:spPr>
          <a:xfrm>
            <a:off x="5414656" y="1946532"/>
            <a:ext cx="1321693" cy="423141"/>
          </a:xfrm>
          <a:prstGeom prst="rect">
            <a:avLst/>
          </a:prstGeom>
          <a:noFill/>
        </p:spPr>
        <p:txBody>
          <a:bodyPr wrap="square" lIns="68577" tIns="34288" rIns="68577" bIns="34288" rtlCol="0">
            <a:spAutoFit/>
          </a:bodyP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rPr>
              <a:t>点击添加文本</a:t>
            </a:r>
          </a:p>
          <a:p>
            <a:endParaRPr lang="en-GB" sz="1100" b="1" dirty="0">
              <a:solidFill>
                <a:schemeClr val="bg1">
                  <a:lumMod val="50000"/>
                </a:schemeClr>
              </a:solidFill>
            </a:endParaRPr>
          </a:p>
        </p:txBody>
      </p:sp>
      <p:sp>
        <p:nvSpPr>
          <p:cNvPr id="11" name="Rectangle 24"/>
          <p:cNvSpPr/>
          <p:nvPr/>
        </p:nvSpPr>
        <p:spPr>
          <a:xfrm>
            <a:off x="5414658" y="2159714"/>
            <a:ext cx="2713347" cy="315435"/>
          </a:xfrm>
          <a:prstGeom prst="rect">
            <a:avLst/>
          </a:prstGeom>
        </p:spPr>
        <p:txBody>
          <a:bodyPr wrap="square" lIns="68577" tIns="34288" rIns="68577" bIns="34288">
            <a:spAutoFit/>
          </a:bodyPr>
          <a:lstStyle/>
          <a:p>
            <a:r>
              <a:rPr lang="zh-CN" altLang="en-US" sz="800" dirty="0">
                <a:solidFill>
                  <a:schemeClr val="bg1">
                    <a:lumMod val="50000"/>
                  </a:schemeClr>
                </a:solidFill>
                <a:latin typeface="微软雅黑" panose="020B0503020204020204" pitchFamily="34" charset="-122"/>
                <a:ea typeface="微软雅黑" panose="020B0503020204020204" pitchFamily="34" charset="-122"/>
              </a:rPr>
              <a:t>点击输入简要文本内容，文字内容需概况精炼的说明专业设计</a:t>
            </a:r>
            <a:r>
              <a:rPr lang="en-US" altLang="zh-CN" sz="800" dirty="0">
                <a:solidFill>
                  <a:schemeClr val="bg1">
                    <a:lumMod val="50000"/>
                  </a:schemeClr>
                </a:solidFill>
                <a:latin typeface="微软雅黑" panose="020B0503020204020204" pitchFamily="34" charset="-122"/>
                <a:ea typeface="微软雅黑" panose="020B0503020204020204" pitchFamily="34" charset="-122"/>
              </a:rPr>
              <a:t>……</a:t>
            </a:r>
          </a:p>
        </p:txBody>
      </p:sp>
      <p:sp>
        <p:nvSpPr>
          <p:cNvPr id="40" name="TextBox 39"/>
          <p:cNvSpPr txBox="1"/>
          <p:nvPr/>
        </p:nvSpPr>
        <p:spPr>
          <a:xfrm>
            <a:off x="5414656" y="2629502"/>
            <a:ext cx="1321693" cy="423141"/>
          </a:xfrm>
          <a:prstGeom prst="rect">
            <a:avLst/>
          </a:prstGeom>
          <a:noFill/>
        </p:spPr>
        <p:txBody>
          <a:bodyPr wrap="square" lIns="68577" tIns="34288" rIns="68577" bIns="34288" rtlCol="0">
            <a:spAutoFit/>
          </a:bodyP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rPr>
              <a:t>点击添加文本</a:t>
            </a:r>
          </a:p>
          <a:p>
            <a:endParaRPr lang="en-GB" sz="1100" b="1" dirty="0">
              <a:solidFill>
                <a:schemeClr val="bg1">
                  <a:lumMod val="50000"/>
                </a:schemeClr>
              </a:solidFill>
            </a:endParaRPr>
          </a:p>
        </p:txBody>
      </p:sp>
      <p:sp>
        <p:nvSpPr>
          <p:cNvPr id="41" name="Rectangle 24"/>
          <p:cNvSpPr/>
          <p:nvPr/>
        </p:nvSpPr>
        <p:spPr>
          <a:xfrm>
            <a:off x="5414658" y="2814104"/>
            <a:ext cx="2713347" cy="315435"/>
          </a:xfrm>
          <a:prstGeom prst="rect">
            <a:avLst/>
          </a:prstGeom>
        </p:spPr>
        <p:txBody>
          <a:bodyPr wrap="square" lIns="68577" tIns="34288" rIns="68577" bIns="34288">
            <a:spAutoFit/>
          </a:bodyPr>
          <a:lstStyle/>
          <a:p>
            <a:r>
              <a:rPr lang="zh-CN" altLang="en-US" sz="800" dirty="0">
                <a:solidFill>
                  <a:schemeClr val="bg1">
                    <a:lumMod val="50000"/>
                  </a:schemeClr>
                </a:solidFill>
                <a:latin typeface="微软雅黑" panose="020B0503020204020204" pitchFamily="34" charset="-122"/>
                <a:ea typeface="微软雅黑" panose="020B0503020204020204" pitchFamily="34" charset="-122"/>
              </a:rPr>
              <a:t>点击输入简要文本内容，文字内容需概况精炼的说明专业设计</a:t>
            </a:r>
            <a:r>
              <a:rPr lang="en-US" altLang="zh-CN" sz="800" dirty="0">
                <a:solidFill>
                  <a:schemeClr val="bg1">
                    <a:lumMod val="50000"/>
                  </a:schemeClr>
                </a:solidFill>
                <a:latin typeface="微软雅黑" panose="020B0503020204020204" pitchFamily="34" charset="-122"/>
                <a:ea typeface="微软雅黑" panose="020B0503020204020204" pitchFamily="34" charset="-122"/>
              </a:rPr>
              <a:t>……</a:t>
            </a:r>
          </a:p>
        </p:txBody>
      </p:sp>
      <p:sp>
        <p:nvSpPr>
          <p:cNvPr id="42" name="TextBox 41"/>
          <p:cNvSpPr txBox="1"/>
          <p:nvPr/>
        </p:nvSpPr>
        <p:spPr>
          <a:xfrm>
            <a:off x="5414656" y="3283020"/>
            <a:ext cx="1321693" cy="423141"/>
          </a:xfrm>
          <a:prstGeom prst="rect">
            <a:avLst/>
          </a:prstGeom>
          <a:noFill/>
        </p:spPr>
        <p:txBody>
          <a:bodyPr wrap="square" lIns="68577" tIns="34288" rIns="68577" bIns="34288" rtlCol="0">
            <a:spAutoFit/>
          </a:bodyP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rPr>
              <a:t>点击添加文本</a:t>
            </a:r>
          </a:p>
          <a:p>
            <a:endParaRPr lang="en-GB" sz="1100" b="1" dirty="0">
              <a:solidFill>
                <a:schemeClr val="bg1">
                  <a:lumMod val="50000"/>
                </a:schemeClr>
              </a:solidFill>
            </a:endParaRPr>
          </a:p>
        </p:txBody>
      </p:sp>
      <p:sp>
        <p:nvSpPr>
          <p:cNvPr id="43" name="Rectangle 24"/>
          <p:cNvSpPr/>
          <p:nvPr/>
        </p:nvSpPr>
        <p:spPr>
          <a:xfrm>
            <a:off x="5414658" y="3496200"/>
            <a:ext cx="2713347" cy="315435"/>
          </a:xfrm>
          <a:prstGeom prst="rect">
            <a:avLst/>
          </a:prstGeom>
        </p:spPr>
        <p:txBody>
          <a:bodyPr wrap="square" lIns="68577" tIns="34288" rIns="68577" bIns="34288">
            <a:spAutoFit/>
          </a:bodyPr>
          <a:lstStyle/>
          <a:p>
            <a:r>
              <a:rPr lang="zh-CN" altLang="en-US" sz="800" dirty="0">
                <a:solidFill>
                  <a:schemeClr val="bg1">
                    <a:lumMod val="50000"/>
                  </a:schemeClr>
                </a:solidFill>
                <a:latin typeface="微软雅黑" panose="020B0503020204020204" pitchFamily="34" charset="-122"/>
                <a:ea typeface="微软雅黑" panose="020B0503020204020204" pitchFamily="34" charset="-122"/>
              </a:rPr>
              <a:t>点击输入简要文本内容，文字内容需概况精炼的说明专业设计</a:t>
            </a:r>
            <a:r>
              <a:rPr lang="en-US" altLang="zh-CN" sz="800" dirty="0">
                <a:solidFill>
                  <a:schemeClr val="bg1">
                    <a:lumMod val="50000"/>
                  </a:schemeClr>
                </a:solidFill>
                <a:latin typeface="微软雅黑" panose="020B0503020204020204" pitchFamily="34" charset="-122"/>
                <a:ea typeface="微软雅黑" panose="020B0503020204020204" pitchFamily="34" charset="-122"/>
              </a:rPr>
              <a:t>……</a:t>
            </a:r>
          </a:p>
        </p:txBody>
      </p:sp>
      <p:sp>
        <p:nvSpPr>
          <p:cNvPr id="44" name="矩形 43"/>
          <p:cNvSpPr/>
          <p:nvPr/>
        </p:nvSpPr>
        <p:spPr>
          <a:xfrm>
            <a:off x="1100373" y="1952840"/>
            <a:ext cx="3242778" cy="2005316"/>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8" rIns="68577" bIns="34288" rtlCol="0" anchor="ctr"/>
          <a:lstStyle/>
          <a:p>
            <a:pPr algn="ctr"/>
            <a:endParaRPr lang="zh-CN" altLang="en-US" sz="1800" dirty="0"/>
          </a:p>
        </p:txBody>
      </p:sp>
    </p:spTree>
  </p:cSld>
  <p:clrMapOvr>
    <a:masterClrMapping/>
  </p:clrMapOvr>
  <mc:AlternateContent xmlns:mc="http://schemas.openxmlformats.org/markup-compatibility/2006" xmlns:p14="http://schemas.microsoft.com/office/powerpoint/2010/main">
    <mc:Choice Requires="p14">
      <p:transition spd="slow" p14:dur="15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500"/>
                                        <p:tgtEl>
                                          <p:spTgt spid="11"/>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left)">
                                      <p:cBhvr>
                                        <p:cTn id="35" dur="500"/>
                                        <p:tgtEl>
                                          <p:spTgt spid="40"/>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41"/>
                                        </p:tgtEl>
                                        <p:attrNameLst>
                                          <p:attrName>style.visibility</p:attrName>
                                        </p:attrNameLst>
                                      </p:cBhvr>
                                      <p:to>
                                        <p:strVal val="visible"/>
                                      </p:to>
                                    </p:set>
                                    <p:animEffect transition="in" filter="wipe(left)">
                                      <p:cBhvr>
                                        <p:cTn id="38" dur="500"/>
                                        <p:tgtEl>
                                          <p:spTgt spid="41"/>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wipe(left)">
                                      <p:cBhvr>
                                        <p:cTn id="41" dur="500"/>
                                        <p:tgtEl>
                                          <p:spTgt spid="42"/>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43"/>
                                        </p:tgtEl>
                                        <p:attrNameLst>
                                          <p:attrName>style.visibility</p:attrName>
                                        </p:attrNameLst>
                                      </p:cBhvr>
                                      <p:to>
                                        <p:strVal val="visible"/>
                                      </p:to>
                                    </p:set>
                                    <p:animEffect transition="in" filter="wipe(left)">
                                      <p:cBhvr>
                                        <p:cTn id="44"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40" grpId="0"/>
      <p:bldP spid="41" grpId="0"/>
      <p:bldP spid="42" grpId="0"/>
      <p:bldP spid="43" grpId="0"/>
      <p:bldP spid="44"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9"/>
          <p:cNvGrpSpPr/>
          <p:nvPr/>
        </p:nvGrpSpPr>
        <p:grpSpPr>
          <a:xfrm>
            <a:off x="2535648" y="2938735"/>
            <a:ext cx="674569" cy="674697"/>
            <a:chOff x="2502224" y="2594793"/>
            <a:chExt cx="905504" cy="905504"/>
          </a:xfrm>
        </p:grpSpPr>
        <p:sp>
          <p:nvSpPr>
            <p:cNvPr id="131" name="Freeform 130"/>
            <p:cNvSpPr/>
            <p:nvPr/>
          </p:nvSpPr>
          <p:spPr>
            <a:xfrm>
              <a:off x="2596064" y="2688633"/>
              <a:ext cx="717824" cy="71782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888365">
                <a:lnSpc>
                  <a:spcPct val="120000"/>
                </a:lnSpc>
                <a:spcAft>
                  <a:spcPct val="35000"/>
                </a:spcAft>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2" name="Freeform 9"/>
            <p:cNvSpPr>
              <a:spLocks noEditPoints="1"/>
            </p:cNvSpPr>
            <p:nvPr/>
          </p:nvSpPr>
          <p:spPr bwMode="auto">
            <a:xfrm>
              <a:off x="2808330" y="2883878"/>
              <a:ext cx="293292" cy="327335"/>
            </a:xfrm>
            <a:custGeom>
              <a:avLst/>
              <a:gdLst/>
              <a:ahLst/>
              <a:cxnLst>
                <a:cxn ang="0">
                  <a:pos x="374" y="158"/>
                </a:cxn>
                <a:cxn ang="0">
                  <a:pos x="352" y="158"/>
                </a:cxn>
                <a:cxn ang="0">
                  <a:pos x="209" y="0"/>
                </a:cxn>
                <a:cxn ang="0">
                  <a:pos x="67" y="158"/>
                </a:cxn>
                <a:cxn ang="0">
                  <a:pos x="44" y="158"/>
                </a:cxn>
                <a:cxn ang="0">
                  <a:pos x="0" y="203"/>
                </a:cxn>
                <a:cxn ang="0">
                  <a:pos x="0" y="414"/>
                </a:cxn>
                <a:cxn ang="0">
                  <a:pos x="44" y="478"/>
                </a:cxn>
                <a:cxn ang="0">
                  <a:pos x="374" y="478"/>
                </a:cxn>
                <a:cxn ang="0">
                  <a:pos x="428" y="414"/>
                </a:cxn>
                <a:cxn ang="0">
                  <a:pos x="428" y="203"/>
                </a:cxn>
                <a:cxn ang="0">
                  <a:pos x="374" y="158"/>
                </a:cxn>
                <a:cxn ang="0">
                  <a:pos x="247" y="414"/>
                </a:cxn>
                <a:cxn ang="0">
                  <a:pos x="172" y="414"/>
                </a:cxn>
                <a:cxn ang="0">
                  <a:pos x="186" y="309"/>
                </a:cxn>
                <a:cxn ang="0">
                  <a:pos x="161" y="265"/>
                </a:cxn>
                <a:cxn ang="0">
                  <a:pos x="210" y="216"/>
                </a:cxn>
                <a:cxn ang="0">
                  <a:pos x="258" y="264"/>
                </a:cxn>
                <a:cxn ang="0">
                  <a:pos x="232" y="310"/>
                </a:cxn>
                <a:cxn ang="0">
                  <a:pos x="247" y="414"/>
                </a:cxn>
                <a:cxn ang="0">
                  <a:pos x="112" y="158"/>
                </a:cxn>
                <a:cxn ang="0">
                  <a:pos x="209" y="45"/>
                </a:cxn>
                <a:cxn ang="0">
                  <a:pos x="307" y="158"/>
                </a:cxn>
                <a:cxn ang="0">
                  <a:pos x="112" y="158"/>
                </a:cxn>
              </a:cxnLst>
              <a:rect l="0" t="0" r="r" b="b"/>
              <a:pathLst>
                <a:path w="428" h="478">
                  <a:moveTo>
                    <a:pt x="374" y="158"/>
                  </a:moveTo>
                  <a:cubicBezTo>
                    <a:pt x="352" y="158"/>
                    <a:pt x="352" y="158"/>
                    <a:pt x="352" y="158"/>
                  </a:cubicBezTo>
                  <a:cubicBezTo>
                    <a:pt x="352" y="58"/>
                    <a:pt x="292" y="0"/>
                    <a:pt x="209" y="0"/>
                  </a:cubicBezTo>
                  <a:cubicBezTo>
                    <a:pt x="127" y="0"/>
                    <a:pt x="67" y="58"/>
                    <a:pt x="67" y="158"/>
                  </a:cubicBezTo>
                  <a:cubicBezTo>
                    <a:pt x="44" y="158"/>
                    <a:pt x="44" y="158"/>
                    <a:pt x="44" y="158"/>
                  </a:cubicBezTo>
                  <a:cubicBezTo>
                    <a:pt x="11" y="158"/>
                    <a:pt x="0" y="170"/>
                    <a:pt x="0" y="203"/>
                  </a:cubicBezTo>
                  <a:cubicBezTo>
                    <a:pt x="0" y="414"/>
                    <a:pt x="0" y="414"/>
                    <a:pt x="0" y="414"/>
                  </a:cubicBezTo>
                  <a:cubicBezTo>
                    <a:pt x="0" y="447"/>
                    <a:pt x="11" y="478"/>
                    <a:pt x="44" y="478"/>
                  </a:cubicBezTo>
                  <a:cubicBezTo>
                    <a:pt x="374" y="478"/>
                    <a:pt x="374" y="478"/>
                    <a:pt x="374" y="478"/>
                  </a:cubicBezTo>
                  <a:cubicBezTo>
                    <a:pt x="407" y="478"/>
                    <a:pt x="428" y="447"/>
                    <a:pt x="428" y="414"/>
                  </a:cubicBezTo>
                  <a:cubicBezTo>
                    <a:pt x="428" y="203"/>
                    <a:pt x="428" y="203"/>
                    <a:pt x="428" y="203"/>
                  </a:cubicBezTo>
                  <a:cubicBezTo>
                    <a:pt x="428" y="170"/>
                    <a:pt x="407" y="158"/>
                    <a:pt x="374" y="158"/>
                  </a:cubicBezTo>
                  <a:moveTo>
                    <a:pt x="247" y="414"/>
                  </a:moveTo>
                  <a:cubicBezTo>
                    <a:pt x="172" y="414"/>
                    <a:pt x="172" y="414"/>
                    <a:pt x="172" y="414"/>
                  </a:cubicBezTo>
                  <a:cubicBezTo>
                    <a:pt x="186" y="309"/>
                    <a:pt x="186" y="309"/>
                    <a:pt x="186" y="309"/>
                  </a:cubicBezTo>
                  <a:cubicBezTo>
                    <a:pt x="171" y="301"/>
                    <a:pt x="161" y="283"/>
                    <a:pt x="161" y="265"/>
                  </a:cubicBezTo>
                  <a:cubicBezTo>
                    <a:pt x="161" y="238"/>
                    <a:pt x="183" y="216"/>
                    <a:pt x="210" y="216"/>
                  </a:cubicBezTo>
                  <a:cubicBezTo>
                    <a:pt x="236" y="216"/>
                    <a:pt x="258" y="237"/>
                    <a:pt x="258" y="264"/>
                  </a:cubicBezTo>
                  <a:cubicBezTo>
                    <a:pt x="258" y="282"/>
                    <a:pt x="248" y="302"/>
                    <a:pt x="232" y="310"/>
                  </a:cubicBezTo>
                  <a:lnTo>
                    <a:pt x="247" y="414"/>
                  </a:lnTo>
                  <a:close/>
                  <a:moveTo>
                    <a:pt x="112" y="158"/>
                  </a:moveTo>
                  <a:cubicBezTo>
                    <a:pt x="112" y="66"/>
                    <a:pt x="161" y="45"/>
                    <a:pt x="209" y="45"/>
                  </a:cubicBezTo>
                  <a:cubicBezTo>
                    <a:pt x="258" y="45"/>
                    <a:pt x="307" y="66"/>
                    <a:pt x="307" y="158"/>
                  </a:cubicBezTo>
                  <a:lnTo>
                    <a:pt x="112" y="158"/>
                  </a:lnTo>
                  <a:close/>
                </a:path>
              </a:pathLst>
            </a:custGeom>
            <a:solidFill>
              <a:srgbClr val="FFFFFF"/>
            </a:solidFill>
            <a:ln w="9525">
              <a:noFill/>
              <a:round/>
            </a:ln>
          </p:spPr>
          <p:txBody>
            <a:bodyPr vert="horz" wrap="square" lIns="128562" tIns="64281" rIns="128562" bIns="64281" numCol="1" anchor="t" anchorCtr="0" compatLnSpc="1"/>
            <a:lstStyle/>
            <a:p>
              <a:pP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3" name="Freeform 132"/>
            <p:cNvSpPr/>
            <p:nvPr/>
          </p:nvSpPr>
          <p:spPr>
            <a:xfrm>
              <a:off x="2502224" y="2594793"/>
              <a:ext cx="905504" cy="9055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tx1">
                  <a:lumMod val="75000"/>
                  <a:lumOff val="25000"/>
                </a:schemeClr>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7127" tIns="257127" rIns="222157" bIns="222157" numCol="1" spcCol="1270" anchor="ctr" anchorCtr="0">
              <a:noAutofit/>
            </a:bodyPr>
            <a:lstStyle/>
            <a:p>
              <a:pPr algn="ctr" defTabSz="888365">
                <a:lnSpc>
                  <a:spcPct val="120000"/>
                </a:lnSpc>
                <a:spcAft>
                  <a:spcPct val="35000"/>
                </a:spcAft>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grpSp>
      <p:cxnSp>
        <p:nvCxnSpPr>
          <p:cNvPr id="134" name="Straight Connector 133"/>
          <p:cNvCxnSpPr/>
          <p:nvPr/>
        </p:nvCxnSpPr>
        <p:spPr>
          <a:xfrm>
            <a:off x="3228627" y="3276084"/>
            <a:ext cx="514982" cy="1588"/>
          </a:xfrm>
          <a:prstGeom prst="line">
            <a:avLst/>
          </a:prstGeom>
          <a:ln w="19050">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3" name="Group 135"/>
          <p:cNvGrpSpPr/>
          <p:nvPr/>
        </p:nvGrpSpPr>
        <p:grpSpPr>
          <a:xfrm>
            <a:off x="6017997" y="2234651"/>
            <a:ext cx="674569" cy="674697"/>
            <a:chOff x="5714220" y="3605271"/>
            <a:chExt cx="905504" cy="905504"/>
          </a:xfrm>
        </p:grpSpPr>
        <p:sp>
          <p:nvSpPr>
            <p:cNvPr id="137" name="Freeform 136"/>
            <p:cNvSpPr/>
            <p:nvPr/>
          </p:nvSpPr>
          <p:spPr>
            <a:xfrm>
              <a:off x="5808060" y="3699111"/>
              <a:ext cx="717824" cy="71782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7127" tIns="222157" rIns="222157" bIns="128562" numCol="1" spcCol="1270" anchor="ctr" anchorCtr="0">
              <a:noAutofit/>
            </a:bodyPr>
            <a:lstStyle/>
            <a:p>
              <a:pPr algn="ctr" defTabSz="888365">
                <a:lnSpc>
                  <a:spcPct val="120000"/>
                </a:lnSpc>
                <a:spcAft>
                  <a:spcPct val="35000"/>
                </a:spcAft>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8" name="Freeform 100"/>
            <p:cNvSpPr>
              <a:spLocks noEditPoints="1"/>
            </p:cNvSpPr>
            <p:nvPr/>
          </p:nvSpPr>
          <p:spPr bwMode="auto">
            <a:xfrm>
              <a:off x="5994749" y="3892925"/>
              <a:ext cx="344447" cy="330196"/>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1"/>
            </a:solidFill>
            <a:ln w="9525">
              <a:noFill/>
              <a:round/>
            </a:ln>
          </p:spPr>
          <p:txBody>
            <a:bodyPr vert="horz" wrap="square" lIns="128562" tIns="64281" rIns="128562" bIns="64281" numCol="1" anchor="t" anchorCtr="0" compatLnSpc="1"/>
            <a:lstStyle/>
            <a:p>
              <a:pP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9" name="Freeform 138"/>
            <p:cNvSpPr/>
            <p:nvPr/>
          </p:nvSpPr>
          <p:spPr>
            <a:xfrm>
              <a:off x="5714220" y="3605271"/>
              <a:ext cx="905504" cy="9055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tx1">
                  <a:lumMod val="75000"/>
                  <a:lumOff val="25000"/>
                </a:schemeClr>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7127" tIns="257127" rIns="222157" bIns="222157" numCol="1" spcCol="1270" anchor="ctr" anchorCtr="0">
              <a:noAutofit/>
            </a:bodyPr>
            <a:lstStyle/>
            <a:p>
              <a:pPr algn="ctr" defTabSz="888365">
                <a:lnSpc>
                  <a:spcPct val="120000"/>
                </a:lnSpc>
                <a:spcAft>
                  <a:spcPct val="35000"/>
                </a:spcAft>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grpSp>
      <p:cxnSp>
        <p:nvCxnSpPr>
          <p:cNvPr id="141" name="Straight Connector 140"/>
          <p:cNvCxnSpPr/>
          <p:nvPr/>
        </p:nvCxnSpPr>
        <p:spPr>
          <a:xfrm>
            <a:off x="5309350" y="2572000"/>
            <a:ext cx="700046" cy="1588"/>
          </a:xfrm>
          <a:prstGeom prst="line">
            <a:avLst/>
          </a:prstGeom>
          <a:ln w="19050">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5343165" y="3632486"/>
            <a:ext cx="700046" cy="1588"/>
          </a:xfrm>
          <a:prstGeom prst="line">
            <a:avLst/>
          </a:prstGeom>
          <a:ln w="19050">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4" name="Group 148"/>
          <p:cNvGrpSpPr/>
          <p:nvPr/>
        </p:nvGrpSpPr>
        <p:grpSpPr>
          <a:xfrm>
            <a:off x="6051814" y="3295137"/>
            <a:ext cx="674569" cy="674697"/>
            <a:chOff x="6477261" y="3281463"/>
            <a:chExt cx="850954" cy="850954"/>
          </a:xfrm>
        </p:grpSpPr>
        <p:grpSp>
          <p:nvGrpSpPr>
            <p:cNvPr id="5" name="Group 141"/>
            <p:cNvGrpSpPr/>
            <p:nvPr/>
          </p:nvGrpSpPr>
          <p:grpSpPr>
            <a:xfrm>
              <a:off x="6477261" y="3281463"/>
              <a:ext cx="850954" cy="850954"/>
              <a:chOff x="5714220" y="3605271"/>
              <a:chExt cx="905504" cy="905504"/>
            </a:xfrm>
          </p:grpSpPr>
          <p:sp>
            <p:nvSpPr>
              <p:cNvPr id="143" name="Freeform 142"/>
              <p:cNvSpPr/>
              <p:nvPr/>
            </p:nvSpPr>
            <p:spPr>
              <a:xfrm>
                <a:off x="5808060" y="3699111"/>
                <a:ext cx="717824" cy="71782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7127" tIns="222157" rIns="222157" bIns="128562" numCol="1" spcCol="1270" anchor="ctr" anchorCtr="0">
                <a:noAutofit/>
              </a:bodyPr>
              <a:lstStyle/>
              <a:p>
                <a:pPr algn="ctr" defTabSz="888365">
                  <a:lnSpc>
                    <a:spcPct val="120000"/>
                  </a:lnSpc>
                  <a:spcAft>
                    <a:spcPct val="35000"/>
                  </a:spcAft>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5" name="Freeform 144"/>
              <p:cNvSpPr/>
              <p:nvPr/>
            </p:nvSpPr>
            <p:spPr>
              <a:xfrm>
                <a:off x="5714220" y="3605271"/>
                <a:ext cx="905504" cy="9055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tx1">
                    <a:lumMod val="75000"/>
                    <a:lumOff val="25000"/>
                  </a:schemeClr>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7127" tIns="257127" rIns="222157" bIns="222157" numCol="1" spcCol="1270" anchor="ctr" anchorCtr="0">
                <a:noAutofit/>
              </a:bodyPr>
              <a:lstStyle/>
              <a:p>
                <a:pPr algn="ctr" defTabSz="888365">
                  <a:lnSpc>
                    <a:spcPct val="120000"/>
                  </a:lnSpc>
                  <a:spcAft>
                    <a:spcPct val="35000"/>
                  </a:spcAft>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48" name="Freeform 62"/>
            <p:cNvSpPr>
              <a:spLocks noEditPoints="1"/>
            </p:cNvSpPr>
            <p:nvPr/>
          </p:nvSpPr>
          <p:spPr bwMode="auto">
            <a:xfrm>
              <a:off x="6747482" y="3550443"/>
              <a:ext cx="310512" cy="31299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ln>
          </p:spPr>
          <p:txBody>
            <a:bodyPr vert="horz" wrap="square" lIns="128562" tIns="64281" rIns="128562" bIns="64281" numCol="1" anchor="t" anchorCtr="0" compatLnSpc="1"/>
            <a:lstStyle/>
            <a:p>
              <a:pP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grpSp>
      <p:cxnSp>
        <p:nvCxnSpPr>
          <p:cNvPr id="154" name="Straight Connector 153"/>
          <p:cNvCxnSpPr/>
          <p:nvPr/>
        </p:nvCxnSpPr>
        <p:spPr>
          <a:xfrm>
            <a:off x="3228627" y="2071547"/>
            <a:ext cx="514982" cy="1588"/>
          </a:xfrm>
          <a:prstGeom prst="line">
            <a:avLst/>
          </a:prstGeom>
          <a:ln w="19050">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6" name="Group 156"/>
          <p:cNvGrpSpPr/>
          <p:nvPr/>
        </p:nvGrpSpPr>
        <p:grpSpPr>
          <a:xfrm>
            <a:off x="2535648" y="1734199"/>
            <a:ext cx="674569" cy="674697"/>
            <a:chOff x="1991932" y="1640533"/>
            <a:chExt cx="850954" cy="850954"/>
          </a:xfrm>
        </p:grpSpPr>
        <p:grpSp>
          <p:nvGrpSpPr>
            <p:cNvPr id="7" name="Group 149"/>
            <p:cNvGrpSpPr/>
            <p:nvPr/>
          </p:nvGrpSpPr>
          <p:grpSpPr>
            <a:xfrm>
              <a:off x="1991932" y="1640533"/>
              <a:ext cx="850954" cy="850954"/>
              <a:chOff x="2502224" y="2594793"/>
              <a:chExt cx="905504" cy="905504"/>
            </a:xfrm>
          </p:grpSpPr>
          <p:sp>
            <p:nvSpPr>
              <p:cNvPr id="151" name="Freeform 150"/>
              <p:cNvSpPr/>
              <p:nvPr/>
            </p:nvSpPr>
            <p:spPr>
              <a:xfrm>
                <a:off x="2596064" y="2688633"/>
                <a:ext cx="717824" cy="71782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accent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888365">
                  <a:lnSpc>
                    <a:spcPct val="120000"/>
                  </a:lnSpc>
                  <a:spcAft>
                    <a:spcPct val="35000"/>
                  </a:spcAft>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3" name="Freeform 152"/>
              <p:cNvSpPr/>
              <p:nvPr/>
            </p:nvSpPr>
            <p:spPr>
              <a:xfrm>
                <a:off x="2502224" y="2594793"/>
                <a:ext cx="905504" cy="9055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tx1">
                    <a:lumMod val="75000"/>
                    <a:lumOff val="25000"/>
                  </a:schemeClr>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7127" tIns="257127" rIns="222157" bIns="222157" numCol="1" spcCol="1270" anchor="ctr" anchorCtr="0">
                <a:noAutofit/>
              </a:bodyPr>
              <a:lstStyle/>
              <a:p>
                <a:pPr algn="ctr" defTabSz="888365">
                  <a:lnSpc>
                    <a:spcPct val="120000"/>
                  </a:lnSpc>
                  <a:spcAft>
                    <a:spcPct val="35000"/>
                  </a:spcAft>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56" name="Freeform 187"/>
            <p:cNvSpPr>
              <a:spLocks noEditPoints="1"/>
            </p:cNvSpPr>
            <p:nvPr/>
          </p:nvSpPr>
          <p:spPr bwMode="auto">
            <a:xfrm>
              <a:off x="2249043" y="1957202"/>
              <a:ext cx="336732" cy="21761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ln>
          </p:spPr>
          <p:txBody>
            <a:bodyPr vert="horz" wrap="square" lIns="128562" tIns="64281" rIns="128562" bIns="64281" numCol="1" anchor="t" anchorCtr="0" compatLnSpc="1"/>
            <a:lstStyle/>
            <a:p>
              <a:pP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58" name="Text Placeholder 3"/>
          <p:cNvSpPr txBox="1"/>
          <p:nvPr/>
        </p:nvSpPr>
        <p:spPr>
          <a:xfrm>
            <a:off x="6801740" y="3399983"/>
            <a:ext cx="1260981" cy="55392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just">
              <a:lnSpc>
                <a:spcPct val="120000"/>
              </a:lnSpc>
              <a:defRPr sz="1800">
                <a:solidFill>
                  <a:srgbClr val="000000"/>
                </a:solidFill>
              </a:defRPr>
            </a:pPr>
            <a:r>
              <a:rPr lang="zh-CN" altLang="en-US" sz="10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a:t>
            </a:r>
            <a:endPar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59" name="Text Placeholder 3"/>
          <p:cNvSpPr txBox="1"/>
          <p:nvPr/>
        </p:nvSpPr>
        <p:spPr>
          <a:xfrm>
            <a:off x="1179304" y="3001990"/>
            <a:ext cx="1260981" cy="68317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913765">
              <a:lnSpc>
                <a:spcPct val="120000"/>
              </a:lnSpc>
              <a:spcBef>
                <a:spcPct val="20000"/>
              </a:spcBef>
              <a:defRPr/>
            </a:pPr>
            <a:r>
              <a:rPr lang="zh-CN" altLang="en-US" sz="10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a:t>
            </a:r>
            <a:endPar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a:p>
            <a:pPr algn="r" defTabSz="913765">
              <a:lnSpc>
                <a:spcPct val="120000"/>
              </a:lnSpc>
              <a:spcBef>
                <a:spcPct val="20000"/>
              </a:spcBef>
              <a:defRPr/>
            </a:pPr>
            <a:r>
              <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p>
        </p:txBody>
      </p:sp>
      <p:sp>
        <p:nvSpPr>
          <p:cNvPr id="160" name="Text Placeholder 3"/>
          <p:cNvSpPr txBox="1"/>
          <p:nvPr/>
        </p:nvSpPr>
        <p:spPr>
          <a:xfrm>
            <a:off x="6801740" y="2323470"/>
            <a:ext cx="1260981" cy="55392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just">
              <a:lnSpc>
                <a:spcPct val="120000"/>
              </a:lnSpc>
              <a:defRPr sz="1800">
                <a:solidFill>
                  <a:srgbClr val="000000"/>
                </a:solidFill>
              </a:defRPr>
            </a:pPr>
            <a:r>
              <a:rPr lang="zh-CN" altLang="en-US" sz="10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a:t>
            </a:r>
            <a:endPar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61" name="Text Placeholder 3"/>
          <p:cNvSpPr txBox="1"/>
          <p:nvPr/>
        </p:nvSpPr>
        <p:spPr>
          <a:xfrm>
            <a:off x="1179304" y="1817857"/>
            <a:ext cx="1260981" cy="55392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lnSpc>
                <a:spcPct val="120000"/>
              </a:lnSpc>
              <a:defRPr sz="1800">
                <a:solidFill>
                  <a:srgbClr val="000000"/>
                </a:solidFill>
              </a:defRPr>
            </a:pPr>
            <a:r>
              <a:rPr lang="zh-CN" altLang="en-US" sz="10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a:t>
            </a:r>
            <a:endPar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8" name="Group 128"/>
          <p:cNvGrpSpPr/>
          <p:nvPr/>
        </p:nvGrpSpPr>
        <p:grpSpPr>
          <a:xfrm>
            <a:off x="3605887" y="1972162"/>
            <a:ext cx="1933816" cy="1966021"/>
            <a:chOff x="3124200" y="1657350"/>
            <a:chExt cx="2700338" cy="2744788"/>
          </a:xfrm>
        </p:grpSpPr>
        <p:sp>
          <p:nvSpPr>
            <p:cNvPr id="3077" name="Freeform 5"/>
            <p:cNvSpPr/>
            <p:nvPr/>
          </p:nvSpPr>
          <p:spPr bwMode="auto">
            <a:xfrm>
              <a:off x="3789363" y="1657350"/>
              <a:ext cx="1874838" cy="738188"/>
            </a:xfrm>
            <a:custGeom>
              <a:avLst/>
              <a:gdLst/>
              <a:ahLst/>
              <a:cxnLst>
                <a:cxn ang="0">
                  <a:pos x="1181" y="465"/>
                </a:cxn>
                <a:cxn ang="0">
                  <a:pos x="12" y="428"/>
                </a:cxn>
                <a:cxn ang="0">
                  <a:pos x="0" y="0"/>
                </a:cxn>
                <a:cxn ang="0">
                  <a:pos x="1172" y="125"/>
                </a:cxn>
                <a:cxn ang="0">
                  <a:pos x="1181" y="465"/>
                </a:cxn>
              </a:cxnLst>
              <a:rect l="0" t="0" r="r" b="b"/>
              <a:pathLst>
                <a:path w="1181" h="465">
                  <a:moveTo>
                    <a:pt x="1181" y="465"/>
                  </a:moveTo>
                  <a:lnTo>
                    <a:pt x="12" y="428"/>
                  </a:lnTo>
                  <a:lnTo>
                    <a:pt x="0" y="0"/>
                  </a:lnTo>
                  <a:lnTo>
                    <a:pt x="1172" y="125"/>
                  </a:lnTo>
                  <a:lnTo>
                    <a:pt x="1181" y="465"/>
                  </a:lnTo>
                  <a:close/>
                </a:path>
              </a:pathLst>
            </a:custGeom>
            <a:solidFill>
              <a:schemeClr val="accent4"/>
            </a:solidFill>
            <a:ln w="9525">
              <a:noFill/>
              <a:round/>
            </a:ln>
          </p:spPr>
          <p:txBody>
            <a:bodyPr vert="horz" wrap="square" lIns="128562" tIns="64281" rIns="128562" bIns="64281" numCol="1" anchor="t" anchorCtr="0" compatLnSpc="1"/>
            <a:lstStyle/>
            <a:p>
              <a:pP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78" name="Freeform 6"/>
            <p:cNvSpPr/>
            <p:nvPr/>
          </p:nvSpPr>
          <p:spPr bwMode="auto">
            <a:xfrm>
              <a:off x="3624263" y="1671637"/>
              <a:ext cx="184150" cy="709613"/>
            </a:xfrm>
            <a:custGeom>
              <a:avLst/>
              <a:gdLst/>
              <a:ahLst/>
              <a:cxnLst>
                <a:cxn ang="0">
                  <a:pos x="104" y="0"/>
                </a:cxn>
                <a:cxn ang="0">
                  <a:pos x="116" y="428"/>
                </a:cxn>
                <a:cxn ang="0">
                  <a:pos x="0" y="447"/>
                </a:cxn>
                <a:cxn ang="0">
                  <a:pos x="3" y="80"/>
                </a:cxn>
                <a:cxn ang="0">
                  <a:pos x="104" y="0"/>
                </a:cxn>
              </a:cxnLst>
              <a:rect l="0" t="0" r="r" b="b"/>
              <a:pathLst>
                <a:path w="116" h="447">
                  <a:moveTo>
                    <a:pt x="104" y="0"/>
                  </a:moveTo>
                  <a:lnTo>
                    <a:pt x="116" y="428"/>
                  </a:lnTo>
                  <a:lnTo>
                    <a:pt x="0" y="447"/>
                  </a:lnTo>
                  <a:lnTo>
                    <a:pt x="3" y="80"/>
                  </a:lnTo>
                  <a:lnTo>
                    <a:pt x="104" y="0"/>
                  </a:lnTo>
                  <a:close/>
                </a:path>
              </a:pathLst>
            </a:custGeom>
            <a:solidFill>
              <a:schemeClr val="accent4">
                <a:lumMod val="75000"/>
              </a:schemeClr>
            </a:solidFill>
            <a:ln w="9525">
              <a:noFill/>
              <a:round/>
            </a:ln>
          </p:spPr>
          <p:txBody>
            <a:bodyPr vert="horz" wrap="square" lIns="128562" tIns="64281" rIns="128562" bIns="64281" numCol="1" anchor="t" anchorCtr="0" compatLnSpc="1"/>
            <a:lstStyle/>
            <a:p>
              <a:pP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79" name="Freeform 7"/>
            <p:cNvSpPr/>
            <p:nvPr/>
          </p:nvSpPr>
          <p:spPr bwMode="auto">
            <a:xfrm>
              <a:off x="3284538" y="2332037"/>
              <a:ext cx="339725" cy="665163"/>
            </a:xfrm>
            <a:custGeom>
              <a:avLst/>
              <a:gdLst/>
              <a:ahLst/>
              <a:cxnLst>
                <a:cxn ang="0">
                  <a:pos x="0" y="419"/>
                </a:cxn>
                <a:cxn ang="0">
                  <a:pos x="6" y="0"/>
                </a:cxn>
                <a:cxn ang="0">
                  <a:pos x="214" y="22"/>
                </a:cxn>
                <a:cxn ang="0">
                  <a:pos x="208" y="419"/>
                </a:cxn>
                <a:cxn ang="0">
                  <a:pos x="0" y="419"/>
                </a:cxn>
              </a:cxnLst>
              <a:rect l="0" t="0" r="r" b="b"/>
              <a:pathLst>
                <a:path w="214" h="419">
                  <a:moveTo>
                    <a:pt x="0" y="419"/>
                  </a:moveTo>
                  <a:lnTo>
                    <a:pt x="6" y="0"/>
                  </a:lnTo>
                  <a:lnTo>
                    <a:pt x="214" y="22"/>
                  </a:lnTo>
                  <a:lnTo>
                    <a:pt x="208" y="419"/>
                  </a:lnTo>
                  <a:lnTo>
                    <a:pt x="0" y="419"/>
                  </a:lnTo>
                  <a:close/>
                </a:path>
              </a:pathLst>
            </a:custGeom>
            <a:solidFill>
              <a:schemeClr val="accent3">
                <a:lumMod val="50000"/>
              </a:schemeClr>
            </a:solidFill>
            <a:ln w="9525">
              <a:noFill/>
              <a:round/>
            </a:ln>
          </p:spPr>
          <p:txBody>
            <a:bodyPr vert="horz" wrap="square" lIns="128562" tIns="64281" rIns="128562" bIns="64281" numCol="1" anchor="t" anchorCtr="0" compatLnSpc="1"/>
            <a:lstStyle/>
            <a:p>
              <a:pP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80" name="Freeform 8"/>
            <p:cNvSpPr/>
            <p:nvPr/>
          </p:nvSpPr>
          <p:spPr bwMode="auto">
            <a:xfrm>
              <a:off x="3124200" y="3633787"/>
              <a:ext cx="485775" cy="681038"/>
            </a:xfrm>
            <a:custGeom>
              <a:avLst/>
              <a:gdLst/>
              <a:ahLst/>
              <a:cxnLst>
                <a:cxn ang="0">
                  <a:pos x="98" y="3"/>
                </a:cxn>
                <a:cxn ang="0">
                  <a:pos x="306" y="0"/>
                </a:cxn>
                <a:cxn ang="0">
                  <a:pos x="303" y="291"/>
                </a:cxn>
                <a:cxn ang="0">
                  <a:pos x="0" y="429"/>
                </a:cxn>
                <a:cxn ang="0">
                  <a:pos x="95" y="138"/>
                </a:cxn>
                <a:cxn ang="0">
                  <a:pos x="98" y="3"/>
                </a:cxn>
              </a:cxnLst>
              <a:rect l="0" t="0" r="r" b="b"/>
              <a:pathLst>
                <a:path w="306" h="429">
                  <a:moveTo>
                    <a:pt x="98" y="3"/>
                  </a:moveTo>
                  <a:lnTo>
                    <a:pt x="306" y="0"/>
                  </a:lnTo>
                  <a:lnTo>
                    <a:pt x="303" y="291"/>
                  </a:lnTo>
                  <a:lnTo>
                    <a:pt x="0" y="429"/>
                  </a:lnTo>
                  <a:lnTo>
                    <a:pt x="95" y="138"/>
                  </a:lnTo>
                  <a:lnTo>
                    <a:pt x="98" y="3"/>
                  </a:lnTo>
                  <a:close/>
                </a:path>
              </a:pathLst>
            </a:custGeom>
            <a:solidFill>
              <a:schemeClr val="accent1">
                <a:lumMod val="50000"/>
              </a:schemeClr>
            </a:solidFill>
            <a:ln w="9525">
              <a:noFill/>
              <a:round/>
            </a:ln>
          </p:spPr>
          <p:txBody>
            <a:bodyPr vert="horz" wrap="square" lIns="128562" tIns="64281" rIns="128562" bIns="64281" numCol="1" anchor="t" anchorCtr="0" compatLnSpc="1"/>
            <a:lstStyle/>
            <a:p>
              <a:pP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81" name="Freeform 9"/>
            <p:cNvSpPr/>
            <p:nvPr/>
          </p:nvSpPr>
          <p:spPr bwMode="auto">
            <a:xfrm>
              <a:off x="3614738" y="2336800"/>
              <a:ext cx="207963" cy="660400"/>
            </a:xfrm>
            <a:custGeom>
              <a:avLst/>
              <a:gdLst/>
              <a:ahLst/>
              <a:cxnLst>
                <a:cxn ang="0">
                  <a:pos x="0" y="416"/>
                </a:cxn>
                <a:cxn ang="0">
                  <a:pos x="6" y="19"/>
                </a:cxn>
                <a:cxn ang="0">
                  <a:pos x="122" y="0"/>
                </a:cxn>
                <a:cxn ang="0">
                  <a:pos x="131" y="410"/>
                </a:cxn>
                <a:cxn ang="0">
                  <a:pos x="0" y="416"/>
                </a:cxn>
              </a:cxnLst>
              <a:rect l="0" t="0" r="r" b="b"/>
              <a:pathLst>
                <a:path w="131" h="416">
                  <a:moveTo>
                    <a:pt x="0" y="416"/>
                  </a:moveTo>
                  <a:lnTo>
                    <a:pt x="6" y="19"/>
                  </a:lnTo>
                  <a:lnTo>
                    <a:pt x="122" y="0"/>
                  </a:lnTo>
                  <a:lnTo>
                    <a:pt x="131" y="410"/>
                  </a:lnTo>
                  <a:lnTo>
                    <a:pt x="0" y="416"/>
                  </a:lnTo>
                  <a:close/>
                </a:path>
              </a:pathLst>
            </a:custGeom>
            <a:solidFill>
              <a:schemeClr val="accent3">
                <a:lumMod val="75000"/>
              </a:schemeClr>
            </a:solidFill>
            <a:ln w="9525">
              <a:noFill/>
              <a:round/>
            </a:ln>
          </p:spPr>
          <p:txBody>
            <a:bodyPr vert="horz" wrap="square" lIns="128562" tIns="64281" rIns="128562" bIns="64281" numCol="1" anchor="t" anchorCtr="0" compatLnSpc="1"/>
            <a:lstStyle/>
            <a:p>
              <a:pP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82" name="Freeform 10"/>
            <p:cNvSpPr/>
            <p:nvPr/>
          </p:nvSpPr>
          <p:spPr bwMode="auto">
            <a:xfrm>
              <a:off x="3605213" y="3633787"/>
              <a:ext cx="368300" cy="768350"/>
            </a:xfrm>
            <a:custGeom>
              <a:avLst/>
              <a:gdLst/>
              <a:ahLst/>
              <a:cxnLst>
                <a:cxn ang="0">
                  <a:pos x="0" y="291"/>
                </a:cxn>
                <a:cxn ang="0">
                  <a:pos x="3" y="0"/>
                </a:cxn>
                <a:cxn ang="0">
                  <a:pos x="150" y="13"/>
                </a:cxn>
                <a:cxn ang="0">
                  <a:pos x="153" y="159"/>
                </a:cxn>
                <a:cxn ang="0">
                  <a:pos x="232" y="484"/>
                </a:cxn>
                <a:cxn ang="0">
                  <a:pos x="0" y="291"/>
                </a:cxn>
              </a:cxnLst>
              <a:rect l="0" t="0" r="r" b="b"/>
              <a:pathLst>
                <a:path w="232" h="484">
                  <a:moveTo>
                    <a:pt x="0" y="291"/>
                  </a:moveTo>
                  <a:lnTo>
                    <a:pt x="3" y="0"/>
                  </a:lnTo>
                  <a:lnTo>
                    <a:pt x="150" y="13"/>
                  </a:lnTo>
                  <a:lnTo>
                    <a:pt x="153" y="159"/>
                  </a:lnTo>
                  <a:lnTo>
                    <a:pt x="232" y="484"/>
                  </a:lnTo>
                  <a:lnTo>
                    <a:pt x="0" y="291"/>
                  </a:lnTo>
                  <a:close/>
                </a:path>
              </a:pathLst>
            </a:custGeom>
            <a:solidFill>
              <a:schemeClr val="accent1">
                <a:lumMod val="75000"/>
              </a:schemeClr>
            </a:solidFill>
            <a:ln w="9525">
              <a:noFill/>
              <a:round/>
            </a:ln>
          </p:spPr>
          <p:txBody>
            <a:bodyPr vert="horz" wrap="square" lIns="128562" tIns="64281" rIns="128562" bIns="64281" numCol="1" anchor="t" anchorCtr="0" compatLnSpc="1"/>
            <a:lstStyle/>
            <a:p>
              <a:pP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83" name="Freeform 11"/>
            <p:cNvSpPr/>
            <p:nvPr/>
          </p:nvSpPr>
          <p:spPr bwMode="auto">
            <a:xfrm>
              <a:off x="3808413" y="2336800"/>
              <a:ext cx="1865313" cy="650875"/>
            </a:xfrm>
            <a:custGeom>
              <a:avLst/>
              <a:gdLst/>
              <a:ahLst/>
              <a:cxnLst>
                <a:cxn ang="0">
                  <a:pos x="1175" y="377"/>
                </a:cxn>
                <a:cxn ang="0">
                  <a:pos x="9" y="410"/>
                </a:cxn>
                <a:cxn ang="0">
                  <a:pos x="0" y="0"/>
                </a:cxn>
                <a:cxn ang="0">
                  <a:pos x="1169" y="37"/>
                </a:cxn>
                <a:cxn ang="0">
                  <a:pos x="1175" y="377"/>
                </a:cxn>
              </a:cxnLst>
              <a:rect l="0" t="0" r="r" b="b"/>
              <a:pathLst>
                <a:path w="1175" h="410">
                  <a:moveTo>
                    <a:pt x="1175" y="377"/>
                  </a:moveTo>
                  <a:lnTo>
                    <a:pt x="9" y="410"/>
                  </a:lnTo>
                  <a:lnTo>
                    <a:pt x="0" y="0"/>
                  </a:lnTo>
                  <a:lnTo>
                    <a:pt x="1169" y="37"/>
                  </a:lnTo>
                  <a:lnTo>
                    <a:pt x="1175" y="377"/>
                  </a:lnTo>
                  <a:close/>
                </a:path>
              </a:pathLst>
            </a:custGeom>
            <a:solidFill>
              <a:schemeClr val="accent3"/>
            </a:solidFill>
            <a:ln w="9525">
              <a:noFill/>
              <a:round/>
            </a:ln>
          </p:spPr>
          <p:txBody>
            <a:bodyPr vert="horz" wrap="square" lIns="128562" tIns="64281" rIns="128562" bIns="64281" numCol="1" anchor="t" anchorCtr="0" compatLnSpc="1"/>
            <a:lstStyle/>
            <a:p>
              <a:pP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84" name="Freeform 12"/>
            <p:cNvSpPr/>
            <p:nvPr/>
          </p:nvSpPr>
          <p:spPr bwMode="auto">
            <a:xfrm>
              <a:off x="3822700" y="2935287"/>
              <a:ext cx="1865313" cy="719138"/>
            </a:xfrm>
            <a:custGeom>
              <a:avLst/>
              <a:gdLst/>
              <a:ahLst/>
              <a:cxnLst>
                <a:cxn ang="0">
                  <a:pos x="1175" y="361"/>
                </a:cxn>
                <a:cxn ang="0">
                  <a:pos x="13" y="453"/>
                </a:cxn>
                <a:cxn ang="0">
                  <a:pos x="0" y="33"/>
                </a:cxn>
                <a:cxn ang="0">
                  <a:pos x="1166" y="0"/>
                </a:cxn>
                <a:cxn ang="0">
                  <a:pos x="1175" y="361"/>
                </a:cxn>
              </a:cxnLst>
              <a:rect l="0" t="0" r="r" b="b"/>
              <a:pathLst>
                <a:path w="1175" h="453">
                  <a:moveTo>
                    <a:pt x="1175" y="361"/>
                  </a:moveTo>
                  <a:lnTo>
                    <a:pt x="13" y="453"/>
                  </a:lnTo>
                  <a:lnTo>
                    <a:pt x="0" y="33"/>
                  </a:lnTo>
                  <a:lnTo>
                    <a:pt x="1166" y="0"/>
                  </a:lnTo>
                  <a:lnTo>
                    <a:pt x="1175" y="361"/>
                  </a:lnTo>
                  <a:close/>
                </a:path>
              </a:pathLst>
            </a:custGeom>
            <a:solidFill>
              <a:schemeClr val="accent2"/>
            </a:solidFill>
            <a:ln w="9525">
              <a:noFill/>
              <a:round/>
            </a:ln>
          </p:spPr>
          <p:txBody>
            <a:bodyPr vert="horz" wrap="square" lIns="128562" tIns="64281" rIns="128562" bIns="64281" numCol="1" anchor="t" anchorCtr="0" compatLnSpc="1"/>
            <a:lstStyle/>
            <a:p>
              <a:pP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85" name="Freeform 13"/>
            <p:cNvSpPr/>
            <p:nvPr/>
          </p:nvSpPr>
          <p:spPr bwMode="auto">
            <a:xfrm>
              <a:off x="3843338" y="3508375"/>
              <a:ext cx="1981200" cy="893763"/>
            </a:xfrm>
            <a:custGeom>
              <a:avLst/>
              <a:gdLst/>
              <a:ahLst/>
              <a:cxnLst>
                <a:cxn ang="0">
                  <a:pos x="0" y="92"/>
                </a:cxn>
                <a:cxn ang="0">
                  <a:pos x="1162" y="0"/>
                </a:cxn>
                <a:cxn ang="0">
                  <a:pos x="1165" y="116"/>
                </a:cxn>
                <a:cxn ang="0">
                  <a:pos x="1248" y="391"/>
                </a:cxn>
                <a:cxn ang="0">
                  <a:pos x="82" y="563"/>
                </a:cxn>
                <a:cxn ang="0">
                  <a:pos x="3" y="238"/>
                </a:cxn>
                <a:cxn ang="0">
                  <a:pos x="0" y="92"/>
                </a:cxn>
              </a:cxnLst>
              <a:rect l="0" t="0" r="r" b="b"/>
              <a:pathLst>
                <a:path w="1248" h="563">
                  <a:moveTo>
                    <a:pt x="0" y="92"/>
                  </a:moveTo>
                  <a:lnTo>
                    <a:pt x="1162" y="0"/>
                  </a:lnTo>
                  <a:lnTo>
                    <a:pt x="1165" y="116"/>
                  </a:lnTo>
                  <a:lnTo>
                    <a:pt x="1248" y="391"/>
                  </a:lnTo>
                  <a:lnTo>
                    <a:pt x="82" y="563"/>
                  </a:lnTo>
                  <a:lnTo>
                    <a:pt x="3" y="238"/>
                  </a:lnTo>
                  <a:lnTo>
                    <a:pt x="0" y="92"/>
                  </a:lnTo>
                  <a:close/>
                </a:path>
              </a:pathLst>
            </a:custGeom>
            <a:solidFill>
              <a:schemeClr val="accent1"/>
            </a:solidFill>
            <a:ln w="9525">
              <a:noFill/>
              <a:round/>
            </a:ln>
          </p:spPr>
          <p:txBody>
            <a:bodyPr vert="horz" wrap="square" lIns="128562" tIns="64281" rIns="128562" bIns="64281" numCol="1" anchor="t" anchorCtr="0" compatLnSpc="1"/>
            <a:lstStyle/>
            <a:p>
              <a:pP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86" name="Freeform 14"/>
            <p:cNvSpPr/>
            <p:nvPr/>
          </p:nvSpPr>
          <p:spPr bwMode="auto">
            <a:xfrm>
              <a:off x="3609975" y="2987675"/>
              <a:ext cx="233363" cy="666750"/>
            </a:xfrm>
            <a:custGeom>
              <a:avLst/>
              <a:gdLst/>
              <a:ahLst/>
              <a:cxnLst>
                <a:cxn ang="0">
                  <a:pos x="134" y="0"/>
                </a:cxn>
                <a:cxn ang="0">
                  <a:pos x="147" y="420"/>
                </a:cxn>
                <a:cxn ang="0">
                  <a:pos x="0" y="407"/>
                </a:cxn>
                <a:cxn ang="0">
                  <a:pos x="3" y="6"/>
                </a:cxn>
                <a:cxn ang="0">
                  <a:pos x="134" y="0"/>
                </a:cxn>
              </a:cxnLst>
              <a:rect l="0" t="0" r="r" b="b"/>
              <a:pathLst>
                <a:path w="147" h="420">
                  <a:moveTo>
                    <a:pt x="134" y="0"/>
                  </a:moveTo>
                  <a:lnTo>
                    <a:pt x="147" y="420"/>
                  </a:lnTo>
                  <a:lnTo>
                    <a:pt x="0" y="407"/>
                  </a:lnTo>
                  <a:lnTo>
                    <a:pt x="3" y="6"/>
                  </a:lnTo>
                  <a:lnTo>
                    <a:pt x="134" y="0"/>
                  </a:lnTo>
                  <a:close/>
                </a:path>
              </a:pathLst>
            </a:custGeom>
            <a:solidFill>
              <a:schemeClr val="accent2">
                <a:lumMod val="75000"/>
              </a:schemeClr>
            </a:solidFill>
            <a:ln w="9525">
              <a:noFill/>
              <a:round/>
            </a:ln>
          </p:spPr>
          <p:txBody>
            <a:bodyPr vert="horz" wrap="square" lIns="128562" tIns="64281" rIns="128562" bIns="64281" numCol="1" anchor="t" anchorCtr="0" compatLnSpc="1"/>
            <a:lstStyle/>
            <a:p>
              <a:pP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87" name="Freeform 15"/>
            <p:cNvSpPr/>
            <p:nvPr/>
          </p:nvSpPr>
          <p:spPr bwMode="auto">
            <a:xfrm>
              <a:off x="3279775" y="2997200"/>
              <a:ext cx="334963" cy="641350"/>
            </a:xfrm>
            <a:custGeom>
              <a:avLst/>
              <a:gdLst/>
              <a:ahLst/>
              <a:cxnLst>
                <a:cxn ang="0">
                  <a:pos x="208" y="401"/>
                </a:cxn>
                <a:cxn ang="0">
                  <a:pos x="0" y="404"/>
                </a:cxn>
                <a:cxn ang="0">
                  <a:pos x="3" y="0"/>
                </a:cxn>
                <a:cxn ang="0">
                  <a:pos x="211" y="0"/>
                </a:cxn>
                <a:cxn ang="0">
                  <a:pos x="208" y="401"/>
                </a:cxn>
              </a:cxnLst>
              <a:rect l="0" t="0" r="r" b="b"/>
              <a:pathLst>
                <a:path w="211" h="404">
                  <a:moveTo>
                    <a:pt x="208" y="401"/>
                  </a:moveTo>
                  <a:lnTo>
                    <a:pt x="0" y="404"/>
                  </a:lnTo>
                  <a:lnTo>
                    <a:pt x="3" y="0"/>
                  </a:lnTo>
                  <a:lnTo>
                    <a:pt x="211" y="0"/>
                  </a:lnTo>
                  <a:lnTo>
                    <a:pt x="208" y="401"/>
                  </a:lnTo>
                  <a:close/>
                </a:path>
              </a:pathLst>
            </a:custGeom>
            <a:solidFill>
              <a:schemeClr val="accent2">
                <a:lumMod val="50000"/>
              </a:schemeClr>
            </a:solidFill>
            <a:ln w="9525">
              <a:noFill/>
              <a:round/>
            </a:ln>
          </p:spPr>
          <p:txBody>
            <a:bodyPr vert="horz" wrap="square" lIns="128562" tIns="64281" rIns="128562" bIns="64281" numCol="1" anchor="t" anchorCtr="0" compatLnSpc="1"/>
            <a:lstStyle/>
            <a:p>
              <a:pP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88" name="Freeform 16"/>
            <p:cNvSpPr/>
            <p:nvPr/>
          </p:nvSpPr>
          <p:spPr bwMode="auto">
            <a:xfrm>
              <a:off x="3124200" y="4095750"/>
              <a:ext cx="849313" cy="306388"/>
            </a:xfrm>
            <a:custGeom>
              <a:avLst/>
              <a:gdLst/>
              <a:ahLst/>
              <a:cxnLst>
                <a:cxn ang="0">
                  <a:pos x="0" y="138"/>
                </a:cxn>
                <a:cxn ang="0">
                  <a:pos x="303" y="0"/>
                </a:cxn>
                <a:cxn ang="0">
                  <a:pos x="535" y="193"/>
                </a:cxn>
                <a:cxn ang="0">
                  <a:pos x="0" y="138"/>
                </a:cxn>
              </a:cxnLst>
              <a:rect l="0" t="0" r="r" b="b"/>
              <a:pathLst>
                <a:path w="535" h="193">
                  <a:moveTo>
                    <a:pt x="0" y="138"/>
                  </a:moveTo>
                  <a:lnTo>
                    <a:pt x="303" y="0"/>
                  </a:lnTo>
                  <a:lnTo>
                    <a:pt x="535" y="193"/>
                  </a:lnTo>
                  <a:lnTo>
                    <a:pt x="0" y="138"/>
                  </a:lnTo>
                  <a:close/>
                </a:path>
              </a:pathLst>
            </a:custGeom>
            <a:solidFill>
              <a:schemeClr val="accent1"/>
            </a:solidFill>
            <a:ln w="9525">
              <a:noFill/>
              <a:round/>
            </a:ln>
          </p:spPr>
          <p:txBody>
            <a:bodyPr vert="horz" wrap="square" lIns="128562" tIns="64281" rIns="128562" bIns="64281" numCol="1" anchor="t" anchorCtr="0" compatLnSpc="1"/>
            <a:lstStyle/>
            <a:p>
              <a:pP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89" name="Freeform 17"/>
            <p:cNvSpPr/>
            <p:nvPr/>
          </p:nvSpPr>
          <p:spPr bwMode="auto">
            <a:xfrm>
              <a:off x="3294063" y="1685925"/>
              <a:ext cx="334963" cy="681038"/>
            </a:xfrm>
            <a:custGeom>
              <a:avLst/>
              <a:gdLst/>
              <a:ahLst/>
              <a:cxnLst>
                <a:cxn ang="0">
                  <a:pos x="208" y="429"/>
                </a:cxn>
                <a:cxn ang="0">
                  <a:pos x="0" y="407"/>
                </a:cxn>
                <a:cxn ang="0">
                  <a:pos x="3" y="0"/>
                </a:cxn>
                <a:cxn ang="0">
                  <a:pos x="211" y="61"/>
                </a:cxn>
                <a:cxn ang="0">
                  <a:pos x="208" y="429"/>
                </a:cxn>
              </a:cxnLst>
              <a:rect l="0" t="0" r="r" b="b"/>
              <a:pathLst>
                <a:path w="211" h="429">
                  <a:moveTo>
                    <a:pt x="208" y="429"/>
                  </a:moveTo>
                  <a:lnTo>
                    <a:pt x="0" y="407"/>
                  </a:lnTo>
                  <a:lnTo>
                    <a:pt x="3" y="0"/>
                  </a:lnTo>
                  <a:lnTo>
                    <a:pt x="211" y="61"/>
                  </a:lnTo>
                  <a:lnTo>
                    <a:pt x="208" y="429"/>
                  </a:lnTo>
                  <a:close/>
                </a:path>
              </a:pathLst>
            </a:custGeom>
            <a:solidFill>
              <a:schemeClr val="accent4">
                <a:lumMod val="50000"/>
              </a:schemeClr>
            </a:solidFill>
            <a:ln w="9525">
              <a:noFill/>
              <a:round/>
            </a:ln>
          </p:spPr>
          <p:txBody>
            <a:bodyPr vert="horz" wrap="square" lIns="128562" tIns="64281" rIns="128562" bIns="64281" numCol="1" anchor="t" anchorCtr="0" compatLnSpc="1"/>
            <a:lstStyle/>
            <a:p>
              <a:pP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9" name="Group 80"/>
            <p:cNvGrpSpPr/>
            <p:nvPr/>
          </p:nvGrpSpPr>
          <p:grpSpPr>
            <a:xfrm rot="364498">
              <a:off x="4089643" y="1872450"/>
              <a:ext cx="1244431" cy="1867007"/>
              <a:chOff x="2616022" y="2850356"/>
              <a:chExt cx="635178" cy="952952"/>
            </a:xfrm>
          </p:grpSpPr>
          <p:grpSp>
            <p:nvGrpSpPr>
              <p:cNvPr id="10" name="Group 81"/>
              <p:cNvGrpSpPr/>
              <p:nvPr/>
            </p:nvGrpSpPr>
            <p:grpSpPr>
              <a:xfrm>
                <a:off x="2616022" y="2850356"/>
                <a:ext cx="635178" cy="166118"/>
                <a:chOff x="2616022" y="2850356"/>
                <a:chExt cx="635178" cy="166118"/>
              </a:xfrm>
            </p:grpSpPr>
            <p:sp>
              <p:nvSpPr>
                <p:cNvPr id="125" name="Freeform 39"/>
                <p:cNvSpPr/>
                <p:nvPr/>
              </p:nvSpPr>
              <p:spPr bwMode="auto">
                <a:xfrm>
                  <a:off x="3171825" y="2850356"/>
                  <a:ext cx="79375" cy="114300"/>
                </a:xfrm>
                <a:custGeom>
                  <a:avLst/>
                  <a:gdLst/>
                  <a:ahLst/>
                  <a:cxnLst>
                    <a:cxn ang="0">
                      <a:pos x="51" y="37"/>
                    </a:cxn>
                    <a:cxn ang="0">
                      <a:pos x="26" y="75"/>
                    </a:cxn>
                    <a:cxn ang="0">
                      <a:pos x="0" y="38"/>
                    </a:cxn>
                    <a:cxn ang="0">
                      <a:pos x="25" y="0"/>
                    </a:cxn>
                    <a:cxn ang="0">
                      <a:pos x="51" y="37"/>
                    </a:cxn>
                  </a:cxnLst>
                  <a:rect l="0" t="0" r="r" b="b"/>
                  <a:pathLst>
                    <a:path w="52" h="75">
                      <a:moveTo>
                        <a:pt x="51" y="37"/>
                      </a:moveTo>
                      <a:cubicBezTo>
                        <a:pt x="52" y="58"/>
                        <a:pt x="41" y="75"/>
                        <a:pt x="26" y="75"/>
                      </a:cubicBezTo>
                      <a:cubicBezTo>
                        <a:pt x="12" y="75"/>
                        <a:pt x="0" y="59"/>
                        <a:pt x="0" y="38"/>
                      </a:cubicBezTo>
                      <a:cubicBezTo>
                        <a:pt x="0" y="17"/>
                        <a:pt x="11" y="0"/>
                        <a:pt x="25" y="0"/>
                      </a:cubicBezTo>
                      <a:cubicBezTo>
                        <a:pt x="39" y="0"/>
                        <a:pt x="51" y="16"/>
                        <a:pt x="51" y="37"/>
                      </a:cubicBezTo>
                      <a:close/>
                    </a:path>
                  </a:pathLst>
                </a:custGeom>
                <a:solidFill>
                  <a:srgbClr val="E6E6E6"/>
                </a:solidFill>
                <a:ln w="9525">
                  <a:noFill/>
                  <a:round/>
                </a:ln>
              </p:spPr>
              <p:txBody>
                <a:bodyPr vert="horz" wrap="square" lIns="128562" tIns="64281" rIns="128562" bIns="64281" numCol="1" anchor="t" anchorCtr="0" compatLnSpc="1"/>
                <a:lstStyle/>
                <a:p>
                  <a:pPr>
                    <a:lnSpc>
                      <a:spcPct val="120000"/>
                    </a:lnSpc>
                  </a:pPr>
                  <a:endParaRPr lang="en-US" sz="600" baseline="-250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6" name="Freeform 40"/>
                <p:cNvSpPr/>
                <p:nvPr/>
              </p:nvSpPr>
              <p:spPr bwMode="auto">
                <a:xfrm>
                  <a:off x="3190875" y="2877344"/>
                  <a:ext cx="39688" cy="58738"/>
                </a:xfrm>
                <a:custGeom>
                  <a:avLst/>
                  <a:gdLst/>
                  <a:ahLst/>
                  <a:cxnLst>
                    <a:cxn ang="0">
                      <a:pos x="27" y="19"/>
                    </a:cxn>
                    <a:cxn ang="0">
                      <a:pos x="14" y="39"/>
                    </a:cxn>
                    <a:cxn ang="0">
                      <a:pos x="1" y="20"/>
                    </a:cxn>
                    <a:cxn ang="0">
                      <a:pos x="13" y="0"/>
                    </a:cxn>
                    <a:cxn ang="0">
                      <a:pos x="27" y="19"/>
                    </a:cxn>
                  </a:cxnLst>
                  <a:rect l="0" t="0" r="r" b="b"/>
                  <a:pathLst>
                    <a:path w="27" h="39">
                      <a:moveTo>
                        <a:pt x="27" y="19"/>
                      </a:moveTo>
                      <a:cubicBezTo>
                        <a:pt x="27" y="30"/>
                        <a:pt x="21" y="38"/>
                        <a:pt x="14" y="39"/>
                      </a:cubicBezTo>
                      <a:cubicBezTo>
                        <a:pt x="7" y="39"/>
                        <a:pt x="1" y="30"/>
                        <a:pt x="1" y="20"/>
                      </a:cubicBezTo>
                      <a:cubicBezTo>
                        <a:pt x="0" y="9"/>
                        <a:pt x="6" y="0"/>
                        <a:pt x="13" y="0"/>
                      </a:cubicBezTo>
                      <a:cubicBezTo>
                        <a:pt x="21" y="0"/>
                        <a:pt x="27" y="8"/>
                        <a:pt x="27" y="19"/>
                      </a:cubicBezTo>
                      <a:close/>
                    </a:path>
                  </a:pathLst>
                </a:custGeom>
                <a:solidFill>
                  <a:schemeClr val="accent3">
                    <a:lumMod val="50000"/>
                  </a:schemeClr>
                </a:solidFill>
                <a:ln w="9525">
                  <a:noFill/>
                  <a:round/>
                </a:ln>
              </p:spPr>
              <p:txBody>
                <a:bodyPr vert="horz" wrap="square" lIns="128562" tIns="64281" rIns="128562" bIns="64281" numCol="1" anchor="t" anchorCtr="0" compatLnSpc="1"/>
                <a:lstStyle/>
                <a:p>
                  <a:pPr>
                    <a:lnSpc>
                      <a:spcPct val="120000"/>
                    </a:lnSpc>
                  </a:pPr>
                  <a:endParaRPr lang="en-US" sz="600" baseline="-250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7" name="Freeform 39"/>
                <p:cNvSpPr/>
                <p:nvPr/>
              </p:nvSpPr>
              <p:spPr bwMode="auto">
                <a:xfrm>
                  <a:off x="2616022" y="2902174"/>
                  <a:ext cx="79375" cy="114300"/>
                </a:xfrm>
                <a:custGeom>
                  <a:avLst/>
                  <a:gdLst/>
                  <a:ahLst/>
                  <a:cxnLst>
                    <a:cxn ang="0">
                      <a:pos x="51" y="37"/>
                    </a:cxn>
                    <a:cxn ang="0">
                      <a:pos x="26" y="75"/>
                    </a:cxn>
                    <a:cxn ang="0">
                      <a:pos x="0" y="38"/>
                    </a:cxn>
                    <a:cxn ang="0">
                      <a:pos x="25" y="0"/>
                    </a:cxn>
                    <a:cxn ang="0">
                      <a:pos x="51" y="37"/>
                    </a:cxn>
                  </a:cxnLst>
                  <a:rect l="0" t="0" r="r" b="b"/>
                  <a:pathLst>
                    <a:path w="52" h="75">
                      <a:moveTo>
                        <a:pt x="51" y="37"/>
                      </a:moveTo>
                      <a:cubicBezTo>
                        <a:pt x="52" y="58"/>
                        <a:pt x="41" y="75"/>
                        <a:pt x="26" y="75"/>
                      </a:cubicBezTo>
                      <a:cubicBezTo>
                        <a:pt x="12" y="75"/>
                        <a:pt x="0" y="59"/>
                        <a:pt x="0" y="38"/>
                      </a:cubicBezTo>
                      <a:cubicBezTo>
                        <a:pt x="0" y="17"/>
                        <a:pt x="11" y="0"/>
                        <a:pt x="25" y="0"/>
                      </a:cubicBezTo>
                      <a:cubicBezTo>
                        <a:pt x="39" y="0"/>
                        <a:pt x="51" y="16"/>
                        <a:pt x="51" y="37"/>
                      </a:cubicBezTo>
                      <a:close/>
                    </a:path>
                  </a:pathLst>
                </a:custGeom>
                <a:solidFill>
                  <a:srgbClr val="E6E6E6"/>
                </a:solidFill>
                <a:ln w="9525">
                  <a:noFill/>
                  <a:round/>
                </a:ln>
              </p:spPr>
              <p:txBody>
                <a:bodyPr vert="horz" wrap="square" lIns="128562" tIns="64281" rIns="128562" bIns="64281" numCol="1" anchor="t" anchorCtr="0" compatLnSpc="1"/>
                <a:lstStyle/>
                <a:p>
                  <a:pPr>
                    <a:lnSpc>
                      <a:spcPct val="120000"/>
                    </a:lnSpc>
                  </a:pPr>
                  <a:endParaRPr lang="en-US" sz="600" baseline="-250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8" name="Freeform 40"/>
                <p:cNvSpPr/>
                <p:nvPr/>
              </p:nvSpPr>
              <p:spPr bwMode="auto">
                <a:xfrm>
                  <a:off x="2635071" y="2929161"/>
                  <a:ext cx="39688" cy="58738"/>
                </a:xfrm>
                <a:custGeom>
                  <a:avLst/>
                  <a:gdLst/>
                  <a:ahLst/>
                  <a:cxnLst>
                    <a:cxn ang="0">
                      <a:pos x="27" y="19"/>
                    </a:cxn>
                    <a:cxn ang="0">
                      <a:pos x="14" y="39"/>
                    </a:cxn>
                    <a:cxn ang="0">
                      <a:pos x="1" y="20"/>
                    </a:cxn>
                    <a:cxn ang="0">
                      <a:pos x="13" y="0"/>
                    </a:cxn>
                    <a:cxn ang="0">
                      <a:pos x="27" y="19"/>
                    </a:cxn>
                  </a:cxnLst>
                  <a:rect l="0" t="0" r="r" b="b"/>
                  <a:pathLst>
                    <a:path w="27" h="39">
                      <a:moveTo>
                        <a:pt x="27" y="19"/>
                      </a:moveTo>
                      <a:cubicBezTo>
                        <a:pt x="27" y="30"/>
                        <a:pt x="21" y="38"/>
                        <a:pt x="14" y="39"/>
                      </a:cubicBezTo>
                      <a:cubicBezTo>
                        <a:pt x="7" y="39"/>
                        <a:pt x="1" y="30"/>
                        <a:pt x="1" y="20"/>
                      </a:cubicBezTo>
                      <a:cubicBezTo>
                        <a:pt x="0" y="9"/>
                        <a:pt x="6" y="0"/>
                        <a:pt x="13" y="0"/>
                      </a:cubicBezTo>
                      <a:cubicBezTo>
                        <a:pt x="21" y="0"/>
                        <a:pt x="27" y="8"/>
                        <a:pt x="27" y="19"/>
                      </a:cubicBezTo>
                      <a:close/>
                    </a:path>
                  </a:pathLst>
                </a:custGeom>
                <a:solidFill>
                  <a:schemeClr val="accent3">
                    <a:lumMod val="50000"/>
                  </a:schemeClr>
                </a:solidFill>
                <a:ln w="9525">
                  <a:noFill/>
                  <a:round/>
                </a:ln>
              </p:spPr>
              <p:txBody>
                <a:bodyPr vert="horz" wrap="square" lIns="128562" tIns="64281" rIns="128562" bIns="64281" numCol="1" anchor="t" anchorCtr="0" compatLnSpc="1"/>
                <a:lstStyle/>
                <a:p>
                  <a:pPr>
                    <a:lnSpc>
                      <a:spcPct val="120000"/>
                    </a:lnSpc>
                  </a:pPr>
                  <a:endParaRPr lang="en-US" sz="600" baseline="-250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22" name="Freeform 41"/>
              <p:cNvSpPr/>
              <p:nvPr/>
            </p:nvSpPr>
            <p:spPr bwMode="auto">
              <a:xfrm>
                <a:off x="2641600" y="2900019"/>
                <a:ext cx="585788" cy="903289"/>
              </a:xfrm>
              <a:custGeom>
                <a:avLst/>
                <a:gdLst/>
                <a:ahLst/>
                <a:cxnLst>
                  <a:cxn ang="0">
                    <a:pos x="176" y="595"/>
                  </a:cxn>
                  <a:cxn ang="0">
                    <a:pos x="149" y="589"/>
                  </a:cxn>
                  <a:cxn ang="0">
                    <a:pos x="0" y="35"/>
                  </a:cxn>
                  <a:cxn ang="0">
                    <a:pos x="8" y="25"/>
                  </a:cxn>
                  <a:cxn ang="0">
                    <a:pos x="8" y="25"/>
                  </a:cxn>
                  <a:cxn ang="0">
                    <a:pos x="17" y="35"/>
                  </a:cxn>
                  <a:cxn ang="0">
                    <a:pos x="156" y="573"/>
                  </a:cxn>
                  <a:cxn ang="0">
                    <a:pos x="207" y="567"/>
                  </a:cxn>
                  <a:cxn ang="0">
                    <a:pos x="365" y="10"/>
                  </a:cxn>
                  <a:cxn ang="0">
                    <a:pos x="373" y="1"/>
                  </a:cxn>
                  <a:cxn ang="0">
                    <a:pos x="382" y="8"/>
                  </a:cxn>
                  <a:cxn ang="0">
                    <a:pos x="345" y="290"/>
                  </a:cxn>
                  <a:cxn ang="0">
                    <a:pos x="217" y="581"/>
                  </a:cxn>
                  <a:cxn ang="0">
                    <a:pos x="176" y="595"/>
                  </a:cxn>
                </a:cxnLst>
                <a:rect l="0" t="0" r="r" b="b"/>
                <a:pathLst>
                  <a:path w="386" h="595">
                    <a:moveTo>
                      <a:pt x="176" y="595"/>
                    </a:moveTo>
                    <a:cubicBezTo>
                      <a:pt x="167" y="595"/>
                      <a:pt x="158" y="593"/>
                      <a:pt x="149" y="589"/>
                    </a:cubicBezTo>
                    <a:cubicBezTo>
                      <a:pt x="1" y="523"/>
                      <a:pt x="0" y="55"/>
                      <a:pt x="0" y="35"/>
                    </a:cubicBezTo>
                    <a:cubicBezTo>
                      <a:pt x="0" y="30"/>
                      <a:pt x="4" y="25"/>
                      <a:pt x="8" y="25"/>
                    </a:cubicBezTo>
                    <a:cubicBezTo>
                      <a:pt x="8" y="25"/>
                      <a:pt x="8" y="25"/>
                      <a:pt x="8" y="25"/>
                    </a:cubicBezTo>
                    <a:cubicBezTo>
                      <a:pt x="13" y="25"/>
                      <a:pt x="17" y="30"/>
                      <a:pt x="17" y="35"/>
                    </a:cubicBezTo>
                    <a:cubicBezTo>
                      <a:pt x="17" y="40"/>
                      <a:pt x="18" y="511"/>
                      <a:pt x="156" y="573"/>
                    </a:cubicBezTo>
                    <a:cubicBezTo>
                      <a:pt x="173" y="581"/>
                      <a:pt x="190" y="579"/>
                      <a:pt x="207" y="567"/>
                    </a:cubicBezTo>
                    <a:cubicBezTo>
                      <a:pt x="311" y="491"/>
                      <a:pt x="373" y="83"/>
                      <a:pt x="365" y="10"/>
                    </a:cubicBezTo>
                    <a:cubicBezTo>
                      <a:pt x="365" y="5"/>
                      <a:pt x="368" y="1"/>
                      <a:pt x="373" y="1"/>
                    </a:cubicBezTo>
                    <a:cubicBezTo>
                      <a:pt x="377" y="0"/>
                      <a:pt x="382" y="4"/>
                      <a:pt x="382" y="8"/>
                    </a:cubicBezTo>
                    <a:cubicBezTo>
                      <a:pt x="386" y="46"/>
                      <a:pt x="372" y="171"/>
                      <a:pt x="345" y="290"/>
                    </a:cubicBezTo>
                    <a:cubicBezTo>
                      <a:pt x="320" y="398"/>
                      <a:pt x="278" y="536"/>
                      <a:pt x="217" y="581"/>
                    </a:cubicBezTo>
                    <a:cubicBezTo>
                      <a:pt x="204" y="590"/>
                      <a:pt x="190" y="595"/>
                      <a:pt x="176" y="595"/>
                    </a:cubicBezTo>
                    <a:close/>
                  </a:path>
                </a:pathLst>
              </a:custGeom>
              <a:solidFill>
                <a:srgbClr val="F2F2F2"/>
              </a:solidFill>
              <a:ln w="9525">
                <a:noFill/>
                <a:round/>
              </a:ln>
            </p:spPr>
            <p:txBody>
              <a:bodyPr vert="horz" wrap="square" lIns="128562" tIns="64281" rIns="128562" bIns="64281" numCol="1" anchor="t" anchorCtr="0" compatLnSpc="1"/>
              <a:lstStyle/>
              <a:p>
                <a:pPr>
                  <a:lnSpc>
                    <a:spcPct val="120000"/>
                  </a:lnSpc>
                </a:pPr>
                <a:endParaRPr lang="en-US" sz="600" baseline="-250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spTree>
  </p:cSld>
  <p:clrMapOvr>
    <a:masterClrMapping/>
  </p:clrMapOvr>
  <mc:AlternateContent xmlns:mc="http://schemas.openxmlformats.org/markup-compatibility/2006" xmlns:p14="http://schemas.microsoft.com/office/powerpoint/2010/main">
    <mc:Choice Requires="p14">
      <p:transition spd="slow" p14:dur="15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147"/>
                                        </p:tgtEl>
                                        <p:attrNameLst>
                                          <p:attrName>style.visibility</p:attrName>
                                        </p:attrNameLst>
                                      </p:cBhvr>
                                      <p:to>
                                        <p:strVal val="visible"/>
                                      </p:to>
                                    </p:set>
                                    <p:animEffect transition="in" filter="wipe(left)">
                                      <p:cBhvr>
                                        <p:cTn id="12" dur="500"/>
                                        <p:tgtEl>
                                          <p:spTgt spid="147"/>
                                        </p:tgtEl>
                                      </p:cBhvr>
                                    </p:animEffect>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58"/>
                                        </p:tgtEl>
                                        <p:attrNameLst>
                                          <p:attrName>style.visibility</p:attrName>
                                        </p:attrNameLst>
                                      </p:cBhvr>
                                      <p:to>
                                        <p:strVal val="visible"/>
                                      </p:to>
                                    </p:set>
                                    <p:animEffect transition="in" filter="wipe(left)">
                                      <p:cBhvr>
                                        <p:cTn id="22" dur="500"/>
                                        <p:tgtEl>
                                          <p:spTgt spid="158"/>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4"/>
                                        </p:tgtEl>
                                        <p:attrNameLst>
                                          <p:attrName>style.visibility</p:attrName>
                                        </p:attrNameLst>
                                      </p:cBhvr>
                                      <p:to>
                                        <p:strVal val="visible"/>
                                      </p:to>
                                    </p:set>
                                    <p:animEffect transition="in" filter="wipe(right)">
                                      <p:cBhvr>
                                        <p:cTn id="26" dur="500"/>
                                        <p:tgtEl>
                                          <p:spTgt spid="134"/>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cTn>
                              </p:par>
                            </p:childTnLst>
                          </p:cTn>
                        </p:par>
                        <p:par>
                          <p:cTn id="33" fill="hold">
                            <p:stCondLst>
                              <p:cond delay="3000"/>
                            </p:stCondLst>
                            <p:childTnLst>
                              <p:par>
                                <p:cTn id="34" presetID="22" presetClass="entr" presetSubtype="2" fill="hold" grpId="0" nodeType="afterEffect">
                                  <p:stCondLst>
                                    <p:cond delay="0"/>
                                  </p:stCondLst>
                                  <p:childTnLst>
                                    <p:set>
                                      <p:cBhvr>
                                        <p:cTn id="35" dur="1" fill="hold">
                                          <p:stCondLst>
                                            <p:cond delay="0"/>
                                          </p:stCondLst>
                                        </p:cTn>
                                        <p:tgtEl>
                                          <p:spTgt spid="159"/>
                                        </p:tgtEl>
                                        <p:attrNameLst>
                                          <p:attrName>style.visibility</p:attrName>
                                        </p:attrNameLst>
                                      </p:cBhvr>
                                      <p:to>
                                        <p:strVal val="visible"/>
                                      </p:to>
                                    </p:set>
                                    <p:animEffect transition="in" filter="wipe(right)">
                                      <p:cBhvr>
                                        <p:cTn id="36" dur="500"/>
                                        <p:tgtEl>
                                          <p:spTgt spid="15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141"/>
                                        </p:tgtEl>
                                        <p:attrNameLst>
                                          <p:attrName>style.visibility</p:attrName>
                                        </p:attrNameLst>
                                      </p:cBhvr>
                                      <p:to>
                                        <p:strVal val="visible"/>
                                      </p:to>
                                    </p:set>
                                    <p:animEffect transition="in" filter="wipe(left)">
                                      <p:cBhvr>
                                        <p:cTn id="40" dur="500"/>
                                        <p:tgtEl>
                                          <p:spTgt spid="141"/>
                                        </p:tgtEl>
                                      </p:cBhvr>
                                    </p:animEffect>
                                  </p:childTnLst>
                                </p:cTn>
                              </p:par>
                            </p:childTnLst>
                          </p:cTn>
                        </p:par>
                        <p:par>
                          <p:cTn id="41" fill="hold">
                            <p:stCondLst>
                              <p:cond delay="4000"/>
                            </p:stCondLst>
                            <p:childTnLst>
                              <p:par>
                                <p:cTn id="42" presetID="53" presetClass="entr" presetSubtype="16" fill="hold" nodeType="afterEffect">
                                  <p:stCondLst>
                                    <p:cond delay="0"/>
                                  </p:stCondLst>
                                  <p:childTnLst>
                                    <p:set>
                                      <p:cBhvr>
                                        <p:cTn id="43" dur="1" fill="hold">
                                          <p:stCondLst>
                                            <p:cond delay="0"/>
                                          </p:stCondLst>
                                        </p:cTn>
                                        <p:tgtEl>
                                          <p:spTgt spid="3"/>
                                        </p:tgtEl>
                                        <p:attrNameLst>
                                          <p:attrName>style.visibility</p:attrName>
                                        </p:attrNameLst>
                                      </p:cBhvr>
                                      <p:to>
                                        <p:strVal val="visible"/>
                                      </p:to>
                                    </p:set>
                                    <p:anim calcmode="lin" valueType="num">
                                      <p:cBhvr>
                                        <p:cTn id="44" dur="500" fill="hold"/>
                                        <p:tgtEl>
                                          <p:spTgt spid="3"/>
                                        </p:tgtEl>
                                        <p:attrNameLst>
                                          <p:attrName>ppt_w</p:attrName>
                                        </p:attrNameLst>
                                      </p:cBhvr>
                                      <p:tavLst>
                                        <p:tav tm="0">
                                          <p:val>
                                            <p:fltVal val="0"/>
                                          </p:val>
                                        </p:tav>
                                        <p:tav tm="100000">
                                          <p:val>
                                            <p:strVal val="#ppt_w"/>
                                          </p:val>
                                        </p:tav>
                                      </p:tavLst>
                                    </p:anim>
                                    <p:anim calcmode="lin" valueType="num">
                                      <p:cBhvr>
                                        <p:cTn id="45" dur="500" fill="hold"/>
                                        <p:tgtEl>
                                          <p:spTgt spid="3"/>
                                        </p:tgtEl>
                                        <p:attrNameLst>
                                          <p:attrName>ppt_h</p:attrName>
                                        </p:attrNameLst>
                                      </p:cBhvr>
                                      <p:tavLst>
                                        <p:tav tm="0">
                                          <p:val>
                                            <p:fltVal val="0"/>
                                          </p:val>
                                        </p:tav>
                                        <p:tav tm="100000">
                                          <p:val>
                                            <p:strVal val="#ppt_h"/>
                                          </p:val>
                                        </p:tav>
                                      </p:tavLst>
                                    </p:anim>
                                    <p:animEffect transition="in" filter="fade">
                                      <p:cBhvr>
                                        <p:cTn id="46" dur="500"/>
                                        <p:tgtEl>
                                          <p:spTgt spid="3"/>
                                        </p:tgtEl>
                                      </p:cBhvr>
                                    </p:animEffect>
                                  </p:childTnLst>
                                </p:cTn>
                              </p:par>
                            </p:childTnLst>
                          </p:cTn>
                        </p:par>
                        <p:par>
                          <p:cTn id="47" fill="hold">
                            <p:stCondLst>
                              <p:cond delay="4500"/>
                            </p:stCondLst>
                            <p:childTnLst>
                              <p:par>
                                <p:cTn id="48" presetID="22" presetClass="entr" presetSubtype="8" fill="hold" grpId="0" nodeType="afterEffect">
                                  <p:stCondLst>
                                    <p:cond delay="0"/>
                                  </p:stCondLst>
                                  <p:childTnLst>
                                    <p:set>
                                      <p:cBhvr>
                                        <p:cTn id="49" dur="1" fill="hold">
                                          <p:stCondLst>
                                            <p:cond delay="0"/>
                                          </p:stCondLst>
                                        </p:cTn>
                                        <p:tgtEl>
                                          <p:spTgt spid="160"/>
                                        </p:tgtEl>
                                        <p:attrNameLst>
                                          <p:attrName>style.visibility</p:attrName>
                                        </p:attrNameLst>
                                      </p:cBhvr>
                                      <p:to>
                                        <p:strVal val="visible"/>
                                      </p:to>
                                    </p:set>
                                    <p:animEffect transition="in" filter="wipe(left)">
                                      <p:cBhvr>
                                        <p:cTn id="50" dur="500"/>
                                        <p:tgtEl>
                                          <p:spTgt spid="160"/>
                                        </p:tgtEl>
                                      </p:cBhvr>
                                    </p:animEffect>
                                  </p:childTnLst>
                                </p:cTn>
                              </p:par>
                            </p:childTnLst>
                          </p:cTn>
                        </p:par>
                        <p:par>
                          <p:cTn id="51" fill="hold">
                            <p:stCondLst>
                              <p:cond delay="5000"/>
                            </p:stCondLst>
                            <p:childTnLst>
                              <p:par>
                                <p:cTn id="52" presetID="22" presetClass="entr" presetSubtype="2" fill="hold" nodeType="afterEffect">
                                  <p:stCondLst>
                                    <p:cond delay="0"/>
                                  </p:stCondLst>
                                  <p:childTnLst>
                                    <p:set>
                                      <p:cBhvr>
                                        <p:cTn id="53" dur="1" fill="hold">
                                          <p:stCondLst>
                                            <p:cond delay="0"/>
                                          </p:stCondLst>
                                        </p:cTn>
                                        <p:tgtEl>
                                          <p:spTgt spid="154"/>
                                        </p:tgtEl>
                                        <p:attrNameLst>
                                          <p:attrName>style.visibility</p:attrName>
                                        </p:attrNameLst>
                                      </p:cBhvr>
                                      <p:to>
                                        <p:strVal val="visible"/>
                                      </p:to>
                                    </p:set>
                                    <p:animEffect transition="in" filter="wipe(right)">
                                      <p:cBhvr>
                                        <p:cTn id="54" dur="500"/>
                                        <p:tgtEl>
                                          <p:spTgt spid="154"/>
                                        </p:tgtEl>
                                      </p:cBhvr>
                                    </p:animEffect>
                                  </p:childTnLst>
                                </p:cTn>
                              </p:par>
                            </p:childTnLst>
                          </p:cTn>
                        </p:par>
                        <p:par>
                          <p:cTn id="55" fill="hold">
                            <p:stCondLst>
                              <p:cond delay="5500"/>
                            </p:stCondLst>
                            <p:childTnLst>
                              <p:par>
                                <p:cTn id="56" presetID="53" presetClass="entr" presetSubtype="16" fill="hold" nodeType="afterEffect">
                                  <p:stCondLst>
                                    <p:cond delay="0"/>
                                  </p:stCondLst>
                                  <p:childTnLst>
                                    <p:set>
                                      <p:cBhvr>
                                        <p:cTn id="57" dur="1" fill="hold">
                                          <p:stCondLst>
                                            <p:cond delay="0"/>
                                          </p:stCondLst>
                                        </p:cTn>
                                        <p:tgtEl>
                                          <p:spTgt spid="6"/>
                                        </p:tgtEl>
                                        <p:attrNameLst>
                                          <p:attrName>style.visibility</p:attrName>
                                        </p:attrNameLst>
                                      </p:cBhvr>
                                      <p:to>
                                        <p:strVal val="visible"/>
                                      </p:to>
                                    </p:set>
                                    <p:anim calcmode="lin" valueType="num">
                                      <p:cBhvr>
                                        <p:cTn id="58" dur="500" fill="hold"/>
                                        <p:tgtEl>
                                          <p:spTgt spid="6"/>
                                        </p:tgtEl>
                                        <p:attrNameLst>
                                          <p:attrName>ppt_w</p:attrName>
                                        </p:attrNameLst>
                                      </p:cBhvr>
                                      <p:tavLst>
                                        <p:tav tm="0">
                                          <p:val>
                                            <p:fltVal val="0"/>
                                          </p:val>
                                        </p:tav>
                                        <p:tav tm="100000">
                                          <p:val>
                                            <p:strVal val="#ppt_w"/>
                                          </p:val>
                                        </p:tav>
                                      </p:tavLst>
                                    </p:anim>
                                    <p:anim calcmode="lin" valueType="num">
                                      <p:cBhvr>
                                        <p:cTn id="59" dur="500" fill="hold"/>
                                        <p:tgtEl>
                                          <p:spTgt spid="6"/>
                                        </p:tgtEl>
                                        <p:attrNameLst>
                                          <p:attrName>ppt_h</p:attrName>
                                        </p:attrNameLst>
                                      </p:cBhvr>
                                      <p:tavLst>
                                        <p:tav tm="0">
                                          <p:val>
                                            <p:fltVal val="0"/>
                                          </p:val>
                                        </p:tav>
                                        <p:tav tm="100000">
                                          <p:val>
                                            <p:strVal val="#ppt_h"/>
                                          </p:val>
                                        </p:tav>
                                      </p:tavLst>
                                    </p:anim>
                                    <p:animEffect transition="in" filter="fade">
                                      <p:cBhvr>
                                        <p:cTn id="60" dur="500"/>
                                        <p:tgtEl>
                                          <p:spTgt spid="6"/>
                                        </p:tgtEl>
                                      </p:cBhvr>
                                    </p:animEffect>
                                  </p:childTnLst>
                                </p:cTn>
                              </p:par>
                            </p:childTnLst>
                          </p:cTn>
                        </p:par>
                        <p:par>
                          <p:cTn id="61" fill="hold">
                            <p:stCondLst>
                              <p:cond delay="6000"/>
                            </p:stCondLst>
                            <p:childTnLst>
                              <p:par>
                                <p:cTn id="62" presetID="22" presetClass="entr" presetSubtype="2" fill="hold" grpId="0" nodeType="afterEffect">
                                  <p:stCondLst>
                                    <p:cond delay="0"/>
                                  </p:stCondLst>
                                  <p:childTnLst>
                                    <p:set>
                                      <p:cBhvr>
                                        <p:cTn id="63" dur="1" fill="hold">
                                          <p:stCondLst>
                                            <p:cond delay="0"/>
                                          </p:stCondLst>
                                        </p:cTn>
                                        <p:tgtEl>
                                          <p:spTgt spid="161"/>
                                        </p:tgtEl>
                                        <p:attrNameLst>
                                          <p:attrName>style.visibility</p:attrName>
                                        </p:attrNameLst>
                                      </p:cBhvr>
                                      <p:to>
                                        <p:strVal val="visible"/>
                                      </p:to>
                                    </p:set>
                                    <p:animEffect transition="in" filter="wipe(right)">
                                      <p:cBhvr>
                                        <p:cTn id="64" dur="500"/>
                                        <p:tgtEl>
                                          <p:spTgt spid="1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 grpId="0"/>
      <p:bldP spid="159" grpId="0"/>
      <p:bldP spid="160" grpId="0"/>
      <p:bldP spid="16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直角三角形 19"/>
          <p:cNvSpPr/>
          <p:nvPr/>
        </p:nvSpPr>
        <p:spPr>
          <a:xfrm rot="20040000">
            <a:off x="4032250" y="-9525"/>
            <a:ext cx="524510" cy="4680585"/>
          </a:xfrm>
          <a:prstGeom prst="r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descr="1c950a7b02087bf45327a2f9f8d3572c10dfcfd3"/>
          <p:cNvPicPr>
            <a:picLocks noChangeAspect="1"/>
          </p:cNvPicPr>
          <p:nvPr/>
        </p:nvPicPr>
        <p:blipFill>
          <a:blip r:embed="rId3"/>
          <a:srcRect b="5594"/>
          <a:stretch>
            <a:fillRect/>
          </a:stretch>
        </p:blipFill>
        <p:spPr>
          <a:xfrm flipH="1">
            <a:off x="2760345" y="-24130"/>
            <a:ext cx="9434195" cy="5193030"/>
          </a:xfrm>
          <a:prstGeom prst="parallelogram">
            <a:avLst>
              <a:gd name="adj" fmla="val 29713"/>
            </a:avLst>
          </a:prstGeom>
        </p:spPr>
      </p:pic>
      <p:sp>
        <p:nvSpPr>
          <p:cNvPr id="8" name="等腰三角形 7"/>
          <p:cNvSpPr/>
          <p:nvPr/>
        </p:nvSpPr>
        <p:spPr>
          <a:xfrm rot="3540000">
            <a:off x="2656205" y="2741930"/>
            <a:ext cx="3658870" cy="1827530"/>
          </a:xfrm>
          <a:prstGeom prst="triangle">
            <a:avLst>
              <a:gd name="adj" fmla="val 7592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p:cNvSpPr/>
          <p:nvPr/>
        </p:nvSpPr>
        <p:spPr>
          <a:xfrm rot="14040000">
            <a:off x="424180" y="1293495"/>
            <a:ext cx="4954270" cy="3329940"/>
          </a:xfrm>
          <a:prstGeom prst="triangle">
            <a:avLst>
              <a:gd name="adj" fmla="val 6648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直角三角形 20"/>
          <p:cNvSpPr/>
          <p:nvPr/>
        </p:nvSpPr>
        <p:spPr>
          <a:xfrm rot="19980000">
            <a:off x="3977640" y="-206375"/>
            <a:ext cx="524510" cy="4680585"/>
          </a:xfrm>
          <a:prstGeom prst="r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直角三角形 10"/>
          <p:cNvSpPr/>
          <p:nvPr/>
        </p:nvSpPr>
        <p:spPr>
          <a:xfrm rot="19800000">
            <a:off x="4112895" y="-206375"/>
            <a:ext cx="524510" cy="4680585"/>
          </a:xfrm>
          <a:prstGeom prst="rtTriangle">
            <a:avLst/>
          </a:prstGeom>
          <a:solidFill>
            <a:srgbClr val="2B5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直角三角形 21"/>
          <p:cNvSpPr/>
          <p:nvPr/>
        </p:nvSpPr>
        <p:spPr>
          <a:xfrm rot="12360000">
            <a:off x="4516120" y="4006850"/>
            <a:ext cx="581660" cy="1818005"/>
          </a:xfrm>
          <a:prstGeom prst="r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直角三角形 11"/>
          <p:cNvSpPr/>
          <p:nvPr/>
        </p:nvSpPr>
        <p:spPr>
          <a:xfrm rot="12840000">
            <a:off x="4732655" y="3709035"/>
            <a:ext cx="581660" cy="1818005"/>
          </a:xfrm>
          <a:prstGeom prst="rtTriangle">
            <a:avLst/>
          </a:prstGeom>
          <a:solidFill>
            <a:srgbClr val="2B5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495935" y="2178685"/>
            <a:ext cx="3155315" cy="614045"/>
          </a:xfrm>
          <a:prstGeom prst="rect">
            <a:avLst/>
          </a:prstGeom>
        </p:spPr>
        <p:txBody>
          <a:bodyPr wrap="square">
            <a:spAutoFit/>
          </a:bodyPr>
          <a:lstStyle/>
          <a:p>
            <a:r>
              <a:rPr lang="zh-CN" altLang="en-US" sz="3400" b="1"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输入标题内容</a:t>
            </a:r>
          </a:p>
        </p:txBody>
      </p:sp>
      <p:sp>
        <p:nvSpPr>
          <p:cNvPr id="27" name="文本框 26"/>
          <p:cNvSpPr txBox="1"/>
          <p:nvPr/>
        </p:nvSpPr>
        <p:spPr>
          <a:xfrm>
            <a:off x="495827" y="2743690"/>
            <a:ext cx="3851844" cy="683072"/>
          </a:xfrm>
          <a:prstGeom prst="rect">
            <a:avLst/>
          </a:prstGeom>
          <a:noFill/>
        </p:spPr>
        <p:txBody>
          <a:bodyPr wrap="square" rtlCol="0">
            <a:spAutoFit/>
          </a:bodyPr>
          <a:lstStyle/>
          <a:p>
            <a:pPr>
              <a:lnSpc>
                <a:spcPct val="150000"/>
              </a:lnSpc>
            </a:pPr>
            <a:r>
              <a:rPr lang="en-US" altLang="zh-CN" sz="855" dirty="0">
                <a:solidFill>
                  <a:schemeClr val="tx1">
                    <a:lumMod val="65000"/>
                    <a:lumOff val="35000"/>
                  </a:schemeClr>
                </a:solidFill>
                <a:latin typeface="Arial" panose="020B0604020202020204" pitchFamily="34" charset="0"/>
                <a:cs typeface="Arial" panose="020B0604020202020204" pitchFamily="34" charset="0"/>
                <a:sym typeface="+mn-lt"/>
              </a:rPr>
              <a:t>CLICK ADD RELATED TITLE TEXT, AND CLICK ADD RELATED TITLE TEXT, CLICK ADD RELATED TITLE TEXT, CLICK ON ADD RELATED TITLE WORDS.</a:t>
            </a:r>
            <a:endParaRPr lang="zh-CN" altLang="en-US" sz="855" dirty="0">
              <a:solidFill>
                <a:schemeClr val="tx1">
                  <a:lumMod val="65000"/>
                  <a:lumOff val="35000"/>
                </a:schemeClr>
              </a:solidFill>
              <a:latin typeface="Arial" panose="020B0604020202020204" pitchFamily="34" charset="0"/>
              <a:cs typeface="Arial" panose="020B0604020202020204" pitchFamily="34" charset="0"/>
              <a:sym typeface="+mn-lt"/>
            </a:endParaRPr>
          </a:p>
        </p:txBody>
      </p:sp>
    </p:spTree>
  </p:cSld>
  <p:clrMapOvr>
    <a:masterClrMapping/>
  </p:clrMapOvr>
  <p:transition advClick="0"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strVal val="4*#ppt_w"/>
                                          </p:val>
                                        </p:tav>
                                        <p:tav tm="100000">
                                          <p:val>
                                            <p:strVal val="#ppt_w"/>
                                          </p:val>
                                        </p:tav>
                                      </p:tavLst>
                                    </p:anim>
                                    <p:anim calcmode="lin" valueType="num">
                                      <p:cBhvr>
                                        <p:cTn id="8" dur="500" fill="hold"/>
                                        <p:tgtEl>
                                          <p:spTgt spid="26"/>
                                        </p:tgtEl>
                                        <p:attrNameLst>
                                          <p:attrName>ppt_h</p:attrName>
                                        </p:attrNameLst>
                                      </p:cBhvr>
                                      <p:tavLst>
                                        <p:tav tm="0">
                                          <p:val>
                                            <p:strVal val="4*#ppt_h"/>
                                          </p:val>
                                        </p:tav>
                                        <p:tav tm="100000">
                                          <p:val>
                                            <p:strVal val="#ppt_h"/>
                                          </p:val>
                                        </p:tav>
                                      </p:tavLst>
                                    </p:anim>
                                  </p:childTnLst>
                                </p:cTn>
                              </p:par>
                              <p:par>
                                <p:cTn id="9" presetID="2" presetClass="entr" presetSubtype="4"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fill="hold"/>
                                        <p:tgtEl>
                                          <p:spTgt spid="27"/>
                                        </p:tgtEl>
                                        <p:attrNameLst>
                                          <p:attrName>ppt_x</p:attrName>
                                        </p:attrNameLst>
                                      </p:cBhvr>
                                      <p:tavLst>
                                        <p:tav tm="0">
                                          <p:val>
                                            <p:strVal val="#ppt_x"/>
                                          </p:val>
                                        </p:tav>
                                        <p:tav tm="100000">
                                          <p:val>
                                            <p:strVal val="#ppt_x"/>
                                          </p:val>
                                        </p:tav>
                                      </p:tavLst>
                                    </p:anim>
                                    <p:anim calcmode="lin" valueType="num">
                                      <p:cBhvr additive="base">
                                        <p:cTn id="1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linds(horizontal)">
                                      <p:cBhvr>
                                        <p:cTn id="22" dur="500"/>
                                        <p:tgtEl>
                                          <p:spTgt spid="20"/>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linds(horizontal)">
                                      <p:cBhvr>
                                        <p:cTn id="25" dur="500"/>
                                        <p:tgtEl>
                                          <p:spTgt spid="8"/>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blinds(horizontal)">
                                      <p:cBhvr>
                                        <p:cTn id="28" dur="500"/>
                                        <p:tgtEl>
                                          <p:spTgt spid="21"/>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linds(horizontal)">
                                      <p:cBhvr>
                                        <p:cTn id="31" dur="500"/>
                                        <p:tgtEl>
                                          <p:spTgt spid="11"/>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blinds(horizontal)">
                                      <p:cBhvr>
                                        <p:cTn id="34" dur="500"/>
                                        <p:tgtEl>
                                          <p:spTgt spid="22"/>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linds(horizontal)">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8" grpId="0" bldLvl="0" animBg="1"/>
      <p:bldP spid="21" grpId="0" bldLvl="0" animBg="1"/>
      <p:bldP spid="11" grpId="0" bldLvl="0" animBg="1"/>
      <p:bldP spid="22" grpId="0" bldLvl="0" animBg="1"/>
      <p:bldP spid="12" grpId="0" bldLvl="0" animBg="1"/>
      <p:bldP spid="26" grpId="0"/>
      <p:bldP spid="27" grpId="0"/>
    </p:bldLst>
  </p:timing>
</p:sld>
</file>

<file path=ppt/theme/theme1.xml><?xml version="1.0" encoding="utf-8"?>
<a:theme xmlns:a="http://schemas.openxmlformats.org/drawingml/2006/main" name="自定义设计方案">
  <a:themeElements>
    <a:clrScheme name="自定义 23">
      <a:dk1>
        <a:sysClr val="windowText" lastClr="000000"/>
      </a:dk1>
      <a:lt1>
        <a:sysClr val="window" lastClr="FFFFFF"/>
      </a:lt1>
      <a:dk2>
        <a:srgbClr val="4E5B6F"/>
      </a:dk2>
      <a:lt2>
        <a:srgbClr val="7F7F7F"/>
      </a:lt2>
      <a:accent1>
        <a:srgbClr val="2B5E9B"/>
      </a:accent1>
      <a:accent2>
        <a:srgbClr val="7F7F7F"/>
      </a:accent2>
      <a:accent3>
        <a:srgbClr val="2B5E9B"/>
      </a:accent3>
      <a:accent4>
        <a:srgbClr val="7F7F7F"/>
      </a:accent4>
      <a:accent5>
        <a:srgbClr val="2B5E9B"/>
      </a:accent5>
      <a:accent6>
        <a:srgbClr val="7F7F7F"/>
      </a:accent6>
      <a:hlink>
        <a:srgbClr val="EB8803"/>
      </a:hlink>
      <a:folHlink>
        <a:srgbClr val="5F7791"/>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D9D9D9">
            <a:alpha val="50196"/>
          </a:srgb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1483</Words>
  <Application>Microsoft Office PowerPoint</Application>
  <PresentationFormat>自定义</PresentationFormat>
  <Paragraphs>172</Paragraphs>
  <Slides>24</Slides>
  <Notes>21</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24</vt:i4>
      </vt:variant>
    </vt:vector>
  </HeadingPairs>
  <TitlesOfParts>
    <vt:vector size="32" baseType="lpstr">
      <vt:lpstr>Gill Sans</vt:lpstr>
      <vt:lpstr>微软雅黑</vt:lpstr>
      <vt:lpstr>Agency FB</vt:lpstr>
      <vt:lpstr>Arial</vt:lpstr>
      <vt:lpstr>Calibri</vt:lpstr>
      <vt:lpstr>Century Gothic</vt:lpstr>
      <vt:lpstr>Impact</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4</cp:revision>
  <dcterms:created xsi:type="dcterms:W3CDTF">2016-09-17T16:27:00Z</dcterms:created>
  <dcterms:modified xsi:type="dcterms:W3CDTF">2021-01-05T16:46:32Z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2052-11.1.0.9513</vt:lpwstr>
  </property>
</Properties>
</file>