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4" r:id="rId2"/>
    <p:sldId id="256" r:id="rId3"/>
    <p:sldId id="273" r:id="rId4"/>
    <p:sldId id="257" r:id="rId5"/>
    <p:sldId id="258" r:id="rId6"/>
    <p:sldId id="259" r:id="rId7"/>
    <p:sldId id="260" r:id="rId8"/>
    <p:sldId id="261" r:id="rId9"/>
    <p:sldId id="280" r:id="rId10"/>
    <p:sldId id="263" r:id="rId11"/>
    <p:sldId id="262" r:id="rId12"/>
    <p:sldId id="264" r:id="rId13"/>
    <p:sldId id="275" r:id="rId14"/>
    <p:sldId id="279" r:id="rId15"/>
    <p:sldId id="265" r:id="rId16"/>
    <p:sldId id="266" r:id="rId17"/>
    <p:sldId id="267" r:id="rId18"/>
    <p:sldId id="268" r:id="rId19"/>
    <p:sldId id="278" r:id="rId20"/>
    <p:sldId id="269" r:id="rId21"/>
    <p:sldId id="270" r:id="rId22"/>
    <p:sldId id="276" r:id="rId23"/>
    <p:sldId id="272" r:id="rId24"/>
    <p:sldId id="271" r:id="rId25"/>
    <p:sldId id="281"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A2C0"/>
    <a:srgbClr val="AEB2B6"/>
    <a:srgbClr val="14557E"/>
    <a:srgbClr val="A1ADB4"/>
    <a:srgbClr val="149E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8" d="100"/>
          <a:sy n="58" d="100"/>
        </p:scale>
        <p:origin x="108" y="43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noFill/>
            <a:ln w="12665" cap="flat">
              <a:noFill/>
              <a:miter lim="400000"/>
            </a:ln>
            <a:effectLst/>
          </c:spPr>
          <c:dPt>
            <c:idx val="1"/>
            <c:bubble3D val="0"/>
            <c:spPr>
              <a:solidFill>
                <a:schemeClr val="accent1"/>
              </a:solidFill>
              <a:ln w="12665" cap="flat">
                <a:noFill/>
                <a:miter lim="400000"/>
              </a:ln>
              <a:effectLst/>
            </c:spPr>
            <c:extLst>
              <c:ext xmlns:c16="http://schemas.microsoft.com/office/drawing/2014/chart" uri="{C3380CC4-5D6E-409C-BE32-E72D297353CC}">
                <c16:uniqueId val="{00000001-08EC-4135-BB43-6ECB903D3BA4}"/>
              </c:ext>
            </c:extLst>
          </c:dPt>
          <c:cat>
            <c:strRef>
              <c:f>Sheet1!$B$1:$C$1</c:f>
              <c:strCache>
                <c:ptCount val="2"/>
                <c:pt idx="0">
                  <c:v>real data</c:v>
                </c:pt>
                <c:pt idx="1">
                  <c:v>the rest</c:v>
                </c:pt>
              </c:strCache>
            </c:strRef>
          </c:cat>
          <c:val>
            <c:numRef>
              <c:f>Sheet1!$B$2:$C$2</c:f>
              <c:numCache>
                <c:formatCode>General</c:formatCode>
                <c:ptCount val="2"/>
                <c:pt idx="0">
                  <c:v>70</c:v>
                </c:pt>
                <c:pt idx="1">
                  <c:v>30</c:v>
                </c:pt>
              </c:numCache>
            </c:numRef>
          </c:val>
          <c:extLst>
            <c:ext xmlns:c16="http://schemas.microsoft.com/office/drawing/2014/chart" uri="{C3380CC4-5D6E-409C-BE32-E72D297353CC}">
              <c16:uniqueId val="{00000002-08EC-4135-BB43-6ECB903D3BA4}"/>
            </c:ext>
          </c:extLst>
        </c:ser>
        <c:dLbls>
          <c:showLegendKey val="0"/>
          <c:showVal val="0"/>
          <c:showCatName val="0"/>
          <c:showSerName val="0"/>
          <c:showPercent val="0"/>
          <c:showBubbleSize val="0"/>
          <c:showLeaderLines val="1"/>
        </c:dLbls>
        <c:firstSliceAng val="0"/>
      </c:pieChart>
      <c:spPr>
        <a:noFill/>
        <a:ln w="25330">
          <a:noFill/>
        </a:ln>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noFill/>
            <a:ln w="12665" cap="flat">
              <a:noFill/>
              <a:miter lim="400000"/>
            </a:ln>
            <a:effectLst/>
          </c:spPr>
          <c:dPt>
            <c:idx val="1"/>
            <c:bubble3D val="0"/>
            <c:spPr>
              <a:solidFill>
                <a:schemeClr val="accent3"/>
              </a:solidFill>
              <a:ln w="12665" cap="flat">
                <a:noFill/>
                <a:miter lim="400000"/>
              </a:ln>
              <a:effectLst/>
            </c:spPr>
            <c:extLst>
              <c:ext xmlns:c16="http://schemas.microsoft.com/office/drawing/2014/chart" uri="{C3380CC4-5D6E-409C-BE32-E72D297353CC}">
                <c16:uniqueId val="{00000001-CE9F-4EF4-801F-BA277E436957}"/>
              </c:ext>
            </c:extLst>
          </c:dPt>
          <c:cat>
            <c:strRef>
              <c:f>Sheet1!$B$1:$C$1</c:f>
              <c:strCache>
                <c:ptCount val="2"/>
                <c:pt idx="0">
                  <c:v>real data</c:v>
                </c:pt>
                <c:pt idx="1">
                  <c:v>the rest</c:v>
                </c:pt>
              </c:strCache>
            </c:strRef>
          </c:cat>
          <c:val>
            <c:numRef>
              <c:f>Sheet1!$B$2:$C$2</c:f>
              <c:numCache>
                <c:formatCode>General</c:formatCode>
                <c:ptCount val="2"/>
                <c:pt idx="0">
                  <c:v>55</c:v>
                </c:pt>
                <c:pt idx="1">
                  <c:v>45</c:v>
                </c:pt>
              </c:numCache>
            </c:numRef>
          </c:val>
          <c:extLst>
            <c:ext xmlns:c16="http://schemas.microsoft.com/office/drawing/2014/chart" uri="{C3380CC4-5D6E-409C-BE32-E72D297353CC}">
              <c16:uniqueId val="{00000002-CE9F-4EF4-801F-BA277E436957}"/>
            </c:ext>
          </c:extLst>
        </c:ser>
        <c:dLbls>
          <c:showLegendKey val="0"/>
          <c:showVal val="0"/>
          <c:showCatName val="0"/>
          <c:showSerName val="0"/>
          <c:showPercent val="0"/>
          <c:showBubbleSize val="0"/>
          <c:showLeaderLines val="1"/>
        </c:dLbls>
        <c:firstSliceAng val="0"/>
      </c:pieChart>
      <c:spPr>
        <a:noFill/>
        <a:ln w="25330">
          <a:noFill/>
        </a:ln>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noFill/>
            <a:ln w="12665" cap="flat">
              <a:noFill/>
              <a:miter lim="400000"/>
            </a:ln>
            <a:effectLst/>
          </c:spPr>
          <c:dPt>
            <c:idx val="1"/>
            <c:bubble3D val="0"/>
            <c:spPr>
              <a:solidFill>
                <a:schemeClr val="accent1"/>
              </a:solidFill>
              <a:ln w="12665" cap="flat">
                <a:noFill/>
                <a:miter lim="400000"/>
              </a:ln>
              <a:effectLst/>
            </c:spPr>
            <c:extLst>
              <c:ext xmlns:c16="http://schemas.microsoft.com/office/drawing/2014/chart" uri="{C3380CC4-5D6E-409C-BE32-E72D297353CC}">
                <c16:uniqueId val="{00000001-D0EF-4DB0-8FBF-2E4ED4CB576D}"/>
              </c:ext>
            </c:extLst>
          </c:dPt>
          <c:cat>
            <c:strRef>
              <c:f>Sheet1!$B$1:$C$1</c:f>
              <c:strCache>
                <c:ptCount val="2"/>
                <c:pt idx="0">
                  <c:v>the rest</c:v>
                </c:pt>
                <c:pt idx="1">
                  <c:v>real data</c:v>
                </c:pt>
              </c:strCache>
            </c:strRef>
          </c:cat>
          <c:val>
            <c:numRef>
              <c:f>Sheet1!$B$2:$C$2</c:f>
              <c:numCache>
                <c:formatCode>General</c:formatCode>
                <c:ptCount val="2"/>
                <c:pt idx="0">
                  <c:v>33</c:v>
                </c:pt>
                <c:pt idx="1">
                  <c:v>67</c:v>
                </c:pt>
              </c:numCache>
            </c:numRef>
          </c:val>
          <c:extLst>
            <c:ext xmlns:c16="http://schemas.microsoft.com/office/drawing/2014/chart" uri="{C3380CC4-5D6E-409C-BE32-E72D297353CC}">
              <c16:uniqueId val="{00000002-D0EF-4DB0-8FBF-2E4ED4CB576D}"/>
            </c:ext>
          </c:extLst>
        </c:ser>
        <c:dLbls>
          <c:showLegendKey val="0"/>
          <c:showVal val="0"/>
          <c:showCatName val="0"/>
          <c:showSerName val="0"/>
          <c:showPercent val="0"/>
          <c:showBubbleSize val="0"/>
          <c:showLeaderLines val="1"/>
        </c:dLbls>
        <c:firstSliceAng val="0"/>
      </c:pieChart>
      <c:spPr>
        <a:noFill/>
        <a:ln w="25330">
          <a:noFill/>
        </a:ln>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noFill/>
            <a:ln w="12665" cap="flat">
              <a:noFill/>
              <a:miter lim="400000"/>
            </a:ln>
            <a:effectLst/>
          </c:spPr>
          <c:dPt>
            <c:idx val="1"/>
            <c:bubble3D val="0"/>
            <c:spPr>
              <a:solidFill>
                <a:schemeClr val="accent3"/>
              </a:solidFill>
              <a:ln w="12665" cap="flat">
                <a:noFill/>
                <a:miter lim="400000"/>
              </a:ln>
              <a:effectLst/>
            </c:spPr>
            <c:extLst>
              <c:ext xmlns:c16="http://schemas.microsoft.com/office/drawing/2014/chart" uri="{C3380CC4-5D6E-409C-BE32-E72D297353CC}">
                <c16:uniqueId val="{00000001-B43B-49D3-A5F1-8539CB4103B5}"/>
              </c:ext>
            </c:extLst>
          </c:dPt>
          <c:cat>
            <c:strRef>
              <c:f>Sheet1!$B$1:$C$1</c:f>
              <c:strCache>
                <c:ptCount val="2"/>
                <c:pt idx="0">
                  <c:v>the rest</c:v>
                </c:pt>
                <c:pt idx="1">
                  <c:v>real data</c:v>
                </c:pt>
              </c:strCache>
            </c:strRef>
          </c:cat>
          <c:val>
            <c:numRef>
              <c:f>Sheet1!$B$2:$C$2</c:f>
              <c:numCache>
                <c:formatCode>General</c:formatCode>
                <c:ptCount val="2"/>
                <c:pt idx="0">
                  <c:v>20</c:v>
                </c:pt>
                <c:pt idx="1">
                  <c:v>80</c:v>
                </c:pt>
              </c:numCache>
            </c:numRef>
          </c:val>
          <c:extLst>
            <c:ext xmlns:c16="http://schemas.microsoft.com/office/drawing/2014/chart" uri="{C3380CC4-5D6E-409C-BE32-E72D297353CC}">
              <c16:uniqueId val="{00000002-B43B-49D3-A5F1-8539CB4103B5}"/>
            </c:ext>
          </c:extLst>
        </c:ser>
        <c:dLbls>
          <c:showLegendKey val="0"/>
          <c:showVal val="0"/>
          <c:showCatName val="0"/>
          <c:showSerName val="0"/>
          <c:showPercent val="0"/>
          <c:showBubbleSize val="0"/>
          <c:showLeaderLines val="1"/>
        </c:dLbls>
        <c:firstSliceAng val="0"/>
      </c:pieChart>
      <c:spPr>
        <a:noFill/>
        <a:ln w="25330">
          <a:noFill/>
        </a:ln>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84279345061401E-2"/>
          <c:y val="2.8293378595154E-2"/>
          <c:w val="0.96103628861643198"/>
          <c:h val="0.95419104222011797"/>
        </c:manualLayout>
      </c:layout>
      <c:doughnutChart>
        <c:varyColors val="1"/>
        <c:ser>
          <c:idx val="0"/>
          <c:order val="0"/>
          <c:tx>
            <c:strRef>
              <c:f>Sheet1!$B$1</c:f>
              <c:strCache>
                <c:ptCount val="1"/>
                <c:pt idx="0">
                  <c:v>판매</c:v>
                </c:pt>
              </c:strCache>
            </c:strRef>
          </c:tx>
          <c:spPr>
            <a:solidFill>
              <a:srgbClr val="0070C0"/>
            </a:solidFill>
            <a:ln w="3174">
              <a:noFill/>
            </a:ln>
            <a:effectLst/>
            <a:scene3d>
              <a:camera prst="orthographicFront"/>
              <a:lightRig rig="threePt" dir="t"/>
            </a:scene3d>
            <a:sp3d prstMaterial="softEdge">
              <a:bevelT w="0" h="0"/>
            </a:sp3d>
          </c:spPr>
          <c:dPt>
            <c:idx val="0"/>
            <c:bubble3D val="0"/>
            <c:spPr>
              <a:solidFill>
                <a:schemeClr val="accent1"/>
              </a:solidFill>
              <a:ln w="3174">
                <a:noFill/>
              </a:ln>
              <a:effectLst/>
              <a:scene3d>
                <a:camera prst="orthographicFront"/>
                <a:lightRig rig="threePt" dir="t"/>
              </a:scene3d>
              <a:sp3d prstMaterial="softEdge">
                <a:bevelT w="0" h="0"/>
              </a:sp3d>
            </c:spPr>
            <c:extLst>
              <c:ext xmlns:c16="http://schemas.microsoft.com/office/drawing/2014/chart" uri="{C3380CC4-5D6E-409C-BE32-E72D297353CC}">
                <c16:uniqueId val="{00000001-91AF-40CF-AE22-CB424F1C24B4}"/>
              </c:ext>
            </c:extLst>
          </c:dPt>
          <c:dPt>
            <c:idx val="1"/>
            <c:bubble3D val="0"/>
            <c:spPr>
              <a:solidFill>
                <a:schemeClr val="bg1">
                  <a:lumMod val="85000"/>
                </a:schemeClr>
              </a:solidFill>
              <a:ln w="3174">
                <a:noFill/>
              </a:ln>
              <a:effectLst/>
              <a:scene3d>
                <a:camera prst="orthographicFront"/>
                <a:lightRig rig="threePt" dir="t"/>
              </a:scene3d>
              <a:sp3d prstMaterial="softEdge">
                <a:bevelT w="0" h="0"/>
              </a:sp3d>
            </c:spPr>
            <c:extLst>
              <c:ext xmlns:c16="http://schemas.microsoft.com/office/drawing/2014/chart" uri="{C3380CC4-5D6E-409C-BE32-E72D297353CC}">
                <c16:uniqueId val="{00000003-91AF-40CF-AE22-CB424F1C24B4}"/>
              </c:ext>
            </c:extLst>
          </c:dPt>
          <c:cat>
            <c:strRef>
              <c:f>Sheet1!$A$2:$A$3</c:f>
              <c:strCache>
                <c:ptCount val="2"/>
                <c:pt idx="0">
                  <c:v>value01</c:v>
                </c:pt>
                <c:pt idx="1">
                  <c:v>value02</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91AF-40CF-AE22-CB424F1C24B4}"/>
            </c:ext>
          </c:extLst>
        </c:ser>
        <c:dLbls>
          <c:showLegendKey val="0"/>
          <c:showVal val="0"/>
          <c:showCatName val="0"/>
          <c:showSerName val="0"/>
          <c:showPercent val="0"/>
          <c:showBubbleSize val="0"/>
          <c:showLeaderLines val="1"/>
        </c:dLbls>
        <c:firstSliceAng val="0"/>
        <c:holeSize val="70"/>
      </c:doughnutChart>
      <c:spPr>
        <a:noFill/>
        <a:ln w="25391">
          <a:noFill/>
        </a:ln>
      </c:spPr>
    </c:plotArea>
    <c:plotVisOnly val="1"/>
    <c:dispBlanksAs val="zero"/>
    <c:showDLblsOverMax val="0"/>
  </c:chart>
  <c:spPr>
    <a:scene3d>
      <a:camera prst="orthographicFront"/>
      <a:lightRig rig="threePt" dir="t"/>
    </a:scene3d>
    <a:sp3d prstMaterial="softEdge"/>
  </c:spPr>
  <c:txPr>
    <a:bodyPr/>
    <a:lstStyle/>
    <a:p>
      <a:pPr>
        <a:defRPr lang="zh-CN" sz="1800"/>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84279345061401E-2"/>
          <c:y val="2.8293378595154E-2"/>
          <c:w val="0.96103628861643198"/>
          <c:h val="0.95419104222011797"/>
        </c:manualLayout>
      </c:layout>
      <c:doughnutChart>
        <c:varyColors val="1"/>
        <c:ser>
          <c:idx val="0"/>
          <c:order val="0"/>
          <c:tx>
            <c:strRef>
              <c:f>Sheet1!$B$1</c:f>
              <c:strCache>
                <c:ptCount val="1"/>
                <c:pt idx="0">
                  <c:v>판매</c:v>
                </c:pt>
              </c:strCache>
            </c:strRef>
          </c:tx>
          <c:spPr>
            <a:solidFill>
              <a:srgbClr val="0070C0"/>
            </a:solidFill>
            <a:ln w="3171">
              <a:noFill/>
            </a:ln>
            <a:effectLst/>
            <a:scene3d>
              <a:camera prst="orthographicFront"/>
              <a:lightRig rig="threePt" dir="t"/>
            </a:scene3d>
            <a:sp3d prstMaterial="softEdge">
              <a:bevelT w="0" h="0"/>
            </a:sp3d>
          </c:spPr>
          <c:dPt>
            <c:idx val="0"/>
            <c:bubble3D val="0"/>
            <c:spPr>
              <a:solidFill>
                <a:schemeClr val="accent1"/>
              </a:solidFill>
              <a:ln w="3171">
                <a:noFill/>
              </a:ln>
              <a:effectLst/>
              <a:scene3d>
                <a:camera prst="orthographicFront"/>
                <a:lightRig rig="threePt" dir="t"/>
              </a:scene3d>
              <a:sp3d prstMaterial="softEdge">
                <a:bevelT w="0" h="0"/>
              </a:sp3d>
            </c:spPr>
            <c:extLst>
              <c:ext xmlns:c16="http://schemas.microsoft.com/office/drawing/2014/chart" uri="{C3380CC4-5D6E-409C-BE32-E72D297353CC}">
                <c16:uniqueId val="{00000001-37A8-427E-9A98-8A6BEAA8166B}"/>
              </c:ext>
            </c:extLst>
          </c:dPt>
          <c:dPt>
            <c:idx val="1"/>
            <c:bubble3D val="0"/>
            <c:spPr>
              <a:solidFill>
                <a:schemeClr val="bg1">
                  <a:lumMod val="85000"/>
                </a:schemeClr>
              </a:solidFill>
              <a:ln w="3171">
                <a:noFill/>
              </a:ln>
              <a:effectLst/>
              <a:scene3d>
                <a:camera prst="orthographicFront"/>
                <a:lightRig rig="threePt" dir="t"/>
              </a:scene3d>
              <a:sp3d prstMaterial="softEdge">
                <a:bevelT w="0" h="0"/>
              </a:sp3d>
            </c:spPr>
            <c:extLst>
              <c:ext xmlns:c16="http://schemas.microsoft.com/office/drawing/2014/chart" uri="{C3380CC4-5D6E-409C-BE32-E72D297353CC}">
                <c16:uniqueId val="{00000003-37A8-427E-9A98-8A6BEAA8166B}"/>
              </c:ext>
            </c:extLst>
          </c:dPt>
          <c:cat>
            <c:strRef>
              <c:f>Sheet1!$A$2:$A$3</c:f>
              <c:strCache>
                <c:ptCount val="2"/>
                <c:pt idx="0">
                  <c:v>value01</c:v>
                </c:pt>
                <c:pt idx="1">
                  <c:v>value02</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37A8-427E-9A98-8A6BEAA8166B}"/>
            </c:ext>
          </c:extLst>
        </c:ser>
        <c:dLbls>
          <c:showLegendKey val="0"/>
          <c:showVal val="0"/>
          <c:showCatName val="0"/>
          <c:showSerName val="0"/>
          <c:showPercent val="0"/>
          <c:showBubbleSize val="0"/>
          <c:showLeaderLines val="1"/>
        </c:dLbls>
        <c:firstSliceAng val="0"/>
        <c:holeSize val="70"/>
      </c:doughnutChart>
      <c:spPr>
        <a:noFill/>
        <a:ln w="25370">
          <a:noFill/>
        </a:ln>
      </c:spPr>
    </c:plotArea>
    <c:plotVisOnly val="1"/>
    <c:dispBlanksAs val="zero"/>
    <c:showDLblsOverMax val="0"/>
  </c:chart>
  <c:spPr>
    <a:scene3d>
      <a:camera prst="orthographicFront"/>
      <a:lightRig rig="threePt" dir="t"/>
    </a:scene3d>
    <a:sp3d prstMaterial="softEdge"/>
  </c:spPr>
  <c:txPr>
    <a:bodyPr/>
    <a:lstStyle/>
    <a:p>
      <a:pPr>
        <a:defRPr lang="zh-CN" sz="1800"/>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84279345061401E-2"/>
          <c:y val="2.8293378595154E-2"/>
          <c:w val="0.96103628861643198"/>
          <c:h val="0.95419104222011797"/>
        </c:manualLayout>
      </c:layout>
      <c:doughnutChart>
        <c:varyColors val="1"/>
        <c:ser>
          <c:idx val="0"/>
          <c:order val="0"/>
          <c:tx>
            <c:strRef>
              <c:f>Sheet1!$B$1</c:f>
              <c:strCache>
                <c:ptCount val="1"/>
                <c:pt idx="0">
                  <c:v>판매</c:v>
                </c:pt>
              </c:strCache>
            </c:strRef>
          </c:tx>
          <c:spPr>
            <a:solidFill>
              <a:srgbClr val="0070C0"/>
            </a:solidFill>
            <a:ln w="3170">
              <a:noFill/>
            </a:ln>
            <a:effectLst/>
            <a:scene3d>
              <a:camera prst="orthographicFront"/>
              <a:lightRig rig="threePt" dir="t"/>
            </a:scene3d>
            <a:sp3d prstMaterial="softEdge">
              <a:bevelT w="0" h="0"/>
            </a:sp3d>
          </c:spPr>
          <c:dPt>
            <c:idx val="0"/>
            <c:bubble3D val="0"/>
            <c:spPr>
              <a:solidFill>
                <a:schemeClr val="accent1"/>
              </a:solidFill>
              <a:ln w="3170">
                <a:noFill/>
              </a:ln>
              <a:effectLst/>
              <a:scene3d>
                <a:camera prst="orthographicFront"/>
                <a:lightRig rig="threePt" dir="t"/>
              </a:scene3d>
              <a:sp3d prstMaterial="softEdge">
                <a:bevelT w="0" h="0"/>
              </a:sp3d>
            </c:spPr>
            <c:extLst>
              <c:ext xmlns:c16="http://schemas.microsoft.com/office/drawing/2014/chart" uri="{C3380CC4-5D6E-409C-BE32-E72D297353CC}">
                <c16:uniqueId val="{00000001-65B5-49EB-8384-E3A57C5FAD2C}"/>
              </c:ext>
            </c:extLst>
          </c:dPt>
          <c:dPt>
            <c:idx val="1"/>
            <c:bubble3D val="0"/>
            <c:spPr>
              <a:solidFill>
                <a:schemeClr val="bg1">
                  <a:lumMod val="85000"/>
                </a:schemeClr>
              </a:solidFill>
              <a:ln w="3170">
                <a:noFill/>
              </a:ln>
              <a:effectLst/>
              <a:scene3d>
                <a:camera prst="orthographicFront"/>
                <a:lightRig rig="threePt" dir="t"/>
              </a:scene3d>
              <a:sp3d prstMaterial="softEdge">
                <a:bevelT w="0" h="0"/>
              </a:sp3d>
            </c:spPr>
            <c:extLst>
              <c:ext xmlns:c16="http://schemas.microsoft.com/office/drawing/2014/chart" uri="{C3380CC4-5D6E-409C-BE32-E72D297353CC}">
                <c16:uniqueId val="{00000003-65B5-49EB-8384-E3A57C5FAD2C}"/>
              </c:ext>
            </c:extLst>
          </c:dPt>
          <c:cat>
            <c:strRef>
              <c:f>Sheet1!$A$2:$A$3</c:f>
              <c:strCache>
                <c:ptCount val="2"/>
                <c:pt idx="0">
                  <c:v>value01</c:v>
                </c:pt>
                <c:pt idx="1">
                  <c:v>value02</c:v>
                </c:pt>
              </c:strCache>
            </c:strRef>
          </c:cat>
          <c:val>
            <c:numRef>
              <c:f>Sheet1!$B$2:$B$3</c:f>
              <c:numCache>
                <c:formatCode>General</c:formatCode>
                <c:ptCount val="2"/>
                <c:pt idx="0">
                  <c:v>32</c:v>
                </c:pt>
                <c:pt idx="1">
                  <c:v>65</c:v>
                </c:pt>
              </c:numCache>
            </c:numRef>
          </c:val>
          <c:extLst>
            <c:ext xmlns:c16="http://schemas.microsoft.com/office/drawing/2014/chart" uri="{C3380CC4-5D6E-409C-BE32-E72D297353CC}">
              <c16:uniqueId val="{00000004-65B5-49EB-8384-E3A57C5FAD2C}"/>
            </c:ext>
          </c:extLst>
        </c:ser>
        <c:dLbls>
          <c:showLegendKey val="0"/>
          <c:showVal val="0"/>
          <c:showCatName val="0"/>
          <c:showSerName val="0"/>
          <c:showPercent val="0"/>
          <c:showBubbleSize val="0"/>
          <c:showLeaderLines val="1"/>
        </c:dLbls>
        <c:firstSliceAng val="0"/>
        <c:holeSize val="70"/>
      </c:doughnutChart>
      <c:spPr>
        <a:noFill/>
        <a:ln w="25358">
          <a:noFill/>
        </a:ln>
      </c:spPr>
    </c:plotArea>
    <c:plotVisOnly val="1"/>
    <c:dispBlanksAs val="zero"/>
    <c:showDLblsOverMax val="0"/>
  </c:chart>
  <c:spPr>
    <a:scene3d>
      <a:camera prst="orthographicFront"/>
      <a:lightRig rig="threePt" dir="t"/>
    </a:scene3d>
    <a:sp3d prstMaterial="softEdge"/>
  </c:spPr>
  <c:txPr>
    <a:bodyPr/>
    <a:lstStyle/>
    <a:p>
      <a:pPr>
        <a:defRPr lang="zh-CN" sz="1795"/>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5F6B2-841E-4196-A6D8-F671685A2D4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B5997-6160-4652-ACBC-7C8F7E3D3FF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1B5997-6160-4652-ACBC-7C8F7E3D3FF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371601" y="1788673"/>
            <a:ext cx="2776911" cy="3215629"/>
          </a:xfrm>
          <a:custGeom>
            <a:avLst/>
            <a:gdLst>
              <a:gd name="connsiteX0" fmla="*/ 0 w 2776911"/>
              <a:gd name="connsiteY0" fmla="*/ 0 h 3215629"/>
              <a:gd name="connsiteX1" fmla="*/ 2776911 w 2776911"/>
              <a:gd name="connsiteY1" fmla="*/ 0 h 3215629"/>
              <a:gd name="connsiteX2" fmla="*/ 2776911 w 2776911"/>
              <a:gd name="connsiteY2" fmla="*/ 3215629 h 3215629"/>
              <a:gd name="connsiteX3" fmla="*/ 0 w 2776911"/>
              <a:gd name="connsiteY3" fmla="*/ 3215629 h 3215629"/>
            </a:gdLst>
            <a:ahLst/>
            <a:cxnLst>
              <a:cxn ang="0">
                <a:pos x="connsiteX0" y="connsiteY0"/>
              </a:cxn>
              <a:cxn ang="0">
                <a:pos x="connsiteX1" y="connsiteY1"/>
              </a:cxn>
              <a:cxn ang="0">
                <a:pos x="connsiteX2" y="connsiteY2"/>
              </a:cxn>
              <a:cxn ang="0">
                <a:pos x="connsiteX3" y="connsiteY3"/>
              </a:cxn>
            </a:cxnLst>
            <a:rect l="l" t="t" r="r" b="b"/>
            <a:pathLst>
              <a:path w="2776911" h="3215629">
                <a:moveTo>
                  <a:pt x="0" y="0"/>
                </a:moveTo>
                <a:lnTo>
                  <a:pt x="2776911" y="0"/>
                </a:lnTo>
                <a:lnTo>
                  <a:pt x="2776911" y="3215629"/>
                </a:lnTo>
                <a:lnTo>
                  <a:pt x="0" y="3215629"/>
                </a:lnTo>
                <a:close/>
              </a:path>
            </a:pathLst>
          </a:cu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400">
                <a:solidFill>
                  <a:sysClr val="windowText" lastClr="000000"/>
                </a:solidFill>
                <a:latin typeface="Arial" panose="020B0604020202020204" pitchFamily="34" charset="0"/>
                <a:ea typeface="微软雅黑" panose="020B0503020204020204" pitchFamily="34" charset="-122"/>
              </a:defRPr>
            </a:lvl1pPr>
          </a:lstStyle>
          <a:p>
            <a:pPr marL="0" lvl="0"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4025898" y="2286000"/>
            <a:ext cx="4140202" cy="3352800"/>
          </a:xfrm>
          <a:custGeom>
            <a:avLst/>
            <a:gdLst>
              <a:gd name="connsiteX0" fmla="*/ 1344512 w 4140202"/>
              <a:gd name="connsiteY0" fmla="*/ 177800 h 3352800"/>
              <a:gd name="connsiteX1" fmla="*/ 2689023 w 4140202"/>
              <a:gd name="connsiteY1" fmla="*/ 3352800 h 3352800"/>
              <a:gd name="connsiteX2" fmla="*/ 0 w 4140202"/>
              <a:gd name="connsiteY2" fmla="*/ 3352800 h 3352800"/>
              <a:gd name="connsiteX3" fmla="*/ 1451179 w 4140202"/>
              <a:gd name="connsiteY3" fmla="*/ 0 h 3352800"/>
              <a:gd name="connsiteX4" fmla="*/ 4140202 w 4140202"/>
              <a:gd name="connsiteY4" fmla="*/ 0 h 3352800"/>
              <a:gd name="connsiteX5" fmla="*/ 2795691 w 4140202"/>
              <a:gd name="connsiteY5" fmla="*/ 31750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0202" h="3352800">
                <a:moveTo>
                  <a:pt x="1344512" y="177800"/>
                </a:moveTo>
                <a:lnTo>
                  <a:pt x="2689023" y="3352800"/>
                </a:lnTo>
                <a:lnTo>
                  <a:pt x="0" y="3352800"/>
                </a:lnTo>
                <a:close/>
                <a:moveTo>
                  <a:pt x="1451179" y="0"/>
                </a:moveTo>
                <a:lnTo>
                  <a:pt x="4140202" y="0"/>
                </a:lnTo>
                <a:lnTo>
                  <a:pt x="2795691" y="317500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989806" y="1905000"/>
            <a:ext cx="2463800" cy="3340100"/>
          </a:xfrm>
          <a:custGeom>
            <a:avLst/>
            <a:gdLst>
              <a:gd name="connsiteX0" fmla="*/ 0 w 2463800"/>
              <a:gd name="connsiteY0" fmla="*/ 0 h 3340100"/>
              <a:gd name="connsiteX1" fmla="*/ 2463800 w 2463800"/>
              <a:gd name="connsiteY1" fmla="*/ 0 h 3340100"/>
              <a:gd name="connsiteX2" fmla="*/ 2463800 w 2463800"/>
              <a:gd name="connsiteY2" fmla="*/ 3340100 h 3340100"/>
              <a:gd name="connsiteX3" fmla="*/ 0 w 2463800"/>
              <a:gd name="connsiteY3" fmla="*/ 3340100 h 3340100"/>
            </a:gdLst>
            <a:ahLst/>
            <a:cxnLst>
              <a:cxn ang="0">
                <a:pos x="connsiteX0" y="connsiteY0"/>
              </a:cxn>
              <a:cxn ang="0">
                <a:pos x="connsiteX1" y="connsiteY1"/>
              </a:cxn>
              <a:cxn ang="0">
                <a:pos x="connsiteX2" y="connsiteY2"/>
              </a:cxn>
              <a:cxn ang="0">
                <a:pos x="connsiteX3" y="connsiteY3"/>
              </a:cxn>
            </a:cxnLst>
            <a:rect l="l" t="t" r="r" b="b"/>
            <a:pathLst>
              <a:path w="2463800" h="3340100">
                <a:moveTo>
                  <a:pt x="0" y="0"/>
                </a:moveTo>
                <a:lnTo>
                  <a:pt x="2463800" y="0"/>
                </a:lnTo>
                <a:lnTo>
                  <a:pt x="2463800" y="3340100"/>
                </a:lnTo>
                <a:lnTo>
                  <a:pt x="0" y="3340100"/>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3572669" y="1905000"/>
            <a:ext cx="2463800" cy="3340100"/>
          </a:xfrm>
          <a:custGeom>
            <a:avLst/>
            <a:gdLst>
              <a:gd name="connsiteX0" fmla="*/ 0 w 2463800"/>
              <a:gd name="connsiteY0" fmla="*/ 0 h 3340100"/>
              <a:gd name="connsiteX1" fmla="*/ 2463800 w 2463800"/>
              <a:gd name="connsiteY1" fmla="*/ 0 h 3340100"/>
              <a:gd name="connsiteX2" fmla="*/ 2463800 w 2463800"/>
              <a:gd name="connsiteY2" fmla="*/ 3340100 h 3340100"/>
              <a:gd name="connsiteX3" fmla="*/ 0 w 2463800"/>
              <a:gd name="connsiteY3" fmla="*/ 3340100 h 3340100"/>
            </a:gdLst>
            <a:ahLst/>
            <a:cxnLst>
              <a:cxn ang="0">
                <a:pos x="connsiteX0" y="connsiteY0"/>
              </a:cxn>
              <a:cxn ang="0">
                <a:pos x="connsiteX1" y="connsiteY1"/>
              </a:cxn>
              <a:cxn ang="0">
                <a:pos x="connsiteX2" y="connsiteY2"/>
              </a:cxn>
              <a:cxn ang="0">
                <a:pos x="connsiteX3" y="connsiteY3"/>
              </a:cxn>
            </a:cxnLst>
            <a:rect l="l" t="t" r="r" b="b"/>
            <a:pathLst>
              <a:path w="2463800" h="3340100">
                <a:moveTo>
                  <a:pt x="0" y="0"/>
                </a:moveTo>
                <a:lnTo>
                  <a:pt x="2463800" y="0"/>
                </a:lnTo>
                <a:lnTo>
                  <a:pt x="2463800" y="3340100"/>
                </a:lnTo>
                <a:lnTo>
                  <a:pt x="0" y="3340100"/>
                </a:ln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155532" y="1905000"/>
            <a:ext cx="2463800" cy="3340100"/>
          </a:xfrm>
          <a:custGeom>
            <a:avLst/>
            <a:gdLst>
              <a:gd name="connsiteX0" fmla="*/ 0 w 2463800"/>
              <a:gd name="connsiteY0" fmla="*/ 0 h 3340100"/>
              <a:gd name="connsiteX1" fmla="*/ 2463800 w 2463800"/>
              <a:gd name="connsiteY1" fmla="*/ 0 h 3340100"/>
              <a:gd name="connsiteX2" fmla="*/ 2463800 w 2463800"/>
              <a:gd name="connsiteY2" fmla="*/ 3340100 h 3340100"/>
              <a:gd name="connsiteX3" fmla="*/ 0 w 2463800"/>
              <a:gd name="connsiteY3" fmla="*/ 3340100 h 3340100"/>
            </a:gdLst>
            <a:ahLst/>
            <a:cxnLst>
              <a:cxn ang="0">
                <a:pos x="connsiteX0" y="connsiteY0"/>
              </a:cxn>
              <a:cxn ang="0">
                <a:pos x="connsiteX1" y="connsiteY1"/>
              </a:cxn>
              <a:cxn ang="0">
                <a:pos x="connsiteX2" y="connsiteY2"/>
              </a:cxn>
              <a:cxn ang="0">
                <a:pos x="connsiteX3" y="connsiteY3"/>
              </a:cxn>
            </a:cxnLst>
            <a:rect l="l" t="t" r="r" b="b"/>
            <a:pathLst>
              <a:path w="2463800" h="3340100">
                <a:moveTo>
                  <a:pt x="0" y="0"/>
                </a:moveTo>
                <a:lnTo>
                  <a:pt x="2463800" y="0"/>
                </a:lnTo>
                <a:lnTo>
                  <a:pt x="2463800" y="3340100"/>
                </a:lnTo>
                <a:lnTo>
                  <a:pt x="0" y="3340100"/>
                </a:lnTo>
                <a:close/>
              </a:path>
            </a:pathLst>
          </a:custGeom>
        </p:spPr>
        <p:txBody>
          <a:bodyPr wrap="square">
            <a:noAutofit/>
          </a:bodyPr>
          <a:lstStyle/>
          <a:p>
            <a:endParaRPr lang="zh-CN" altLang="en-US"/>
          </a:p>
        </p:txBody>
      </p:sp>
      <p:sp>
        <p:nvSpPr>
          <p:cNvPr id="16" name="图片占位符 15"/>
          <p:cNvSpPr>
            <a:spLocks noGrp="1"/>
          </p:cNvSpPr>
          <p:nvPr>
            <p:ph type="pic" sz="quarter" idx="13"/>
          </p:nvPr>
        </p:nvSpPr>
        <p:spPr>
          <a:xfrm>
            <a:off x="8738394" y="1905000"/>
            <a:ext cx="2463800" cy="3340100"/>
          </a:xfrm>
          <a:custGeom>
            <a:avLst/>
            <a:gdLst>
              <a:gd name="connsiteX0" fmla="*/ 0 w 2463800"/>
              <a:gd name="connsiteY0" fmla="*/ 0 h 3340100"/>
              <a:gd name="connsiteX1" fmla="*/ 2463800 w 2463800"/>
              <a:gd name="connsiteY1" fmla="*/ 0 h 3340100"/>
              <a:gd name="connsiteX2" fmla="*/ 2463800 w 2463800"/>
              <a:gd name="connsiteY2" fmla="*/ 3340100 h 3340100"/>
              <a:gd name="connsiteX3" fmla="*/ 0 w 2463800"/>
              <a:gd name="connsiteY3" fmla="*/ 3340100 h 3340100"/>
            </a:gdLst>
            <a:ahLst/>
            <a:cxnLst>
              <a:cxn ang="0">
                <a:pos x="connsiteX0" y="connsiteY0"/>
              </a:cxn>
              <a:cxn ang="0">
                <a:pos x="connsiteX1" y="connsiteY1"/>
              </a:cxn>
              <a:cxn ang="0">
                <a:pos x="connsiteX2" y="connsiteY2"/>
              </a:cxn>
              <a:cxn ang="0">
                <a:pos x="connsiteX3" y="connsiteY3"/>
              </a:cxn>
            </a:cxnLst>
            <a:rect l="l" t="t" r="r" b="b"/>
            <a:pathLst>
              <a:path w="2463800" h="3340100">
                <a:moveTo>
                  <a:pt x="0" y="0"/>
                </a:moveTo>
                <a:lnTo>
                  <a:pt x="2463800" y="0"/>
                </a:lnTo>
                <a:lnTo>
                  <a:pt x="2463800" y="3340100"/>
                </a:lnTo>
                <a:lnTo>
                  <a:pt x="0" y="334010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 y="2041525"/>
            <a:ext cx="7559675" cy="2520950"/>
          </a:xfrm>
          <a:custGeom>
            <a:avLst/>
            <a:gdLst>
              <a:gd name="connsiteX0" fmla="*/ 0 w 7559675"/>
              <a:gd name="connsiteY0" fmla="*/ 0 h 2520950"/>
              <a:gd name="connsiteX1" fmla="*/ 7559675 w 7559675"/>
              <a:gd name="connsiteY1" fmla="*/ 0 h 2520950"/>
              <a:gd name="connsiteX2" fmla="*/ 7559675 w 7559675"/>
              <a:gd name="connsiteY2" fmla="*/ 2520950 h 2520950"/>
              <a:gd name="connsiteX3" fmla="*/ 0 w 7559675"/>
              <a:gd name="connsiteY3" fmla="*/ 2520950 h 2520950"/>
            </a:gdLst>
            <a:ahLst/>
            <a:cxnLst>
              <a:cxn ang="0">
                <a:pos x="connsiteX0" y="connsiteY0"/>
              </a:cxn>
              <a:cxn ang="0">
                <a:pos x="connsiteX1" y="connsiteY1"/>
              </a:cxn>
              <a:cxn ang="0">
                <a:pos x="connsiteX2" y="connsiteY2"/>
              </a:cxn>
              <a:cxn ang="0">
                <a:pos x="connsiteX3" y="connsiteY3"/>
              </a:cxn>
            </a:cxnLst>
            <a:rect l="l" t="t" r="r" b="b"/>
            <a:pathLst>
              <a:path w="7559675" h="2520950">
                <a:moveTo>
                  <a:pt x="0" y="0"/>
                </a:moveTo>
                <a:lnTo>
                  <a:pt x="7559675" y="0"/>
                </a:lnTo>
                <a:lnTo>
                  <a:pt x="7559675" y="2520950"/>
                </a:lnTo>
                <a:lnTo>
                  <a:pt x="0" y="252095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74713" y="2460018"/>
            <a:ext cx="3402616" cy="1760707"/>
          </a:xfrm>
          <a:custGeom>
            <a:avLst/>
            <a:gdLst>
              <a:gd name="connsiteX0" fmla="*/ 0 w 3402616"/>
              <a:gd name="connsiteY0" fmla="*/ 0 h 1760707"/>
              <a:gd name="connsiteX1" fmla="*/ 3402616 w 3402616"/>
              <a:gd name="connsiteY1" fmla="*/ 0 h 1760707"/>
              <a:gd name="connsiteX2" fmla="*/ 3402616 w 3402616"/>
              <a:gd name="connsiteY2" fmla="*/ 1760707 h 1760707"/>
              <a:gd name="connsiteX3" fmla="*/ 0 w 3402616"/>
              <a:gd name="connsiteY3" fmla="*/ 1760707 h 1760707"/>
            </a:gdLst>
            <a:ahLst/>
            <a:cxnLst>
              <a:cxn ang="0">
                <a:pos x="connsiteX0" y="connsiteY0"/>
              </a:cxn>
              <a:cxn ang="0">
                <a:pos x="connsiteX1" y="connsiteY1"/>
              </a:cxn>
              <a:cxn ang="0">
                <a:pos x="connsiteX2" y="connsiteY2"/>
              </a:cxn>
              <a:cxn ang="0">
                <a:pos x="connsiteX3" y="connsiteY3"/>
              </a:cxn>
            </a:cxnLst>
            <a:rect l="l" t="t" r="r" b="b"/>
            <a:pathLst>
              <a:path w="3402616" h="1760707">
                <a:moveTo>
                  <a:pt x="0" y="0"/>
                </a:moveTo>
                <a:lnTo>
                  <a:pt x="3402616" y="0"/>
                </a:lnTo>
                <a:lnTo>
                  <a:pt x="3402616" y="1760707"/>
                </a:lnTo>
                <a:lnTo>
                  <a:pt x="0" y="1760707"/>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394693" y="2460018"/>
            <a:ext cx="3402616" cy="1760707"/>
          </a:xfrm>
          <a:custGeom>
            <a:avLst/>
            <a:gdLst>
              <a:gd name="connsiteX0" fmla="*/ 0 w 3402616"/>
              <a:gd name="connsiteY0" fmla="*/ 0 h 1760707"/>
              <a:gd name="connsiteX1" fmla="*/ 3402616 w 3402616"/>
              <a:gd name="connsiteY1" fmla="*/ 0 h 1760707"/>
              <a:gd name="connsiteX2" fmla="*/ 3402616 w 3402616"/>
              <a:gd name="connsiteY2" fmla="*/ 1760707 h 1760707"/>
              <a:gd name="connsiteX3" fmla="*/ 0 w 3402616"/>
              <a:gd name="connsiteY3" fmla="*/ 1760707 h 1760707"/>
            </a:gdLst>
            <a:ahLst/>
            <a:cxnLst>
              <a:cxn ang="0">
                <a:pos x="connsiteX0" y="connsiteY0"/>
              </a:cxn>
              <a:cxn ang="0">
                <a:pos x="connsiteX1" y="connsiteY1"/>
              </a:cxn>
              <a:cxn ang="0">
                <a:pos x="connsiteX2" y="connsiteY2"/>
              </a:cxn>
              <a:cxn ang="0">
                <a:pos x="connsiteX3" y="connsiteY3"/>
              </a:cxn>
            </a:cxnLst>
            <a:rect l="l" t="t" r="r" b="b"/>
            <a:pathLst>
              <a:path w="3402616" h="1760707">
                <a:moveTo>
                  <a:pt x="0" y="0"/>
                </a:moveTo>
                <a:lnTo>
                  <a:pt x="3402616" y="0"/>
                </a:lnTo>
                <a:lnTo>
                  <a:pt x="3402616" y="1760707"/>
                </a:lnTo>
                <a:lnTo>
                  <a:pt x="0" y="1760707"/>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914672" y="2460018"/>
            <a:ext cx="3402616" cy="1760707"/>
          </a:xfrm>
          <a:custGeom>
            <a:avLst/>
            <a:gdLst>
              <a:gd name="connsiteX0" fmla="*/ 0 w 3402616"/>
              <a:gd name="connsiteY0" fmla="*/ 0 h 1760707"/>
              <a:gd name="connsiteX1" fmla="*/ 3402616 w 3402616"/>
              <a:gd name="connsiteY1" fmla="*/ 0 h 1760707"/>
              <a:gd name="connsiteX2" fmla="*/ 3402616 w 3402616"/>
              <a:gd name="connsiteY2" fmla="*/ 1760707 h 1760707"/>
              <a:gd name="connsiteX3" fmla="*/ 0 w 3402616"/>
              <a:gd name="connsiteY3" fmla="*/ 1760707 h 1760707"/>
            </a:gdLst>
            <a:ahLst/>
            <a:cxnLst>
              <a:cxn ang="0">
                <a:pos x="connsiteX0" y="connsiteY0"/>
              </a:cxn>
              <a:cxn ang="0">
                <a:pos x="connsiteX1" y="connsiteY1"/>
              </a:cxn>
              <a:cxn ang="0">
                <a:pos x="connsiteX2" y="connsiteY2"/>
              </a:cxn>
              <a:cxn ang="0">
                <a:pos x="connsiteX3" y="connsiteY3"/>
              </a:cxn>
            </a:cxnLst>
            <a:rect l="l" t="t" r="r" b="b"/>
            <a:pathLst>
              <a:path w="3402616" h="1760707">
                <a:moveTo>
                  <a:pt x="0" y="0"/>
                </a:moveTo>
                <a:lnTo>
                  <a:pt x="3402616" y="0"/>
                </a:lnTo>
                <a:lnTo>
                  <a:pt x="3402616" y="1760707"/>
                </a:lnTo>
                <a:lnTo>
                  <a:pt x="0" y="1760707"/>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006346" y="2789465"/>
            <a:ext cx="2158794" cy="2158794"/>
          </a:xfrm>
          <a:custGeom>
            <a:avLst/>
            <a:gdLst>
              <a:gd name="connsiteX0" fmla="*/ 1079397 w 2158794"/>
              <a:gd name="connsiteY0" fmla="*/ 0 h 2158794"/>
              <a:gd name="connsiteX1" fmla="*/ 2158794 w 2158794"/>
              <a:gd name="connsiteY1" fmla="*/ 1079397 h 2158794"/>
              <a:gd name="connsiteX2" fmla="*/ 1079397 w 2158794"/>
              <a:gd name="connsiteY2" fmla="*/ 2158794 h 2158794"/>
              <a:gd name="connsiteX3" fmla="*/ 0 w 2158794"/>
              <a:gd name="connsiteY3" fmla="*/ 1079397 h 2158794"/>
              <a:gd name="connsiteX4" fmla="*/ 1079397 w 2158794"/>
              <a:gd name="connsiteY4" fmla="*/ 0 h 215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794" h="2158794">
                <a:moveTo>
                  <a:pt x="1079397" y="0"/>
                </a:moveTo>
                <a:cubicBezTo>
                  <a:pt x="1675532" y="0"/>
                  <a:pt x="2158794" y="483262"/>
                  <a:pt x="2158794" y="1079397"/>
                </a:cubicBezTo>
                <a:cubicBezTo>
                  <a:pt x="2158794" y="1675532"/>
                  <a:pt x="1675532" y="2158794"/>
                  <a:pt x="1079397" y="2158794"/>
                </a:cubicBezTo>
                <a:cubicBezTo>
                  <a:pt x="483262" y="2158794"/>
                  <a:pt x="0" y="1675532"/>
                  <a:pt x="0" y="1079397"/>
                </a:cubicBezTo>
                <a:cubicBezTo>
                  <a:pt x="0" y="483262"/>
                  <a:pt x="483262" y="0"/>
                  <a:pt x="1079397"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624014" y="2387600"/>
            <a:ext cx="1665287" cy="2959100"/>
          </a:xfrm>
          <a:custGeom>
            <a:avLst/>
            <a:gdLst>
              <a:gd name="connsiteX0" fmla="*/ 0 w 1665287"/>
              <a:gd name="connsiteY0" fmla="*/ 0 h 2959100"/>
              <a:gd name="connsiteX1" fmla="*/ 1665287 w 1665287"/>
              <a:gd name="connsiteY1" fmla="*/ 0 h 2959100"/>
              <a:gd name="connsiteX2" fmla="*/ 1665287 w 1665287"/>
              <a:gd name="connsiteY2" fmla="*/ 2959100 h 2959100"/>
              <a:gd name="connsiteX3" fmla="*/ 0 w 1665287"/>
              <a:gd name="connsiteY3" fmla="*/ 2959100 h 2959100"/>
            </a:gdLst>
            <a:ahLst/>
            <a:cxnLst>
              <a:cxn ang="0">
                <a:pos x="connsiteX0" y="connsiteY0"/>
              </a:cxn>
              <a:cxn ang="0">
                <a:pos x="connsiteX1" y="connsiteY1"/>
              </a:cxn>
              <a:cxn ang="0">
                <a:pos x="connsiteX2" y="connsiteY2"/>
              </a:cxn>
              <a:cxn ang="0">
                <a:pos x="connsiteX3" y="connsiteY3"/>
              </a:cxn>
            </a:cxnLst>
            <a:rect l="l" t="t" r="r" b="b"/>
            <a:pathLst>
              <a:path w="1665287" h="2959100">
                <a:moveTo>
                  <a:pt x="0" y="0"/>
                </a:moveTo>
                <a:lnTo>
                  <a:pt x="1665287" y="0"/>
                </a:lnTo>
                <a:lnTo>
                  <a:pt x="1665287" y="2959100"/>
                </a:lnTo>
                <a:lnTo>
                  <a:pt x="0" y="2959100"/>
                </a:lnTo>
                <a:close/>
              </a:path>
            </a:pathLst>
          </a:custGeom>
          <a:effectLst>
            <a:innerShdw blurRad="114300">
              <a:prstClr val="black"/>
            </a:innerShdw>
          </a:effectLst>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2" cstate="print">
            <a:extLst>
              <a:ext uri="{28A0092B-C50C-407E-A947-70E740481C1C}">
                <a14:useLocalDpi xmlns:a14="http://schemas.microsoft.com/office/drawing/2010/main" val="0"/>
              </a:ext>
            </a:extLst>
          </a:blip>
          <a:srcRect l="6149" t="19630" r="13042" b="8010"/>
          <a:stretch>
            <a:fillRect/>
          </a:stretch>
        </p:blipFill>
        <p:spPr>
          <a:xfrm flipH="1">
            <a:off x="0" y="0"/>
            <a:ext cx="1993900" cy="114576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15331" t="33704" r="5626" b="7911"/>
          <a:stretch>
            <a:fillRect/>
          </a:stretch>
        </p:blipFill>
        <p:spPr>
          <a:xfrm>
            <a:off x="0" y="0"/>
            <a:ext cx="12192000" cy="6858000"/>
          </a:xfrm>
          <a:prstGeom prst="rect">
            <a:avLst/>
          </a:prstGeom>
        </p:spPr>
      </p:pic>
      <p:grpSp>
        <p:nvGrpSpPr>
          <p:cNvPr id="6" name="Group 4"/>
          <p:cNvGrpSpPr>
            <a:grpSpLocks noChangeAspect="1"/>
          </p:cNvGrpSpPr>
          <p:nvPr/>
        </p:nvGrpSpPr>
        <p:grpSpPr bwMode="auto">
          <a:xfrm>
            <a:off x="8991600" y="2495575"/>
            <a:ext cx="1638300" cy="1031396"/>
            <a:chOff x="3535" y="1129"/>
            <a:chExt cx="1922" cy="1210"/>
          </a:xfrm>
          <a:solidFill>
            <a:schemeClr val="bg1"/>
          </a:solidFill>
        </p:grpSpPr>
        <p:sp>
          <p:nvSpPr>
            <p:cNvPr id="8" name="Rectangle 5"/>
            <p:cNvSpPr>
              <a:spLocks noChangeArrowheads="1"/>
            </p:cNvSpPr>
            <p:nvPr/>
          </p:nvSpPr>
          <p:spPr bwMode="auto">
            <a:xfrm>
              <a:off x="3535" y="1129"/>
              <a:ext cx="122" cy="8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Freeform 6"/>
            <p:cNvSpPr>
              <a:spLocks noEditPoints="1"/>
            </p:cNvSpPr>
            <p:nvPr/>
          </p:nvSpPr>
          <p:spPr bwMode="auto">
            <a:xfrm>
              <a:off x="3744" y="1489"/>
              <a:ext cx="539" cy="534"/>
            </a:xfrm>
            <a:custGeom>
              <a:avLst/>
              <a:gdLst>
                <a:gd name="T0" fmla="*/ 62 w 62"/>
                <a:gd name="T1" fmla="*/ 31 h 61"/>
                <a:gd name="T2" fmla="*/ 31 w 62"/>
                <a:gd name="T3" fmla="*/ 61 h 61"/>
                <a:gd name="T4" fmla="*/ 0 w 62"/>
                <a:gd name="T5" fmla="*/ 31 h 61"/>
                <a:gd name="T6" fmla="*/ 31 w 62"/>
                <a:gd name="T7" fmla="*/ 0 h 61"/>
                <a:gd name="T8" fmla="*/ 62 w 62"/>
                <a:gd name="T9" fmla="*/ 31 h 61"/>
                <a:gd name="T10" fmla="*/ 15 w 62"/>
                <a:gd name="T11" fmla="*/ 31 h 61"/>
                <a:gd name="T12" fmla="*/ 31 w 62"/>
                <a:gd name="T13" fmla="*/ 48 h 61"/>
                <a:gd name="T14" fmla="*/ 47 w 62"/>
                <a:gd name="T15" fmla="*/ 31 h 61"/>
                <a:gd name="T16" fmla="*/ 31 w 62"/>
                <a:gd name="T17" fmla="*/ 13 h 61"/>
                <a:gd name="T18" fmla="*/ 15 w 62"/>
                <a:gd name="T1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1">
                  <a:moveTo>
                    <a:pt x="62" y="31"/>
                  </a:moveTo>
                  <a:cubicBezTo>
                    <a:pt x="62" y="48"/>
                    <a:pt x="50" y="61"/>
                    <a:pt x="31" y="61"/>
                  </a:cubicBezTo>
                  <a:cubicBezTo>
                    <a:pt x="12" y="61"/>
                    <a:pt x="0" y="48"/>
                    <a:pt x="0" y="31"/>
                  </a:cubicBezTo>
                  <a:cubicBezTo>
                    <a:pt x="0" y="14"/>
                    <a:pt x="12" y="0"/>
                    <a:pt x="31" y="0"/>
                  </a:cubicBezTo>
                  <a:cubicBezTo>
                    <a:pt x="50" y="0"/>
                    <a:pt x="62" y="14"/>
                    <a:pt x="62" y="31"/>
                  </a:cubicBezTo>
                  <a:close/>
                  <a:moveTo>
                    <a:pt x="15" y="31"/>
                  </a:moveTo>
                  <a:cubicBezTo>
                    <a:pt x="15" y="40"/>
                    <a:pt x="20" y="48"/>
                    <a:pt x="31" y="48"/>
                  </a:cubicBezTo>
                  <a:cubicBezTo>
                    <a:pt x="42" y="48"/>
                    <a:pt x="47" y="40"/>
                    <a:pt x="47" y="31"/>
                  </a:cubicBezTo>
                  <a:cubicBezTo>
                    <a:pt x="47" y="22"/>
                    <a:pt x="41" y="13"/>
                    <a:pt x="31" y="13"/>
                  </a:cubicBezTo>
                  <a:cubicBezTo>
                    <a:pt x="21" y="13"/>
                    <a:pt x="15" y="22"/>
                    <a:pt x="1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a:spLocks noEditPoints="1"/>
            </p:cNvSpPr>
            <p:nvPr/>
          </p:nvSpPr>
          <p:spPr bwMode="auto">
            <a:xfrm>
              <a:off x="4344" y="1445"/>
              <a:ext cx="521" cy="894"/>
            </a:xfrm>
            <a:custGeom>
              <a:avLst/>
              <a:gdLst>
                <a:gd name="T0" fmla="*/ 50 w 60"/>
                <a:gd name="T1" fmla="*/ 0 h 102"/>
                <a:gd name="T2" fmla="*/ 60 w 60"/>
                <a:gd name="T3" fmla="*/ 8 h 102"/>
                <a:gd name="T4" fmla="*/ 54 w 60"/>
                <a:gd name="T5" fmla="*/ 17 h 102"/>
                <a:gd name="T6" fmla="*/ 60 w 60"/>
                <a:gd name="T7" fmla="*/ 34 h 102"/>
                <a:gd name="T8" fmla="*/ 47 w 60"/>
                <a:gd name="T9" fmla="*/ 56 h 102"/>
                <a:gd name="T10" fmla="*/ 60 w 60"/>
                <a:gd name="T11" fmla="*/ 76 h 102"/>
                <a:gd name="T12" fmla="*/ 30 w 60"/>
                <a:gd name="T13" fmla="*/ 102 h 102"/>
                <a:gd name="T14" fmla="*/ 0 w 60"/>
                <a:gd name="T15" fmla="*/ 76 h 102"/>
                <a:gd name="T16" fmla="*/ 15 w 60"/>
                <a:gd name="T17" fmla="*/ 76 h 102"/>
                <a:gd name="T18" fmla="*/ 30 w 60"/>
                <a:gd name="T19" fmla="*/ 88 h 102"/>
                <a:gd name="T20" fmla="*/ 45 w 60"/>
                <a:gd name="T21" fmla="*/ 76 h 102"/>
                <a:gd name="T22" fmla="*/ 30 w 60"/>
                <a:gd name="T23" fmla="*/ 64 h 102"/>
                <a:gd name="T24" fmla="*/ 0 w 60"/>
                <a:gd name="T25" fmla="*/ 34 h 102"/>
                <a:gd name="T26" fmla="*/ 30 w 60"/>
                <a:gd name="T27" fmla="*/ 4 h 102"/>
                <a:gd name="T28" fmla="*/ 44 w 60"/>
                <a:gd name="T29" fmla="*/ 7 h 102"/>
                <a:gd name="T30" fmla="*/ 50 w 60"/>
                <a:gd name="T31" fmla="*/ 0 h 102"/>
                <a:gd name="T32" fmla="*/ 15 w 60"/>
                <a:gd name="T33" fmla="*/ 34 h 102"/>
                <a:gd name="T34" fmla="*/ 30 w 60"/>
                <a:gd name="T35" fmla="*/ 50 h 102"/>
                <a:gd name="T36" fmla="*/ 45 w 60"/>
                <a:gd name="T37" fmla="*/ 34 h 102"/>
                <a:gd name="T38" fmla="*/ 30 w 60"/>
                <a:gd name="T39" fmla="*/ 17 h 102"/>
                <a:gd name="T40" fmla="*/ 15 w 60"/>
                <a:gd name="T41" fmla="*/ 3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102">
                  <a:moveTo>
                    <a:pt x="50" y="0"/>
                  </a:moveTo>
                  <a:cubicBezTo>
                    <a:pt x="60" y="8"/>
                    <a:pt x="60" y="8"/>
                    <a:pt x="60" y="8"/>
                  </a:cubicBezTo>
                  <a:cubicBezTo>
                    <a:pt x="54" y="17"/>
                    <a:pt x="54" y="17"/>
                    <a:pt x="54" y="17"/>
                  </a:cubicBezTo>
                  <a:cubicBezTo>
                    <a:pt x="58" y="22"/>
                    <a:pt x="60" y="28"/>
                    <a:pt x="60" y="34"/>
                  </a:cubicBezTo>
                  <a:cubicBezTo>
                    <a:pt x="60" y="41"/>
                    <a:pt x="57" y="52"/>
                    <a:pt x="47" y="56"/>
                  </a:cubicBezTo>
                  <a:cubicBezTo>
                    <a:pt x="57" y="61"/>
                    <a:pt x="60" y="68"/>
                    <a:pt x="60" y="76"/>
                  </a:cubicBezTo>
                  <a:cubicBezTo>
                    <a:pt x="60" y="92"/>
                    <a:pt x="47" y="102"/>
                    <a:pt x="30" y="102"/>
                  </a:cubicBezTo>
                  <a:cubicBezTo>
                    <a:pt x="13" y="102"/>
                    <a:pt x="0" y="92"/>
                    <a:pt x="0" y="76"/>
                  </a:cubicBezTo>
                  <a:cubicBezTo>
                    <a:pt x="15" y="76"/>
                    <a:pt x="15" y="76"/>
                    <a:pt x="15" y="76"/>
                  </a:cubicBezTo>
                  <a:cubicBezTo>
                    <a:pt x="15" y="83"/>
                    <a:pt x="22" y="88"/>
                    <a:pt x="30" y="88"/>
                  </a:cubicBezTo>
                  <a:cubicBezTo>
                    <a:pt x="38" y="88"/>
                    <a:pt x="45" y="84"/>
                    <a:pt x="45" y="76"/>
                  </a:cubicBezTo>
                  <a:cubicBezTo>
                    <a:pt x="45" y="67"/>
                    <a:pt x="37" y="64"/>
                    <a:pt x="30" y="64"/>
                  </a:cubicBezTo>
                  <a:cubicBezTo>
                    <a:pt x="12" y="64"/>
                    <a:pt x="0" y="52"/>
                    <a:pt x="0" y="34"/>
                  </a:cubicBezTo>
                  <a:cubicBezTo>
                    <a:pt x="0" y="16"/>
                    <a:pt x="14" y="4"/>
                    <a:pt x="30" y="4"/>
                  </a:cubicBezTo>
                  <a:cubicBezTo>
                    <a:pt x="35" y="4"/>
                    <a:pt x="40" y="5"/>
                    <a:pt x="44" y="7"/>
                  </a:cubicBezTo>
                  <a:lnTo>
                    <a:pt x="50" y="0"/>
                  </a:lnTo>
                  <a:close/>
                  <a:moveTo>
                    <a:pt x="15" y="34"/>
                  </a:moveTo>
                  <a:cubicBezTo>
                    <a:pt x="15" y="44"/>
                    <a:pt x="22" y="50"/>
                    <a:pt x="30" y="50"/>
                  </a:cubicBezTo>
                  <a:cubicBezTo>
                    <a:pt x="38" y="50"/>
                    <a:pt x="45" y="44"/>
                    <a:pt x="45" y="34"/>
                  </a:cubicBezTo>
                  <a:cubicBezTo>
                    <a:pt x="45" y="24"/>
                    <a:pt x="38" y="17"/>
                    <a:pt x="30" y="17"/>
                  </a:cubicBezTo>
                  <a:cubicBezTo>
                    <a:pt x="22" y="17"/>
                    <a:pt x="15" y="24"/>
                    <a:pt x="15"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a:spLocks noEditPoints="1"/>
            </p:cNvSpPr>
            <p:nvPr/>
          </p:nvSpPr>
          <p:spPr bwMode="auto">
            <a:xfrm>
              <a:off x="4926" y="1489"/>
              <a:ext cx="531" cy="534"/>
            </a:xfrm>
            <a:custGeom>
              <a:avLst/>
              <a:gdLst>
                <a:gd name="T0" fmla="*/ 61 w 61"/>
                <a:gd name="T1" fmla="*/ 31 h 61"/>
                <a:gd name="T2" fmla="*/ 30 w 61"/>
                <a:gd name="T3" fmla="*/ 61 h 61"/>
                <a:gd name="T4" fmla="*/ 0 w 61"/>
                <a:gd name="T5" fmla="*/ 31 h 61"/>
                <a:gd name="T6" fmla="*/ 30 w 61"/>
                <a:gd name="T7" fmla="*/ 0 h 61"/>
                <a:gd name="T8" fmla="*/ 61 w 61"/>
                <a:gd name="T9" fmla="*/ 31 h 61"/>
                <a:gd name="T10" fmla="*/ 14 w 61"/>
                <a:gd name="T11" fmla="*/ 31 h 61"/>
                <a:gd name="T12" fmla="*/ 30 w 61"/>
                <a:gd name="T13" fmla="*/ 48 h 61"/>
                <a:gd name="T14" fmla="*/ 46 w 61"/>
                <a:gd name="T15" fmla="*/ 31 h 61"/>
                <a:gd name="T16" fmla="*/ 30 w 61"/>
                <a:gd name="T17" fmla="*/ 13 h 61"/>
                <a:gd name="T18" fmla="*/ 14 w 61"/>
                <a:gd name="T1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1">
                  <a:moveTo>
                    <a:pt x="61" y="31"/>
                  </a:moveTo>
                  <a:cubicBezTo>
                    <a:pt x="61" y="48"/>
                    <a:pt x="49" y="61"/>
                    <a:pt x="30" y="61"/>
                  </a:cubicBezTo>
                  <a:cubicBezTo>
                    <a:pt x="11" y="61"/>
                    <a:pt x="0" y="48"/>
                    <a:pt x="0" y="31"/>
                  </a:cubicBezTo>
                  <a:cubicBezTo>
                    <a:pt x="0" y="14"/>
                    <a:pt x="11" y="0"/>
                    <a:pt x="30" y="0"/>
                  </a:cubicBezTo>
                  <a:cubicBezTo>
                    <a:pt x="49" y="0"/>
                    <a:pt x="61" y="14"/>
                    <a:pt x="61" y="31"/>
                  </a:cubicBezTo>
                  <a:close/>
                  <a:moveTo>
                    <a:pt x="14" y="31"/>
                  </a:moveTo>
                  <a:cubicBezTo>
                    <a:pt x="14" y="40"/>
                    <a:pt x="20" y="48"/>
                    <a:pt x="30" y="48"/>
                  </a:cubicBezTo>
                  <a:cubicBezTo>
                    <a:pt x="41" y="48"/>
                    <a:pt x="46" y="40"/>
                    <a:pt x="46" y="31"/>
                  </a:cubicBezTo>
                  <a:cubicBezTo>
                    <a:pt x="46" y="22"/>
                    <a:pt x="40" y="13"/>
                    <a:pt x="30" y="13"/>
                  </a:cubicBezTo>
                  <a:cubicBezTo>
                    <a:pt x="20" y="13"/>
                    <a:pt x="14" y="22"/>
                    <a:pt x="1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3865" y="1129"/>
              <a:ext cx="226" cy="272"/>
            </a:xfrm>
            <a:custGeom>
              <a:avLst/>
              <a:gdLst>
                <a:gd name="T0" fmla="*/ 105 w 226"/>
                <a:gd name="T1" fmla="*/ 167 h 272"/>
                <a:gd name="T2" fmla="*/ 0 w 226"/>
                <a:gd name="T3" fmla="*/ 0 h 272"/>
                <a:gd name="T4" fmla="*/ 0 w 226"/>
                <a:gd name="T5" fmla="*/ 0 h 272"/>
                <a:gd name="T6" fmla="*/ 18 w 226"/>
                <a:gd name="T7" fmla="*/ 0 h 272"/>
                <a:gd name="T8" fmla="*/ 113 w 226"/>
                <a:gd name="T9" fmla="*/ 149 h 272"/>
                <a:gd name="T10" fmla="*/ 200 w 226"/>
                <a:gd name="T11" fmla="*/ 0 h 272"/>
                <a:gd name="T12" fmla="*/ 226 w 226"/>
                <a:gd name="T13" fmla="*/ 0 h 272"/>
                <a:gd name="T14" fmla="*/ 226 w 226"/>
                <a:gd name="T15" fmla="*/ 0 h 272"/>
                <a:gd name="T16" fmla="*/ 122 w 226"/>
                <a:gd name="T17" fmla="*/ 167 h 272"/>
                <a:gd name="T18" fmla="*/ 122 w 226"/>
                <a:gd name="T19" fmla="*/ 272 h 272"/>
                <a:gd name="T20" fmla="*/ 105 w 226"/>
                <a:gd name="T21" fmla="*/ 272 h 272"/>
                <a:gd name="T22" fmla="*/ 105 w 226"/>
                <a:gd name="T23" fmla="*/ 16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272">
                  <a:moveTo>
                    <a:pt x="105" y="167"/>
                  </a:moveTo>
                  <a:lnTo>
                    <a:pt x="0" y="0"/>
                  </a:lnTo>
                  <a:lnTo>
                    <a:pt x="0" y="0"/>
                  </a:lnTo>
                  <a:lnTo>
                    <a:pt x="18" y="0"/>
                  </a:lnTo>
                  <a:lnTo>
                    <a:pt x="113" y="149"/>
                  </a:lnTo>
                  <a:lnTo>
                    <a:pt x="200" y="0"/>
                  </a:lnTo>
                  <a:lnTo>
                    <a:pt x="226" y="0"/>
                  </a:lnTo>
                  <a:lnTo>
                    <a:pt x="226" y="0"/>
                  </a:lnTo>
                  <a:lnTo>
                    <a:pt x="122" y="167"/>
                  </a:lnTo>
                  <a:lnTo>
                    <a:pt x="122" y="272"/>
                  </a:lnTo>
                  <a:lnTo>
                    <a:pt x="105" y="272"/>
                  </a:lnTo>
                  <a:lnTo>
                    <a:pt x="105" y="1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a:spLocks noEditPoints="1"/>
            </p:cNvSpPr>
            <p:nvPr/>
          </p:nvSpPr>
          <p:spPr bwMode="auto">
            <a:xfrm>
              <a:off x="4291" y="1129"/>
              <a:ext cx="270" cy="281"/>
            </a:xfrm>
            <a:custGeom>
              <a:avLst/>
              <a:gdLst>
                <a:gd name="T0" fmla="*/ 31 w 31"/>
                <a:gd name="T1" fmla="*/ 16 h 32"/>
                <a:gd name="T2" fmla="*/ 15 w 31"/>
                <a:gd name="T3" fmla="*/ 32 h 32"/>
                <a:gd name="T4" fmla="*/ 0 w 31"/>
                <a:gd name="T5" fmla="*/ 16 h 32"/>
                <a:gd name="T6" fmla="*/ 15 w 31"/>
                <a:gd name="T7" fmla="*/ 0 h 32"/>
                <a:gd name="T8" fmla="*/ 31 w 31"/>
                <a:gd name="T9" fmla="*/ 16 h 32"/>
                <a:gd name="T10" fmla="*/ 2 w 31"/>
                <a:gd name="T11" fmla="*/ 16 h 32"/>
                <a:gd name="T12" fmla="*/ 15 w 31"/>
                <a:gd name="T13" fmla="*/ 30 h 32"/>
                <a:gd name="T14" fmla="*/ 29 w 31"/>
                <a:gd name="T15" fmla="*/ 16 h 32"/>
                <a:gd name="T16" fmla="*/ 15 w 31"/>
                <a:gd name="T17" fmla="*/ 2 h 32"/>
                <a:gd name="T18" fmla="*/ 2 w 31"/>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2">
                  <a:moveTo>
                    <a:pt x="31" y="16"/>
                  </a:moveTo>
                  <a:cubicBezTo>
                    <a:pt x="31" y="24"/>
                    <a:pt x="26" y="32"/>
                    <a:pt x="15" y="32"/>
                  </a:cubicBezTo>
                  <a:cubicBezTo>
                    <a:pt x="5" y="32"/>
                    <a:pt x="0" y="24"/>
                    <a:pt x="0" y="16"/>
                  </a:cubicBezTo>
                  <a:cubicBezTo>
                    <a:pt x="0" y="8"/>
                    <a:pt x="5" y="0"/>
                    <a:pt x="15" y="0"/>
                  </a:cubicBezTo>
                  <a:cubicBezTo>
                    <a:pt x="26" y="0"/>
                    <a:pt x="31" y="8"/>
                    <a:pt x="31" y="16"/>
                  </a:cubicBezTo>
                  <a:close/>
                  <a:moveTo>
                    <a:pt x="2" y="16"/>
                  </a:moveTo>
                  <a:cubicBezTo>
                    <a:pt x="2" y="23"/>
                    <a:pt x="7" y="30"/>
                    <a:pt x="15" y="30"/>
                  </a:cubicBezTo>
                  <a:cubicBezTo>
                    <a:pt x="24" y="30"/>
                    <a:pt x="29" y="23"/>
                    <a:pt x="29" y="16"/>
                  </a:cubicBezTo>
                  <a:cubicBezTo>
                    <a:pt x="29" y="9"/>
                    <a:pt x="24" y="2"/>
                    <a:pt x="15" y="2"/>
                  </a:cubicBezTo>
                  <a:cubicBezTo>
                    <a:pt x="7" y="2"/>
                    <a:pt x="2" y="9"/>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4778" y="1129"/>
              <a:ext cx="209" cy="316"/>
            </a:xfrm>
            <a:custGeom>
              <a:avLst/>
              <a:gdLst>
                <a:gd name="T0" fmla="*/ 24 w 24"/>
                <a:gd name="T1" fmla="*/ 0 h 36"/>
                <a:gd name="T2" fmla="*/ 24 w 24"/>
                <a:gd name="T3" fmla="*/ 20 h 36"/>
                <a:gd name="T4" fmla="*/ 0 w 24"/>
                <a:gd name="T5" fmla="*/ 20 h 36"/>
                <a:gd name="T6" fmla="*/ 0 w 24"/>
                <a:gd name="T7" fmla="*/ 0 h 36"/>
                <a:gd name="T8" fmla="*/ 3 w 24"/>
                <a:gd name="T9" fmla="*/ 0 h 36"/>
                <a:gd name="T10" fmla="*/ 3 w 24"/>
                <a:gd name="T11" fmla="*/ 20 h 36"/>
                <a:gd name="T12" fmla="*/ 22 w 24"/>
                <a:gd name="T13" fmla="*/ 20 h 36"/>
                <a:gd name="T14" fmla="*/ 22 w 24"/>
                <a:gd name="T15" fmla="*/ 0 h 36"/>
                <a:gd name="T16" fmla="*/ 24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24" y="0"/>
                  </a:moveTo>
                  <a:cubicBezTo>
                    <a:pt x="24" y="20"/>
                    <a:pt x="24" y="20"/>
                    <a:pt x="24" y="20"/>
                  </a:cubicBezTo>
                  <a:cubicBezTo>
                    <a:pt x="24" y="36"/>
                    <a:pt x="0" y="36"/>
                    <a:pt x="0" y="20"/>
                  </a:cubicBezTo>
                  <a:cubicBezTo>
                    <a:pt x="0" y="0"/>
                    <a:pt x="0" y="0"/>
                    <a:pt x="0" y="0"/>
                  </a:cubicBezTo>
                  <a:cubicBezTo>
                    <a:pt x="3" y="0"/>
                    <a:pt x="3" y="0"/>
                    <a:pt x="3" y="0"/>
                  </a:cubicBezTo>
                  <a:cubicBezTo>
                    <a:pt x="3" y="20"/>
                    <a:pt x="3" y="20"/>
                    <a:pt x="3" y="20"/>
                  </a:cubicBezTo>
                  <a:cubicBezTo>
                    <a:pt x="3" y="33"/>
                    <a:pt x="22" y="33"/>
                    <a:pt x="22" y="20"/>
                  </a:cubicBezTo>
                  <a:cubicBezTo>
                    <a:pt x="22" y="0"/>
                    <a:pt x="22" y="0"/>
                    <a:pt x="22" y="0"/>
                  </a:cubicBez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2"/>
            <p:cNvSpPr>
              <a:spLocks noEditPoints="1"/>
            </p:cNvSpPr>
            <p:nvPr/>
          </p:nvSpPr>
          <p:spPr bwMode="auto">
            <a:xfrm>
              <a:off x="5213" y="1129"/>
              <a:ext cx="217" cy="272"/>
            </a:xfrm>
            <a:custGeom>
              <a:avLst/>
              <a:gdLst>
                <a:gd name="T0" fmla="*/ 25 w 25"/>
                <a:gd name="T1" fmla="*/ 31 h 31"/>
                <a:gd name="T2" fmla="*/ 22 w 25"/>
                <a:gd name="T3" fmla="*/ 31 h 31"/>
                <a:gd name="T4" fmla="*/ 11 w 25"/>
                <a:gd name="T5" fmla="*/ 20 h 31"/>
                <a:gd name="T6" fmla="*/ 3 w 25"/>
                <a:gd name="T7" fmla="*/ 20 h 31"/>
                <a:gd name="T8" fmla="*/ 3 w 25"/>
                <a:gd name="T9" fmla="*/ 31 h 31"/>
                <a:gd name="T10" fmla="*/ 0 w 25"/>
                <a:gd name="T11" fmla="*/ 31 h 31"/>
                <a:gd name="T12" fmla="*/ 0 w 25"/>
                <a:gd name="T13" fmla="*/ 0 h 31"/>
                <a:gd name="T14" fmla="*/ 14 w 25"/>
                <a:gd name="T15" fmla="*/ 0 h 31"/>
                <a:gd name="T16" fmla="*/ 24 w 25"/>
                <a:gd name="T17" fmla="*/ 10 h 31"/>
                <a:gd name="T18" fmla="*/ 14 w 25"/>
                <a:gd name="T19" fmla="*/ 19 h 31"/>
                <a:gd name="T20" fmla="*/ 25 w 25"/>
                <a:gd name="T21" fmla="*/ 31 h 31"/>
                <a:gd name="T22" fmla="*/ 3 w 25"/>
                <a:gd name="T23" fmla="*/ 17 h 31"/>
                <a:gd name="T24" fmla="*/ 14 w 25"/>
                <a:gd name="T25" fmla="*/ 17 h 31"/>
                <a:gd name="T26" fmla="*/ 21 w 25"/>
                <a:gd name="T27" fmla="*/ 10 h 31"/>
                <a:gd name="T28" fmla="*/ 14 w 25"/>
                <a:gd name="T29" fmla="*/ 3 h 31"/>
                <a:gd name="T30" fmla="*/ 3 w 25"/>
                <a:gd name="T31" fmla="*/ 3 h 31"/>
                <a:gd name="T32" fmla="*/ 3 w 25"/>
                <a:gd name="T3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1">
                  <a:moveTo>
                    <a:pt x="25" y="31"/>
                  </a:moveTo>
                  <a:cubicBezTo>
                    <a:pt x="22" y="31"/>
                    <a:pt x="22" y="31"/>
                    <a:pt x="22" y="31"/>
                  </a:cubicBezTo>
                  <a:cubicBezTo>
                    <a:pt x="11" y="20"/>
                    <a:pt x="11" y="20"/>
                    <a:pt x="11" y="20"/>
                  </a:cubicBezTo>
                  <a:cubicBezTo>
                    <a:pt x="3" y="20"/>
                    <a:pt x="3" y="20"/>
                    <a:pt x="3" y="20"/>
                  </a:cubicBezTo>
                  <a:cubicBezTo>
                    <a:pt x="3" y="31"/>
                    <a:pt x="3" y="31"/>
                    <a:pt x="3" y="31"/>
                  </a:cubicBezTo>
                  <a:cubicBezTo>
                    <a:pt x="0" y="31"/>
                    <a:pt x="0" y="31"/>
                    <a:pt x="0" y="31"/>
                  </a:cubicBezTo>
                  <a:cubicBezTo>
                    <a:pt x="0" y="0"/>
                    <a:pt x="0" y="0"/>
                    <a:pt x="0" y="0"/>
                  </a:cubicBezTo>
                  <a:cubicBezTo>
                    <a:pt x="5" y="0"/>
                    <a:pt x="9" y="0"/>
                    <a:pt x="14" y="0"/>
                  </a:cubicBezTo>
                  <a:cubicBezTo>
                    <a:pt x="21" y="0"/>
                    <a:pt x="24" y="5"/>
                    <a:pt x="24" y="10"/>
                  </a:cubicBezTo>
                  <a:cubicBezTo>
                    <a:pt x="24" y="15"/>
                    <a:pt x="21" y="19"/>
                    <a:pt x="14" y="19"/>
                  </a:cubicBezTo>
                  <a:lnTo>
                    <a:pt x="25" y="31"/>
                  </a:lnTo>
                  <a:close/>
                  <a:moveTo>
                    <a:pt x="3" y="17"/>
                  </a:moveTo>
                  <a:cubicBezTo>
                    <a:pt x="14" y="17"/>
                    <a:pt x="14" y="17"/>
                    <a:pt x="14" y="17"/>
                  </a:cubicBezTo>
                  <a:cubicBezTo>
                    <a:pt x="19" y="17"/>
                    <a:pt x="21" y="14"/>
                    <a:pt x="21" y="10"/>
                  </a:cubicBezTo>
                  <a:cubicBezTo>
                    <a:pt x="21" y="6"/>
                    <a:pt x="19" y="3"/>
                    <a:pt x="14" y="3"/>
                  </a:cubicBezTo>
                  <a:cubicBezTo>
                    <a:pt x="3" y="3"/>
                    <a:pt x="3" y="3"/>
                    <a:pt x="3" y="3"/>
                  </a:cubicBezTo>
                  <a:lnTo>
                    <a:pt x="3"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文本框 15"/>
          <p:cNvSpPr txBox="1"/>
          <p:nvPr/>
        </p:nvSpPr>
        <p:spPr>
          <a:xfrm>
            <a:off x="5634334" y="3793415"/>
            <a:ext cx="5262980" cy="769441"/>
          </a:xfrm>
          <a:prstGeom prst="rect">
            <a:avLst/>
          </a:prstGeom>
          <a:noFill/>
        </p:spPr>
        <p:txBody>
          <a:bodyPr wrap="none" rtlCol="0">
            <a:spAutoFit/>
            <a:scene3d>
              <a:camera prst="orthographicFront"/>
              <a:lightRig rig="threePt" dir="t"/>
            </a:scene3d>
            <a:sp3d contourW="12700"/>
          </a:bodyPr>
          <a:lstStyle/>
          <a:p>
            <a:pPr algn="r"/>
            <a:r>
              <a:rPr lang="zh-CN" altLang="en-US" sz="4400" b="1" dirty="0">
                <a:solidFill>
                  <a:schemeClr val="bg1"/>
                </a:solidFill>
                <a:effectLst>
                  <a:outerShdw blurRad="38100" dist="38100" dir="2700000" algn="tl">
                    <a:srgbClr val="000000">
                      <a:alpha val="43137"/>
                    </a:srgbClr>
                  </a:outerShdw>
                </a:effectLst>
              </a:rPr>
              <a:t>蓝色简约商务计划书</a:t>
            </a:r>
          </a:p>
        </p:txBody>
      </p:sp>
      <p:sp>
        <p:nvSpPr>
          <p:cNvPr id="29" name="椭圆 28"/>
          <p:cNvSpPr/>
          <p:nvPr/>
        </p:nvSpPr>
        <p:spPr>
          <a:xfrm>
            <a:off x="1003300" y="5464414"/>
            <a:ext cx="584200" cy="584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椭圆 17"/>
          <p:cNvSpPr/>
          <p:nvPr/>
        </p:nvSpPr>
        <p:spPr>
          <a:xfrm>
            <a:off x="1148212" y="5591414"/>
            <a:ext cx="294375" cy="3302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0" name="文本框 19"/>
          <p:cNvSpPr txBox="1"/>
          <p:nvPr/>
        </p:nvSpPr>
        <p:spPr>
          <a:xfrm>
            <a:off x="1714500" y="5587237"/>
            <a:ext cx="1593215" cy="337185"/>
          </a:xfrm>
          <a:prstGeom prst="rect">
            <a:avLst/>
          </a:prstGeom>
          <a:noFill/>
        </p:spPr>
        <p:txBody>
          <a:bodyPr wrap="none" rtlCol="0">
            <a:spAutoFit/>
            <a:scene3d>
              <a:camera prst="orthographicFront"/>
              <a:lightRig rig="threePt" dir="t"/>
            </a:scene3d>
            <a:sp3d contourW="12700"/>
          </a:bodyPr>
          <a:lstStyle/>
          <a:p>
            <a:r>
              <a:rPr lang="zh-CN" altLang="en-US" sz="1600">
                <a:solidFill>
                  <a:schemeClr val="tx1">
                    <a:lumMod val="75000"/>
                    <a:lumOff val="25000"/>
                  </a:schemeClr>
                </a:solidFill>
              </a:rPr>
              <a:t>汇报人：</a:t>
            </a:r>
            <a:r>
              <a:rPr lang="en-US" altLang="zh-CN" sz="1600">
                <a:solidFill>
                  <a:schemeClr val="tx1">
                    <a:lumMod val="75000"/>
                    <a:lumOff val="25000"/>
                  </a:schemeClr>
                </a:solidFill>
              </a:rPr>
              <a:t>xiazaii</a:t>
            </a:r>
            <a:endParaRPr lang="zh-CN" altLang="en-US" sz="1600" dirty="0">
              <a:solidFill>
                <a:schemeClr val="tx1">
                  <a:lumMod val="75000"/>
                  <a:lumOff val="25000"/>
                </a:schemeClr>
              </a:solidFill>
            </a:endParaRPr>
          </a:p>
        </p:txBody>
      </p:sp>
      <p:sp>
        <p:nvSpPr>
          <p:cNvPr id="26" name="椭圆 25"/>
          <p:cNvSpPr/>
          <p:nvPr/>
        </p:nvSpPr>
        <p:spPr>
          <a:xfrm>
            <a:off x="3454400" y="5464414"/>
            <a:ext cx="584200" cy="584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椭圆 22"/>
          <p:cNvSpPr/>
          <p:nvPr/>
        </p:nvSpPr>
        <p:spPr>
          <a:xfrm>
            <a:off x="3581400" y="5591414"/>
            <a:ext cx="330200" cy="330200"/>
          </a:xfrm>
          <a:custGeom>
            <a:avLst/>
            <a:gdLst>
              <a:gd name="connsiteX0" fmla="*/ 102452 w 338138"/>
              <a:gd name="connsiteY0" fmla="*/ 116974 h 338138"/>
              <a:gd name="connsiteX1" fmla="*/ 158700 w 338138"/>
              <a:gd name="connsiteY1" fmla="*/ 150395 h 338138"/>
              <a:gd name="connsiteX2" fmla="*/ 169165 w 338138"/>
              <a:gd name="connsiteY2" fmla="*/ 147721 h 338138"/>
              <a:gd name="connsiteX3" fmla="*/ 183554 w 338138"/>
              <a:gd name="connsiteY3" fmla="*/ 154406 h 338138"/>
              <a:gd name="connsiteX4" fmla="*/ 238495 w 338138"/>
              <a:gd name="connsiteY4" fmla="*/ 122321 h 338138"/>
              <a:gd name="connsiteX5" fmla="*/ 246343 w 338138"/>
              <a:gd name="connsiteY5" fmla="*/ 123658 h 338138"/>
              <a:gd name="connsiteX6" fmla="*/ 243727 w 338138"/>
              <a:gd name="connsiteY6" fmla="*/ 130342 h 338138"/>
              <a:gd name="connsiteX7" fmla="*/ 188787 w 338138"/>
              <a:gd name="connsiteY7" fmla="*/ 163763 h 338138"/>
              <a:gd name="connsiteX8" fmla="*/ 190095 w 338138"/>
              <a:gd name="connsiteY8" fmla="*/ 169111 h 338138"/>
              <a:gd name="connsiteX9" fmla="*/ 169165 w 338138"/>
              <a:gd name="connsiteY9" fmla="*/ 190500 h 338138"/>
              <a:gd name="connsiteX10" fmla="*/ 148235 w 338138"/>
              <a:gd name="connsiteY10" fmla="*/ 169111 h 338138"/>
              <a:gd name="connsiteX11" fmla="*/ 91987 w 338138"/>
              <a:gd name="connsiteY11" fmla="*/ 135690 h 338138"/>
              <a:gd name="connsiteX12" fmla="*/ 88063 w 338138"/>
              <a:gd name="connsiteY12" fmla="*/ 120984 h 338138"/>
              <a:gd name="connsiteX13" fmla="*/ 102452 w 338138"/>
              <a:gd name="connsiteY13" fmla="*/ 116974 h 338138"/>
              <a:gd name="connsiteX14" fmla="*/ 159317 w 338138"/>
              <a:gd name="connsiteY14" fmla="*/ 22225 h 338138"/>
              <a:gd name="connsiteX15" fmla="*/ 22225 w 338138"/>
              <a:gd name="connsiteY15" fmla="*/ 158580 h 338138"/>
              <a:gd name="connsiteX16" fmla="*/ 43316 w 338138"/>
              <a:gd name="connsiteY16" fmla="*/ 158580 h 338138"/>
              <a:gd name="connsiteX17" fmla="*/ 43316 w 338138"/>
              <a:gd name="connsiteY17" fmla="*/ 179558 h 338138"/>
              <a:gd name="connsiteX18" fmla="*/ 22225 w 338138"/>
              <a:gd name="connsiteY18" fmla="*/ 179558 h 338138"/>
              <a:gd name="connsiteX19" fmla="*/ 159317 w 338138"/>
              <a:gd name="connsiteY19" fmla="*/ 315913 h 338138"/>
              <a:gd name="connsiteX20" fmla="*/ 159317 w 338138"/>
              <a:gd name="connsiteY20" fmla="*/ 294936 h 338138"/>
              <a:gd name="connsiteX21" fmla="*/ 180408 w 338138"/>
              <a:gd name="connsiteY21" fmla="*/ 294936 h 338138"/>
              <a:gd name="connsiteX22" fmla="*/ 180408 w 338138"/>
              <a:gd name="connsiteY22" fmla="*/ 315913 h 338138"/>
              <a:gd name="connsiteX23" fmla="*/ 317500 w 338138"/>
              <a:gd name="connsiteY23" fmla="*/ 179558 h 338138"/>
              <a:gd name="connsiteX24" fmla="*/ 296409 w 338138"/>
              <a:gd name="connsiteY24" fmla="*/ 179558 h 338138"/>
              <a:gd name="connsiteX25" fmla="*/ 296409 w 338138"/>
              <a:gd name="connsiteY25" fmla="*/ 158580 h 338138"/>
              <a:gd name="connsiteX26" fmla="*/ 317500 w 338138"/>
              <a:gd name="connsiteY26" fmla="*/ 158580 h 338138"/>
              <a:gd name="connsiteX27" fmla="*/ 180408 w 338138"/>
              <a:gd name="connsiteY27" fmla="*/ 22225 h 338138"/>
              <a:gd name="connsiteX28" fmla="*/ 180408 w 338138"/>
              <a:gd name="connsiteY28" fmla="*/ 43202 h 338138"/>
              <a:gd name="connsiteX29" fmla="*/ 159317 w 338138"/>
              <a:gd name="connsiteY29" fmla="*/ 43202 h 338138"/>
              <a:gd name="connsiteX30" fmla="*/ 159317 w 338138"/>
              <a:gd name="connsiteY30" fmla="*/ 22225 h 338138"/>
              <a:gd name="connsiteX31" fmla="*/ 169069 w 338138"/>
              <a:gd name="connsiteY31" fmla="*/ 0 h 338138"/>
              <a:gd name="connsiteX32" fmla="*/ 338138 w 338138"/>
              <a:gd name="connsiteY32" fmla="*/ 169069 h 338138"/>
              <a:gd name="connsiteX33" fmla="*/ 169069 w 338138"/>
              <a:gd name="connsiteY33" fmla="*/ 338138 h 338138"/>
              <a:gd name="connsiteX34" fmla="*/ 0 w 338138"/>
              <a:gd name="connsiteY34" fmla="*/ 169069 h 338138"/>
              <a:gd name="connsiteX35" fmla="*/ 169069 w 338138"/>
              <a:gd name="connsiteY35"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8138" h="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文本框 23"/>
          <p:cNvSpPr txBox="1"/>
          <p:nvPr/>
        </p:nvSpPr>
        <p:spPr>
          <a:xfrm>
            <a:off x="4165600" y="5587237"/>
            <a:ext cx="1951175" cy="338554"/>
          </a:xfrm>
          <a:prstGeom prst="rect">
            <a:avLst/>
          </a:prstGeom>
          <a:noFill/>
        </p:spPr>
        <p:txBody>
          <a:bodyPr wrap="none" rtlCol="0">
            <a:spAutoFit/>
            <a:scene3d>
              <a:camera prst="orthographicFront"/>
              <a:lightRig rig="threePt" dir="t"/>
            </a:scene3d>
            <a:sp3d contourW="12700"/>
          </a:bodyPr>
          <a:lstStyle/>
          <a:p>
            <a:r>
              <a:rPr lang="zh-CN" altLang="en-US" sz="1600" dirty="0">
                <a:solidFill>
                  <a:schemeClr val="tx1">
                    <a:lumMod val="75000"/>
                    <a:lumOff val="25000"/>
                  </a:schemeClr>
                </a:solidFill>
              </a:rPr>
              <a:t>汇报时间：</a:t>
            </a:r>
            <a:r>
              <a:rPr lang="en-US" altLang="zh-CN" sz="1600" dirty="0">
                <a:solidFill>
                  <a:schemeClr val="tx1">
                    <a:lumMod val="75000"/>
                    <a:lumOff val="25000"/>
                  </a:schemeClr>
                </a:solidFill>
              </a:rPr>
              <a:t>2020.01</a:t>
            </a:r>
            <a:endParaRPr lang="zh-CN" altLang="en-US" sz="1600" dirty="0">
              <a:solidFill>
                <a:schemeClr val="tx1">
                  <a:lumMod val="75000"/>
                  <a:lumOff val="25000"/>
                </a:schemeClr>
              </a:solidFill>
            </a:endParaRPr>
          </a:p>
        </p:txBody>
      </p:sp>
      <p:sp>
        <p:nvSpPr>
          <p:cNvPr id="2" name="矩形 1"/>
          <p:cNvSpPr/>
          <p:nvPr/>
        </p:nvSpPr>
        <p:spPr>
          <a:xfrm>
            <a:off x="0" y="6504252"/>
            <a:ext cx="12192000" cy="355654"/>
          </a:xfrm>
          <a:prstGeom prst="rect">
            <a:avLst/>
          </a:prstGeom>
          <a:solidFill>
            <a:srgbClr val="AEB2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媒体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3219" y="-441136"/>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2"/>
                                        </p:tgtEl>
                                      </p:cBhvr>
                                    </p:cmd>
                                  </p:childTnLst>
                                </p:cTn>
                              </p:par>
                              <p:par>
                                <p:cTn id="7" presetID="42"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anim calcmode="lin" valueType="num">
                                      <p:cBhvr>
                                        <p:cTn id="10" dur="1000" fill="hold"/>
                                        <p:tgtEl>
                                          <p:spTgt spid="6"/>
                                        </p:tgtEl>
                                        <p:attrNameLst>
                                          <p:attrName>ppt_x</p:attrName>
                                        </p:attrNameLst>
                                      </p:cBhvr>
                                      <p:tavLst>
                                        <p:tav tm="0">
                                          <p:val>
                                            <p:strVal val="#ppt_x"/>
                                          </p:val>
                                        </p:tav>
                                        <p:tav tm="100000">
                                          <p:val>
                                            <p:strVal val="#ppt_x"/>
                                          </p:val>
                                        </p:tav>
                                      </p:tavLst>
                                    </p:anim>
                                    <p:anim calcmode="lin" valueType="num">
                                      <p:cBhvr>
                                        <p:cTn id="11" dur="1000" fill="hold"/>
                                        <p:tgtEl>
                                          <p:spTgt spid="6"/>
                                        </p:tgtEl>
                                        <p:attrNameLst>
                                          <p:attrName>ppt_y</p:attrName>
                                        </p:attrNameLst>
                                      </p:cBhvr>
                                      <p:tavLst>
                                        <p:tav tm="0">
                                          <p:val>
                                            <p:strVal val="#ppt_y+.1"/>
                                          </p:val>
                                        </p:tav>
                                        <p:tav tm="100000">
                                          <p:val>
                                            <p:strVal val="#ppt_y"/>
                                          </p:val>
                                        </p:tav>
                                      </p:tavLst>
                                    </p:anim>
                                  </p:childTnLst>
                                </p:cTn>
                              </p:par>
                              <p:par>
                                <p:cTn id="12" presetID="47"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par>
                          <p:cTn id="17" fill="hold">
                            <p:stCondLst>
                              <p:cond delay="0"/>
                            </p:stCondLst>
                            <p:childTnLst>
                              <p:par>
                                <p:cTn id="18" presetID="53" presetClass="entr" presetSubtype="16"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5" repeatCount="indefinite" fill="remove" display="0">
                  <p:stCondLst>
                    <p:cond delay="indefinite"/>
                  </p:stCondLst>
                  <p:endCondLst>
                    <p:cond evt="onStopAudio" delay="0">
                      <p:tgtEl>
                        <p:sldTgt/>
                      </p:tgtEl>
                    </p:cond>
                  </p:endCondLst>
                </p:cTn>
                <p:tgtEl>
                  <p:spTgt spid="22"/>
                </p:tgtEl>
              </p:cMediaNode>
            </p:audio>
          </p:childTnLst>
        </p:cTn>
      </p:par>
    </p:tnLst>
    <p:bldLst>
      <p:bldP spid="16" grpId="0"/>
      <p:bldP spid="29" grpId="0" animBg="1"/>
      <p:bldP spid="30" grpId="0" animBg="1"/>
      <p:bldP spid="20" grpId="0"/>
      <p:bldP spid="26" grpId="0" animBg="1"/>
      <p:bldP spid="27" grpId="0" animBg="1"/>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2173288" y="1682296"/>
            <a:ext cx="7845425" cy="4502150"/>
            <a:chOff x="2173288" y="1682296"/>
            <a:chExt cx="7845425" cy="4502150"/>
          </a:xfrm>
        </p:grpSpPr>
        <p:sp>
          <p:nvSpPr>
            <p:cNvPr id="2" name="Freeform 211"/>
            <p:cNvSpPr/>
            <p:nvPr/>
          </p:nvSpPr>
          <p:spPr bwMode="auto">
            <a:xfrm>
              <a:off x="2563813" y="1952171"/>
              <a:ext cx="2992438" cy="1981200"/>
            </a:xfrm>
            <a:custGeom>
              <a:avLst/>
              <a:gdLst>
                <a:gd name="T0" fmla="*/ 864 w 943"/>
                <a:gd name="T1" fmla="*/ 125 h 624"/>
                <a:gd name="T2" fmla="*/ 864 w 943"/>
                <a:gd name="T3" fmla="*/ 86 h 624"/>
                <a:gd name="T4" fmla="*/ 161 w 943"/>
                <a:gd name="T5" fmla="*/ 86 h 624"/>
                <a:gd name="T6" fmla="*/ 48 w 943"/>
                <a:gd name="T7" fmla="*/ 198 h 624"/>
                <a:gd name="T8" fmla="*/ 48 w 943"/>
                <a:gd name="T9" fmla="*/ 624 h 624"/>
                <a:gd name="T10" fmla="*/ 0 w 943"/>
                <a:gd name="T11" fmla="*/ 624 h 624"/>
                <a:gd name="T12" fmla="*/ 0 w 943"/>
                <a:gd name="T13" fmla="*/ 198 h 624"/>
                <a:gd name="T14" fmla="*/ 161 w 943"/>
                <a:gd name="T15" fmla="*/ 38 h 624"/>
                <a:gd name="T16" fmla="*/ 864 w 943"/>
                <a:gd name="T17" fmla="*/ 38 h 624"/>
                <a:gd name="T18" fmla="*/ 864 w 943"/>
                <a:gd name="T19" fmla="*/ 0 h 624"/>
                <a:gd name="T20" fmla="*/ 943 w 943"/>
                <a:gd name="T21" fmla="*/ 62 h 624"/>
                <a:gd name="T22" fmla="*/ 864 w 943"/>
                <a:gd name="T23" fmla="*/ 125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3" h="624">
                  <a:moveTo>
                    <a:pt x="864" y="125"/>
                  </a:moveTo>
                  <a:cubicBezTo>
                    <a:pt x="864" y="86"/>
                    <a:pt x="864" y="86"/>
                    <a:pt x="864" y="86"/>
                  </a:cubicBezTo>
                  <a:cubicBezTo>
                    <a:pt x="161" y="86"/>
                    <a:pt x="161" y="86"/>
                    <a:pt x="161" y="86"/>
                  </a:cubicBezTo>
                  <a:cubicBezTo>
                    <a:pt x="99" y="86"/>
                    <a:pt x="48" y="137"/>
                    <a:pt x="48" y="198"/>
                  </a:cubicBezTo>
                  <a:cubicBezTo>
                    <a:pt x="48" y="624"/>
                    <a:pt x="48" y="624"/>
                    <a:pt x="48" y="624"/>
                  </a:cubicBezTo>
                  <a:cubicBezTo>
                    <a:pt x="0" y="624"/>
                    <a:pt x="0" y="624"/>
                    <a:pt x="0" y="624"/>
                  </a:cubicBezTo>
                  <a:cubicBezTo>
                    <a:pt x="0" y="198"/>
                    <a:pt x="0" y="198"/>
                    <a:pt x="0" y="198"/>
                  </a:cubicBezTo>
                  <a:cubicBezTo>
                    <a:pt x="0" y="110"/>
                    <a:pt x="72" y="38"/>
                    <a:pt x="161" y="38"/>
                  </a:cubicBezTo>
                  <a:cubicBezTo>
                    <a:pt x="864" y="38"/>
                    <a:pt x="864" y="38"/>
                    <a:pt x="864" y="38"/>
                  </a:cubicBezTo>
                  <a:cubicBezTo>
                    <a:pt x="864" y="0"/>
                    <a:pt x="864" y="0"/>
                    <a:pt x="864" y="0"/>
                  </a:cubicBezTo>
                  <a:cubicBezTo>
                    <a:pt x="943" y="62"/>
                    <a:pt x="943" y="62"/>
                    <a:pt x="943" y="62"/>
                  </a:cubicBezTo>
                  <a:lnTo>
                    <a:pt x="864" y="125"/>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3" name="Freeform 212"/>
            <p:cNvSpPr/>
            <p:nvPr/>
          </p:nvSpPr>
          <p:spPr bwMode="auto">
            <a:xfrm>
              <a:off x="6635751" y="3933371"/>
              <a:ext cx="2992438" cy="1978025"/>
            </a:xfrm>
            <a:custGeom>
              <a:avLst/>
              <a:gdLst>
                <a:gd name="T0" fmla="*/ 943 w 943"/>
                <a:gd name="T1" fmla="*/ 0 h 623"/>
                <a:gd name="T2" fmla="*/ 943 w 943"/>
                <a:gd name="T3" fmla="*/ 425 h 623"/>
                <a:gd name="T4" fmla="*/ 782 w 943"/>
                <a:gd name="T5" fmla="*/ 585 h 623"/>
                <a:gd name="T6" fmla="*/ 79 w 943"/>
                <a:gd name="T7" fmla="*/ 585 h 623"/>
                <a:gd name="T8" fmla="*/ 79 w 943"/>
                <a:gd name="T9" fmla="*/ 623 h 623"/>
                <a:gd name="T10" fmla="*/ 0 w 943"/>
                <a:gd name="T11" fmla="*/ 561 h 623"/>
                <a:gd name="T12" fmla="*/ 79 w 943"/>
                <a:gd name="T13" fmla="*/ 498 h 623"/>
                <a:gd name="T14" fmla="*/ 79 w 943"/>
                <a:gd name="T15" fmla="*/ 537 h 623"/>
                <a:gd name="T16" fmla="*/ 782 w 943"/>
                <a:gd name="T17" fmla="*/ 537 h 623"/>
                <a:gd name="T18" fmla="*/ 895 w 943"/>
                <a:gd name="T19" fmla="*/ 425 h 623"/>
                <a:gd name="T20" fmla="*/ 895 w 943"/>
                <a:gd name="T21" fmla="*/ 0 h 623"/>
                <a:gd name="T22" fmla="*/ 943 w 943"/>
                <a:gd name="T23"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3" h="623">
                  <a:moveTo>
                    <a:pt x="943" y="0"/>
                  </a:moveTo>
                  <a:cubicBezTo>
                    <a:pt x="943" y="425"/>
                    <a:pt x="943" y="425"/>
                    <a:pt x="943" y="425"/>
                  </a:cubicBezTo>
                  <a:cubicBezTo>
                    <a:pt x="943" y="513"/>
                    <a:pt x="871" y="585"/>
                    <a:pt x="782" y="585"/>
                  </a:cubicBezTo>
                  <a:cubicBezTo>
                    <a:pt x="79" y="585"/>
                    <a:pt x="79" y="585"/>
                    <a:pt x="79" y="585"/>
                  </a:cubicBezTo>
                  <a:cubicBezTo>
                    <a:pt x="79" y="623"/>
                    <a:pt x="79" y="623"/>
                    <a:pt x="79" y="623"/>
                  </a:cubicBezTo>
                  <a:cubicBezTo>
                    <a:pt x="0" y="561"/>
                    <a:pt x="0" y="561"/>
                    <a:pt x="0" y="561"/>
                  </a:cubicBezTo>
                  <a:cubicBezTo>
                    <a:pt x="79" y="498"/>
                    <a:pt x="79" y="498"/>
                    <a:pt x="79" y="498"/>
                  </a:cubicBezTo>
                  <a:cubicBezTo>
                    <a:pt x="79" y="537"/>
                    <a:pt x="79" y="537"/>
                    <a:pt x="79" y="537"/>
                  </a:cubicBezTo>
                  <a:cubicBezTo>
                    <a:pt x="782" y="537"/>
                    <a:pt x="782" y="537"/>
                    <a:pt x="782" y="537"/>
                  </a:cubicBezTo>
                  <a:cubicBezTo>
                    <a:pt x="844" y="537"/>
                    <a:pt x="895" y="487"/>
                    <a:pt x="895" y="425"/>
                  </a:cubicBezTo>
                  <a:cubicBezTo>
                    <a:pt x="895" y="0"/>
                    <a:pt x="895" y="0"/>
                    <a:pt x="895" y="0"/>
                  </a:cubicBezTo>
                  <a:lnTo>
                    <a:pt x="943" y="0"/>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4" name="Freeform 213"/>
            <p:cNvSpPr/>
            <p:nvPr/>
          </p:nvSpPr>
          <p:spPr bwMode="auto">
            <a:xfrm>
              <a:off x="6096001" y="2072821"/>
              <a:ext cx="3652838" cy="1317625"/>
            </a:xfrm>
            <a:custGeom>
              <a:avLst/>
              <a:gdLst>
                <a:gd name="T0" fmla="*/ 1151 w 1151"/>
                <a:gd name="T1" fmla="*/ 336 h 415"/>
                <a:gd name="T2" fmla="*/ 1089 w 1151"/>
                <a:gd name="T3" fmla="*/ 415 h 415"/>
                <a:gd name="T4" fmla="*/ 1026 w 1151"/>
                <a:gd name="T5" fmla="*/ 336 h 415"/>
                <a:gd name="T6" fmla="*/ 1065 w 1151"/>
                <a:gd name="T7" fmla="*/ 336 h 415"/>
                <a:gd name="T8" fmla="*/ 1065 w 1151"/>
                <a:gd name="T9" fmla="*/ 160 h 415"/>
                <a:gd name="T10" fmla="*/ 952 w 1151"/>
                <a:gd name="T11" fmla="*/ 48 h 415"/>
                <a:gd name="T12" fmla="*/ 0 w 1151"/>
                <a:gd name="T13" fmla="*/ 48 h 415"/>
                <a:gd name="T14" fmla="*/ 0 w 1151"/>
                <a:gd name="T15" fmla="*/ 0 h 415"/>
                <a:gd name="T16" fmla="*/ 952 w 1151"/>
                <a:gd name="T17" fmla="*/ 0 h 415"/>
                <a:gd name="T18" fmla="*/ 1113 w 1151"/>
                <a:gd name="T19" fmla="*/ 160 h 415"/>
                <a:gd name="T20" fmla="*/ 1113 w 1151"/>
                <a:gd name="T21" fmla="*/ 336 h 415"/>
                <a:gd name="T22" fmla="*/ 1151 w 1151"/>
                <a:gd name="T23" fmla="*/ 336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1" h="415">
                  <a:moveTo>
                    <a:pt x="1151" y="336"/>
                  </a:moveTo>
                  <a:cubicBezTo>
                    <a:pt x="1089" y="415"/>
                    <a:pt x="1089" y="415"/>
                    <a:pt x="1089" y="415"/>
                  </a:cubicBezTo>
                  <a:cubicBezTo>
                    <a:pt x="1026" y="336"/>
                    <a:pt x="1026" y="336"/>
                    <a:pt x="1026" y="336"/>
                  </a:cubicBezTo>
                  <a:cubicBezTo>
                    <a:pt x="1065" y="336"/>
                    <a:pt x="1065" y="336"/>
                    <a:pt x="1065" y="336"/>
                  </a:cubicBezTo>
                  <a:cubicBezTo>
                    <a:pt x="1065" y="160"/>
                    <a:pt x="1065" y="160"/>
                    <a:pt x="1065" y="160"/>
                  </a:cubicBezTo>
                  <a:cubicBezTo>
                    <a:pt x="1065" y="99"/>
                    <a:pt x="1014" y="48"/>
                    <a:pt x="952" y="48"/>
                  </a:cubicBezTo>
                  <a:cubicBezTo>
                    <a:pt x="0" y="48"/>
                    <a:pt x="0" y="48"/>
                    <a:pt x="0" y="48"/>
                  </a:cubicBezTo>
                  <a:cubicBezTo>
                    <a:pt x="0" y="0"/>
                    <a:pt x="0" y="0"/>
                    <a:pt x="0" y="0"/>
                  </a:cubicBezTo>
                  <a:cubicBezTo>
                    <a:pt x="952" y="0"/>
                    <a:pt x="952" y="0"/>
                    <a:pt x="952" y="0"/>
                  </a:cubicBezTo>
                  <a:cubicBezTo>
                    <a:pt x="1041" y="0"/>
                    <a:pt x="1113" y="72"/>
                    <a:pt x="1113" y="160"/>
                  </a:cubicBezTo>
                  <a:cubicBezTo>
                    <a:pt x="1113" y="336"/>
                    <a:pt x="1113" y="336"/>
                    <a:pt x="1113" y="336"/>
                  </a:cubicBezTo>
                  <a:lnTo>
                    <a:pt x="1151" y="336"/>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5" name="Freeform 214"/>
            <p:cNvSpPr/>
            <p:nvPr/>
          </p:nvSpPr>
          <p:spPr bwMode="auto">
            <a:xfrm>
              <a:off x="2443163" y="4473121"/>
              <a:ext cx="3652838" cy="1317625"/>
            </a:xfrm>
            <a:custGeom>
              <a:avLst/>
              <a:gdLst>
                <a:gd name="T0" fmla="*/ 1151 w 1151"/>
                <a:gd name="T1" fmla="*/ 367 h 415"/>
                <a:gd name="T2" fmla="*/ 1151 w 1151"/>
                <a:gd name="T3" fmla="*/ 415 h 415"/>
                <a:gd name="T4" fmla="*/ 199 w 1151"/>
                <a:gd name="T5" fmla="*/ 415 h 415"/>
                <a:gd name="T6" fmla="*/ 38 w 1151"/>
                <a:gd name="T7" fmla="*/ 255 h 415"/>
                <a:gd name="T8" fmla="*/ 38 w 1151"/>
                <a:gd name="T9" fmla="*/ 79 h 415"/>
                <a:gd name="T10" fmla="*/ 0 w 1151"/>
                <a:gd name="T11" fmla="*/ 79 h 415"/>
                <a:gd name="T12" fmla="*/ 62 w 1151"/>
                <a:gd name="T13" fmla="*/ 0 h 415"/>
                <a:gd name="T14" fmla="*/ 125 w 1151"/>
                <a:gd name="T15" fmla="*/ 79 h 415"/>
                <a:gd name="T16" fmla="*/ 86 w 1151"/>
                <a:gd name="T17" fmla="*/ 79 h 415"/>
                <a:gd name="T18" fmla="*/ 86 w 1151"/>
                <a:gd name="T19" fmla="*/ 255 h 415"/>
                <a:gd name="T20" fmla="*/ 199 w 1151"/>
                <a:gd name="T21" fmla="*/ 367 h 415"/>
                <a:gd name="T22" fmla="*/ 1151 w 1151"/>
                <a:gd name="T23" fmla="*/ 36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1" h="415">
                  <a:moveTo>
                    <a:pt x="1151" y="367"/>
                  </a:moveTo>
                  <a:cubicBezTo>
                    <a:pt x="1151" y="415"/>
                    <a:pt x="1151" y="415"/>
                    <a:pt x="1151" y="415"/>
                  </a:cubicBezTo>
                  <a:cubicBezTo>
                    <a:pt x="199" y="415"/>
                    <a:pt x="199" y="415"/>
                    <a:pt x="199" y="415"/>
                  </a:cubicBezTo>
                  <a:cubicBezTo>
                    <a:pt x="110" y="415"/>
                    <a:pt x="38" y="343"/>
                    <a:pt x="38" y="255"/>
                  </a:cubicBezTo>
                  <a:cubicBezTo>
                    <a:pt x="38" y="79"/>
                    <a:pt x="38" y="79"/>
                    <a:pt x="38" y="79"/>
                  </a:cubicBezTo>
                  <a:cubicBezTo>
                    <a:pt x="0" y="79"/>
                    <a:pt x="0" y="79"/>
                    <a:pt x="0" y="79"/>
                  </a:cubicBezTo>
                  <a:cubicBezTo>
                    <a:pt x="62" y="0"/>
                    <a:pt x="62" y="0"/>
                    <a:pt x="62" y="0"/>
                  </a:cubicBezTo>
                  <a:cubicBezTo>
                    <a:pt x="125" y="79"/>
                    <a:pt x="125" y="79"/>
                    <a:pt x="125" y="79"/>
                  </a:cubicBezTo>
                  <a:cubicBezTo>
                    <a:pt x="86" y="79"/>
                    <a:pt x="86" y="79"/>
                    <a:pt x="86" y="79"/>
                  </a:cubicBezTo>
                  <a:cubicBezTo>
                    <a:pt x="86" y="255"/>
                    <a:pt x="86" y="255"/>
                    <a:pt x="86" y="255"/>
                  </a:cubicBezTo>
                  <a:cubicBezTo>
                    <a:pt x="86" y="317"/>
                    <a:pt x="137" y="367"/>
                    <a:pt x="199" y="367"/>
                  </a:cubicBezTo>
                  <a:lnTo>
                    <a:pt x="1151" y="367"/>
                  </a:lnTo>
                  <a:close/>
                </a:path>
              </a:pathLst>
            </a:custGeom>
            <a:solidFill>
              <a:schemeClr val="accent1"/>
            </a:solidFill>
            <a:ln>
              <a:noFill/>
            </a:ln>
          </p:spPr>
          <p:txBody>
            <a:bodyPr vert="horz" wrap="square" lIns="91440" tIns="45720" rIns="91440" bIns="45720" numCol="1" anchor="t" anchorCtr="0" compatLnSpc="1"/>
            <a:lstStyle/>
            <a:p>
              <a:endParaRPr lang="en-US"/>
            </a:p>
          </p:txBody>
        </p:sp>
        <p:grpSp>
          <p:nvGrpSpPr>
            <p:cNvPr id="6" name="组合 5"/>
            <p:cNvGrpSpPr/>
            <p:nvPr/>
          </p:nvGrpSpPr>
          <p:grpSpPr>
            <a:xfrm>
              <a:off x="5626101" y="5244646"/>
              <a:ext cx="939800" cy="939800"/>
              <a:chOff x="5626101" y="5219246"/>
              <a:chExt cx="939800" cy="939800"/>
            </a:xfrm>
          </p:grpSpPr>
          <p:sp>
            <p:nvSpPr>
              <p:cNvPr id="7" name="Oval 221"/>
              <p:cNvSpPr>
                <a:spLocks noChangeArrowheads="1"/>
              </p:cNvSpPr>
              <p:nvPr/>
            </p:nvSpPr>
            <p:spPr bwMode="auto">
              <a:xfrm>
                <a:off x="5645151" y="5238296"/>
                <a:ext cx="901700" cy="9017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222"/>
              <p:cNvSpPr/>
              <p:nvPr/>
            </p:nvSpPr>
            <p:spPr bwMode="auto">
              <a:xfrm>
                <a:off x="5626101" y="5219246"/>
                <a:ext cx="939800" cy="939800"/>
              </a:xfrm>
              <a:custGeom>
                <a:avLst/>
                <a:gdLst>
                  <a:gd name="T0" fmla="*/ 290 w 296"/>
                  <a:gd name="T1" fmla="*/ 148 h 296"/>
                  <a:gd name="T2" fmla="*/ 284 w 296"/>
                  <a:gd name="T3" fmla="*/ 148 h 296"/>
                  <a:gd name="T4" fmla="*/ 244 w 296"/>
                  <a:gd name="T5" fmla="*/ 244 h 296"/>
                  <a:gd name="T6" fmla="*/ 148 w 296"/>
                  <a:gd name="T7" fmla="*/ 284 h 296"/>
                  <a:gd name="T8" fmla="*/ 52 w 296"/>
                  <a:gd name="T9" fmla="*/ 244 h 296"/>
                  <a:gd name="T10" fmla="*/ 12 w 296"/>
                  <a:gd name="T11" fmla="*/ 148 h 296"/>
                  <a:gd name="T12" fmla="*/ 52 w 296"/>
                  <a:gd name="T13" fmla="*/ 52 h 296"/>
                  <a:gd name="T14" fmla="*/ 148 w 296"/>
                  <a:gd name="T15" fmla="*/ 12 h 296"/>
                  <a:gd name="T16" fmla="*/ 244 w 296"/>
                  <a:gd name="T17" fmla="*/ 52 h 296"/>
                  <a:gd name="T18" fmla="*/ 284 w 296"/>
                  <a:gd name="T19" fmla="*/ 148 h 296"/>
                  <a:gd name="T20" fmla="*/ 290 w 296"/>
                  <a:gd name="T21" fmla="*/ 148 h 296"/>
                  <a:gd name="T22" fmla="*/ 296 w 296"/>
                  <a:gd name="T23" fmla="*/ 148 h 296"/>
                  <a:gd name="T24" fmla="*/ 148 w 296"/>
                  <a:gd name="T25" fmla="*/ 0 h 296"/>
                  <a:gd name="T26" fmla="*/ 0 w 296"/>
                  <a:gd name="T27" fmla="*/ 148 h 296"/>
                  <a:gd name="T28" fmla="*/ 148 w 296"/>
                  <a:gd name="T29" fmla="*/ 296 h 296"/>
                  <a:gd name="T30" fmla="*/ 296 w 296"/>
                  <a:gd name="T31" fmla="*/ 148 h 296"/>
                  <a:gd name="T32" fmla="*/ 290 w 296"/>
                  <a:gd name="T33"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96">
                    <a:moveTo>
                      <a:pt x="290" y="148"/>
                    </a:moveTo>
                    <a:cubicBezTo>
                      <a:pt x="284" y="148"/>
                      <a:pt x="284" y="148"/>
                      <a:pt x="284" y="148"/>
                    </a:cubicBezTo>
                    <a:cubicBezTo>
                      <a:pt x="284" y="185"/>
                      <a:pt x="269" y="219"/>
                      <a:pt x="244" y="244"/>
                    </a:cubicBezTo>
                    <a:cubicBezTo>
                      <a:pt x="219" y="268"/>
                      <a:pt x="186" y="284"/>
                      <a:pt x="148" y="284"/>
                    </a:cubicBezTo>
                    <a:cubicBezTo>
                      <a:pt x="110" y="284"/>
                      <a:pt x="77" y="268"/>
                      <a:pt x="52" y="244"/>
                    </a:cubicBezTo>
                    <a:cubicBezTo>
                      <a:pt x="27" y="219"/>
                      <a:pt x="12" y="185"/>
                      <a:pt x="12" y="148"/>
                    </a:cubicBezTo>
                    <a:cubicBezTo>
                      <a:pt x="12" y="110"/>
                      <a:pt x="27" y="76"/>
                      <a:pt x="52" y="52"/>
                    </a:cubicBezTo>
                    <a:cubicBezTo>
                      <a:pt x="77" y="27"/>
                      <a:pt x="110" y="12"/>
                      <a:pt x="148" y="12"/>
                    </a:cubicBezTo>
                    <a:cubicBezTo>
                      <a:pt x="186" y="12"/>
                      <a:pt x="219" y="27"/>
                      <a:pt x="244" y="52"/>
                    </a:cubicBezTo>
                    <a:cubicBezTo>
                      <a:pt x="269" y="76"/>
                      <a:pt x="284" y="110"/>
                      <a:pt x="284" y="148"/>
                    </a:cubicBezTo>
                    <a:cubicBezTo>
                      <a:pt x="290" y="148"/>
                      <a:pt x="290" y="148"/>
                      <a:pt x="290" y="148"/>
                    </a:cubicBezTo>
                    <a:cubicBezTo>
                      <a:pt x="296" y="148"/>
                      <a:pt x="296" y="148"/>
                      <a:pt x="296" y="148"/>
                    </a:cubicBezTo>
                    <a:cubicBezTo>
                      <a:pt x="296" y="66"/>
                      <a:pt x="230" y="0"/>
                      <a:pt x="148" y="0"/>
                    </a:cubicBezTo>
                    <a:cubicBezTo>
                      <a:pt x="66" y="0"/>
                      <a:pt x="0" y="66"/>
                      <a:pt x="0" y="148"/>
                    </a:cubicBezTo>
                    <a:cubicBezTo>
                      <a:pt x="0" y="229"/>
                      <a:pt x="66" y="296"/>
                      <a:pt x="148" y="296"/>
                    </a:cubicBezTo>
                    <a:cubicBezTo>
                      <a:pt x="230" y="296"/>
                      <a:pt x="296" y="229"/>
                      <a:pt x="296" y="148"/>
                    </a:cubicBezTo>
                    <a:lnTo>
                      <a:pt x="290" y="148"/>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9" name="Freeform 223"/>
              <p:cNvSpPr>
                <a:spLocks noEditPoints="1"/>
              </p:cNvSpPr>
              <p:nvPr/>
            </p:nvSpPr>
            <p:spPr bwMode="auto">
              <a:xfrm>
                <a:off x="5867401" y="5444671"/>
                <a:ext cx="457200" cy="454025"/>
              </a:xfrm>
              <a:custGeom>
                <a:avLst/>
                <a:gdLst>
                  <a:gd name="T0" fmla="*/ 51 w 144"/>
                  <a:gd name="T1" fmla="*/ 85 h 143"/>
                  <a:gd name="T2" fmla="*/ 93 w 144"/>
                  <a:gd name="T3" fmla="*/ 85 h 143"/>
                  <a:gd name="T4" fmla="*/ 103 w 144"/>
                  <a:gd name="T5" fmla="*/ 79 h 143"/>
                  <a:gd name="T6" fmla="*/ 41 w 144"/>
                  <a:gd name="T7" fmla="*/ 79 h 143"/>
                  <a:gd name="T8" fmla="*/ 51 w 144"/>
                  <a:gd name="T9" fmla="*/ 85 h 143"/>
                  <a:gd name="T10" fmla="*/ 71 w 144"/>
                  <a:gd name="T11" fmla="*/ 99 h 143"/>
                  <a:gd name="T12" fmla="*/ 73 w 144"/>
                  <a:gd name="T13" fmla="*/ 99 h 143"/>
                  <a:gd name="T14" fmla="*/ 83 w 144"/>
                  <a:gd name="T15" fmla="*/ 92 h 143"/>
                  <a:gd name="T16" fmla="*/ 61 w 144"/>
                  <a:gd name="T17" fmla="*/ 92 h 143"/>
                  <a:gd name="T18" fmla="*/ 71 w 144"/>
                  <a:gd name="T19" fmla="*/ 99 h 143"/>
                  <a:gd name="T20" fmla="*/ 29 w 144"/>
                  <a:gd name="T21" fmla="*/ 71 h 143"/>
                  <a:gd name="T22" fmla="*/ 31 w 144"/>
                  <a:gd name="T23" fmla="*/ 72 h 143"/>
                  <a:gd name="T24" fmla="*/ 113 w 144"/>
                  <a:gd name="T25" fmla="*/ 72 h 143"/>
                  <a:gd name="T26" fmla="*/ 115 w 144"/>
                  <a:gd name="T27" fmla="*/ 71 h 143"/>
                  <a:gd name="T28" fmla="*/ 115 w 144"/>
                  <a:gd name="T29" fmla="*/ 65 h 143"/>
                  <a:gd name="T30" fmla="*/ 29 w 144"/>
                  <a:gd name="T31" fmla="*/ 65 h 143"/>
                  <a:gd name="T32" fmla="*/ 29 w 144"/>
                  <a:gd name="T33" fmla="*/ 71 h 143"/>
                  <a:gd name="T34" fmla="*/ 140 w 144"/>
                  <a:gd name="T35" fmla="*/ 45 h 143"/>
                  <a:gd name="T36" fmla="*/ 77 w 144"/>
                  <a:gd name="T37" fmla="*/ 2 h 143"/>
                  <a:gd name="T38" fmla="*/ 67 w 144"/>
                  <a:gd name="T39" fmla="*/ 2 h 143"/>
                  <a:gd name="T40" fmla="*/ 4 w 144"/>
                  <a:gd name="T41" fmla="*/ 45 h 143"/>
                  <a:gd name="T42" fmla="*/ 0 w 144"/>
                  <a:gd name="T43" fmla="*/ 52 h 143"/>
                  <a:gd name="T44" fmla="*/ 0 w 144"/>
                  <a:gd name="T45" fmla="*/ 134 h 143"/>
                  <a:gd name="T46" fmla="*/ 9 w 144"/>
                  <a:gd name="T47" fmla="*/ 143 h 143"/>
                  <a:gd name="T48" fmla="*/ 135 w 144"/>
                  <a:gd name="T49" fmla="*/ 143 h 143"/>
                  <a:gd name="T50" fmla="*/ 144 w 144"/>
                  <a:gd name="T51" fmla="*/ 134 h 143"/>
                  <a:gd name="T52" fmla="*/ 144 w 144"/>
                  <a:gd name="T53" fmla="*/ 52 h 143"/>
                  <a:gd name="T54" fmla="*/ 140 w 144"/>
                  <a:gd name="T55" fmla="*/ 45 h 143"/>
                  <a:gd name="T56" fmla="*/ 135 w 144"/>
                  <a:gd name="T57" fmla="*/ 65 h 143"/>
                  <a:gd name="T58" fmla="*/ 72 w 144"/>
                  <a:gd name="T59" fmla="*/ 108 h 143"/>
                  <a:gd name="T60" fmla="*/ 9 w 144"/>
                  <a:gd name="T61" fmla="*/ 65 h 143"/>
                  <a:gd name="T62" fmla="*/ 9 w 144"/>
                  <a:gd name="T63" fmla="*/ 57 h 143"/>
                  <a:gd name="T64" fmla="*/ 14 w 144"/>
                  <a:gd name="T65" fmla="*/ 52 h 143"/>
                  <a:gd name="T66" fmla="*/ 130 w 144"/>
                  <a:gd name="T67" fmla="*/ 52 h 143"/>
                  <a:gd name="T68" fmla="*/ 135 w 144"/>
                  <a:gd name="T69" fmla="*/ 57 h 143"/>
                  <a:gd name="T70" fmla="*/ 135 w 144"/>
                  <a:gd name="T71" fmla="*/ 6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143">
                    <a:moveTo>
                      <a:pt x="51" y="85"/>
                    </a:moveTo>
                    <a:cubicBezTo>
                      <a:pt x="93" y="85"/>
                      <a:pt x="93" y="85"/>
                      <a:pt x="93" y="85"/>
                    </a:cubicBezTo>
                    <a:cubicBezTo>
                      <a:pt x="103" y="79"/>
                      <a:pt x="103" y="79"/>
                      <a:pt x="103" y="79"/>
                    </a:cubicBezTo>
                    <a:cubicBezTo>
                      <a:pt x="41" y="79"/>
                      <a:pt x="41" y="79"/>
                      <a:pt x="41" y="79"/>
                    </a:cubicBezTo>
                    <a:lnTo>
                      <a:pt x="51" y="85"/>
                    </a:lnTo>
                    <a:close/>
                    <a:moveTo>
                      <a:pt x="71" y="99"/>
                    </a:moveTo>
                    <a:cubicBezTo>
                      <a:pt x="73" y="99"/>
                      <a:pt x="73" y="99"/>
                      <a:pt x="73" y="99"/>
                    </a:cubicBezTo>
                    <a:cubicBezTo>
                      <a:pt x="83" y="92"/>
                      <a:pt x="83" y="92"/>
                      <a:pt x="83" y="92"/>
                    </a:cubicBezTo>
                    <a:cubicBezTo>
                      <a:pt x="61" y="92"/>
                      <a:pt x="61" y="92"/>
                      <a:pt x="61" y="92"/>
                    </a:cubicBezTo>
                    <a:lnTo>
                      <a:pt x="71" y="99"/>
                    </a:lnTo>
                    <a:close/>
                    <a:moveTo>
                      <a:pt x="29" y="71"/>
                    </a:moveTo>
                    <a:cubicBezTo>
                      <a:pt x="31" y="72"/>
                      <a:pt x="31" y="72"/>
                      <a:pt x="31" y="72"/>
                    </a:cubicBezTo>
                    <a:cubicBezTo>
                      <a:pt x="113" y="72"/>
                      <a:pt x="113" y="72"/>
                      <a:pt x="113" y="72"/>
                    </a:cubicBezTo>
                    <a:cubicBezTo>
                      <a:pt x="115" y="71"/>
                      <a:pt x="115" y="71"/>
                      <a:pt x="115" y="71"/>
                    </a:cubicBezTo>
                    <a:cubicBezTo>
                      <a:pt x="115" y="65"/>
                      <a:pt x="115" y="65"/>
                      <a:pt x="115" y="65"/>
                    </a:cubicBezTo>
                    <a:cubicBezTo>
                      <a:pt x="29" y="65"/>
                      <a:pt x="29" y="65"/>
                      <a:pt x="29" y="65"/>
                    </a:cubicBezTo>
                    <a:lnTo>
                      <a:pt x="29" y="71"/>
                    </a:lnTo>
                    <a:close/>
                    <a:moveTo>
                      <a:pt x="140" y="45"/>
                    </a:moveTo>
                    <a:cubicBezTo>
                      <a:pt x="77" y="2"/>
                      <a:pt x="77" y="2"/>
                      <a:pt x="77" y="2"/>
                    </a:cubicBezTo>
                    <a:cubicBezTo>
                      <a:pt x="74" y="0"/>
                      <a:pt x="70" y="0"/>
                      <a:pt x="67" y="2"/>
                    </a:cubicBezTo>
                    <a:cubicBezTo>
                      <a:pt x="4" y="45"/>
                      <a:pt x="4" y="45"/>
                      <a:pt x="4" y="45"/>
                    </a:cubicBezTo>
                    <a:cubicBezTo>
                      <a:pt x="1" y="47"/>
                      <a:pt x="0" y="49"/>
                      <a:pt x="0" y="52"/>
                    </a:cubicBezTo>
                    <a:cubicBezTo>
                      <a:pt x="0" y="134"/>
                      <a:pt x="0" y="134"/>
                      <a:pt x="0" y="134"/>
                    </a:cubicBezTo>
                    <a:cubicBezTo>
                      <a:pt x="0" y="139"/>
                      <a:pt x="4" y="143"/>
                      <a:pt x="9" y="143"/>
                    </a:cubicBezTo>
                    <a:cubicBezTo>
                      <a:pt x="135" y="143"/>
                      <a:pt x="135" y="143"/>
                      <a:pt x="135" y="143"/>
                    </a:cubicBezTo>
                    <a:cubicBezTo>
                      <a:pt x="140" y="143"/>
                      <a:pt x="144" y="139"/>
                      <a:pt x="144" y="134"/>
                    </a:cubicBezTo>
                    <a:cubicBezTo>
                      <a:pt x="144" y="52"/>
                      <a:pt x="144" y="52"/>
                      <a:pt x="144" y="52"/>
                    </a:cubicBezTo>
                    <a:cubicBezTo>
                      <a:pt x="144" y="49"/>
                      <a:pt x="143" y="47"/>
                      <a:pt x="140" y="45"/>
                    </a:cubicBezTo>
                    <a:close/>
                    <a:moveTo>
                      <a:pt x="135" y="65"/>
                    </a:moveTo>
                    <a:cubicBezTo>
                      <a:pt x="72" y="108"/>
                      <a:pt x="72" y="108"/>
                      <a:pt x="72" y="108"/>
                    </a:cubicBezTo>
                    <a:cubicBezTo>
                      <a:pt x="9" y="65"/>
                      <a:pt x="9" y="65"/>
                      <a:pt x="9" y="65"/>
                    </a:cubicBezTo>
                    <a:cubicBezTo>
                      <a:pt x="9" y="57"/>
                      <a:pt x="9" y="57"/>
                      <a:pt x="9" y="57"/>
                    </a:cubicBezTo>
                    <a:cubicBezTo>
                      <a:pt x="9" y="54"/>
                      <a:pt x="11" y="52"/>
                      <a:pt x="14" y="52"/>
                    </a:cubicBezTo>
                    <a:cubicBezTo>
                      <a:pt x="130" y="52"/>
                      <a:pt x="130" y="52"/>
                      <a:pt x="130" y="52"/>
                    </a:cubicBezTo>
                    <a:cubicBezTo>
                      <a:pt x="133" y="52"/>
                      <a:pt x="135" y="54"/>
                      <a:pt x="135" y="57"/>
                    </a:cubicBezTo>
                    <a:lnTo>
                      <a:pt x="135" y="65"/>
                    </a:lnTo>
                    <a:close/>
                  </a:path>
                </a:pathLst>
              </a:custGeom>
              <a:solidFill>
                <a:schemeClr val="accent1"/>
              </a:solidFill>
              <a:ln>
                <a:noFill/>
              </a:ln>
            </p:spPr>
            <p:txBody>
              <a:bodyPr vert="horz" wrap="square" lIns="91440" tIns="45720" rIns="91440" bIns="45720" numCol="1" anchor="t" anchorCtr="0" compatLnSpc="1"/>
              <a:lstStyle/>
              <a:p>
                <a:endParaRPr lang="en-US"/>
              </a:p>
            </p:txBody>
          </p:sp>
        </p:grpSp>
        <p:grpSp>
          <p:nvGrpSpPr>
            <p:cNvPr id="10" name="组合 9"/>
            <p:cNvGrpSpPr/>
            <p:nvPr/>
          </p:nvGrpSpPr>
          <p:grpSpPr>
            <a:xfrm>
              <a:off x="2173288" y="3463471"/>
              <a:ext cx="936625" cy="936625"/>
              <a:chOff x="2173288" y="3438071"/>
              <a:chExt cx="936625" cy="936625"/>
            </a:xfrm>
          </p:grpSpPr>
          <p:sp>
            <p:nvSpPr>
              <p:cNvPr id="11" name="Oval 215"/>
              <p:cNvSpPr>
                <a:spLocks noChangeArrowheads="1"/>
              </p:cNvSpPr>
              <p:nvPr/>
            </p:nvSpPr>
            <p:spPr bwMode="auto">
              <a:xfrm>
                <a:off x="2192338" y="3457121"/>
                <a:ext cx="898525" cy="8985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216"/>
              <p:cNvSpPr/>
              <p:nvPr/>
            </p:nvSpPr>
            <p:spPr bwMode="auto">
              <a:xfrm>
                <a:off x="2173288" y="3438071"/>
                <a:ext cx="936625" cy="936625"/>
              </a:xfrm>
              <a:custGeom>
                <a:avLst/>
                <a:gdLst>
                  <a:gd name="T0" fmla="*/ 289 w 295"/>
                  <a:gd name="T1" fmla="*/ 148 h 295"/>
                  <a:gd name="T2" fmla="*/ 283 w 295"/>
                  <a:gd name="T3" fmla="*/ 148 h 295"/>
                  <a:gd name="T4" fmla="*/ 243 w 295"/>
                  <a:gd name="T5" fmla="*/ 244 h 295"/>
                  <a:gd name="T6" fmla="*/ 147 w 295"/>
                  <a:gd name="T7" fmla="*/ 283 h 295"/>
                  <a:gd name="T8" fmla="*/ 52 w 295"/>
                  <a:gd name="T9" fmla="*/ 244 h 295"/>
                  <a:gd name="T10" fmla="*/ 12 w 295"/>
                  <a:gd name="T11" fmla="*/ 148 h 295"/>
                  <a:gd name="T12" fmla="*/ 52 w 295"/>
                  <a:gd name="T13" fmla="*/ 52 h 295"/>
                  <a:gd name="T14" fmla="*/ 147 w 295"/>
                  <a:gd name="T15" fmla="*/ 12 h 295"/>
                  <a:gd name="T16" fmla="*/ 243 w 295"/>
                  <a:gd name="T17" fmla="*/ 52 h 295"/>
                  <a:gd name="T18" fmla="*/ 283 w 295"/>
                  <a:gd name="T19" fmla="*/ 148 h 295"/>
                  <a:gd name="T20" fmla="*/ 289 w 295"/>
                  <a:gd name="T21" fmla="*/ 148 h 295"/>
                  <a:gd name="T22" fmla="*/ 295 w 295"/>
                  <a:gd name="T23" fmla="*/ 148 h 295"/>
                  <a:gd name="T24" fmla="*/ 147 w 295"/>
                  <a:gd name="T25" fmla="*/ 0 h 295"/>
                  <a:gd name="T26" fmla="*/ 0 w 295"/>
                  <a:gd name="T27" fmla="*/ 148 h 295"/>
                  <a:gd name="T28" fmla="*/ 147 w 295"/>
                  <a:gd name="T29" fmla="*/ 295 h 295"/>
                  <a:gd name="T30" fmla="*/ 295 w 295"/>
                  <a:gd name="T31" fmla="*/ 148 h 295"/>
                  <a:gd name="T32" fmla="*/ 289 w 295"/>
                  <a:gd name="T33" fmla="*/ 1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5" h="295">
                    <a:moveTo>
                      <a:pt x="289" y="148"/>
                    </a:moveTo>
                    <a:cubicBezTo>
                      <a:pt x="283" y="148"/>
                      <a:pt x="283" y="148"/>
                      <a:pt x="283" y="148"/>
                    </a:cubicBezTo>
                    <a:cubicBezTo>
                      <a:pt x="283" y="185"/>
                      <a:pt x="268" y="219"/>
                      <a:pt x="243" y="244"/>
                    </a:cubicBezTo>
                    <a:cubicBezTo>
                      <a:pt x="219" y="268"/>
                      <a:pt x="185" y="283"/>
                      <a:pt x="147" y="283"/>
                    </a:cubicBezTo>
                    <a:cubicBezTo>
                      <a:pt x="110" y="283"/>
                      <a:pt x="76" y="268"/>
                      <a:pt x="52" y="244"/>
                    </a:cubicBezTo>
                    <a:cubicBezTo>
                      <a:pt x="27" y="219"/>
                      <a:pt x="12" y="185"/>
                      <a:pt x="12" y="148"/>
                    </a:cubicBezTo>
                    <a:cubicBezTo>
                      <a:pt x="12" y="110"/>
                      <a:pt x="27" y="76"/>
                      <a:pt x="52" y="52"/>
                    </a:cubicBezTo>
                    <a:cubicBezTo>
                      <a:pt x="76" y="27"/>
                      <a:pt x="110" y="12"/>
                      <a:pt x="147" y="12"/>
                    </a:cubicBezTo>
                    <a:cubicBezTo>
                      <a:pt x="185" y="12"/>
                      <a:pt x="219" y="27"/>
                      <a:pt x="243" y="52"/>
                    </a:cubicBezTo>
                    <a:cubicBezTo>
                      <a:pt x="268" y="76"/>
                      <a:pt x="283" y="110"/>
                      <a:pt x="283" y="148"/>
                    </a:cubicBezTo>
                    <a:cubicBezTo>
                      <a:pt x="289" y="148"/>
                      <a:pt x="289" y="148"/>
                      <a:pt x="289" y="148"/>
                    </a:cubicBezTo>
                    <a:cubicBezTo>
                      <a:pt x="295" y="148"/>
                      <a:pt x="295" y="148"/>
                      <a:pt x="295" y="148"/>
                    </a:cubicBezTo>
                    <a:cubicBezTo>
                      <a:pt x="295" y="66"/>
                      <a:pt x="229" y="0"/>
                      <a:pt x="147" y="0"/>
                    </a:cubicBezTo>
                    <a:cubicBezTo>
                      <a:pt x="66" y="0"/>
                      <a:pt x="0" y="66"/>
                      <a:pt x="0" y="148"/>
                    </a:cubicBezTo>
                    <a:cubicBezTo>
                      <a:pt x="0" y="229"/>
                      <a:pt x="66" y="295"/>
                      <a:pt x="147" y="295"/>
                    </a:cubicBezTo>
                    <a:cubicBezTo>
                      <a:pt x="229" y="295"/>
                      <a:pt x="295" y="229"/>
                      <a:pt x="295" y="148"/>
                    </a:cubicBezTo>
                    <a:lnTo>
                      <a:pt x="289" y="148"/>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13" name="Freeform 224"/>
              <p:cNvSpPr>
                <a:spLocks noEditPoints="1"/>
              </p:cNvSpPr>
              <p:nvPr/>
            </p:nvSpPr>
            <p:spPr bwMode="auto">
              <a:xfrm>
                <a:off x="2443163" y="3615871"/>
                <a:ext cx="396875" cy="581025"/>
              </a:xfrm>
              <a:custGeom>
                <a:avLst/>
                <a:gdLst>
                  <a:gd name="T0" fmla="*/ 33 w 125"/>
                  <a:gd name="T1" fmla="*/ 141 h 183"/>
                  <a:gd name="T2" fmla="*/ 35 w 125"/>
                  <a:gd name="T3" fmla="*/ 150 h 183"/>
                  <a:gd name="T4" fmla="*/ 62 w 125"/>
                  <a:gd name="T5" fmla="*/ 155 h 183"/>
                  <a:gd name="T6" fmla="*/ 90 w 125"/>
                  <a:gd name="T7" fmla="*/ 150 h 183"/>
                  <a:gd name="T8" fmla="*/ 92 w 125"/>
                  <a:gd name="T9" fmla="*/ 141 h 183"/>
                  <a:gd name="T10" fmla="*/ 62 w 125"/>
                  <a:gd name="T11" fmla="*/ 146 h 183"/>
                  <a:gd name="T12" fmla="*/ 33 w 125"/>
                  <a:gd name="T13" fmla="*/ 141 h 183"/>
                  <a:gd name="T14" fmla="*/ 36 w 125"/>
                  <a:gd name="T15" fmla="*/ 158 h 183"/>
                  <a:gd name="T16" fmla="*/ 37 w 125"/>
                  <a:gd name="T17" fmla="*/ 168 h 183"/>
                  <a:gd name="T18" fmla="*/ 46 w 125"/>
                  <a:gd name="T19" fmla="*/ 173 h 183"/>
                  <a:gd name="T20" fmla="*/ 47 w 125"/>
                  <a:gd name="T21" fmla="*/ 179 h 183"/>
                  <a:gd name="T22" fmla="*/ 62 w 125"/>
                  <a:gd name="T23" fmla="*/ 183 h 183"/>
                  <a:gd name="T24" fmla="*/ 78 w 125"/>
                  <a:gd name="T25" fmla="*/ 179 h 183"/>
                  <a:gd name="T26" fmla="*/ 79 w 125"/>
                  <a:gd name="T27" fmla="*/ 173 h 183"/>
                  <a:gd name="T28" fmla="*/ 88 w 125"/>
                  <a:gd name="T29" fmla="*/ 168 h 183"/>
                  <a:gd name="T30" fmla="*/ 89 w 125"/>
                  <a:gd name="T31" fmla="*/ 158 h 183"/>
                  <a:gd name="T32" fmla="*/ 62 w 125"/>
                  <a:gd name="T33" fmla="*/ 163 h 183"/>
                  <a:gd name="T34" fmla="*/ 36 w 125"/>
                  <a:gd name="T35" fmla="*/ 158 h 183"/>
                  <a:gd name="T36" fmla="*/ 62 w 125"/>
                  <a:gd name="T37" fmla="*/ 26 h 183"/>
                  <a:gd name="T38" fmla="*/ 66 w 125"/>
                  <a:gd name="T39" fmla="*/ 23 h 183"/>
                  <a:gd name="T40" fmla="*/ 62 w 125"/>
                  <a:gd name="T41" fmla="*/ 19 h 183"/>
                  <a:gd name="T42" fmla="*/ 19 w 125"/>
                  <a:gd name="T43" fmla="*/ 63 h 183"/>
                  <a:gd name="T44" fmla="*/ 22 w 125"/>
                  <a:gd name="T45" fmla="*/ 66 h 183"/>
                  <a:gd name="T46" fmla="*/ 25 w 125"/>
                  <a:gd name="T47" fmla="*/ 63 h 183"/>
                  <a:gd name="T48" fmla="*/ 62 w 125"/>
                  <a:gd name="T49" fmla="*/ 26 h 183"/>
                  <a:gd name="T50" fmla="*/ 76 w 125"/>
                  <a:gd name="T51" fmla="*/ 86 h 183"/>
                  <a:gd name="T52" fmla="*/ 62 w 125"/>
                  <a:gd name="T53" fmla="*/ 61 h 183"/>
                  <a:gd name="T54" fmla="*/ 48 w 125"/>
                  <a:gd name="T55" fmla="*/ 86 h 183"/>
                  <a:gd name="T56" fmla="*/ 43 w 125"/>
                  <a:gd name="T57" fmla="*/ 74 h 183"/>
                  <a:gd name="T58" fmla="*/ 34 w 125"/>
                  <a:gd name="T59" fmla="*/ 78 h 183"/>
                  <a:gd name="T60" fmla="*/ 48 w 125"/>
                  <a:gd name="T61" fmla="*/ 108 h 183"/>
                  <a:gd name="T62" fmla="*/ 62 w 125"/>
                  <a:gd name="T63" fmla="*/ 81 h 183"/>
                  <a:gd name="T64" fmla="*/ 77 w 125"/>
                  <a:gd name="T65" fmla="*/ 108 h 183"/>
                  <a:gd name="T66" fmla="*/ 91 w 125"/>
                  <a:gd name="T67" fmla="*/ 78 h 183"/>
                  <a:gd name="T68" fmla="*/ 82 w 125"/>
                  <a:gd name="T69" fmla="*/ 74 h 183"/>
                  <a:gd name="T70" fmla="*/ 76 w 125"/>
                  <a:gd name="T71" fmla="*/ 86 h 183"/>
                  <a:gd name="T72" fmla="*/ 62 w 125"/>
                  <a:gd name="T73" fmla="*/ 0 h 183"/>
                  <a:gd name="T74" fmla="*/ 0 w 125"/>
                  <a:gd name="T75" fmla="*/ 63 h 183"/>
                  <a:gd name="T76" fmla="*/ 30 w 125"/>
                  <a:gd name="T77" fmla="*/ 117 h 183"/>
                  <a:gd name="T78" fmla="*/ 32 w 125"/>
                  <a:gd name="T79" fmla="*/ 132 h 183"/>
                  <a:gd name="T80" fmla="*/ 62 w 125"/>
                  <a:gd name="T81" fmla="*/ 139 h 183"/>
                  <a:gd name="T82" fmla="*/ 93 w 125"/>
                  <a:gd name="T83" fmla="*/ 132 h 183"/>
                  <a:gd name="T84" fmla="*/ 95 w 125"/>
                  <a:gd name="T85" fmla="*/ 117 h 183"/>
                  <a:gd name="T86" fmla="*/ 125 w 125"/>
                  <a:gd name="T87" fmla="*/ 63 h 183"/>
                  <a:gd name="T88" fmla="*/ 62 w 125"/>
                  <a:gd name="T89" fmla="*/ 0 h 183"/>
                  <a:gd name="T90" fmla="*/ 86 w 125"/>
                  <a:gd name="T91" fmla="*/ 109 h 183"/>
                  <a:gd name="T92" fmla="*/ 84 w 125"/>
                  <a:gd name="T93" fmla="*/ 124 h 183"/>
                  <a:gd name="T94" fmla="*/ 62 w 125"/>
                  <a:gd name="T95" fmla="*/ 127 h 183"/>
                  <a:gd name="T96" fmla="*/ 41 w 125"/>
                  <a:gd name="T97" fmla="*/ 124 h 183"/>
                  <a:gd name="T98" fmla="*/ 39 w 125"/>
                  <a:gd name="T99" fmla="*/ 109 h 183"/>
                  <a:gd name="T100" fmla="*/ 11 w 125"/>
                  <a:gd name="T101" fmla="*/ 63 h 183"/>
                  <a:gd name="T102" fmla="*/ 62 w 125"/>
                  <a:gd name="T103" fmla="*/ 11 h 183"/>
                  <a:gd name="T104" fmla="*/ 114 w 125"/>
                  <a:gd name="T105" fmla="*/ 63 h 183"/>
                  <a:gd name="T106" fmla="*/ 86 w 125"/>
                  <a:gd name="T107" fmla="*/ 10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183">
                    <a:moveTo>
                      <a:pt x="33" y="141"/>
                    </a:moveTo>
                    <a:cubicBezTo>
                      <a:pt x="35" y="150"/>
                      <a:pt x="35" y="150"/>
                      <a:pt x="35" y="150"/>
                    </a:cubicBezTo>
                    <a:cubicBezTo>
                      <a:pt x="43" y="153"/>
                      <a:pt x="52" y="155"/>
                      <a:pt x="62" y="155"/>
                    </a:cubicBezTo>
                    <a:cubicBezTo>
                      <a:pt x="73" y="155"/>
                      <a:pt x="82" y="153"/>
                      <a:pt x="90" y="150"/>
                    </a:cubicBezTo>
                    <a:cubicBezTo>
                      <a:pt x="92" y="141"/>
                      <a:pt x="92" y="141"/>
                      <a:pt x="92" y="141"/>
                    </a:cubicBezTo>
                    <a:cubicBezTo>
                      <a:pt x="83" y="144"/>
                      <a:pt x="73" y="146"/>
                      <a:pt x="62" y="146"/>
                    </a:cubicBezTo>
                    <a:cubicBezTo>
                      <a:pt x="52" y="146"/>
                      <a:pt x="42" y="144"/>
                      <a:pt x="33" y="141"/>
                    </a:cubicBezTo>
                    <a:close/>
                    <a:moveTo>
                      <a:pt x="36" y="158"/>
                    </a:moveTo>
                    <a:cubicBezTo>
                      <a:pt x="37" y="168"/>
                      <a:pt x="37" y="168"/>
                      <a:pt x="37" y="168"/>
                    </a:cubicBezTo>
                    <a:cubicBezTo>
                      <a:pt x="37" y="168"/>
                      <a:pt x="40" y="171"/>
                      <a:pt x="46" y="173"/>
                    </a:cubicBezTo>
                    <a:cubicBezTo>
                      <a:pt x="47" y="179"/>
                      <a:pt x="47" y="179"/>
                      <a:pt x="47" y="179"/>
                    </a:cubicBezTo>
                    <a:cubicBezTo>
                      <a:pt x="47" y="179"/>
                      <a:pt x="50" y="183"/>
                      <a:pt x="62" y="183"/>
                    </a:cubicBezTo>
                    <a:cubicBezTo>
                      <a:pt x="75" y="183"/>
                      <a:pt x="78" y="179"/>
                      <a:pt x="78" y="179"/>
                    </a:cubicBezTo>
                    <a:cubicBezTo>
                      <a:pt x="79" y="173"/>
                      <a:pt x="79" y="173"/>
                      <a:pt x="79" y="173"/>
                    </a:cubicBezTo>
                    <a:cubicBezTo>
                      <a:pt x="85" y="171"/>
                      <a:pt x="88" y="168"/>
                      <a:pt x="88" y="168"/>
                    </a:cubicBezTo>
                    <a:cubicBezTo>
                      <a:pt x="89" y="158"/>
                      <a:pt x="89" y="158"/>
                      <a:pt x="89" y="158"/>
                    </a:cubicBezTo>
                    <a:cubicBezTo>
                      <a:pt x="81" y="161"/>
                      <a:pt x="72" y="163"/>
                      <a:pt x="62" y="163"/>
                    </a:cubicBezTo>
                    <a:cubicBezTo>
                      <a:pt x="53" y="163"/>
                      <a:pt x="44" y="161"/>
                      <a:pt x="36" y="158"/>
                    </a:cubicBezTo>
                    <a:close/>
                    <a:moveTo>
                      <a:pt x="62" y="26"/>
                    </a:moveTo>
                    <a:cubicBezTo>
                      <a:pt x="64" y="26"/>
                      <a:pt x="66" y="25"/>
                      <a:pt x="66" y="23"/>
                    </a:cubicBezTo>
                    <a:cubicBezTo>
                      <a:pt x="66" y="21"/>
                      <a:pt x="64" y="19"/>
                      <a:pt x="62" y="19"/>
                    </a:cubicBezTo>
                    <a:cubicBezTo>
                      <a:pt x="38" y="19"/>
                      <a:pt x="19" y="39"/>
                      <a:pt x="19" y="63"/>
                    </a:cubicBezTo>
                    <a:cubicBezTo>
                      <a:pt x="19" y="65"/>
                      <a:pt x="20" y="66"/>
                      <a:pt x="22" y="66"/>
                    </a:cubicBezTo>
                    <a:cubicBezTo>
                      <a:pt x="24" y="66"/>
                      <a:pt x="25" y="65"/>
                      <a:pt x="25" y="63"/>
                    </a:cubicBezTo>
                    <a:cubicBezTo>
                      <a:pt x="25" y="43"/>
                      <a:pt x="42" y="26"/>
                      <a:pt x="62" y="26"/>
                    </a:cubicBezTo>
                    <a:close/>
                    <a:moveTo>
                      <a:pt x="76" y="86"/>
                    </a:moveTo>
                    <a:cubicBezTo>
                      <a:pt x="62" y="61"/>
                      <a:pt x="62" y="61"/>
                      <a:pt x="62" y="61"/>
                    </a:cubicBezTo>
                    <a:cubicBezTo>
                      <a:pt x="48" y="86"/>
                      <a:pt x="48" y="86"/>
                      <a:pt x="48" y="86"/>
                    </a:cubicBezTo>
                    <a:cubicBezTo>
                      <a:pt x="43" y="74"/>
                      <a:pt x="43" y="74"/>
                      <a:pt x="43" y="74"/>
                    </a:cubicBezTo>
                    <a:cubicBezTo>
                      <a:pt x="34" y="78"/>
                      <a:pt x="34" y="78"/>
                      <a:pt x="34" y="78"/>
                    </a:cubicBezTo>
                    <a:cubicBezTo>
                      <a:pt x="48" y="108"/>
                      <a:pt x="48" y="108"/>
                      <a:pt x="48" y="108"/>
                    </a:cubicBezTo>
                    <a:cubicBezTo>
                      <a:pt x="62" y="81"/>
                      <a:pt x="62" y="81"/>
                      <a:pt x="62" y="81"/>
                    </a:cubicBezTo>
                    <a:cubicBezTo>
                      <a:pt x="77" y="108"/>
                      <a:pt x="77" y="108"/>
                      <a:pt x="77" y="108"/>
                    </a:cubicBezTo>
                    <a:cubicBezTo>
                      <a:pt x="91" y="78"/>
                      <a:pt x="91" y="78"/>
                      <a:pt x="91" y="78"/>
                    </a:cubicBezTo>
                    <a:cubicBezTo>
                      <a:pt x="82" y="74"/>
                      <a:pt x="82" y="74"/>
                      <a:pt x="82" y="74"/>
                    </a:cubicBezTo>
                    <a:lnTo>
                      <a:pt x="76" y="86"/>
                    </a:lnTo>
                    <a:close/>
                    <a:moveTo>
                      <a:pt x="62" y="0"/>
                    </a:moveTo>
                    <a:cubicBezTo>
                      <a:pt x="28" y="0"/>
                      <a:pt x="0" y="28"/>
                      <a:pt x="0" y="63"/>
                    </a:cubicBezTo>
                    <a:cubicBezTo>
                      <a:pt x="0" y="86"/>
                      <a:pt x="12" y="106"/>
                      <a:pt x="30" y="117"/>
                    </a:cubicBezTo>
                    <a:cubicBezTo>
                      <a:pt x="32" y="132"/>
                      <a:pt x="32" y="132"/>
                      <a:pt x="32" y="132"/>
                    </a:cubicBezTo>
                    <a:cubicBezTo>
                      <a:pt x="41" y="136"/>
                      <a:pt x="51" y="139"/>
                      <a:pt x="62" y="139"/>
                    </a:cubicBezTo>
                    <a:cubicBezTo>
                      <a:pt x="74" y="139"/>
                      <a:pt x="84" y="136"/>
                      <a:pt x="93" y="132"/>
                    </a:cubicBezTo>
                    <a:cubicBezTo>
                      <a:pt x="95" y="117"/>
                      <a:pt x="95" y="117"/>
                      <a:pt x="95" y="117"/>
                    </a:cubicBezTo>
                    <a:cubicBezTo>
                      <a:pt x="113" y="106"/>
                      <a:pt x="125" y="86"/>
                      <a:pt x="125" y="63"/>
                    </a:cubicBezTo>
                    <a:cubicBezTo>
                      <a:pt x="125" y="28"/>
                      <a:pt x="97" y="0"/>
                      <a:pt x="62" y="0"/>
                    </a:cubicBezTo>
                    <a:close/>
                    <a:moveTo>
                      <a:pt x="86" y="109"/>
                    </a:moveTo>
                    <a:cubicBezTo>
                      <a:pt x="84" y="124"/>
                      <a:pt x="84" y="124"/>
                      <a:pt x="84" y="124"/>
                    </a:cubicBezTo>
                    <a:cubicBezTo>
                      <a:pt x="84" y="124"/>
                      <a:pt x="78" y="127"/>
                      <a:pt x="62" y="127"/>
                    </a:cubicBezTo>
                    <a:cubicBezTo>
                      <a:pt x="47" y="127"/>
                      <a:pt x="41" y="124"/>
                      <a:pt x="41" y="124"/>
                    </a:cubicBezTo>
                    <a:cubicBezTo>
                      <a:pt x="39" y="109"/>
                      <a:pt x="39" y="109"/>
                      <a:pt x="39" y="109"/>
                    </a:cubicBezTo>
                    <a:cubicBezTo>
                      <a:pt x="22" y="101"/>
                      <a:pt x="11" y="83"/>
                      <a:pt x="11" y="63"/>
                    </a:cubicBezTo>
                    <a:cubicBezTo>
                      <a:pt x="11" y="34"/>
                      <a:pt x="34" y="11"/>
                      <a:pt x="62" y="11"/>
                    </a:cubicBezTo>
                    <a:cubicBezTo>
                      <a:pt x="91" y="11"/>
                      <a:pt x="114" y="34"/>
                      <a:pt x="114" y="63"/>
                    </a:cubicBezTo>
                    <a:cubicBezTo>
                      <a:pt x="114" y="83"/>
                      <a:pt x="103" y="101"/>
                      <a:pt x="86" y="109"/>
                    </a:cubicBezTo>
                    <a:close/>
                  </a:path>
                </a:pathLst>
              </a:custGeom>
              <a:solidFill>
                <a:schemeClr val="accent1"/>
              </a:solidFill>
              <a:ln>
                <a:noFill/>
              </a:ln>
            </p:spPr>
            <p:txBody>
              <a:bodyPr vert="horz" wrap="square" lIns="91440" tIns="45720" rIns="91440" bIns="45720" numCol="1" anchor="t" anchorCtr="0" compatLnSpc="1"/>
              <a:lstStyle/>
              <a:p>
                <a:endParaRPr lang="en-US"/>
              </a:p>
            </p:txBody>
          </p:sp>
        </p:grpSp>
        <p:grpSp>
          <p:nvGrpSpPr>
            <p:cNvPr id="14" name="组合 13"/>
            <p:cNvGrpSpPr/>
            <p:nvPr/>
          </p:nvGrpSpPr>
          <p:grpSpPr>
            <a:xfrm>
              <a:off x="5626101" y="1682296"/>
              <a:ext cx="939800" cy="936625"/>
              <a:chOff x="5626101" y="1656896"/>
              <a:chExt cx="939800" cy="936625"/>
            </a:xfrm>
          </p:grpSpPr>
          <p:sp>
            <p:nvSpPr>
              <p:cNvPr id="15" name="Oval 219"/>
              <p:cNvSpPr>
                <a:spLocks noChangeArrowheads="1"/>
              </p:cNvSpPr>
              <p:nvPr/>
            </p:nvSpPr>
            <p:spPr bwMode="auto">
              <a:xfrm>
                <a:off x="5645151" y="1675946"/>
                <a:ext cx="901700" cy="898525"/>
              </a:xfrm>
              <a:prstGeom prst="ellipse">
                <a:avLst/>
              </a:prstGeom>
              <a:solidFill>
                <a:srgbClr val="FFFFFF"/>
              </a:solidFill>
              <a:ln w="9525">
                <a:noFill/>
                <a:round/>
              </a:ln>
            </p:spPr>
            <p:txBody>
              <a:bodyPr vert="horz" wrap="square" lIns="91440" tIns="45720" rIns="91440" bIns="45720" numCol="1" anchor="t" anchorCtr="0" compatLnSpc="1"/>
              <a:lstStyle/>
              <a:p>
                <a:endParaRPr lang="en-US"/>
              </a:p>
            </p:txBody>
          </p:sp>
          <p:sp>
            <p:nvSpPr>
              <p:cNvPr id="16" name="Freeform 220"/>
              <p:cNvSpPr/>
              <p:nvPr/>
            </p:nvSpPr>
            <p:spPr bwMode="auto">
              <a:xfrm>
                <a:off x="5626101" y="1656896"/>
                <a:ext cx="939800" cy="936625"/>
              </a:xfrm>
              <a:custGeom>
                <a:avLst/>
                <a:gdLst>
                  <a:gd name="T0" fmla="*/ 290 w 296"/>
                  <a:gd name="T1" fmla="*/ 147 h 295"/>
                  <a:gd name="T2" fmla="*/ 284 w 296"/>
                  <a:gd name="T3" fmla="*/ 147 h 295"/>
                  <a:gd name="T4" fmla="*/ 244 w 296"/>
                  <a:gd name="T5" fmla="*/ 243 h 295"/>
                  <a:gd name="T6" fmla="*/ 148 w 296"/>
                  <a:gd name="T7" fmla="*/ 283 h 295"/>
                  <a:gd name="T8" fmla="*/ 52 w 296"/>
                  <a:gd name="T9" fmla="*/ 243 h 295"/>
                  <a:gd name="T10" fmla="*/ 12 w 296"/>
                  <a:gd name="T11" fmla="*/ 147 h 295"/>
                  <a:gd name="T12" fmla="*/ 52 w 296"/>
                  <a:gd name="T13" fmla="*/ 51 h 295"/>
                  <a:gd name="T14" fmla="*/ 148 w 296"/>
                  <a:gd name="T15" fmla="*/ 12 h 295"/>
                  <a:gd name="T16" fmla="*/ 244 w 296"/>
                  <a:gd name="T17" fmla="*/ 51 h 295"/>
                  <a:gd name="T18" fmla="*/ 284 w 296"/>
                  <a:gd name="T19" fmla="*/ 147 h 295"/>
                  <a:gd name="T20" fmla="*/ 290 w 296"/>
                  <a:gd name="T21" fmla="*/ 147 h 295"/>
                  <a:gd name="T22" fmla="*/ 296 w 296"/>
                  <a:gd name="T23" fmla="*/ 147 h 295"/>
                  <a:gd name="T24" fmla="*/ 148 w 296"/>
                  <a:gd name="T25" fmla="*/ 0 h 295"/>
                  <a:gd name="T26" fmla="*/ 0 w 296"/>
                  <a:gd name="T27" fmla="*/ 147 h 295"/>
                  <a:gd name="T28" fmla="*/ 148 w 296"/>
                  <a:gd name="T29" fmla="*/ 295 h 295"/>
                  <a:gd name="T30" fmla="*/ 296 w 296"/>
                  <a:gd name="T31" fmla="*/ 147 h 295"/>
                  <a:gd name="T32" fmla="*/ 290 w 296"/>
                  <a:gd name="T33" fmla="*/ 14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95">
                    <a:moveTo>
                      <a:pt x="290" y="147"/>
                    </a:moveTo>
                    <a:cubicBezTo>
                      <a:pt x="284" y="147"/>
                      <a:pt x="284" y="147"/>
                      <a:pt x="284" y="147"/>
                    </a:cubicBezTo>
                    <a:cubicBezTo>
                      <a:pt x="284" y="185"/>
                      <a:pt x="269" y="219"/>
                      <a:pt x="244" y="243"/>
                    </a:cubicBezTo>
                    <a:cubicBezTo>
                      <a:pt x="219" y="268"/>
                      <a:pt x="186" y="283"/>
                      <a:pt x="148" y="283"/>
                    </a:cubicBezTo>
                    <a:cubicBezTo>
                      <a:pt x="110" y="283"/>
                      <a:pt x="77" y="268"/>
                      <a:pt x="52" y="243"/>
                    </a:cubicBezTo>
                    <a:cubicBezTo>
                      <a:pt x="27" y="219"/>
                      <a:pt x="12" y="185"/>
                      <a:pt x="12" y="147"/>
                    </a:cubicBezTo>
                    <a:cubicBezTo>
                      <a:pt x="12" y="110"/>
                      <a:pt x="27" y="76"/>
                      <a:pt x="52" y="51"/>
                    </a:cubicBezTo>
                    <a:cubicBezTo>
                      <a:pt x="77" y="27"/>
                      <a:pt x="110" y="12"/>
                      <a:pt x="148" y="12"/>
                    </a:cubicBezTo>
                    <a:cubicBezTo>
                      <a:pt x="186" y="12"/>
                      <a:pt x="219" y="27"/>
                      <a:pt x="244" y="51"/>
                    </a:cubicBezTo>
                    <a:cubicBezTo>
                      <a:pt x="269" y="76"/>
                      <a:pt x="284" y="110"/>
                      <a:pt x="284" y="147"/>
                    </a:cubicBezTo>
                    <a:cubicBezTo>
                      <a:pt x="290" y="147"/>
                      <a:pt x="290" y="147"/>
                      <a:pt x="290" y="147"/>
                    </a:cubicBezTo>
                    <a:cubicBezTo>
                      <a:pt x="296" y="147"/>
                      <a:pt x="296" y="147"/>
                      <a:pt x="296" y="147"/>
                    </a:cubicBezTo>
                    <a:cubicBezTo>
                      <a:pt x="296" y="66"/>
                      <a:pt x="230" y="0"/>
                      <a:pt x="148" y="0"/>
                    </a:cubicBezTo>
                    <a:cubicBezTo>
                      <a:pt x="66" y="0"/>
                      <a:pt x="0" y="66"/>
                      <a:pt x="0" y="147"/>
                    </a:cubicBezTo>
                    <a:cubicBezTo>
                      <a:pt x="0" y="229"/>
                      <a:pt x="66" y="295"/>
                      <a:pt x="148" y="295"/>
                    </a:cubicBezTo>
                    <a:cubicBezTo>
                      <a:pt x="230" y="295"/>
                      <a:pt x="296" y="229"/>
                      <a:pt x="296" y="147"/>
                    </a:cubicBezTo>
                    <a:lnTo>
                      <a:pt x="290" y="147"/>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17" name="Freeform 225"/>
              <p:cNvSpPr>
                <a:spLocks noEditPoints="1"/>
              </p:cNvSpPr>
              <p:nvPr/>
            </p:nvSpPr>
            <p:spPr bwMode="auto">
              <a:xfrm>
                <a:off x="5854701" y="1926771"/>
                <a:ext cx="482600" cy="409575"/>
              </a:xfrm>
              <a:custGeom>
                <a:avLst/>
                <a:gdLst>
                  <a:gd name="T0" fmla="*/ 6 w 152"/>
                  <a:gd name="T1" fmla="*/ 123 h 129"/>
                  <a:gd name="T2" fmla="*/ 12 w 152"/>
                  <a:gd name="T3" fmla="*/ 129 h 129"/>
                  <a:gd name="T4" fmla="*/ 40 w 152"/>
                  <a:gd name="T5" fmla="*/ 129 h 129"/>
                  <a:gd name="T6" fmla="*/ 40 w 152"/>
                  <a:gd name="T7" fmla="*/ 70 h 129"/>
                  <a:gd name="T8" fmla="*/ 6 w 152"/>
                  <a:gd name="T9" fmla="*/ 104 h 129"/>
                  <a:gd name="T10" fmla="*/ 6 w 152"/>
                  <a:gd name="T11" fmla="*/ 123 h 129"/>
                  <a:gd name="T12" fmla="*/ 54 w 152"/>
                  <a:gd name="T13" fmla="*/ 84 h 129"/>
                  <a:gd name="T14" fmla="*/ 54 w 152"/>
                  <a:gd name="T15" fmla="*/ 129 h 129"/>
                  <a:gd name="T16" fmla="*/ 88 w 152"/>
                  <a:gd name="T17" fmla="*/ 129 h 129"/>
                  <a:gd name="T18" fmla="*/ 88 w 152"/>
                  <a:gd name="T19" fmla="*/ 88 h 129"/>
                  <a:gd name="T20" fmla="*/ 73 w 152"/>
                  <a:gd name="T21" fmla="*/ 103 h 129"/>
                  <a:gd name="T22" fmla="*/ 54 w 152"/>
                  <a:gd name="T23" fmla="*/ 84 h 129"/>
                  <a:gd name="T24" fmla="*/ 101 w 152"/>
                  <a:gd name="T25" fmla="*/ 75 h 129"/>
                  <a:gd name="T26" fmla="*/ 101 w 152"/>
                  <a:gd name="T27" fmla="*/ 129 h 129"/>
                  <a:gd name="T28" fmla="*/ 129 w 152"/>
                  <a:gd name="T29" fmla="*/ 129 h 129"/>
                  <a:gd name="T30" fmla="*/ 135 w 152"/>
                  <a:gd name="T31" fmla="*/ 123 h 129"/>
                  <a:gd name="T32" fmla="*/ 135 w 152"/>
                  <a:gd name="T33" fmla="*/ 41 h 129"/>
                  <a:gd name="T34" fmla="*/ 106 w 152"/>
                  <a:gd name="T35" fmla="*/ 70 h 129"/>
                  <a:gd name="T36" fmla="*/ 101 w 152"/>
                  <a:gd name="T37" fmla="*/ 75 h 129"/>
                  <a:gd name="T38" fmla="*/ 121 w 152"/>
                  <a:gd name="T39" fmla="*/ 3 h 129"/>
                  <a:gd name="T40" fmla="*/ 116 w 152"/>
                  <a:gd name="T41" fmla="*/ 9 h 129"/>
                  <a:gd name="T42" fmla="*/ 122 w 152"/>
                  <a:gd name="T43" fmla="*/ 15 h 129"/>
                  <a:gd name="T44" fmla="*/ 129 w 152"/>
                  <a:gd name="T45" fmla="*/ 14 h 129"/>
                  <a:gd name="T46" fmla="*/ 73 w 152"/>
                  <a:gd name="T47" fmla="*/ 70 h 129"/>
                  <a:gd name="T48" fmla="*/ 40 w 152"/>
                  <a:gd name="T49" fmla="*/ 37 h 129"/>
                  <a:gd name="T50" fmla="*/ 2 w 152"/>
                  <a:gd name="T51" fmla="*/ 75 h 129"/>
                  <a:gd name="T52" fmla="*/ 2 w 152"/>
                  <a:gd name="T53" fmla="*/ 84 h 129"/>
                  <a:gd name="T54" fmla="*/ 11 w 152"/>
                  <a:gd name="T55" fmla="*/ 84 h 129"/>
                  <a:gd name="T56" fmla="*/ 40 w 152"/>
                  <a:gd name="T57" fmla="*/ 54 h 129"/>
                  <a:gd name="T58" fmla="*/ 73 w 152"/>
                  <a:gd name="T59" fmla="*/ 87 h 129"/>
                  <a:gd name="T60" fmla="*/ 137 w 152"/>
                  <a:gd name="T61" fmla="*/ 23 h 129"/>
                  <a:gd name="T62" fmla="*/ 137 w 152"/>
                  <a:gd name="T63" fmla="*/ 29 h 129"/>
                  <a:gd name="T64" fmla="*/ 142 w 152"/>
                  <a:gd name="T65" fmla="*/ 36 h 129"/>
                  <a:gd name="T66" fmla="*/ 143 w 152"/>
                  <a:gd name="T67" fmla="*/ 36 h 129"/>
                  <a:gd name="T68" fmla="*/ 149 w 152"/>
                  <a:gd name="T69" fmla="*/ 30 h 129"/>
                  <a:gd name="T70" fmla="*/ 152 w 152"/>
                  <a:gd name="T71" fmla="*/ 0 h 129"/>
                  <a:gd name="T72" fmla="*/ 121 w 152"/>
                  <a:gd name="T73"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29">
                    <a:moveTo>
                      <a:pt x="6" y="123"/>
                    </a:moveTo>
                    <a:cubicBezTo>
                      <a:pt x="6" y="126"/>
                      <a:pt x="9" y="129"/>
                      <a:pt x="12" y="129"/>
                    </a:cubicBezTo>
                    <a:cubicBezTo>
                      <a:pt x="40" y="129"/>
                      <a:pt x="40" y="129"/>
                      <a:pt x="40" y="129"/>
                    </a:cubicBezTo>
                    <a:cubicBezTo>
                      <a:pt x="40" y="70"/>
                      <a:pt x="40" y="70"/>
                      <a:pt x="40" y="70"/>
                    </a:cubicBezTo>
                    <a:cubicBezTo>
                      <a:pt x="6" y="104"/>
                      <a:pt x="6" y="104"/>
                      <a:pt x="6" y="104"/>
                    </a:cubicBezTo>
                    <a:lnTo>
                      <a:pt x="6" y="123"/>
                    </a:lnTo>
                    <a:close/>
                    <a:moveTo>
                      <a:pt x="54" y="84"/>
                    </a:moveTo>
                    <a:cubicBezTo>
                      <a:pt x="54" y="129"/>
                      <a:pt x="54" y="129"/>
                      <a:pt x="54" y="129"/>
                    </a:cubicBezTo>
                    <a:cubicBezTo>
                      <a:pt x="88" y="129"/>
                      <a:pt x="88" y="129"/>
                      <a:pt x="88" y="129"/>
                    </a:cubicBezTo>
                    <a:cubicBezTo>
                      <a:pt x="88" y="88"/>
                      <a:pt x="88" y="88"/>
                      <a:pt x="88" y="88"/>
                    </a:cubicBezTo>
                    <a:cubicBezTo>
                      <a:pt x="73" y="103"/>
                      <a:pt x="73" y="103"/>
                      <a:pt x="73" y="103"/>
                    </a:cubicBezTo>
                    <a:lnTo>
                      <a:pt x="54" y="84"/>
                    </a:lnTo>
                    <a:close/>
                    <a:moveTo>
                      <a:pt x="101" y="75"/>
                    </a:moveTo>
                    <a:cubicBezTo>
                      <a:pt x="101" y="129"/>
                      <a:pt x="101" y="129"/>
                      <a:pt x="101" y="129"/>
                    </a:cubicBezTo>
                    <a:cubicBezTo>
                      <a:pt x="129" y="129"/>
                      <a:pt x="129" y="129"/>
                      <a:pt x="129" y="129"/>
                    </a:cubicBezTo>
                    <a:cubicBezTo>
                      <a:pt x="132" y="129"/>
                      <a:pt x="135" y="126"/>
                      <a:pt x="135" y="123"/>
                    </a:cubicBezTo>
                    <a:cubicBezTo>
                      <a:pt x="135" y="41"/>
                      <a:pt x="135" y="41"/>
                      <a:pt x="135" y="41"/>
                    </a:cubicBezTo>
                    <a:cubicBezTo>
                      <a:pt x="106" y="70"/>
                      <a:pt x="106" y="70"/>
                      <a:pt x="106" y="70"/>
                    </a:cubicBezTo>
                    <a:lnTo>
                      <a:pt x="101" y="75"/>
                    </a:lnTo>
                    <a:close/>
                    <a:moveTo>
                      <a:pt x="121" y="3"/>
                    </a:moveTo>
                    <a:cubicBezTo>
                      <a:pt x="118" y="3"/>
                      <a:pt x="116" y="6"/>
                      <a:pt x="116" y="9"/>
                    </a:cubicBezTo>
                    <a:cubicBezTo>
                      <a:pt x="116" y="13"/>
                      <a:pt x="119" y="15"/>
                      <a:pt x="122" y="15"/>
                    </a:cubicBezTo>
                    <a:cubicBezTo>
                      <a:pt x="129" y="14"/>
                      <a:pt x="129" y="14"/>
                      <a:pt x="129" y="14"/>
                    </a:cubicBezTo>
                    <a:cubicBezTo>
                      <a:pt x="73" y="70"/>
                      <a:pt x="73" y="70"/>
                      <a:pt x="73" y="70"/>
                    </a:cubicBezTo>
                    <a:cubicBezTo>
                      <a:pt x="40" y="37"/>
                      <a:pt x="40" y="37"/>
                      <a:pt x="40" y="37"/>
                    </a:cubicBezTo>
                    <a:cubicBezTo>
                      <a:pt x="2" y="75"/>
                      <a:pt x="2" y="75"/>
                      <a:pt x="2" y="75"/>
                    </a:cubicBezTo>
                    <a:cubicBezTo>
                      <a:pt x="0" y="78"/>
                      <a:pt x="0" y="82"/>
                      <a:pt x="2" y="84"/>
                    </a:cubicBezTo>
                    <a:cubicBezTo>
                      <a:pt x="5" y="86"/>
                      <a:pt x="8" y="86"/>
                      <a:pt x="11" y="84"/>
                    </a:cubicBezTo>
                    <a:cubicBezTo>
                      <a:pt x="40" y="54"/>
                      <a:pt x="40" y="54"/>
                      <a:pt x="40" y="54"/>
                    </a:cubicBezTo>
                    <a:cubicBezTo>
                      <a:pt x="73" y="87"/>
                      <a:pt x="73" y="87"/>
                      <a:pt x="73" y="87"/>
                    </a:cubicBezTo>
                    <a:cubicBezTo>
                      <a:pt x="137" y="23"/>
                      <a:pt x="137" y="23"/>
                      <a:pt x="137" y="23"/>
                    </a:cubicBezTo>
                    <a:cubicBezTo>
                      <a:pt x="137" y="29"/>
                      <a:pt x="137" y="29"/>
                      <a:pt x="137" y="29"/>
                    </a:cubicBezTo>
                    <a:cubicBezTo>
                      <a:pt x="137" y="32"/>
                      <a:pt x="139" y="35"/>
                      <a:pt x="142" y="36"/>
                    </a:cubicBezTo>
                    <a:cubicBezTo>
                      <a:pt x="143" y="36"/>
                      <a:pt x="143" y="36"/>
                      <a:pt x="143" y="36"/>
                    </a:cubicBezTo>
                    <a:cubicBezTo>
                      <a:pt x="146" y="36"/>
                      <a:pt x="149" y="33"/>
                      <a:pt x="149" y="30"/>
                    </a:cubicBezTo>
                    <a:cubicBezTo>
                      <a:pt x="152" y="0"/>
                      <a:pt x="152" y="0"/>
                      <a:pt x="152" y="0"/>
                    </a:cubicBezTo>
                    <a:lnTo>
                      <a:pt x="121" y="3"/>
                    </a:lnTo>
                    <a:close/>
                  </a:path>
                </a:pathLst>
              </a:custGeom>
              <a:solidFill>
                <a:schemeClr val="accent1"/>
              </a:solidFill>
              <a:ln>
                <a:noFill/>
              </a:ln>
            </p:spPr>
            <p:txBody>
              <a:bodyPr vert="horz" wrap="square" lIns="91440" tIns="45720" rIns="91440" bIns="45720" numCol="1" anchor="t" anchorCtr="0" compatLnSpc="1"/>
              <a:lstStyle/>
              <a:p>
                <a:endParaRPr lang="en-US"/>
              </a:p>
            </p:txBody>
          </p:sp>
        </p:grpSp>
        <p:grpSp>
          <p:nvGrpSpPr>
            <p:cNvPr id="18" name="组合 17"/>
            <p:cNvGrpSpPr/>
            <p:nvPr/>
          </p:nvGrpSpPr>
          <p:grpSpPr>
            <a:xfrm>
              <a:off x="9082088" y="3463471"/>
              <a:ext cx="936625" cy="936625"/>
              <a:chOff x="9082088" y="3438071"/>
              <a:chExt cx="936625" cy="936625"/>
            </a:xfrm>
          </p:grpSpPr>
          <p:sp>
            <p:nvSpPr>
              <p:cNvPr id="19" name="Oval 217"/>
              <p:cNvSpPr>
                <a:spLocks noChangeArrowheads="1"/>
              </p:cNvSpPr>
              <p:nvPr/>
            </p:nvSpPr>
            <p:spPr bwMode="auto">
              <a:xfrm>
                <a:off x="9101138" y="3457121"/>
                <a:ext cx="898525" cy="8985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218"/>
              <p:cNvSpPr/>
              <p:nvPr/>
            </p:nvSpPr>
            <p:spPr bwMode="auto">
              <a:xfrm>
                <a:off x="9082088" y="3438071"/>
                <a:ext cx="936625" cy="936625"/>
              </a:xfrm>
              <a:custGeom>
                <a:avLst/>
                <a:gdLst>
                  <a:gd name="T0" fmla="*/ 289 w 295"/>
                  <a:gd name="T1" fmla="*/ 148 h 295"/>
                  <a:gd name="T2" fmla="*/ 283 w 295"/>
                  <a:gd name="T3" fmla="*/ 148 h 295"/>
                  <a:gd name="T4" fmla="*/ 243 w 295"/>
                  <a:gd name="T5" fmla="*/ 244 h 295"/>
                  <a:gd name="T6" fmla="*/ 148 w 295"/>
                  <a:gd name="T7" fmla="*/ 283 h 295"/>
                  <a:gd name="T8" fmla="*/ 52 w 295"/>
                  <a:gd name="T9" fmla="*/ 244 h 295"/>
                  <a:gd name="T10" fmla="*/ 12 w 295"/>
                  <a:gd name="T11" fmla="*/ 148 h 295"/>
                  <a:gd name="T12" fmla="*/ 52 w 295"/>
                  <a:gd name="T13" fmla="*/ 52 h 295"/>
                  <a:gd name="T14" fmla="*/ 148 w 295"/>
                  <a:gd name="T15" fmla="*/ 12 h 295"/>
                  <a:gd name="T16" fmla="*/ 243 w 295"/>
                  <a:gd name="T17" fmla="*/ 52 h 295"/>
                  <a:gd name="T18" fmla="*/ 283 w 295"/>
                  <a:gd name="T19" fmla="*/ 148 h 295"/>
                  <a:gd name="T20" fmla="*/ 289 w 295"/>
                  <a:gd name="T21" fmla="*/ 148 h 295"/>
                  <a:gd name="T22" fmla="*/ 295 w 295"/>
                  <a:gd name="T23" fmla="*/ 148 h 295"/>
                  <a:gd name="T24" fmla="*/ 148 w 295"/>
                  <a:gd name="T25" fmla="*/ 0 h 295"/>
                  <a:gd name="T26" fmla="*/ 0 w 295"/>
                  <a:gd name="T27" fmla="*/ 148 h 295"/>
                  <a:gd name="T28" fmla="*/ 148 w 295"/>
                  <a:gd name="T29" fmla="*/ 295 h 295"/>
                  <a:gd name="T30" fmla="*/ 295 w 295"/>
                  <a:gd name="T31" fmla="*/ 148 h 295"/>
                  <a:gd name="T32" fmla="*/ 289 w 295"/>
                  <a:gd name="T33" fmla="*/ 1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5" h="295">
                    <a:moveTo>
                      <a:pt x="289" y="148"/>
                    </a:moveTo>
                    <a:cubicBezTo>
                      <a:pt x="283" y="148"/>
                      <a:pt x="283" y="148"/>
                      <a:pt x="283" y="148"/>
                    </a:cubicBezTo>
                    <a:cubicBezTo>
                      <a:pt x="283" y="185"/>
                      <a:pt x="268" y="219"/>
                      <a:pt x="243" y="244"/>
                    </a:cubicBezTo>
                    <a:cubicBezTo>
                      <a:pt x="219" y="268"/>
                      <a:pt x="185" y="283"/>
                      <a:pt x="148" y="283"/>
                    </a:cubicBezTo>
                    <a:cubicBezTo>
                      <a:pt x="110" y="283"/>
                      <a:pt x="76" y="268"/>
                      <a:pt x="52" y="244"/>
                    </a:cubicBezTo>
                    <a:cubicBezTo>
                      <a:pt x="27" y="219"/>
                      <a:pt x="12" y="185"/>
                      <a:pt x="12" y="148"/>
                    </a:cubicBezTo>
                    <a:cubicBezTo>
                      <a:pt x="12" y="110"/>
                      <a:pt x="27" y="76"/>
                      <a:pt x="52" y="52"/>
                    </a:cubicBezTo>
                    <a:cubicBezTo>
                      <a:pt x="76" y="27"/>
                      <a:pt x="110" y="12"/>
                      <a:pt x="148" y="12"/>
                    </a:cubicBezTo>
                    <a:cubicBezTo>
                      <a:pt x="185" y="12"/>
                      <a:pt x="219" y="27"/>
                      <a:pt x="243" y="52"/>
                    </a:cubicBezTo>
                    <a:cubicBezTo>
                      <a:pt x="268" y="76"/>
                      <a:pt x="283" y="110"/>
                      <a:pt x="283" y="148"/>
                    </a:cubicBezTo>
                    <a:cubicBezTo>
                      <a:pt x="289" y="148"/>
                      <a:pt x="289" y="148"/>
                      <a:pt x="289" y="148"/>
                    </a:cubicBezTo>
                    <a:cubicBezTo>
                      <a:pt x="295" y="148"/>
                      <a:pt x="295" y="148"/>
                      <a:pt x="295" y="148"/>
                    </a:cubicBezTo>
                    <a:cubicBezTo>
                      <a:pt x="295" y="66"/>
                      <a:pt x="229" y="0"/>
                      <a:pt x="148" y="0"/>
                    </a:cubicBezTo>
                    <a:cubicBezTo>
                      <a:pt x="66" y="0"/>
                      <a:pt x="0" y="66"/>
                      <a:pt x="0" y="148"/>
                    </a:cubicBezTo>
                    <a:cubicBezTo>
                      <a:pt x="0" y="229"/>
                      <a:pt x="66" y="295"/>
                      <a:pt x="148" y="295"/>
                    </a:cubicBezTo>
                    <a:cubicBezTo>
                      <a:pt x="229" y="295"/>
                      <a:pt x="295" y="229"/>
                      <a:pt x="295" y="148"/>
                    </a:cubicBezTo>
                    <a:lnTo>
                      <a:pt x="289" y="148"/>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21" name="Freeform 226"/>
              <p:cNvSpPr>
                <a:spLocks noEditPoints="1"/>
              </p:cNvSpPr>
              <p:nvPr/>
            </p:nvSpPr>
            <p:spPr bwMode="auto">
              <a:xfrm>
                <a:off x="9348788" y="3653971"/>
                <a:ext cx="403225" cy="504825"/>
              </a:xfrm>
              <a:custGeom>
                <a:avLst/>
                <a:gdLst>
                  <a:gd name="T0" fmla="*/ 182 w 254"/>
                  <a:gd name="T1" fmla="*/ 52 h 318"/>
                  <a:gd name="T2" fmla="*/ 44 w 254"/>
                  <a:gd name="T3" fmla="*/ 52 h 318"/>
                  <a:gd name="T4" fmla="*/ 44 w 254"/>
                  <a:gd name="T5" fmla="*/ 72 h 318"/>
                  <a:gd name="T6" fmla="*/ 182 w 254"/>
                  <a:gd name="T7" fmla="*/ 72 h 318"/>
                  <a:gd name="T8" fmla="*/ 182 w 254"/>
                  <a:gd name="T9" fmla="*/ 52 h 318"/>
                  <a:gd name="T10" fmla="*/ 182 w 254"/>
                  <a:gd name="T11" fmla="*/ 92 h 318"/>
                  <a:gd name="T12" fmla="*/ 44 w 254"/>
                  <a:gd name="T13" fmla="*/ 92 h 318"/>
                  <a:gd name="T14" fmla="*/ 44 w 254"/>
                  <a:gd name="T15" fmla="*/ 112 h 318"/>
                  <a:gd name="T16" fmla="*/ 182 w 254"/>
                  <a:gd name="T17" fmla="*/ 112 h 318"/>
                  <a:gd name="T18" fmla="*/ 182 w 254"/>
                  <a:gd name="T19" fmla="*/ 92 h 318"/>
                  <a:gd name="T20" fmla="*/ 226 w 254"/>
                  <a:gd name="T21" fmla="*/ 28 h 318"/>
                  <a:gd name="T22" fmla="*/ 226 w 254"/>
                  <a:gd name="T23" fmla="*/ 0 h 318"/>
                  <a:gd name="T24" fmla="*/ 0 w 254"/>
                  <a:gd name="T25" fmla="*/ 0 h 318"/>
                  <a:gd name="T26" fmla="*/ 0 w 254"/>
                  <a:gd name="T27" fmla="*/ 290 h 318"/>
                  <a:gd name="T28" fmla="*/ 28 w 254"/>
                  <a:gd name="T29" fmla="*/ 290 h 318"/>
                  <a:gd name="T30" fmla="*/ 28 w 254"/>
                  <a:gd name="T31" fmla="*/ 318 h 318"/>
                  <a:gd name="T32" fmla="*/ 254 w 254"/>
                  <a:gd name="T33" fmla="*/ 318 h 318"/>
                  <a:gd name="T34" fmla="*/ 254 w 254"/>
                  <a:gd name="T35" fmla="*/ 28 h 318"/>
                  <a:gd name="T36" fmla="*/ 226 w 254"/>
                  <a:gd name="T37" fmla="*/ 28 h 318"/>
                  <a:gd name="T38" fmla="*/ 16 w 254"/>
                  <a:gd name="T39" fmla="*/ 274 h 318"/>
                  <a:gd name="T40" fmla="*/ 16 w 254"/>
                  <a:gd name="T41" fmla="*/ 16 h 318"/>
                  <a:gd name="T42" fmla="*/ 210 w 254"/>
                  <a:gd name="T43" fmla="*/ 16 h 318"/>
                  <a:gd name="T44" fmla="*/ 210 w 254"/>
                  <a:gd name="T45" fmla="*/ 208 h 318"/>
                  <a:gd name="T46" fmla="*/ 144 w 254"/>
                  <a:gd name="T47" fmla="*/ 208 h 318"/>
                  <a:gd name="T48" fmla="*/ 144 w 254"/>
                  <a:gd name="T49" fmla="*/ 274 h 318"/>
                  <a:gd name="T50" fmla="*/ 16 w 254"/>
                  <a:gd name="T51" fmla="*/ 274 h 318"/>
                  <a:gd name="T52" fmla="*/ 238 w 254"/>
                  <a:gd name="T53" fmla="*/ 302 h 318"/>
                  <a:gd name="T54" fmla="*/ 44 w 254"/>
                  <a:gd name="T55" fmla="*/ 302 h 318"/>
                  <a:gd name="T56" fmla="*/ 44 w 254"/>
                  <a:gd name="T57" fmla="*/ 290 h 318"/>
                  <a:gd name="T58" fmla="*/ 152 w 254"/>
                  <a:gd name="T59" fmla="*/ 290 h 318"/>
                  <a:gd name="T60" fmla="*/ 226 w 254"/>
                  <a:gd name="T61" fmla="*/ 216 h 318"/>
                  <a:gd name="T62" fmla="*/ 226 w 254"/>
                  <a:gd name="T63" fmla="*/ 44 h 318"/>
                  <a:gd name="T64" fmla="*/ 238 w 254"/>
                  <a:gd name="T65" fmla="*/ 44 h 318"/>
                  <a:gd name="T66" fmla="*/ 238 w 254"/>
                  <a:gd name="T67" fmla="*/ 302 h 318"/>
                  <a:gd name="T68" fmla="*/ 182 w 254"/>
                  <a:gd name="T69" fmla="*/ 130 h 318"/>
                  <a:gd name="T70" fmla="*/ 44 w 254"/>
                  <a:gd name="T71" fmla="*/ 130 h 318"/>
                  <a:gd name="T72" fmla="*/ 44 w 254"/>
                  <a:gd name="T73" fmla="*/ 150 h 318"/>
                  <a:gd name="T74" fmla="*/ 182 w 254"/>
                  <a:gd name="T75" fmla="*/ 150 h 318"/>
                  <a:gd name="T76" fmla="*/ 182 w 254"/>
                  <a:gd name="T77" fmla="*/ 130 h 318"/>
                  <a:gd name="T78" fmla="*/ 44 w 254"/>
                  <a:gd name="T79" fmla="*/ 188 h 318"/>
                  <a:gd name="T80" fmla="*/ 114 w 254"/>
                  <a:gd name="T81" fmla="*/ 188 h 318"/>
                  <a:gd name="T82" fmla="*/ 114 w 254"/>
                  <a:gd name="T83" fmla="*/ 170 h 318"/>
                  <a:gd name="T84" fmla="*/ 44 w 254"/>
                  <a:gd name="T85" fmla="*/ 170 h 318"/>
                  <a:gd name="T86" fmla="*/ 44 w 254"/>
                  <a:gd name="T87" fmla="*/ 18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4" h="318">
                    <a:moveTo>
                      <a:pt x="182" y="52"/>
                    </a:moveTo>
                    <a:lnTo>
                      <a:pt x="44" y="52"/>
                    </a:lnTo>
                    <a:lnTo>
                      <a:pt x="44" y="72"/>
                    </a:lnTo>
                    <a:lnTo>
                      <a:pt x="182" y="72"/>
                    </a:lnTo>
                    <a:lnTo>
                      <a:pt x="182" y="52"/>
                    </a:lnTo>
                    <a:close/>
                    <a:moveTo>
                      <a:pt x="182" y="92"/>
                    </a:moveTo>
                    <a:lnTo>
                      <a:pt x="44" y="92"/>
                    </a:lnTo>
                    <a:lnTo>
                      <a:pt x="44" y="112"/>
                    </a:lnTo>
                    <a:lnTo>
                      <a:pt x="182" y="112"/>
                    </a:lnTo>
                    <a:lnTo>
                      <a:pt x="182" y="92"/>
                    </a:lnTo>
                    <a:close/>
                    <a:moveTo>
                      <a:pt x="226" y="28"/>
                    </a:moveTo>
                    <a:lnTo>
                      <a:pt x="226" y="0"/>
                    </a:lnTo>
                    <a:lnTo>
                      <a:pt x="0" y="0"/>
                    </a:lnTo>
                    <a:lnTo>
                      <a:pt x="0" y="290"/>
                    </a:lnTo>
                    <a:lnTo>
                      <a:pt x="28" y="290"/>
                    </a:lnTo>
                    <a:lnTo>
                      <a:pt x="28" y="318"/>
                    </a:lnTo>
                    <a:lnTo>
                      <a:pt x="254" y="318"/>
                    </a:lnTo>
                    <a:lnTo>
                      <a:pt x="254" y="28"/>
                    </a:lnTo>
                    <a:lnTo>
                      <a:pt x="226" y="28"/>
                    </a:lnTo>
                    <a:close/>
                    <a:moveTo>
                      <a:pt x="16" y="274"/>
                    </a:moveTo>
                    <a:lnTo>
                      <a:pt x="16" y="16"/>
                    </a:lnTo>
                    <a:lnTo>
                      <a:pt x="210" y="16"/>
                    </a:lnTo>
                    <a:lnTo>
                      <a:pt x="210" y="208"/>
                    </a:lnTo>
                    <a:lnTo>
                      <a:pt x="144" y="208"/>
                    </a:lnTo>
                    <a:lnTo>
                      <a:pt x="144" y="274"/>
                    </a:lnTo>
                    <a:lnTo>
                      <a:pt x="16" y="274"/>
                    </a:lnTo>
                    <a:close/>
                    <a:moveTo>
                      <a:pt x="238" y="302"/>
                    </a:moveTo>
                    <a:lnTo>
                      <a:pt x="44" y="302"/>
                    </a:lnTo>
                    <a:lnTo>
                      <a:pt x="44" y="290"/>
                    </a:lnTo>
                    <a:lnTo>
                      <a:pt x="152" y="290"/>
                    </a:lnTo>
                    <a:lnTo>
                      <a:pt x="226" y="216"/>
                    </a:lnTo>
                    <a:lnTo>
                      <a:pt x="226" y="44"/>
                    </a:lnTo>
                    <a:lnTo>
                      <a:pt x="238" y="44"/>
                    </a:lnTo>
                    <a:lnTo>
                      <a:pt x="238" y="302"/>
                    </a:lnTo>
                    <a:close/>
                    <a:moveTo>
                      <a:pt x="182" y="130"/>
                    </a:moveTo>
                    <a:lnTo>
                      <a:pt x="44" y="130"/>
                    </a:lnTo>
                    <a:lnTo>
                      <a:pt x="44" y="150"/>
                    </a:lnTo>
                    <a:lnTo>
                      <a:pt x="182" y="150"/>
                    </a:lnTo>
                    <a:lnTo>
                      <a:pt x="182" y="130"/>
                    </a:lnTo>
                    <a:close/>
                    <a:moveTo>
                      <a:pt x="44" y="188"/>
                    </a:moveTo>
                    <a:lnTo>
                      <a:pt x="114" y="188"/>
                    </a:lnTo>
                    <a:lnTo>
                      <a:pt x="114" y="170"/>
                    </a:lnTo>
                    <a:lnTo>
                      <a:pt x="44" y="170"/>
                    </a:lnTo>
                    <a:lnTo>
                      <a:pt x="44" y="188"/>
                    </a:lnTo>
                    <a:close/>
                  </a:path>
                </a:pathLst>
              </a:custGeom>
              <a:solidFill>
                <a:schemeClr val="accent1"/>
              </a:solidFill>
              <a:ln>
                <a:noFill/>
              </a:ln>
            </p:spPr>
            <p:txBody>
              <a:bodyPr vert="horz" wrap="square" lIns="91440" tIns="45720" rIns="91440" bIns="45720" numCol="1" anchor="t" anchorCtr="0" compatLnSpc="1"/>
              <a:lstStyle/>
              <a:p>
                <a:endParaRPr lang="en-US"/>
              </a:p>
            </p:txBody>
          </p:sp>
        </p:grpSp>
        <p:grpSp>
          <p:nvGrpSpPr>
            <p:cNvPr id="22" name="组合 21"/>
            <p:cNvGrpSpPr/>
            <p:nvPr/>
          </p:nvGrpSpPr>
          <p:grpSpPr>
            <a:xfrm>
              <a:off x="3900488" y="2895146"/>
              <a:ext cx="4392613" cy="2073275"/>
              <a:chOff x="3900488" y="2869746"/>
              <a:chExt cx="4392613" cy="2073275"/>
            </a:xfrm>
          </p:grpSpPr>
          <p:sp>
            <p:nvSpPr>
              <p:cNvPr id="23" name="Freeform 13"/>
              <p:cNvSpPr/>
              <p:nvPr/>
            </p:nvSpPr>
            <p:spPr bwMode="auto">
              <a:xfrm>
                <a:off x="3900488" y="4482646"/>
                <a:ext cx="1303338" cy="460375"/>
              </a:xfrm>
              <a:custGeom>
                <a:avLst/>
                <a:gdLst>
                  <a:gd name="T0" fmla="*/ 411 w 411"/>
                  <a:gd name="T1" fmla="*/ 145 h 145"/>
                  <a:gd name="T2" fmla="*/ 68 w 411"/>
                  <a:gd name="T3" fmla="*/ 145 h 145"/>
                  <a:gd name="T4" fmla="*/ 0 w 411"/>
                  <a:gd name="T5" fmla="*/ 77 h 145"/>
                  <a:gd name="T6" fmla="*/ 0 w 411"/>
                  <a:gd name="T7" fmla="*/ 0 h 145"/>
                </a:gdLst>
                <a:ahLst/>
                <a:cxnLst>
                  <a:cxn ang="0">
                    <a:pos x="T0" y="T1"/>
                  </a:cxn>
                  <a:cxn ang="0">
                    <a:pos x="T2" y="T3"/>
                  </a:cxn>
                  <a:cxn ang="0">
                    <a:pos x="T4" y="T5"/>
                  </a:cxn>
                  <a:cxn ang="0">
                    <a:pos x="T6" y="T7"/>
                  </a:cxn>
                </a:cxnLst>
                <a:rect l="0" t="0" r="r" b="b"/>
                <a:pathLst>
                  <a:path w="411" h="145">
                    <a:moveTo>
                      <a:pt x="411" y="145"/>
                    </a:moveTo>
                    <a:cubicBezTo>
                      <a:pt x="68" y="145"/>
                      <a:pt x="68" y="145"/>
                      <a:pt x="68" y="145"/>
                    </a:cubicBezTo>
                    <a:cubicBezTo>
                      <a:pt x="31" y="145"/>
                      <a:pt x="0" y="115"/>
                      <a:pt x="0" y="77"/>
                    </a:cubicBezTo>
                    <a:cubicBezTo>
                      <a:pt x="0" y="0"/>
                      <a:pt x="0" y="0"/>
                      <a:pt x="0" y="0"/>
                    </a:cubicBezTo>
                  </a:path>
                </a:pathLst>
              </a:custGeom>
              <a:noFill/>
              <a:ln w="38100" cap="rnd">
                <a:solidFill>
                  <a:srgbClr val="828790"/>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4" name="Freeform 14"/>
              <p:cNvSpPr/>
              <p:nvPr/>
            </p:nvSpPr>
            <p:spPr bwMode="auto">
              <a:xfrm>
                <a:off x="6988176" y="4482646"/>
                <a:ext cx="1304925" cy="460375"/>
              </a:xfrm>
              <a:custGeom>
                <a:avLst/>
                <a:gdLst>
                  <a:gd name="T0" fmla="*/ 411 w 411"/>
                  <a:gd name="T1" fmla="*/ 0 h 145"/>
                  <a:gd name="T2" fmla="*/ 411 w 411"/>
                  <a:gd name="T3" fmla="*/ 77 h 145"/>
                  <a:gd name="T4" fmla="*/ 343 w 411"/>
                  <a:gd name="T5" fmla="*/ 145 h 145"/>
                  <a:gd name="T6" fmla="*/ 0 w 411"/>
                  <a:gd name="T7" fmla="*/ 145 h 145"/>
                </a:gdLst>
                <a:ahLst/>
                <a:cxnLst>
                  <a:cxn ang="0">
                    <a:pos x="T0" y="T1"/>
                  </a:cxn>
                  <a:cxn ang="0">
                    <a:pos x="T2" y="T3"/>
                  </a:cxn>
                  <a:cxn ang="0">
                    <a:pos x="T4" y="T5"/>
                  </a:cxn>
                  <a:cxn ang="0">
                    <a:pos x="T6" y="T7"/>
                  </a:cxn>
                </a:cxnLst>
                <a:rect l="0" t="0" r="r" b="b"/>
                <a:pathLst>
                  <a:path w="411" h="145">
                    <a:moveTo>
                      <a:pt x="411" y="0"/>
                    </a:moveTo>
                    <a:cubicBezTo>
                      <a:pt x="411" y="77"/>
                      <a:pt x="411" y="77"/>
                      <a:pt x="411" y="77"/>
                    </a:cubicBezTo>
                    <a:cubicBezTo>
                      <a:pt x="411" y="115"/>
                      <a:pt x="380" y="145"/>
                      <a:pt x="343" y="145"/>
                    </a:cubicBezTo>
                    <a:cubicBezTo>
                      <a:pt x="0" y="145"/>
                      <a:pt x="0" y="145"/>
                      <a:pt x="0" y="145"/>
                    </a:cubicBezTo>
                  </a:path>
                </a:pathLst>
              </a:custGeom>
              <a:noFill/>
              <a:ln w="38100" cap="rnd">
                <a:solidFill>
                  <a:srgbClr val="828790"/>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5" name="Freeform 15"/>
              <p:cNvSpPr/>
              <p:nvPr/>
            </p:nvSpPr>
            <p:spPr bwMode="auto">
              <a:xfrm>
                <a:off x="3900488" y="2869746"/>
                <a:ext cx="1303338" cy="460375"/>
              </a:xfrm>
              <a:custGeom>
                <a:avLst/>
                <a:gdLst>
                  <a:gd name="T0" fmla="*/ 0 w 411"/>
                  <a:gd name="T1" fmla="*/ 145 h 145"/>
                  <a:gd name="T2" fmla="*/ 0 w 411"/>
                  <a:gd name="T3" fmla="*/ 68 h 145"/>
                  <a:gd name="T4" fmla="*/ 68 w 411"/>
                  <a:gd name="T5" fmla="*/ 0 h 145"/>
                  <a:gd name="T6" fmla="*/ 411 w 411"/>
                  <a:gd name="T7" fmla="*/ 0 h 145"/>
                </a:gdLst>
                <a:ahLst/>
                <a:cxnLst>
                  <a:cxn ang="0">
                    <a:pos x="T0" y="T1"/>
                  </a:cxn>
                  <a:cxn ang="0">
                    <a:pos x="T2" y="T3"/>
                  </a:cxn>
                  <a:cxn ang="0">
                    <a:pos x="T4" y="T5"/>
                  </a:cxn>
                  <a:cxn ang="0">
                    <a:pos x="T6" y="T7"/>
                  </a:cxn>
                </a:cxnLst>
                <a:rect l="0" t="0" r="r" b="b"/>
                <a:pathLst>
                  <a:path w="411" h="145">
                    <a:moveTo>
                      <a:pt x="0" y="145"/>
                    </a:moveTo>
                    <a:cubicBezTo>
                      <a:pt x="0" y="68"/>
                      <a:pt x="0" y="68"/>
                      <a:pt x="0" y="68"/>
                    </a:cubicBezTo>
                    <a:cubicBezTo>
                      <a:pt x="0" y="30"/>
                      <a:pt x="31" y="0"/>
                      <a:pt x="68" y="0"/>
                    </a:cubicBezTo>
                    <a:cubicBezTo>
                      <a:pt x="411" y="0"/>
                      <a:pt x="411" y="0"/>
                      <a:pt x="411" y="0"/>
                    </a:cubicBezTo>
                  </a:path>
                </a:pathLst>
              </a:custGeom>
              <a:noFill/>
              <a:ln w="38100" cap="rnd">
                <a:solidFill>
                  <a:srgbClr val="828790"/>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6" name="Freeform 16"/>
              <p:cNvSpPr/>
              <p:nvPr/>
            </p:nvSpPr>
            <p:spPr bwMode="auto">
              <a:xfrm>
                <a:off x="6988176" y="2869746"/>
                <a:ext cx="1304925" cy="460375"/>
              </a:xfrm>
              <a:custGeom>
                <a:avLst/>
                <a:gdLst>
                  <a:gd name="T0" fmla="*/ 0 w 411"/>
                  <a:gd name="T1" fmla="*/ 0 h 145"/>
                  <a:gd name="T2" fmla="*/ 343 w 411"/>
                  <a:gd name="T3" fmla="*/ 0 h 145"/>
                  <a:gd name="T4" fmla="*/ 411 w 411"/>
                  <a:gd name="T5" fmla="*/ 68 h 145"/>
                  <a:gd name="T6" fmla="*/ 411 w 411"/>
                  <a:gd name="T7" fmla="*/ 145 h 145"/>
                </a:gdLst>
                <a:ahLst/>
                <a:cxnLst>
                  <a:cxn ang="0">
                    <a:pos x="T0" y="T1"/>
                  </a:cxn>
                  <a:cxn ang="0">
                    <a:pos x="T2" y="T3"/>
                  </a:cxn>
                  <a:cxn ang="0">
                    <a:pos x="T4" y="T5"/>
                  </a:cxn>
                  <a:cxn ang="0">
                    <a:pos x="T6" y="T7"/>
                  </a:cxn>
                </a:cxnLst>
                <a:rect l="0" t="0" r="r" b="b"/>
                <a:pathLst>
                  <a:path w="411" h="145">
                    <a:moveTo>
                      <a:pt x="0" y="0"/>
                    </a:moveTo>
                    <a:cubicBezTo>
                      <a:pt x="343" y="0"/>
                      <a:pt x="343" y="0"/>
                      <a:pt x="343" y="0"/>
                    </a:cubicBezTo>
                    <a:cubicBezTo>
                      <a:pt x="380" y="0"/>
                      <a:pt x="411" y="30"/>
                      <a:pt x="411" y="68"/>
                    </a:cubicBezTo>
                    <a:cubicBezTo>
                      <a:pt x="411" y="145"/>
                      <a:pt x="411" y="145"/>
                      <a:pt x="411" y="145"/>
                    </a:cubicBezTo>
                  </a:path>
                </a:pathLst>
              </a:custGeom>
              <a:noFill/>
              <a:ln w="38100" cap="rnd">
                <a:solidFill>
                  <a:srgbClr val="828790"/>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pSp>
        <p:sp>
          <p:nvSpPr>
            <p:cNvPr id="40" name="TextBox 11"/>
            <p:cNvSpPr txBox="1"/>
            <p:nvPr/>
          </p:nvSpPr>
          <p:spPr>
            <a:xfrm>
              <a:off x="4665889" y="3349421"/>
              <a:ext cx="2849816" cy="1077218"/>
            </a:xfrm>
            <a:prstGeom prst="rect">
              <a:avLst/>
            </a:prstGeom>
            <a:noFill/>
          </p:spPr>
          <p:txBody>
            <a:bodyPr wrap="square" lIns="0" tIns="0" rIns="0" bIns="0" rtlCol="0">
              <a:spAutoFit/>
              <a:scene3d>
                <a:camera prst="orthographicFront"/>
                <a:lightRig rig="threePt" dir="t"/>
              </a:scene3d>
              <a:sp3d contourW="12700"/>
            </a:bodyPr>
            <a:lstStyle/>
            <a:p>
              <a:pPr algn="ct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 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41" name="TextBox 11"/>
            <p:cNvSpPr txBox="1"/>
            <p:nvPr/>
          </p:nvSpPr>
          <p:spPr>
            <a:xfrm>
              <a:off x="5203827" y="2769346"/>
              <a:ext cx="1784350" cy="27699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sp>
          <p:nvSpPr>
            <p:cNvPr id="42" name="TextBox 11"/>
            <p:cNvSpPr txBox="1"/>
            <p:nvPr/>
          </p:nvSpPr>
          <p:spPr>
            <a:xfrm>
              <a:off x="5203827" y="4826401"/>
              <a:ext cx="1784350" cy="27699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sp>
          <p:nvSpPr>
            <p:cNvPr id="43" name="TextBox 11"/>
            <p:cNvSpPr txBox="1"/>
            <p:nvPr/>
          </p:nvSpPr>
          <p:spPr>
            <a:xfrm>
              <a:off x="3484462" y="3507145"/>
              <a:ext cx="870152" cy="830997"/>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dirty="0">
                  <a:solidFill>
                    <a:schemeClr val="tx1">
                      <a:lumMod val="75000"/>
                      <a:lumOff val="25000"/>
                    </a:schemeClr>
                  </a:solidFill>
                </a:rPr>
                <a:t>标题</a:t>
              </a:r>
              <a:endParaRPr lang="en-US" altLang="zh-CN" dirty="0">
                <a:solidFill>
                  <a:schemeClr val="tx1">
                    <a:lumMod val="75000"/>
                    <a:lumOff val="25000"/>
                  </a:schemeClr>
                </a:solidFill>
              </a:endParaRPr>
            </a:p>
            <a:p>
              <a:pPr algn="ctr"/>
              <a:r>
                <a:rPr lang="zh-CN" altLang="en-US" dirty="0">
                  <a:solidFill>
                    <a:schemeClr val="tx1">
                      <a:lumMod val="75000"/>
                      <a:lumOff val="25000"/>
                    </a:schemeClr>
                  </a:solidFill>
                </a:rPr>
                <a:t>文字</a:t>
              </a:r>
              <a:endParaRPr lang="en-US" altLang="zh-CN" dirty="0">
                <a:solidFill>
                  <a:schemeClr val="tx1">
                    <a:lumMod val="75000"/>
                    <a:lumOff val="25000"/>
                  </a:schemeClr>
                </a:solidFill>
              </a:endParaRPr>
            </a:p>
            <a:p>
              <a:pPr algn="ctr"/>
              <a:r>
                <a:rPr lang="zh-CN" altLang="en-US" dirty="0">
                  <a:solidFill>
                    <a:schemeClr val="tx1">
                      <a:lumMod val="75000"/>
                      <a:lumOff val="25000"/>
                    </a:schemeClr>
                  </a:solidFill>
                </a:rPr>
                <a:t>添加</a:t>
              </a:r>
              <a:endParaRPr lang="en-US" dirty="0">
                <a:solidFill>
                  <a:schemeClr val="tx1">
                    <a:lumMod val="75000"/>
                    <a:lumOff val="25000"/>
                  </a:schemeClr>
                </a:solidFill>
              </a:endParaRPr>
            </a:p>
          </p:txBody>
        </p:sp>
        <p:sp>
          <p:nvSpPr>
            <p:cNvPr id="44" name="TextBox 11"/>
            <p:cNvSpPr txBox="1"/>
            <p:nvPr/>
          </p:nvSpPr>
          <p:spPr>
            <a:xfrm>
              <a:off x="7887178" y="3507145"/>
              <a:ext cx="870152" cy="830997"/>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dirty="0">
                  <a:solidFill>
                    <a:schemeClr val="tx1">
                      <a:lumMod val="75000"/>
                      <a:lumOff val="25000"/>
                    </a:schemeClr>
                  </a:solidFill>
                </a:rPr>
                <a:t>标题</a:t>
              </a:r>
              <a:endParaRPr lang="en-US" altLang="zh-CN" dirty="0">
                <a:solidFill>
                  <a:schemeClr val="tx1">
                    <a:lumMod val="75000"/>
                    <a:lumOff val="25000"/>
                  </a:schemeClr>
                </a:solidFill>
              </a:endParaRPr>
            </a:p>
            <a:p>
              <a:pPr algn="ctr"/>
              <a:r>
                <a:rPr lang="zh-CN" altLang="en-US" dirty="0">
                  <a:solidFill>
                    <a:schemeClr val="tx1">
                      <a:lumMod val="75000"/>
                      <a:lumOff val="25000"/>
                    </a:schemeClr>
                  </a:solidFill>
                </a:rPr>
                <a:t>文字</a:t>
              </a:r>
              <a:endParaRPr lang="en-US" altLang="zh-CN" dirty="0">
                <a:solidFill>
                  <a:schemeClr val="tx1">
                    <a:lumMod val="75000"/>
                    <a:lumOff val="25000"/>
                  </a:schemeClr>
                </a:solidFill>
              </a:endParaRPr>
            </a:p>
            <a:p>
              <a:pPr algn="ctr"/>
              <a:r>
                <a:rPr lang="zh-CN" altLang="en-US" dirty="0">
                  <a:solidFill>
                    <a:schemeClr val="tx1">
                      <a:lumMod val="75000"/>
                      <a:lumOff val="25000"/>
                    </a:schemeClr>
                  </a:solidFill>
                </a:rPr>
                <a:t>添加</a:t>
              </a:r>
              <a:endParaRPr lang="en-US" dirty="0">
                <a:solidFill>
                  <a:schemeClr val="tx1">
                    <a:lumMod val="75000"/>
                    <a:lumOff val="25000"/>
                  </a:schemeClr>
                </a:solidFill>
              </a:endParaRPr>
            </a:p>
          </p:txBody>
        </p:sp>
      </p:grpSp>
      <p:grpSp>
        <p:nvGrpSpPr>
          <p:cNvPr id="45" name="组合 44"/>
          <p:cNvGrpSpPr/>
          <p:nvPr/>
        </p:nvGrpSpPr>
        <p:grpSpPr>
          <a:xfrm>
            <a:off x="1573213" y="344224"/>
            <a:ext cx="5246687" cy="702819"/>
            <a:chOff x="1573213" y="344224"/>
            <a:chExt cx="5246687" cy="702819"/>
          </a:xfrm>
        </p:grpSpPr>
        <p:sp>
          <p:nvSpPr>
            <p:cNvPr id="46" name="TextBox 11"/>
            <p:cNvSpPr txBox="1"/>
            <p:nvPr/>
          </p:nvSpPr>
          <p:spPr>
            <a:xfrm>
              <a:off x="1573213" y="344224"/>
              <a:ext cx="3976687" cy="492443"/>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accent1"/>
                  </a:solidFill>
                </a:rPr>
                <a:t>目录标题文字添加</a:t>
              </a:r>
              <a:endParaRPr lang="en-US" sz="3200" b="1" dirty="0">
                <a:solidFill>
                  <a:schemeClr val="accent1"/>
                </a:solidFill>
              </a:endParaRPr>
            </a:p>
          </p:txBody>
        </p:sp>
        <p:sp>
          <p:nvSpPr>
            <p:cNvPr id="47" name="TextBox 11"/>
            <p:cNvSpPr txBox="1"/>
            <p:nvPr/>
          </p:nvSpPr>
          <p:spPr>
            <a:xfrm>
              <a:off x="1624013" y="864755"/>
              <a:ext cx="5195887" cy="182288"/>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endParaRPr lang="en-US" sz="1200" dirty="0">
                <a:solidFill>
                  <a:schemeClr val="bg1">
                    <a:lumMod val="6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900239" y="1704272"/>
            <a:ext cx="8410700" cy="4376761"/>
            <a:chOff x="1900239" y="1704272"/>
            <a:chExt cx="8410700" cy="4376761"/>
          </a:xfrm>
        </p:grpSpPr>
        <p:sp>
          <p:nvSpPr>
            <p:cNvPr id="2" name="Freeform 139"/>
            <p:cNvSpPr/>
            <p:nvPr/>
          </p:nvSpPr>
          <p:spPr bwMode="auto">
            <a:xfrm>
              <a:off x="6813552" y="4033157"/>
              <a:ext cx="2020888" cy="1047750"/>
            </a:xfrm>
            <a:custGeom>
              <a:avLst/>
              <a:gdLst>
                <a:gd name="T0" fmla="*/ 1273 w 1273"/>
                <a:gd name="T1" fmla="*/ 588 h 660"/>
                <a:gd name="T2" fmla="*/ 1239 w 1273"/>
                <a:gd name="T3" fmla="*/ 660 h 660"/>
                <a:gd name="T4" fmla="*/ 0 w 1273"/>
                <a:gd name="T5" fmla="*/ 72 h 660"/>
                <a:gd name="T6" fmla="*/ 36 w 1273"/>
                <a:gd name="T7" fmla="*/ 0 h 660"/>
                <a:gd name="T8" fmla="*/ 1273 w 1273"/>
                <a:gd name="T9" fmla="*/ 588 h 660"/>
              </a:gdLst>
              <a:ahLst/>
              <a:cxnLst>
                <a:cxn ang="0">
                  <a:pos x="T0" y="T1"/>
                </a:cxn>
                <a:cxn ang="0">
                  <a:pos x="T2" y="T3"/>
                </a:cxn>
                <a:cxn ang="0">
                  <a:pos x="T4" y="T5"/>
                </a:cxn>
                <a:cxn ang="0">
                  <a:pos x="T6" y="T7"/>
                </a:cxn>
                <a:cxn ang="0">
                  <a:pos x="T8" y="T9"/>
                </a:cxn>
              </a:cxnLst>
              <a:rect l="0" t="0" r="r" b="b"/>
              <a:pathLst>
                <a:path w="1273" h="660">
                  <a:moveTo>
                    <a:pt x="1273" y="588"/>
                  </a:moveTo>
                  <a:lnTo>
                    <a:pt x="1239" y="660"/>
                  </a:lnTo>
                  <a:lnTo>
                    <a:pt x="0" y="72"/>
                  </a:lnTo>
                  <a:lnTo>
                    <a:pt x="36" y="0"/>
                  </a:lnTo>
                  <a:lnTo>
                    <a:pt x="1273" y="588"/>
                  </a:lnTo>
                  <a:close/>
                </a:path>
              </a:pathLst>
            </a:custGeom>
            <a:solidFill>
              <a:srgbClr val="EBECEE"/>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sp>
          <p:nvSpPr>
            <p:cNvPr id="3" name="Freeform 140"/>
            <p:cNvSpPr/>
            <p:nvPr/>
          </p:nvSpPr>
          <p:spPr bwMode="auto">
            <a:xfrm>
              <a:off x="2817815" y="2131332"/>
              <a:ext cx="2024063" cy="1054100"/>
            </a:xfrm>
            <a:custGeom>
              <a:avLst/>
              <a:gdLst>
                <a:gd name="T0" fmla="*/ 1275 w 1275"/>
                <a:gd name="T1" fmla="*/ 592 h 664"/>
                <a:gd name="T2" fmla="*/ 1241 w 1275"/>
                <a:gd name="T3" fmla="*/ 664 h 664"/>
                <a:gd name="T4" fmla="*/ 0 w 1275"/>
                <a:gd name="T5" fmla="*/ 74 h 664"/>
                <a:gd name="T6" fmla="*/ 34 w 1275"/>
                <a:gd name="T7" fmla="*/ 0 h 664"/>
                <a:gd name="T8" fmla="*/ 1275 w 1275"/>
                <a:gd name="T9" fmla="*/ 592 h 664"/>
              </a:gdLst>
              <a:ahLst/>
              <a:cxnLst>
                <a:cxn ang="0">
                  <a:pos x="T0" y="T1"/>
                </a:cxn>
                <a:cxn ang="0">
                  <a:pos x="T2" y="T3"/>
                </a:cxn>
                <a:cxn ang="0">
                  <a:pos x="T4" y="T5"/>
                </a:cxn>
                <a:cxn ang="0">
                  <a:pos x="T6" y="T7"/>
                </a:cxn>
                <a:cxn ang="0">
                  <a:pos x="T8" y="T9"/>
                </a:cxn>
              </a:cxnLst>
              <a:rect l="0" t="0" r="r" b="b"/>
              <a:pathLst>
                <a:path w="1275" h="664">
                  <a:moveTo>
                    <a:pt x="1275" y="592"/>
                  </a:moveTo>
                  <a:lnTo>
                    <a:pt x="1241" y="664"/>
                  </a:lnTo>
                  <a:lnTo>
                    <a:pt x="0" y="74"/>
                  </a:lnTo>
                  <a:lnTo>
                    <a:pt x="34" y="0"/>
                  </a:lnTo>
                  <a:lnTo>
                    <a:pt x="1275" y="592"/>
                  </a:lnTo>
                  <a:close/>
                </a:path>
              </a:pathLst>
            </a:custGeom>
            <a:solidFill>
              <a:srgbClr val="EBECEE"/>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sp>
          <p:nvSpPr>
            <p:cNvPr id="4" name="Freeform 141"/>
            <p:cNvSpPr/>
            <p:nvPr/>
          </p:nvSpPr>
          <p:spPr bwMode="auto">
            <a:xfrm>
              <a:off x="2544764" y="2706008"/>
              <a:ext cx="2027238" cy="1050925"/>
            </a:xfrm>
            <a:custGeom>
              <a:avLst/>
              <a:gdLst>
                <a:gd name="T0" fmla="*/ 1277 w 1277"/>
                <a:gd name="T1" fmla="*/ 590 h 662"/>
                <a:gd name="T2" fmla="*/ 1243 w 1277"/>
                <a:gd name="T3" fmla="*/ 662 h 662"/>
                <a:gd name="T4" fmla="*/ 0 w 1277"/>
                <a:gd name="T5" fmla="*/ 72 h 662"/>
                <a:gd name="T6" fmla="*/ 34 w 1277"/>
                <a:gd name="T7" fmla="*/ 0 h 662"/>
                <a:gd name="T8" fmla="*/ 1277 w 1277"/>
                <a:gd name="T9" fmla="*/ 590 h 662"/>
              </a:gdLst>
              <a:ahLst/>
              <a:cxnLst>
                <a:cxn ang="0">
                  <a:pos x="T0" y="T1"/>
                </a:cxn>
                <a:cxn ang="0">
                  <a:pos x="T2" y="T3"/>
                </a:cxn>
                <a:cxn ang="0">
                  <a:pos x="T4" y="T5"/>
                </a:cxn>
                <a:cxn ang="0">
                  <a:pos x="T6" y="T7"/>
                </a:cxn>
                <a:cxn ang="0">
                  <a:pos x="T8" y="T9"/>
                </a:cxn>
              </a:cxnLst>
              <a:rect l="0" t="0" r="r" b="b"/>
              <a:pathLst>
                <a:path w="1277" h="662">
                  <a:moveTo>
                    <a:pt x="1277" y="590"/>
                  </a:moveTo>
                  <a:lnTo>
                    <a:pt x="1243" y="662"/>
                  </a:lnTo>
                  <a:lnTo>
                    <a:pt x="0" y="72"/>
                  </a:lnTo>
                  <a:lnTo>
                    <a:pt x="34" y="0"/>
                  </a:lnTo>
                  <a:lnTo>
                    <a:pt x="1277" y="590"/>
                  </a:lnTo>
                  <a:close/>
                </a:path>
              </a:pathLst>
            </a:custGeom>
            <a:solidFill>
              <a:srgbClr val="EAECEE"/>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sp>
          <p:nvSpPr>
            <p:cNvPr id="5" name="Freeform 142"/>
            <p:cNvSpPr/>
            <p:nvPr/>
          </p:nvSpPr>
          <p:spPr bwMode="auto">
            <a:xfrm>
              <a:off x="6543678" y="4604658"/>
              <a:ext cx="2017713" cy="1050925"/>
            </a:xfrm>
            <a:custGeom>
              <a:avLst/>
              <a:gdLst>
                <a:gd name="T0" fmla="*/ 1271 w 1271"/>
                <a:gd name="T1" fmla="*/ 590 h 662"/>
                <a:gd name="T2" fmla="*/ 1237 w 1271"/>
                <a:gd name="T3" fmla="*/ 662 h 662"/>
                <a:gd name="T4" fmla="*/ 0 w 1271"/>
                <a:gd name="T5" fmla="*/ 74 h 662"/>
                <a:gd name="T6" fmla="*/ 34 w 1271"/>
                <a:gd name="T7" fmla="*/ 0 h 662"/>
                <a:gd name="T8" fmla="*/ 1271 w 1271"/>
                <a:gd name="T9" fmla="*/ 590 h 662"/>
              </a:gdLst>
              <a:ahLst/>
              <a:cxnLst>
                <a:cxn ang="0">
                  <a:pos x="T0" y="T1"/>
                </a:cxn>
                <a:cxn ang="0">
                  <a:pos x="T2" y="T3"/>
                </a:cxn>
                <a:cxn ang="0">
                  <a:pos x="T4" y="T5"/>
                </a:cxn>
                <a:cxn ang="0">
                  <a:pos x="T6" y="T7"/>
                </a:cxn>
                <a:cxn ang="0">
                  <a:pos x="T8" y="T9"/>
                </a:cxn>
              </a:cxnLst>
              <a:rect l="0" t="0" r="r" b="b"/>
              <a:pathLst>
                <a:path w="1271" h="662">
                  <a:moveTo>
                    <a:pt x="1271" y="590"/>
                  </a:moveTo>
                  <a:lnTo>
                    <a:pt x="1237" y="662"/>
                  </a:lnTo>
                  <a:lnTo>
                    <a:pt x="0" y="74"/>
                  </a:lnTo>
                  <a:lnTo>
                    <a:pt x="34" y="0"/>
                  </a:lnTo>
                  <a:lnTo>
                    <a:pt x="1271" y="590"/>
                  </a:lnTo>
                  <a:close/>
                </a:path>
              </a:pathLst>
            </a:custGeom>
            <a:solidFill>
              <a:srgbClr val="EAECEE"/>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sp>
          <p:nvSpPr>
            <p:cNvPr id="6" name="Freeform 143"/>
            <p:cNvSpPr/>
            <p:nvPr/>
          </p:nvSpPr>
          <p:spPr bwMode="auto">
            <a:xfrm>
              <a:off x="4518028" y="3642632"/>
              <a:ext cx="2079625" cy="1079500"/>
            </a:xfrm>
            <a:custGeom>
              <a:avLst/>
              <a:gdLst>
                <a:gd name="T0" fmla="*/ 34 w 1310"/>
                <a:gd name="T1" fmla="*/ 0 h 680"/>
                <a:gd name="T2" fmla="*/ 0 w 1310"/>
                <a:gd name="T3" fmla="*/ 72 h 680"/>
                <a:gd name="T4" fmla="*/ 1276 w 1310"/>
                <a:gd name="T5" fmla="*/ 680 h 680"/>
                <a:gd name="T6" fmla="*/ 1310 w 1310"/>
                <a:gd name="T7" fmla="*/ 606 h 680"/>
                <a:gd name="T8" fmla="*/ 34 w 1310"/>
                <a:gd name="T9" fmla="*/ 0 h 680"/>
              </a:gdLst>
              <a:ahLst/>
              <a:cxnLst>
                <a:cxn ang="0">
                  <a:pos x="T0" y="T1"/>
                </a:cxn>
                <a:cxn ang="0">
                  <a:pos x="T2" y="T3"/>
                </a:cxn>
                <a:cxn ang="0">
                  <a:pos x="T4" y="T5"/>
                </a:cxn>
                <a:cxn ang="0">
                  <a:pos x="T6" y="T7"/>
                </a:cxn>
                <a:cxn ang="0">
                  <a:pos x="T8" y="T9"/>
                </a:cxn>
              </a:cxnLst>
              <a:rect l="0" t="0" r="r" b="b"/>
              <a:pathLst>
                <a:path w="1310" h="680">
                  <a:moveTo>
                    <a:pt x="34" y="0"/>
                  </a:moveTo>
                  <a:lnTo>
                    <a:pt x="0" y="72"/>
                  </a:lnTo>
                  <a:lnTo>
                    <a:pt x="1276" y="680"/>
                  </a:lnTo>
                  <a:lnTo>
                    <a:pt x="1310" y="606"/>
                  </a:lnTo>
                  <a:lnTo>
                    <a:pt x="34" y="0"/>
                  </a:lnTo>
                  <a:close/>
                </a:path>
              </a:pathLst>
            </a:custGeom>
            <a:solidFill>
              <a:srgbClr val="EAECEE"/>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sp>
          <p:nvSpPr>
            <p:cNvPr id="7" name="Freeform 144"/>
            <p:cNvSpPr/>
            <p:nvPr/>
          </p:nvSpPr>
          <p:spPr bwMode="auto">
            <a:xfrm>
              <a:off x="4787902" y="3071133"/>
              <a:ext cx="2082800" cy="1076325"/>
            </a:xfrm>
            <a:custGeom>
              <a:avLst/>
              <a:gdLst>
                <a:gd name="T0" fmla="*/ 1276 w 1312"/>
                <a:gd name="T1" fmla="*/ 678 h 678"/>
                <a:gd name="T2" fmla="*/ 1312 w 1312"/>
                <a:gd name="T3" fmla="*/ 606 h 678"/>
                <a:gd name="T4" fmla="*/ 34 w 1312"/>
                <a:gd name="T5" fmla="*/ 0 h 678"/>
                <a:gd name="T6" fmla="*/ 0 w 1312"/>
                <a:gd name="T7" fmla="*/ 72 h 678"/>
                <a:gd name="T8" fmla="*/ 1276 w 1312"/>
                <a:gd name="T9" fmla="*/ 678 h 678"/>
              </a:gdLst>
              <a:ahLst/>
              <a:cxnLst>
                <a:cxn ang="0">
                  <a:pos x="T0" y="T1"/>
                </a:cxn>
                <a:cxn ang="0">
                  <a:pos x="T2" y="T3"/>
                </a:cxn>
                <a:cxn ang="0">
                  <a:pos x="T4" y="T5"/>
                </a:cxn>
                <a:cxn ang="0">
                  <a:pos x="T6" y="T7"/>
                </a:cxn>
                <a:cxn ang="0">
                  <a:pos x="T8" y="T9"/>
                </a:cxn>
              </a:cxnLst>
              <a:rect l="0" t="0" r="r" b="b"/>
              <a:pathLst>
                <a:path w="1312" h="678">
                  <a:moveTo>
                    <a:pt x="1276" y="678"/>
                  </a:moveTo>
                  <a:lnTo>
                    <a:pt x="1312" y="606"/>
                  </a:lnTo>
                  <a:lnTo>
                    <a:pt x="34" y="0"/>
                  </a:lnTo>
                  <a:lnTo>
                    <a:pt x="0" y="72"/>
                  </a:lnTo>
                  <a:lnTo>
                    <a:pt x="1276" y="678"/>
                  </a:lnTo>
                  <a:close/>
                </a:path>
              </a:pathLst>
            </a:custGeom>
            <a:solidFill>
              <a:srgbClr val="EBECEE"/>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sp>
          <p:nvSpPr>
            <p:cNvPr id="8" name="Freeform 145"/>
            <p:cNvSpPr/>
            <p:nvPr/>
          </p:nvSpPr>
          <p:spPr bwMode="auto">
            <a:xfrm>
              <a:off x="2681289" y="2420258"/>
              <a:ext cx="2027238" cy="1050925"/>
            </a:xfrm>
            <a:custGeom>
              <a:avLst/>
              <a:gdLst>
                <a:gd name="T0" fmla="*/ 1277 w 1277"/>
                <a:gd name="T1" fmla="*/ 590 h 662"/>
                <a:gd name="T2" fmla="*/ 1241 w 1277"/>
                <a:gd name="T3" fmla="*/ 662 h 662"/>
                <a:gd name="T4" fmla="*/ 0 w 1277"/>
                <a:gd name="T5" fmla="*/ 72 h 662"/>
                <a:gd name="T6" fmla="*/ 34 w 1277"/>
                <a:gd name="T7" fmla="*/ 0 h 662"/>
                <a:gd name="T8" fmla="*/ 1277 w 1277"/>
                <a:gd name="T9" fmla="*/ 590 h 662"/>
              </a:gdLst>
              <a:ahLst/>
              <a:cxnLst>
                <a:cxn ang="0">
                  <a:pos x="T0" y="T1"/>
                </a:cxn>
                <a:cxn ang="0">
                  <a:pos x="T2" y="T3"/>
                </a:cxn>
                <a:cxn ang="0">
                  <a:pos x="T4" y="T5"/>
                </a:cxn>
                <a:cxn ang="0">
                  <a:pos x="T6" y="T7"/>
                </a:cxn>
                <a:cxn ang="0">
                  <a:pos x="T8" y="T9"/>
                </a:cxn>
              </a:cxnLst>
              <a:rect l="0" t="0" r="r" b="b"/>
              <a:pathLst>
                <a:path w="1277" h="662">
                  <a:moveTo>
                    <a:pt x="1277" y="590"/>
                  </a:moveTo>
                  <a:lnTo>
                    <a:pt x="1241" y="662"/>
                  </a:lnTo>
                  <a:lnTo>
                    <a:pt x="0" y="72"/>
                  </a:lnTo>
                  <a:lnTo>
                    <a:pt x="34" y="0"/>
                  </a:lnTo>
                  <a:lnTo>
                    <a:pt x="1277" y="590"/>
                  </a:lnTo>
                  <a:close/>
                </a:path>
              </a:pathLst>
            </a:custGeom>
            <a:solidFill>
              <a:srgbClr val="C4C8CE"/>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sp>
          <p:nvSpPr>
            <p:cNvPr id="9" name="Freeform 146"/>
            <p:cNvSpPr/>
            <p:nvPr/>
          </p:nvSpPr>
          <p:spPr bwMode="auto">
            <a:xfrm>
              <a:off x="4651377" y="3356883"/>
              <a:ext cx="2082800" cy="1076325"/>
            </a:xfrm>
            <a:custGeom>
              <a:avLst/>
              <a:gdLst>
                <a:gd name="T0" fmla="*/ 36 w 1312"/>
                <a:gd name="T1" fmla="*/ 0 h 678"/>
                <a:gd name="T2" fmla="*/ 0 w 1312"/>
                <a:gd name="T3" fmla="*/ 72 h 678"/>
                <a:gd name="T4" fmla="*/ 1278 w 1312"/>
                <a:gd name="T5" fmla="*/ 678 h 678"/>
                <a:gd name="T6" fmla="*/ 1312 w 1312"/>
                <a:gd name="T7" fmla="*/ 606 h 678"/>
                <a:gd name="T8" fmla="*/ 36 w 1312"/>
                <a:gd name="T9" fmla="*/ 0 h 678"/>
              </a:gdLst>
              <a:ahLst/>
              <a:cxnLst>
                <a:cxn ang="0">
                  <a:pos x="T0" y="T1"/>
                </a:cxn>
                <a:cxn ang="0">
                  <a:pos x="T2" y="T3"/>
                </a:cxn>
                <a:cxn ang="0">
                  <a:pos x="T4" y="T5"/>
                </a:cxn>
                <a:cxn ang="0">
                  <a:pos x="T6" y="T7"/>
                </a:cxn>
                <a:cxn ang="0">
                  <a:pos x="T8" y="T9"/>
                </a:cxn>
              </a:cxnLst>
              <a:rect l="0" t="0" r="r" b="b"/>
              <a:pathLst>
                <a:path w="1312" h="678">
                  <a:moveTo>
                    <a:pt x="36" y="0"/>
                  </a:moveTo>
                  <a:lnTo>
                    <a:pt x="0" y="72"/>
                  </a:lnTo>
                  <a:lnTo>
                    <a:pt x="1278" y="678"/>
                  </a:lnTo>
                  <a:lnTo>
                    <a:pt x="1312" y="606"/>
                  </a:lnTo>
                  <a:lnTo>
                    <a:pt x="36" y="0"/>
                  </a:lnTo>
                  <a:close/>
                </a:path>
              </a:pathLst>
            </a:custGeom>
            <a:solidFill>
              <a:srgbClr val="C4C8CE"/>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sp>
          <p:nvSpPr>
            <p:cNvPr id="10" name="Freeform 147"/>
            <p:cNvSpPr/>
            <p:nvPr/>
          </p:nvSpPr>
          <p:spPr bwMode="auto">
            <a:xfrm>
              <a:off x="6680203" y="4318907"/>
              <a:ext cx="2017713" cy="1047750"/>
            </a:xfrm>
            <a:custGeom>
              <a:avLst/>
              <a:gdLst>
                <a:gd name="T0" fmla="*/ 1271 w 1271"/>
                <a:gd name="T1" fmla="*/ 588 h 660"/>
                <a:gd name="T2" fmla="*/ 1237 w 1271"/>
                <a:gd name="T3" fmla="*/ 660 h 660"/>
                <a:gd name="T4" fmla="*/ 0 w 1271"/>
                <a:gd name="T5" fmla="*/ 72 h 660"/>
                <a:gd name="T6" fmla="*/ 34 w 1271"/>
                <a:gd name="T7" fmla="*/ 0 h 660"/>
                <a:gd name="T8" fmla="*/ 1271 w 1271"/>
                <a:gd name="T9" fmla="*/ 588 h 660"/>
              </a:gdLst>
              <a:ahLst/>
              <a:cxnLst>
                <a:cxn ang="0">
                  <a:pos x="T0" y="T1"/>
                </a:cxn>
                <a:cxn ang="0">
                  <a:pos x="T2" y="T3"/>
                </a:cxn>
                <a:cxn ang="0">
                  <a:pos x="T4" y="T5"/>
                </a:cxn>
                <a:cxn ang="0">
                  <a:pos x="T6" y="T7"/>
                </a:cxn>
                <a:cxn ang="0">
                  <a:pos x="T8" y="T9"/>
                </a:cxn>
              </a:cxnLst>
              <a:rect l="0" t="0" r="r" b="b"/>
              <a:pathLst>
                <a:path w="1271" h="660">
                  <a:moveTo>
                    <a:pt x="1271" y="588"/>
                  </a:moveTo>
                  <a:lnTo>
                    <a:pt x="1237" y="660"/>
                  </a:lnTo>
                  <a:lnTo>
                    <a:pt x="0" y="72"/>
                  </a:lnTo>
                  <a:lnTo>
                    <a:pt x="34" y="0"/>
                  </a:lnTo>
                  <a:lnTo>
                    <a:pt x="1271" y="588"/>
                  </a:lnTo>
                  <a:close/>
                </a:path>
              </a:pathLst>
            </a:custGeom>
            <a:solidFill>
              <a:srgbClr val="C4C8CE"/>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sp>
          <p:nvSpPr>
            <p:cNvPr id="11" name="Freeform 119"/>
            <p:cNvSpPr>
              <a:spLocks noEditPoints="1"/>
            </p:cNvSpPr>
            <p:nvPr/>
          </p:nvSpPr>
          <p:spPr bwMode="auto">
            <a:xfrm>
              <a:off x="2665415" y="1842407"/>
              <a:ext cx="1039813" cy="25400"/>
            </a:xfrm>
            <a:custGeom>
              <a:avLst/>
              <a:gdLst>
                <a:gd name="T0" fmla="*/ 80 w 328"/>
                <a:gd name="T1" fmla="*/ 4 h 8"/>
                <a:gd name="T2" fmla="*/ 88 w 328"/>
                <a:gd name="T3" fmla="*/ 4 h 8"/>
                <a:gd name="T4" fmla="*/ 100 w 328"/>
                <a:gd name="T5" fmla="*/ 0 h 8"/>
                <a:gd name="T6" fmla="*/ 100 w 328"/>
                <a:gd name="T7" fmla="*/ 8 h 8"/>
                <a:gd name="T8" fmla="*/ 100 w 328"/>
                <a:gd name="T9" fmla="*/ 0 h 8"/>
                <a:gd name="T10" fmla="*/ 112 w 328"/>
                <a:gd name="T11" fmla="*/ 4 h 8"/>
                <a:gd name="T12" fmla="*/ 120 w 328"/>
                <a:gd name="T13" fmla="*/ 4 h 8"/>
                <a:gd name="T14" fmla="*/ 132 w 328"/>
                <a:gd name="T15" fmla="*/ 0 h 8"/>
                <a:gd name="T16" fmla="*/ 132 w 328"/>
                <a:gd name="T17" fmla="*/ 8 h 8"/>
                <a:gd name="T18" fmla="*/ 132 w 328"/>
                <a:gd name="T19" fmla="*/ 0 h 8"/>
                <a:gd name="T20" fmla="*/ 144 w 328"/>
                <a:gd name="T21" fmla="*/ 4 h 8"/>
                <a:gd name="T22" fmla="*/ 152 w 328"/>
                <a:gd name="T23" fmla="*/ 4 h 8"/>
                <a:gd name="T24" fmla="*/ 68 w 328"/>
                <a:gd name="T25" fmla="*/ 0 h 8"/>
                <a:gd name="T26" fmla="*/ 68 w 328"/>
                <a:gd name="T27" fmla="*/ 8 h 8"/>
                <a:gd name="T28" fmla="*/ 68 w 328"/>
                <a:gd name="T29" fmla="*/ 0 h 8"/>
                <a:gd name="T30" fmla="*/ 16 w 328"/>
                <a:gd name="T31" fmla="*/ 4 h 8"/>
                <a:gd name="T32" fmla="*/ 24 w 328"/>
                <a:gd name="T33" fmla="*/ 4 h 8"/>
                <a:gd name="T34" fmla="*/ 4 w 328"/>
                <a:gd name="T35" fmla="*/ 0 h 8"/>
                <a:gd name="T36" fmla="*/ 4 w 328"/>
                <a:gd name="T37" fmla="*/ 8 h 8"/>
                <a:gd name="T38" fmla="*/ 4 w 328"/>
                <a:gd name="T39" fmla="*/ 0 h 8"/>
                <a:gd name="T40" fmla="*/ 32 w 328"/>
                <a:gd name="T41" fmla="*/ 4 h 8"/>
                <a:gd name="T42" fmla="*/ 40 w 328"/>
                <a:gd name="T43" fmla="*/ 4 h 8"/>
                <a:gd name="T44" fmla="*/ 164 w 328"/>
                <a:gd name="T45" fmla="*/ 0 h 8"/>
                <a:gd name="T46" fmla="*/ 164 w 328"/>
                <a:gd name="T47" fmla="*/ 8 h 8"/>
                <a:gd name="T48" fmla="*/ 164 w 328"/>
                <a:gd name="T49" fmla="*/ 0 h 8"/>
                <a:gd name="T50" fmla="*/ 48 w 328"/>
                <a:gd name="T51" fmla="*/ 4 h 8"/>
                <a:gd name="T52" fmla="*/ 56 w 328"/>
                <a:gd name="T53" fmla="*/ 4 h 8"/>
                <a:gd name="T54" fmla="*/ 276 w 328"/>
                <a:gd name="T55" fmla="*/ 0 h 8"/>
                <a:gd name="T56" fmla="*/ 276 w 328"/>
                <a:gd name="T57" fmla="*/ 8 h 8"/>
                <a:gd name="T58" fmla="*/ 276 w 328"/>
                <a:gd name="T59" fmla="*/ 0 h 8"/>
                <a:gd name="T60" fmla="*/ 288 w 328"/>
                <a:gd name="T61" fmla="*/ 4 h 8"/>
                <a:gd name="T62" fmla="*/ 296 w 328"/>
                <a:gd name="T63" fmla="*/ 4 h 8"/>
                <a:gd name="T64" fmla="*/ 324 w 328"/>
                <a:gd name="T65" fmla="*/ 0 h 8"/>
                <a:gd name="T66" fmla="*/ 324 w 328"/>
                <a:gd name="T67" fmla="*/ 8 h 8"/>
                <a:gd name="T68" fmla="*/ 324 w 328"/>
                <a:gd name="T69" fmla="*/ 0 h 8"/>
                <a:gd name="T70" fmla="*/ 176 w 328"/>
                <a:gd name="T71" fmla="*/ 4 h 8"/>
                <a:gd name="T72" fmla="*/ 184 w 328"/>
                <a:gd name="T73" fmla="*/ 4 h 8"/>
                <a:gd name="T74" fmla="*/ 308 w 328"/>
                <a:gd name="T75" fmla="*/ 0 h 8"/>
                <a:gd name="T76" fmla="*/ 308 w 328"/>
                <a:gd name="T77" fmla="*/ 8 h 8"/>
                <a:gd name="T78" fmla="*/ 308 w 328"/>
                <a:gd name="T79" fmla="*/ 0 h 8"/>
                <a:gd name="T80" fmla="*/ 256 w 328"/>
                <a:gd name="T81" fmla="*/ 4 h 8"/>
                <a:gd name="T82" fmla="*/ 264 w 328"/>
                <a:gd name="T83" fmla="*/ 4 h 8"/>
                <a:gd name="T84" fmla="*/ 196 w 328"/>
                <a:gd name="T85" fmla="*/ 0 h 8"/>
                <a:gd name="T86" fmla="*/ 196 w 328"/>
                <a:gd name="T87" fmla="*/ 8 h 8"/>
                <a:gd name="T88" fmla="*/ 196 w 328"/>
                <a:gd name="T89" fmla="*/ 0 h 8"/>
                <a:gd name="T90" fmla="*/ 240 w 328"/>
                <a:gd name="T91" fmla="*/ 4 h 8"/>
                <a:gd name="T92" fmla="*/ 248 w 328"/>
                <a:gd name="T93" fmla="*/ 4 h 8"/>
                <a:gd name="T94" fmla="*/ 212 w 328"/>
                <a:gd name="T95" fmla="*/ 0 h 8"/>
                <a:gd name="T96" fmla="*/ 212 w 328"/>
                <a:gd name="T97" fmla="*/ 8 h 8"/>
                <a:gd name="T98" fmla="*/ 212 w 328"/>
                <a:gd name="T99" fmla="*/ 0 h 8"/>
                <a:gd name="T100" fmla="*/ 224 w 328"/>
                <a:gd name="T101" fmla="*/ 4 h 8"/>
                <a:gd name="T102" fmla="*/ 232 w 328"/>
                <a:gd name="T10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8">
                  <a:moveTo>
                    <a:pt x="84" y="0"/>
                  </a:moveTo>
                  <a:cubicBezTo>
                    <a:pt x="82" y="0"/>
                    <a:pt x="80" y="2"/>
                    <a:pt x="80" y="4"/>
                  </a:cubicBezTo>
                  <a:cubicBezTo>
                    <a:pt x="80" y="6"/>
                    <a:pt x="82" y="8"/>
                    <a:pt x="84" y="8"/>
                  </a:cubicBezTo>
                  <a:cubicBezTo>
                    <a:pt x="86" y="8"/>
                    <a:pt x="88" y="6"/>
                    <a:pt x="88" y="4"/>
                  </a:cubicBezTo>
                  <a:cubicBezTo>
                    <a:pt x="88" y="2"/>
                    <a:pt x="86" y="0"/>
                    <a:pt x="84" y="0"/>
                  </a:cubicBezTo>
                  <a:close/>
                  <a:moveTo>
                    <a:pt x="100" y="0"/>
                  </a:moveTo>
                  <a:cubicBezTo>
                    <a:pt x="98" y="0"/>
                    <a:pt x="96" y="2"/>
                    <a:pt x="96" y="4"/>
                  </a:cubicBezTo>
                  <a:cubicBezTo>
                    <a:pt x="96" y="6"/>
                    <a:pt x="98" y="8"/>
                    <a:pt x="100" y="8"/>
                  </a:cubicBezTo>
                  <a:cubicBezTo>
                    <a:pt x="102" y="8"/>
                    <a:pt x="104" y="6"/>
                    <a:pt x="104" y="4"/>
                  </a:cubicBezTo>
                  <a:cubicBezTo>
                    <a:pt x="104" y="2"/>
                    <a:pt x="102" y="0"/>
                    <a:pt x="100" y="0"/>
                  </a:cubicBezTo>
                  <a:close/>
                  <a:moveTo>
                    <a:pt x="116" y="0"/>
                  </a:moveTo>
                  <a:cubicBezTo>
                    <a:pt x="114" y="0"/>
                    <a:pt x="112" y="2"/>
                    <a:pt x="112" y="4"/>
                  </a:cubicBezTo>
                  <a:cubicBezTo>
                    <a:pt x="112" y="6"/>
                    <a:pt x="114" y="8"/>
                    <a:pt x="116" y="8"/>
                  </a:cubicBezTo>
                  <a:cubicBezTo>
                    <a:pt x="118" y="8"/>
                    <a:pt x="120" y="6"/>
                    <a:pt x="120" y="4"/>
                  </a:cubicBezTo>
                  <a:cubicBezTo>
                    <a:pt x="120" y="2"/>
                    <a:pt x="118" y="0"/>
                    <a:pt x="116" y="0"/>
                  </a:cubicBezTo>
                  <a:close/>
                  <a:moveTo>
                    <a:pt x="132" y="0"/>
                  </a:moveTo>
                  <a:cubicBezTo>
                    <a:pt x="130" y="0"/>
                    <a:pt x="128" y="2"/>
                    <a:pt x="128" y="4"/>
                  </a:cubicBezTo>
                  <a:cubicBezTo>
                    <a:pt x="128" y="6"/>
                    <a:pt x="130" y="8"/>
                    <a:pt x="132" y="8"/>
                  </a:cubicBezTo>
                  <a:cubicBezTo>
                    <a:pt x="134" y="8"/>
                    <a:pt x="136" y="6"/>
                    <a:pt x="136" y="4"/>
                  </a:cubicBezTo>
                  <a:cubicBezTo>
                    <a:pt x="136" y="2"/>
                    <a:pt x="134" y="0"/>
                    <a:pt x="132" y="0"/>
                  </a:cubicBezTo>
                  <a:close/>
                  <a:moveTo>
                    <a:pt x="148" y="0"/>
                  </a:moveTo>
                  <a:cubicBezTo>
                    <a:pt x="146" y="0"/>
                    <a:pt x="144" y="2"/>
                    <a:pt x="144" y="4"/>
                  </a:cubicBezTo>
                  <a:cubicBezTo>
                    <a:pt x="144" y="6"/>
                    <a:pt x="146" y="8"/>
                    <a:pt x="148" y="8"/>
                  </a:cubicBezTo>
                  <a:cubicBezTo>
                    <a:pt x="150" y="8"/>
                    <a:pt x="152" y="6"/>
                    <a:pt x="152" y="4"/>
                  </a:cubicBezTo>
                  <a:cubicBezTo>
                    <a:pt x="152" y="2"/>
                    <a:pt x="150" y="0"/>
                    <a:pt x="148" y="0"/>
                  </a:cubicBezTo>
                  <a:close/>
                  <a:moveTo>
                    <a:pt x="68" y="0"/>
                  </a:moveTo>
                  <a:cubicBezTo>
                    <a:pt x="65" y="0"/>
                    <a:pt x="64" y="2"/>
                    <a:pt x="64" y="4"/>
                  </a:cubicBezTo>
                  <a:cubicBezTo>
                    <a:pt x="64" y="6"/>
                    <a:pt x="65" y="8"/>
                    <a:pt x="68" y="8"/>
                  </a:cubicBezTo>
                  <a:cubicBezTo>
                    <a:pt x="70" y="8"/>
                    <a:pt x="72" y="6"/>
                    <a:pt x="72" y="4"/>
                  </a:cubicBezTo>
                  <a:cubicBezTo>
                    <a:pt x="72" y="2"/>
                    <a:pt x="70" y="0"/>
                    <a:pt x="68"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164" y="0"/>
                  </a:moveTo>
                  <a:cubicBezTo>
                    <a:pt x="162" y="0"/>
                    <a:pt x="160" y="2"/>
                    <a:pt x="160" y="4"/>
                  </a:cubicBezTo>
                  <a:cubicBezTo>
                    <a:pt x="160" y="6"/>
                    <a:pt x="162" y="8"/>
                    <a:pt x="164" y="8"/>
                  </a:cubicBezTo>
                  <a:cubicBezTo>
                    <a:pt x="166" y="8"/>
                    <a:pt x="168" y="6"/>
                    <a:pt x="168" y="4"/>
                  </a:cubicBezTo>
                  <a:cubicBezTo>
                    <a:pt x="168" y="2"/>
                    <a:pt x="166" y="0"/>
                    <a:pt x="164"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324" y="0"/>
                  </a:moveTo>
                  <a:cubicBezTo>
                    <a:pt x="321" y="0"/>
                    <a:pt x="320" y="2"/>
                    <a:pt x="320" y="4"/>
                  </a:cubicBezTo>
                  <a:cubicBezTo>
                    <a:pt x="320" y="6"/>
                    <a:pt x="321" y="8"/>
                    <a:pt x="324" y="8"/>
                  </a:cubicBezTo>
                  <a:cubicBezTo>
                    <a:pt x="326" y="8"/>
                    <a:pt x="328" y="6"/>
                    <a:pt x="328" y="4"/>
                  </a:cubicBezTo>
                  <a:cubicBezTo>
                    <a:pt x="328" y="2"/>
                    <a:pt x="326" y="0"/>
                    <a:pt x="324" y="0"/>
                  </a:cubicBezTo>
                  <a:close/>
                  <a:moveTo>
                    <a:pt x="180" y="0"/>
                  </a:moveTo>
                  <a:cubicBezTo>
                    <a:pt x="178" y="0"/>
                    <a:pt x="176" y="2"/>
                    <a:pt x="176" y="4"/>
                  </a:cubicBezTo>
                  <a:cubicBezTo>
                    <a:pt x="176" y="6"/>
                    <a:pt x="178" y="8"/>
                    <a:pt x="180" y="8"/>
                  </a:cubicBezTo>
                  <a:cubicBezTo>
                    <a:pt x="182" y="8"/>
                    <a:pt x="184" y="6"/>
                    <a:pt x="184" y="4"/>
                  </a:cubicBezTo>
                  <a:cubicBezTo>
                    <a:pt x="184" y="2"/>
                    <a:pt x="182" y="0"/>
                    <a:pt x="180"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196" y="0"/>
                  </a:moveTo>
                  <a:cubicBezTo>
                    <a:pt x="194" y="0"/>
                    <a:pt x="192" y="2"/>
                    <a:pt x="192" y="4"/>
                  </a:cubicBezTo>
                  <a:cubicBezTo>
                    <a:pt x="192" y="6"/>
                    <a:pt x="194" y="8"/>
                    <a:pt x="196" y="8"/>
                  </a:cubicBezTo>
                  <a:cubicBezTo>
                    <a:pt x="198" y="8"/>
                    <a:pt x="200" y="6"/>
                    <a:pt x="200" y="4"/>
                  </a:cubicBezTo>
                  <a:cubicBezTo>
                    <a:pt x="200" y="2"/>
                    <a:pt x="198" y="0"/>
                    <a:pt x="196"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212" y="0"/>
                  </a:moveTo>
                  <a:cubicBezTo>
                    <a:pt x="210" y="0"/>
                    <a:pt x="208" y="2"/>
                    <a:pt x="208" y="4"/>
                  </a:cubicBezTo>
                  <a:cubicBezTo>
                    <a:pt x="208" y="6"/>
                    <a:pt x="210" y="8"/>
                    <a:pt x="212" y="8"/>
                  </a:cubicBezTo>
                  <a:cubicBezTo>
                    <a:pt x="214" y="8"/>
                    <a:pt x="216" y="6"/>
                    <a:pt x="216" y="4"/>
                  </a:cubicBezTo>
                  <a:cubicBezTo>
                    <a:pt x="216" y="2"/>
                    <a:pt x="214" y="0"/>
                    <a:pt x="212" y="0"/>
                  </a:cubicBezTo>
                  <a:close/>
                  <a:moveTo>
                    <a:pt x="228" y="0"/>
                  </a:moveTo>
                  <a:cubicBezTo>
                    <a:pt x="226" y="0"/>
                    <a:pt x="224" y="2"/>
                    <a:pt x="224" y="4"/>
                  </a:cubicBezTo>
                  <a:cubicBezTo>
                    <a:pt x="224" y="6"/>
                    <a:pt x="226" y="8"/>
                    <a:pt x="228" y="8"/>
                  </a:cubicBezTo>
                  <a:cubicBezTo>
                    <a:pt x="230" y="8"/>
                    <a:pt x="232" y="6"/>
                    <a:pt x="232" y="4"/>
                  </a:cubicBezTo>
                  <a:cubicBezTo>
                    <a:pt x="232" y="2"/>
                    <a:pt x="230" y="0"/>
                    <a:pt x="228" y="0"/>
                  </a:cubicBezTo>
                  <a:close/>
                </a:path>
              </a:pathLst>
            </a:custGeom>
            <a:solidFill>
              <a:schemeClr val="accent1"/>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sp>
          <p:nvSpPr>
            <p:cNvPr id="12" name="Freeform 123"/>
            <p:cNvSpPr>
              <a:spLocks noEditPoints="1"/>
            </p:cNvSpPr>
            <p:nvPr/>
          </p:nvSpPr>
          <p:spPr bwMode="auto">
            <a:xfrm>
              <a:off x="4660902" y="2807607"/>
              <a:ext cx="1041400" cy="25400"/>
            </a:xfrm>
            <a:custGeom>
              <a:avLst/>
              <a:gdLst>
                <a:gd name="T0" fmla="*/ 96 w 328"/>
                <a:gd name="T1" fmla="*/ 4 h 8"/>
                <a:gd name="T2" fmla="*/ 104 w 328"/>
                <a:gd name="T3" fmla="*/ 4 h 8"/>
                <a:gd name="T4" fmla="*/ 148 w 328"/>
                <a:gd name="T5" fmla="*/ 0 h 8"/>
                <a:gd name="T6" fmla="*/ 148 w 328"/>
                <a:gd name="T7" fmla="*/ 8 h 8"/>
                <a:gd name="T8" fmla="*/ 148 w 328"/>
                <a:gd name="T9" fmla="*/ 0 h 8"/>
                <a:gd name="T10" fmla="*/ 80 w 328"/>
                <a:gd name="T11" fmla="*/ 4 h 8"/>
                <a:gd name="T12" fmla="*/ 88 w 328"/>
                <a:gd name="T13" fmla="*/ 4 h 8"/>
                <a:gd name="T14" fmla="*/ 132 w 328"/>
                <a:gd name="T15" fmla="*/ 0 h 8"/>
                <a:gd name="T16" fmla="*/ 132 w 328"/>
                <a:gd name="T17" fmla="*/ 8 h 8"/>
                <a:gd name="T18" fmla="*/ 132 w 328"/>
                <a:gd name="T19" fmla="*/ 0 h 8"/>
                <a:gd name="T20" fmla="*/ 48 w 328"/>
                <a:gd name="T21" fmla="*/ 4 h 8"/>
                <a:gd name="T22" fmla="*/ 56 w 328"/>
                <a:gd name="T23" fmla="*/ 4 h 8"/>
                <a:gd name="T24" fmla="*/ 68 w 328"/>
                <a:gd name="T25" fmla="*/ 0 h 8"/>
                <a:gd name="T26" fmla="*/ 68 w 328"/>
                <a:gd name="T27" fmla="*/ 8 h 8"/>
                <a:gd name="T28" fmla="*/ 68 w 328"/>
                <a:gd name="T29" fmla="*/ 0 h 8"/>
                <a:gd name="T30" fmla="*/ 0 w 328"/>
                <a:gd name="T31" fmla="*/ 4 h 8"/>
                <a:gd name="T32" fmla="*/ 8 w 328"/>
                <a:gd name="T33" fmla="*/ 4 h 8"/>
                <a:gd name="T34" fmla="*/ 20 w 328"/>
                <a:gd name="T35" fmla="*/ 0 h 8"/>
                <a:gd name="T36" fmla="*/ 20 w 328"/>
                <a:gd name="T37" fmla="*/ 8 h 8"/>
                <a:gd name="T38" fmla="*/ 20 w 328"/>
                <a:gd name="T39" fmla="*/ 0 h 8"/>
                <a:gd name="T40" fmla="*/ 32 w 328"/>
                <a:gd name="T41" fmla="*/ 4 h 8"/>
                <a:gd name="T42" fmla="*/ 40 w 328"/>
                <a:gd name="T43" fmla="*/ 4 h 8"/>
                <a:gd name="T44" fmla="*/ 164 w 328"/>
                <a:gd name="T45" fmla="*/ 0 h 8"/>
                <a:gd name="T46" fmla="*/ 164 w 328"/>
                <a:gd name="T47" fmla="*/ 8 h 8"/>
                <a:gd name="T48" fmla="*/ 164 w 328"/>
                <a:gd name="T49" fmla="*/ 0 h 8"/>
                <a:gd name="T50" fmla="*/ 112 w 328"/>
                <a:gd name="T51" fmla="*/ 4 h 8"/>
                <a:gd name="T52" fmla="*/ 120 w 328"/>
                <a:gd name="T53" fmla="*/ 4 h 8"/>
                <a:gd name="T54" fmla="*/ 276 w 328"/>
                <a:gd name="T55" fmla="*/ 0 h 8"/>
                <a:gd name="T56" fmla="*/ 276 w 328"/>
                <a:gd name="T57" fmla="*/ 8 h 8"/>
                <a:gd name="T58" fmla="*/ 276 w 328"/>
                <a:gd name="T59" fmla="*/ 0 h 8"/>
                <a:gd name="T60" fmla="*/ 288 w 328"/>
                <a:gd name="T61" fmla="*/ 4 h 8"/>
                <a:gd name="T62" fmla="*/ 296 w 328"/>
                <a:gd name="T63" fmla="*/ 4 h 8"/>
                <a:gd name="T64" fmla="*/ 260 w 328"/>
                <a:gd name="T65" fmla="*/ 0 h 8"/>
                <a:gd name="T66" fmla="*/ 260 w 328"/>
                <a:gd name="T67" fmla="*/ 8 h 8"/>
                <a:gd name="T68" fmla="*/ 260 w 328"/>
                <a:gd name="T69" fmla="*/ 0 h 8"/>
                <a:gd name="T70" fmla="*/ 304 w 328"/>
                <a:gd name="T71" fmla="*/ 4 h 8"/>
                <a:gd name="T72" fmla="*/ 312 w 328"/>
                <a:gd name="T73" fmla="*/ 4 h 8"/>
                <a:gd name="T74" fmla="*/ 180 w 328"/>
                <a:gd name="T75" fmla="*/ 0 h 8"/>
                <a:gd name="T76" fmla="*/ 180 w 328"/>
                <a:gd name="T77" fmla="*/ 8 h 8"/>
                <a:gd name="T78" fmla="*/ 180 w 328"/>
                <a:gd name="T79" fmla="*/ 0 h 8"/>
                <a:gd name="T80" fmla="*/ 320 w 328"/>
                <a:gd name="T81" fmla="*/ 4 h 8"/>
                <a:gd name="T82" fmla="*/ 328 w 328"/>
                <a:gd name="T83" fmla="*/ 4 h 8"/>
                <a:gd name="T84" fmla="*/ 212 w 328"/>
                <a:gd name="T85" fmla="*/ 0 h 8"/>
                <a:gd name="T86" fmla="*/ 212 w 328"/>
                <a:gd name="T87" fmla="*/ 8 h 8"/>
                <a:gd name="T88" fmla="*/ 212 w 328"/>
                <a:gd name="T89" fmla="*/ 0 h 8"/>
                <a:gd name="T90" fmla="*/ 240 w 328"/>
                <a:gd name="T91" fmla="*/ 4 h 8"/>
                <a:gd name="T92" fmla="*/ 248 w 328"/>
                <a:gd name="T93" fmla="*/ 4 h 8"/>
                <a:gd name="T94" fmla="*/ 196 w 328"/>
                <a:gd name="T95" fmla="*/ 0 h 8"/>
                <a:gd name="T96" fmla="*/ 196 w 328"/>
                <a:gd name="T97" fmla="*/ 8 h 8"/>
                <a:gd name="T98" fmla="*/ 196 w 328"/>
                <a:gd name="T99" fmla="*/ 0 h 8"/>
                <a:gd name="T100" fmla="*/ 224 w 328"/>
                <a:gd name="T101" fmla="*/ 4 h 8"/>
                <a:gd name="T102" fmla="*/ 232 w 328"/>
                <a:gd name="T10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8">
                  <a:moveTo>
                    <a:pt x="100" y="0"/>
                  </a:moveTo>
                  <a:cubicBezTo>
                    <a:pt x="97" y="0"/>
                    <a:pt x="96" y="2"/>
                    <a:pt x="96" y="4"/>
                  </a:cubicBezTo>
                  <a:cubicBezTo>
                    <a:pt x="96" y="6"/>
                    <a:pt x="97" y="8"/>
                    <a:pt x="100" y="8"/>
                  </a:cubicBezTo>
                  <a:cubicBezTo>
                    <a:pt x="102" y="8"/>
                    <a:pt x="104" y="6"/>
                    <a:pt x="104" y="4"/>
                  </a:cubicBezTo>
                  <a:cubicBezTo>
                    <a:pt x="104" y="2"/>
                    <a:pt x="102" y="0"/>
                    <a:pt x="100" y="0"/>
                  </a:cubicBezTo>
                  <a:close/>
                  <a:moveTo>
                    <a:pt x="148" y="0"/>
                  </a:moveTo>
                  <a:cubicBezTo>
                    <a:pt x="145" y="0"/>
                    <a:pt x="144" y="2"/>
                    <a:pt x="144" y="4"/>
                  </a:cubicBezTo>
                  <a:cubicBezTo>
                    <a:pt x="144" y="6"/>
                    <a:pt x="145" y="8"/>
                    <a:pt x="148" y="8"/>
                  </a:cubicBezTo>
                  <a:cubicBezTo>
                    <a:pt x="150" y="8"/>
                    <a:pt x="152" y="6"/>
                    <a:pt x="152" y="4"/>
                  </a:cubicBezTo>
                  <a:cubicBezTo>
                    <a:pt x="152" y="2"/>
                    <a:pt x="150" y="0"/>
                    <a:pt x="148" y="0"/>
                  </a:cubicBezTo>
                  <a:close/>
                  <a:moveTo>
                    <a:pt x="84" y="0"/>
                  </a:moveTo>
                  <a:cubicBezTo>
                    <a:pt x="81" y="0"/>
                    <a:pt x="80" y="2"/>
                    <a:pt x="80" y="4"/>
                  </a:cubicBezTo>
                  <a:cubicBezTo>
                    <a:pt x="80" y="6"/>
                    <a:pt x="81" y="8"/>
                    <a:pt x="84" y="8"/>
                  </a:cubicBezTo>
                  <a:cubicBezTo>
                    <a:pt x="86" y="8"/>
                    <a:pt x="88" y="6"/>
                    <a:pt x="88" y="4"/>
                  </a:cubicBezTo>
                  <a:cubicBezTo>
                    <a:pt x="88" y="2"/>
                    <a:pt x="86" y="0"/>
                    <a:pt x="84" y="0"/>
                  </a:cubicBezTo>
                  <a:close/>
                  <a:moveTo>
                    <a:pt x="132" y="0"/>
                  </a:moveTo>
                  <a:cubicBezTo>
                    <a:pt x="129" y="0"/>
                    <a:pt x="128" y="2"/>
                    <a:pt x="128" y="4"/>
                  </a:cubicBezTo>
                  <a:cubicBezTo>
                    <a:pt x="128" y="6"/>
                    <a:pt x="129" y="8"/>
                    <a:pt x="132" y="8"/>
                  </a:cubicBezTo>
                  <a:cubicBezTo>
                    <a:pt x="134" y="8"/>
                    <a:pt x="136" y="6"/>
                    <a:pt x="136" y="4"/>
                  </a:cubicBezTo>
                  <a:cubicBezTo>
                    <a:pt x="136" y="2"/>
                    <a:pt x="134" y="0"/>
                    <a:pt x="132"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68" y="0"/>
                  </a:moveTo>
                  <a:cubicBezTo>
                    <a:pt x="65" y="0"/>
                    <a:pt x="64" y="2"/>
                    <a:pt x="64" y="4"/>
                  </a:cubicBezTo>
                  <a:cubicBezTo>
                    <a:pt x="64" y="6"/>
                    <a:pt x="65" y="8"/>
                    <a:pt x="68" y="8"/>
                  </a:cubicBezTo>
                  <a:cubicBezTo>
                    <a:pt x="70" y="8"/>
                    <a:pt x="72" y="6"/>
                    <a:pt x="72" y="4"/>
                  </a:cubicBezTo>
                  <a:cubicBezTo>
                    <a:pt x="72" y="2"/>
                    <a:pt x="70" y="0"/>
                    <a:pt x="68"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164" y="0"/>
                  </a:moveTo>
                  <a:cubicBezTo>
                    <a:pt x="161" y="0"/>
                    <a:pt x="160" y="2"/>
                    <a:pt x="160" y="4"/>
                  </a:cubicBezTo>
                  <a:cubicBezTo>
                    <a:pt x="160" y="6"/>
                    <a:pt x="161" y="8"/>
                    <a:pt x="164" y="8"/>
                  </a:cubicBezTo>
                  <a:cubicBezTo>
                    <a:pt x="166" y="8"/>
                    <a:pt x="168" y="6"/>
                    <a:pt x="168" y="4"/>
                  </a:cubicBezTo>
                  <a:cubicBezTo>
                    <a:pt x="168" y="2"/>
                    <a:pt x="166" y="0"/>
                    <a:pt x="164" y="0"/>
                  </a:cubicBezTo>
                  <a:close/>
                  <a:moveTo>
                    <a:pt x="116" y="0"/>
                  </a:moveTo>
                  <a:cubicBezTo>
                    <a:pt x="113" y="0"/>
                    <a:pt x="112" y="2"/>
                    <a:pt x="112" y="4"/>
                  </a:cubicBezTo>
                  <a:cubicBezTo>
                    <a:pt x="112" y="6"/>
                    <a:pt x="113" y="8"/>
                    <a:pt x="116" y="8"/>
                  </a:cubicBezTo>
                  <a:cubicBezTo>
                    <a:pt x="118" y="8"/>
                    <a:pt x="120" y="6"/>
                    <a:pt x="120" y="4"/>
                  </a:cubicBezTo>
                  <a:cubicBezTo>
                    <a:pt x="120" y="2"/>
                    <a:pt x="118" y="0"/>
                    <a:pt x="116"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180" y="0"/>
                  </a:moveTo>
                  <a:cubicBezTo>
                    <a:pt x="177" y="0"/>
                    <a:pt x="176" y="2"/>
                    <a:pt x="176" y="4"/>
                  </a:cubicBezTo>
                  <a:cubicBezTo>
                    <a:pt x="176" y="6"/>
                    <a:pt x="177" y="8"/>
                    <a:pt x="180" y="8"/>
                  </a:cubicBezTo>
                  <a:cubicBezTo>
                    <a:pt x="182" y="8"/>
                    <a:pt x="184" y="6"/>
                    <a:pt x="184" y="4"/>
                  </a:cubicBezTo>
                  <a:cubicBezTo>
                    <a:pt x="184" y="2"/>
                    <a:pt x="182" y="0"/>
                    <a:pt x="180" y="0"/>
                  </a:cubicBezTo>
                  <a:close/>
                  <a:moveTo>
                    <a:pt x="324" y="0"/>
                  </a:moveTo>
                  <a:cubicBezTo>
                    <a:pt x="321" y="0"/>
                    <a:pt x="320" y="2"/>
                    <a:pt x="320" y="4"/>
                  </a:cubicBezTo>
                  <a:cubicBezTo>
                    <a:pt x="320" y="6"/>
                    <a:pt x="321" y="8"/>
                    <a:pt x="324" y="8"/>
                  </a:cubicBezTo>
                  <a:cubicBezTo>
                    <a:pt x="326" y="8"/>
                    <a:pt x="328" y="6"/>
                    <a:pt x="328" y="4"/>
                  </a:cubicBezTo>
                  <a:cubicBezTo>
                    <a:pt x="328" y="2"/>
                    <a:pt x="326" y="0"/>
                    <a:pt x="324" y="0"/>
                  </a:cubicBezTo>
                  <a:close/>
                  <a:moveTo>
                    <a:pt x="212" y="0"/>
                  </a:moveTo>
                  <a:cubicBezTo>
                    <a:pt x="209" y="0"/>
                    <a:pt x="208" y="2"/>
                    <a:pt x="208" y="4"/>
                  </a:cubicBezTo>
                  <a:cubicBezTo>
                    <a:pt x="208" y="6"/>
                    <a:pt x="209" y="8"/>
                    <a:pt x="212" y="8"/>
                  </a:cubicBezTo>
                  <a:cubicBezTo>
                    <a:pt x="214" y="8"/>
                    <a:pt x="216" y="6"/>
                    <a:pt x="216" y="4"/>
                  </a:cubicBezTo>
                  <a:cubicBezTo>
                    <a:pt x="216" y="2"/>
                    <a:pt x="214" y="0"/>
                    <a:pt x="212"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196" y="0"/>
                  </a:moveTo>
                  <a:cubicBezTo>
                    <a:pt x="193" y="0"/>
                    <a:pt x="192" y="2"/>
                    <a:pt x="192" y="4"/>
                  </a:cubicBezTo>
                  <a:cubicBezTo>
                    <a:pt x="192" y="6"/>
                    <a:pt x="193" y="8"/>
                    <a:pt x="196" y="8"/>
                  </a:cubicBezTo>
                  <a:cubicBezTo>
                    <a:pt x="198" y="8"/>
                    <a:pt x="200" y="6"/>
                    <a:pt x="200" y="4"/>
                  </a:cubicBezTo>
                  <a:cubicBezTo>
                    <a:pt x="200" y="2"/>
                    <a:pt x="198" y="0"/>
                    <a:pt x="196" y="0"/>
                  </a:cubicBezTo>
                  <a:close/>
                  <a:moveTo>
                    <a:pt x="228" y="0"/>
                  </a:moveTo>
                  <a:cubicBezTo>
                    <a:pt x="225" y="0"/>
                    <a:pt x="224" y="2"/>
                    <a:pt x="224" y="4"/>
                  </a:cubicBezTo>
                  <a:cubicBezTo>
                    <a:pt x="224" y="6"/>
                    <a:pt x="225" y="8"/>
                    <a:pt x="228" y="8"/>
                  </a:cubicBezTo>
                  <a:cubicBezTo>
                    <a:pt x="230" y="8"/>
                    <a:pt x="232" y="6"/>
                    <a:pt x="232" y="4"/>
                  </a:cubicBezTo>
                  <a:cubicBezTo>
                    <a:pt x="232" y="2"/>
                    <a:pt x="230" y="0"/>
                    <a:pt x="228" y="0"/>
                  </a:cubicBezTo>
                  <a:close/>
                </a:path>
              </a:pathLst>
            </a:custGeom>
            <a:solidFill>
              <a:schemeClr val="accent2"/>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sp>
          <p:nvSpPr>
            <p:cNvPr id="13" name="Freeform 124"/>
            <p:cNvSpPr>
              <a:spLocks noEditPoints="1"/>
            </p:cNvSpPr>
            <p:nvPr/>
          </p:nvSpPr>
          <p:spPr bwMode="auto">
            <a:xfrm>
              <a:off x="5641977" y="4953907"/>
              <a:ext cx="1041400" cy="25400"/>
            </a:xfrm>
            <a:custGeom>
              <a:avLst/>
              <a:gdLst>
                <a:gd name="T0" fmla="*/ 64 w 328"/>
                <a:gd name="T1" fmla="*/ 4 h 8"/>
                <a:gd name="T2" fmla="*/ 72 w 328"/>
                <a:gd name="T3" fmla="*/ 4 h 8"/>
                <a:gd name="T4" fmla="*/ 84 w 328"/>
                <a:gd name="T5" fmla="*/ 0 h 8"/>
                <a:gd name="T6" fmla="*/ 84 w 328"/>
                <a:gd name="T7" fmla="*/ 8 h 8"/>
                <a:gd name="T8" fmla="*/ 84 w 328"/>
                <a:gd name="T9" fmla="*/ 0 h 8"/>
                <a:gd name="T10" fmla="*/ 96 w 328"/>
                <a:gd name="T11" fmla="*/ 4 h 8"/>
                <a:gd name="T12" fmla="*/ 104 w 328"/>
                <a:gd name="T13" fmla="*/ 4 h 8"/>
                <a:gd name="T14" fmla="*/ 132 w 328"/>
                <a:gd name="T15" fmla="*/ 0 h 8"/>
                <a:gd name="T16" fmla="*/ 132 w 328"/>
                <a:gd name="T17" fmla="*/ 8 h 8"/>
                <a:gd name="T18" fmla="*/ 132 w 328"/>
                <a:gd name="T19" fmla="*/ 0 h 8"/>
                <a:gd name="T20" fmla="*/ 144 w 328"/>
                <a:gd name="T21" fmla="*/ 4 h 8"/>
                <a:gd name="T22" fmla="*/ 152 w 328"/>
                <a:gd name="T23" fmla="*/ 4 h 8"/>
                <a:gd name="T24" fmla="*/ 116 w 328"/>
                <a:gd name="T25" fmla="*/ 0 h 8"/>
                <a:gd name="T26" fmla="*/ 116 w 328"/>
                <a:gd name="T27" fmla="*/ 8 h 8"/>
                <a:gd name="T28" fmla="*/ 116 w 328"/>
                <a:gd name="T29" fmla="*/ 0 h 8"/>
                <a:gd name="T30" fmla="*/ 16 w 328"/>
                <a:gd name="T31" fmla="*/ 4 h 8"/>
                <a:gd name="T32" fmla="*/ 24 w 328"/>
                <a:gd name="T33" fmla="*/ 4 h 8"/>
                <a:gd name="T34" fmla="*/ 52 w 328"/>
                <a:gd name="T35" fmla="*/ 0 h 8"/>
                <a:gd name="T36" fmla="*/ 52 w 328"/>
                <a:gd name="T37" fmla="*/ 8 h 8"/>
                <a:gd name="T38" fmla="*/ 52 w 328"/>
                <a:gd name="T39" fmla="*/ 0 h 8"/>
                <a:gd name="T40" fmla="*/ 0 w 328"/>
                <a:gd name="T41" fmla="*/ 4 h 8"/>
                <a:gd name="T42" fmla="*/ 8 w 328"/>
                <a:gd name="T43" fmla="*/ 4 h 8"/>
                <a:gd name="T44" fmla="*/ 36 w 328"/>
                <a:gd name="T45" fmla="*/ 0 h 8"/>
                <a:gd name="T46" fmla="*/ 36 w 328"/>
                <a:gd name="T47" fmla="*/ 8 h 8"/>
                <a:gd name="T48" fmla="*/ 36 w 328"/>
                <a:gd name="T49" fmla="*/ 0 h 8"/>
                <a:gd name="T50" fmla="*/ 224 w 328"/>
                <a:gd name="T51" fmla="*/ 4 h 8"/>
                <a:gd name="T52" fmla="*/ 232 w 328"/>
                <a:gd name="T53" fmla="*/ 4 h 8"/>
                <a:gd name="T54" fmla="*/ 260 w 328"/>
                <a:gd name="T55" fmla="*/ 0 h 8"/>
                <a:gd name="T56" fmla="*/ 260 w 328"/>
                <a:gd name="T57" fmla="*/ 8 h 8"/>
                <a:gd name="T58" fmla="*/ 260 w 328"/>
                <a:gd name="T59" fmla="*/ 0 h 8"/>
                <a:gd name="T60" fmla="*/ 272 w 328"/>
                <a:gd name="T61" fmla="*/ 4 h 8"/>
                <a:gd name="T62" fmla="*/ 280 w 328"/>
                <a:gd name="T63" fmla="*/ 4 h 8"/>
                <a:gd name="T64" fmla="*/ 308 w 328"/>
                <a:gd name="T65" fmla="*/ 0 h 8"/>
                <a:gd name="T66" fmla="*/ 308 w 328"/>
                <a:gd name="T67" fmla="*/ 8 h 8"/>
                <a:gd name="T68" fmla="*/ 308 w 328"/>
                <a:gd name="T69" fmla="*/ 0 h 8"/>
                <a:gd name="T70" fmla="*/ 288 w 328"/>
                <a:gd name="T71" fmla="*/ 4 h 8"/>
                <a:gd name="T72" fmla="*/ 296 w 328"/>
                <a:gd name="T73" fmla="*/ 4 h 8"/>
                <a:gd name="T74" fmla="*/ 244 w 328"/>
                <a:gd name="T75" fmla="*/ 0 h 8"/>
                <a:gd name="T76" fmla="*/ 244 w 328"/>
                <a:gd name="T77" fmla="*/ 8 h 8"/>
                <a:gd name="T78" fmla="*/ 244 w 328"/>
                <a:gd name="T79" fmla="*/ 0 h 8"/>
                <a:gd name="T80" fmla="*/ 208 w 328"/>
                <a:gd name="T81" fmla="*/ 4 h 8"/>
                <a:gd name="T82" fmla="*/ 216 w 328"/>
                <a:gd name="T83" fmla="*/ 4 h 8"/>
                <a:gd name="T84" fmla="*/ 180 w 328"/>
                <a:gd name="T85" fmla="*/ 0 h 8"/>
                <a:gd name="T86" fmla="*/ 180 w 328"/>
                <a:gd name="T87" fmla="*/ 8 h 8"/>
                <a:gd name="T88" fmla="*/ 180 w 328"/>
                <a:gd name="T89" fmla="*/ 0 h 8"/>
                <a:gd name="T90" fmla="*/ 320 w 328"/>
                <a:gd name="T91" fmla="*/ 4 h 8"/>
                <a:gd name="T92" fmla="*/ 328 w 328"/>
                <a:gd name="T93" fmla="*/ 4 h 8"/>
                <a:gd name="T94" fmla="*/ 196 w 328"/>
                <a:gd name="T95" fmla="*/ 0 h 8"/>
                <a:gd name="T96" fmla="*/ 196 w 328"/>
                <a:gd name="T97" fmla="*/ 8 h 8"/>
                <a:gd name="T98" fmla="*/ 196 w 328"/>
                <a:gd name="T99" fmla="*/ 0 h 8"/>
                <a:gd name="T100" fmla="*/ 160 w 328"/>
                <a:gd name="T101" fmla="*/ 4 h 8"/>
                <a:gd name="T102" fmla="*/ 168 w 328"/>
                <a:gd name="T10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8">
                  <a:moveTo>
                    <a:pt x="68" y="0"/>
                  </a:moveTo>
                  <a:cubicBezTo>
                    <a:pt x="65" y="0"/>
                    <a:pt x="64" y="2"/>
                    <a:pt x="64" y="4"/>
                  </a:cubicBezTo>
                  <a:cubicBezTo>
                    <a:pt x="64" y="6"/>
                    <a:pt x="65" y="8"/>
                    <a:pt x="68" y="8"/>
                  </a:cubicBezTo>
                  <a:cubicBezTo>
                    <a:pt x="70" y="8"/>
                    <a:pt x="72" y="6"/>
                    <a:pt x="72" y="4"/>
                  </a:cubicBezTo>
                  <a:cubicBezTo>
                    <a:pt x="72" y="2"/>
                    <a:pt x="70" y="0"/>
                    <a:pt x="68" y="0"/>
                  </a:cubicBezTo>
                  <a:close/>
                  <a:moveTo>
                    <a:pt x="84" y="0"/>
                  </a:moveTo>
                  <a:cubicBezTo>
                    <a:pt x="81" y="0"/>
                    <a:pt x="80" y="2"/>
                    <a:pt x="80" y="4"/>
                  </a:cubicBezTo>
                  <a:cubicBezTo>
                    <a:pt x="80" y="6"/>
                    <a:pt x="81" y="8"/>
                    <a:pt x="84" y="8"/>
                  </a:cubicBezTo>
                  <a:cubicBezTo>
                    <a:pt x="86" y="8"/>
                    <a:pt x="88" y="6"/>
                    <a:pt x="88" y="4"/>
                  </a:cubicBezTo>
                  <a:cubicBezTo>
                    <a:pt x="88" y="2"/>
                    <a:pt x="86" y="0"/>
                    <a:pt x="84" y="0"/>
                  </a:cubicBezTo>
                  <a:close/>
                  <a:moveTo>
                    <a:pt x="100" y="0"/>
                  </a:moveTo>
                  <a:cubicBezTo>
                    <a:pt x="97" y="0"/>
                    <a:pt x="96" y="2"/>
                    <a:pt x="96" y="4"/>
                  </a:cubicBezTo>
                  <a:cubicBezTo>
                    <a:pt x="96" y="6"/>
                    <a:pt x="97" y="8"/>
                    <a:pt x="100" y="8"/>
                  </a:cubicBezTo>
                  <a:cubicBezTo>
                    <a:pt x="102" y="8"/>
                    <a:pt x="104" y="6"/>
                    <a:pt x="104" y="4"/>
                  </a:cubicBezTo>
                  <a:cubicBezTo>
                    <a:pt x="104" y="2"/>
                    <a:pt x="102" y="0"/>
                    <a:pt x="100" y="0"/>
                  </a:cubicBezTo>
                  <a:close/>
                  <a:moveTo>
                    <a:pt x="132" y="0"/>
                  </a:moveTo>
                  <a:cubicBezTo>
                    <a:pt x="129" y="0"/>
                    <a:pt x="128" y="2"/>
                    <a:pt x="128" y="4"/>
                  </a:cubicBezTo>
                  <a:cubicBezTo>
                    <a:pt x="128" y="6"/>
                    <a:pt x="129" y="8"/>
                    <a:pt x="132" y="8"/>
                  </a:cubicBezTo>
                  <a:cubicBezTo>
                    <a:pt x="134" y="8"/>
                    <a:pt x="136" y="6"/>
                    <a:pt x="136" y="4"/>
                  </a:cubicBezTo>
                  <a:cubicBezTo>
                    <a:pt x="136" y="2"/>
                    <a:pt x="134" y="0"/>
                    <a:pt x="132" y="0"/>
                  </a:cubicBezTo>
                  <a:close/>
                  <a:moveTo>
                    <a:pt x="148" y="0"/>
                  </a:moveTo>
                  <a:cubicBezTo>
                    <a:pt x="145" y="0"/>
                    <a:pt x="144" y="2"/>
                    <a:pt x="144" y="4"/>
                  </a:cubicBezTo>
                  <a:cubicBezTo>
                    <a:pt x="144" y="6"/>
                    <a:pt x="145" y="8"/>
                    <a:pt x="148" y="8"/>
                  </a:cubicBezTo>
                  <a:cubicBezTo>
                    <a:pt x="150" y="8"/>
                    <a:pt x="152" y="6"/>
                    <a:pt x="152" y="4"/>
                  </a:cubicBezTo>
                  <a:cubicBezTo>
                    <a:pt x="152" y="2"/>
                    <a:pt x="150" y="0"/>
                    <a:pt x="148" y="0"/>
                  </a:cubicBezTo>
                  <a:close/>
                  <a:moveTo>
                    <a:pt x="116" y="0"/>
                  </a:moveTo>
                  <a:cubicBezTo>
                    <a:pt x="113" y="0"/>
                    <a:pt x="112" y="2"/>
                    <a:pt x="112" y="4"/>
                  </a:cubicBezTo>
                  <a:cubicBezTo>
                    <a:pt x="112" y="6"/>
                    <a:pt x="113" y="8"/>
                    <a:pt x="116" y="8"/>
                  </a:cubicBezTo>
                  <a:cubicBezTo>
                    <a:pt x="118" y="8"/>
                    <a:pt x="120" y="6"/>
                    <a:pt x="120" y="4"/>
                  </a:cubicBezTo>
                  <a:cubicBezTo>
                    <a:pt x="120" y="2"/>
                    <a:pt x="118" y="0"/>
                    <a:pt x="116"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228" y="0"/>
                  </a:moveTo>
                  <a:cubicBezTo>
                    <a:pt x="225" y="0"/>
                    <a:pt x="224" y="2"/>
                    <a:pt x="224" y="4"/>
                  </a:cubicBezTo>
                  <a:cubicBezTo>
                    <a:pt x="224" y="6"/>
                    <a:pt x="225" y="8"/>
                    <a:pt x="228" y="8"/>
                  </a:cubicBezTo>
                  <a:cubicBezTo>
                    <a:pt x="230" y="8"/>
                    <a:pt x="232" y="6"/>
                    <a:pt x="232" y="4"/>
                  </a:cubicBezTo>
                  <a:cubicBezTo>
                    <a:pt x="232" y="2"/>
                    <a:pt x="230" y="0"/>
                    <a:pt x="228"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212" y="0"/>
                  </a:moveTo>
                  <a:cubicBezTo>
                    <a:pt x="209" y="0"/>
                    <a:pt x="208" y="2"/>
                    <a:pt x="208" y="4"/>
                  </a:cubicBezTo>
                  <a:cubicBezTo>
                    <a:pt x="208" y="6"/>
                    <a:pt x="209" y="8"/>
                    <a:pt x="212" y="8"/>
                  </a:cubicBezTo>
                  <a:cubicBezTo>
                    <a:pt x="214" y="8"/>
                    <a:pt x="216" y="6"/>
                    <a:pt x="216" y="4"/>
                  </a:cubicBezTo>
                  <a:cubicBezTo>
                    <a:pt x="216" y="2"/>
                    <a:pt x="214" y="0"/>
                    <a:pt x="212" y="0"/>
                  </a:cubicBezTo>
                  <a:close/>
                  <a:moveTo>
                    <a:pt x="180" y="0"/>
                  </a:moveTo>
                  <a:cubicBezTo>
                    <a:pt x="177" y="0"/>
                    <a:pt x="176" y="2"/>
                    <a:pt x="176" y="4"/>
                  </a:cubicBezTo>
                  <a:cubicBezTo>
                    <a:pt x="176" y="6"/>
                    <a:pt x="177" y="8"/>
                    <a:pt x="180" y="8"/>
                  </a:cubicBezTo>
                  <a:cubicBezTo>
                    <a:pt x="182" y="8"/>
                    <a:pt x="184" y="6"/>
                    <a:pt x="184" y="4"/>
                  </a:cubicBezTo>
                  <a:cubicBezTo>
                    <a:pt x="184" y="2"/>
                    <a:pt x="182" y="0"/>
                    <a:pt x="180" y="0"/>
                  </a:cubicBezTo>
                  <a:close/>
                  <a:moveTo>
                    <a:pt x="324" y="0"/>
                  </a:moveTo>
                  <a:cubicBezTo>
                    <a:pt x="321" y="0"/>
                    <a:pt x="320" y="2"/>
                    <a:pt x="320" y="4"/>
                  </a:cubicBezTo>
                  <a:cubicBezTo>
                    <a:pt x="320" y="6"/>
                    <a:pt x="321" y="8"/>
                    <a:pt x="324" y="8"/>
                  </a:cubicBezTo>
                  <a:cubicBezTo>
                    <a:pt x="326" y="8"/>
                    <a:pt x="328" y="6"/>
                    <a:pt x="328" y="4"/>
                  </a:cubicBezTo>
                  <a:cubicBezTo>
                    <a:pt x="328" y="2"/>
                    <a:pt x="326" y="0"/>
                    <a:pt x="324" y="0"/>
                  </a:cubicBezTo>
                  <a:close/>
                  <a:moveTo>
                    <a:pt x="196" y="0"/>
                  </a:moveTo>
                  <a:cubicBezTo>
                    <a:pt x="193" y="0"/>
                    <a:pt x="192" y="2"/>
                    <a:pt x="192" y="4"/>
                  </a:cubicBezTo>
                  <a:cubicBezTo>
                    <a:pt x="192" y="6"/>
                    <a:pt x="193" y="8"/>
                    <a:pt x="196" y="8"/>
                  </a:cubicBezTo>
                  <a:cubicBezTo>
                    <a:pt x="198" y="8"/>
                    <a:pt x="200" y="6"/>
                    <a:pt x="200" y="4"/>
                  </a:cubicBezTo>
                  <a:cubicBezTo>
                    <a:pt x="200" y="2"/>
                    <a:pt x="198" y="0"/>
                    <a:pt x="196" y="0"/>
                  </a:cubicBezTo>
                  <a:close/>
                  <a:moveTo>
                    <a:pt x="164" y="0"/>
                  </a:moveTo>
                  <a:cubicBezTo>
                    <a:pt x="161" y="0"/>
                    <a:pt x="160" y="2"/>
                    <a:pt x="160" y="4"/>
                  </a:cubicBezTo>
                  <a:cubicBezTo>
                    <a:pt x="160" y="6"/>
                    <a:pt x="161" y="8"/>
                    <a:pt x="164" y="8"/>
                  </a:cubicBezTo>
                  <a:cubicBezTo>
                    <a:pt x="166" y="8"/>
                    <a:pt x="168" y="6"/>
                    <a:pt x="168" y="4"/>
                  </a:cubicBezTo>
                  <a:cubicBezTo>
                    <a:pt x="168" y="2"/>
                    <a:pt x="166" y="0"/>
                    <a:pt x="164" y="0"/>
                  </a:cubicBezTo>
                  <a:close/>
                </a:path>
              </a:pathLst>
            </a:custGeom>
            <a:solidFill>
              <a:schemeClr val="accent3"/>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sp>
          <p:nvSpPr>
            <p:cNvPr id="14" name="Freeform 125"/>
            <p:cNvSpPr>
              <a:spLocks noEditPoints="1"/>
            </p:cNvSpPr>
            <p:nvPr/>
          </p:nvSpPr>
          <p:spPr bwMode="auto">
            <a:xfrm>
              <a:off x="7673978" y="5934982"/>
              <a:ext cx="1039813" cy="25400"/>
            </a:xfrm>
            <a:custGeom>
              <a:avLst/>
              <a:gdLst>
                <a:gd name="T0" fmla="*/ 80 w 328"/>
                <a:gd name="T1" fmla="*/ 4 h 8"/>
                <a:gd name="T2" fmla="*/ 88 w 328"/>
                <a:gd name="T3" fmla="*/ 4 h 8"/>
                <a:gd name="T4" fmla="*/ 100 w 328"/>
                <a:gd name="T5" fmla="*/ 0 h 8"/>
                <a:gd name="T6" fmla="*/ 100 w 328"/>
                <a:gd name="T7" fmla="*/ 8 h 8"/>
                <a:gd name="T8" fmla="*/ 100 w 328"/>
                <a:gd name="T9" fmla="*/ 0 h 8"/>
                <a:gd name="T10" fmla="*/ 128 w 328"/>
                <a:gd name="T11" fmla="*/ 4 h 8"/>
                <a:gd name="T12" fmla="*/ 136 w 328"/>
                <a:gd name="T13" fmla="*/ 4 h 8"/>
                <a:gd name="T14" fmla="*/ 148 w 328"/>
                <a:gd name="T15" fmla="*/ 0 h 8"/>
                <a:gd name="T16" fmla="*/ 148 w 328"/>
                <a:gd name="T17" fmla="*/ 8 h 8"/>
                <a:gd name="T18" fmla="*/ 148 w 328"/>
                <a:gd name="T19" fmla="*/ 0 h 8"/>
                <a:gd name="T20" fmla="*/ 112 w 328"/>
                <a:gd name="T21" fmla="*/ 4 h 8"/>
                <a:gd name="T22" fmla="*/ 120 w 328"/>
                <a:gd name="T23" fmla="*/ 4 h 8"/>
                <a:gd name="T24" fmla="*/ 68 w 328"/>
                <a:gd name="T25" fmla="*/ 0 h 8"/>
                <a:gd name="T26" fmla="*/ 68 w 328"/>
                <a:gd name="T27" fmla="*/ 8 h 8"/>
                <a:gd name="T28" fmla="*/ 68 w 328"/>
                <a:gd name="T29" fmla="*/ 0 h 8"/>
                <a:gd name="T30" fmla="*/ 16 w 328"/>
                <a:gd name="T31" fmla="*/ 4 h 8"/>
                <a:gd name="T32" fmla="*/ 24 w 328"/>
                <a:gd name="T33" fmla="*/ 4 h 8"/>
                <a:gd name="T34" fmla="*/ 52 w 328"/>
                <a:gd name="T35" fmla="*/ 0 h 8"/>
                <a:gd name="T36" fmla="*/ 52 w 328"/>
                <a:gd name="T37" fmla="*/ 8 h 8"/>
                <a:gd name="T38" fmla="*/ 52 w 328"/>
                <a:gd name="T39" fmla="*/ 0 h 8"/>
                <a:gd name="T40" fmla="*/ 0 w 328"/>
                <a:gd name="T41" fmla="*/ 4 h 8"/>
                <a:gd name="T42" fmla="*/ 8 w 328"/>
                <a:gd name="T43" fmla="*/ 4 h 8"/>
                <a:gd name="T44" fmla="*/ 36 w 328"/>
                <a:gd name="T45" fmla="*/ 0 h 8"/>
                <a:gd name="T46" fmla="*/ 36 w 328"/>
                <a:gd name="T47" fmla="*/ 8 h 8"/>
                <a:gd name="T48" fmla="*/ 36 w 328"/>
                <a:gd name="T49" fmla="*/ 0 h 8"/>
                <a:gd name="T50" fmla="*/ 288 w 328"/>
                <a:gd name="T51" fmla="*/ 4 h 8"/>
                <a:gd name="T52" fmla="*/ 296 w 328"/>
                <a:gd name="T53" fmla="*/ 4 h 8"/>
                <a:gd name="T54" fmla="*/ 260 w 328"/>
                <a:gd name="T55" fmla="*/ 0 h 8"/>
                <a:gd name="T56" fmla="*/ 260 w 328"/>
                <a:gd name="T57" fmla="*/ 8 h 8"/>
                <a:gd name="T58" fmla="*/ 260 w 328"/>
                <a:gd name="T59" fmla="*/ 0 h 8"/>
                <a:gd name="T60" fmla="*/ 272 w 328"/>
                <a:gd name="T61" fmla="*/ 4 h 8"/>
                <a:gd name="T62" fmla="*/ 280 w 328"/>
                <a:gd name="T63" fmla="*/ 4 h 8"/>
                <a:gd name="T64" fmla="*/ 244 w 328"/>
                <a:gd name="T65" fmla="*/ 0 h 8"/>
                <a:gd name="T66" fmla="*/ 244 w 328"/>
                <a:gd name="T67" fmla="*/ 8 h 8"/>
                <a:gd name="T68" fmla="*/ 244 w 328"/>
                <a:gd name="T69" fmla="*/ 0 h 8"/>
                <a:gd name="T70" fmla="*/ 320 w 328"/>
                <a:gd name="T71" fmla="*/ 4 h 8"/>
                <a:gd name="T72" fmla="*/ 328 w 328"/>
                <a:gd name="T73" fmla="*/ 4 h 8"/>
                <a:gd name="T74" fmla="*/ 164 w 328"/>
                <a:gd name="T75" fmla="*/ 0 h 8"/>
                <a:gd name="T76" fmla="*/ 164 w 328"/>
                <a:gd name="T77" fmla="*/ 8 h 8"/>
                <a:gd name="T78" fmla="*/ 164 w 328"/>
                <a:gd name="T79" fmla="*/ 0 h 8"/>
                <a:gd name="T80" fmla="*/ 304 w 328"/>
                <a:gd name="T81" fmla="*/ 4 h 8"/>
                <a:gd name="T82" fmla="*/ 312 w 328"/>
                <a:gd name="T83" fmla="*/ 4 h 8"/>
                <a:gd name="T84" fmla="*/ 196 w 328"/>
                <a:gd name="T85" fmla="*/ 0 h 8"/>
                <a:gd name="T86" fmla="*/ 196 w 328"/>
                <a:gd name="T87" fmla="*/ 8 h 8"/>
                <a:gd name="T88" fmla="*/ 196 w 328"/>
                <a:gd name="T89" fmla="*/ 0 h 8"/>
                <a:gd name="T90" fmla="*/ 176 w 328"/>
                <a:gd name="T91" fmla="*/ 4 h 8"/>
                <a:gd name="T92" fmla="*/ 184 w 328"/>
                <a:gd name="T93" fmla="*/ 4 h 8"/>
                <a:gd name="T94" fmla="*/ 228 w 328"/>
                <a:gd name="T95" fmla="*/ 0 h 8"/>
                <a:gd name="T96" fmla="*/ 228 w 328"/>
                <a:gd name="T97" fmla="*/ 8 h 8"/>
                <a:gd name="T98" fmla="*/ 228 w 328"/>
                <a:gd name="T99" fmla="*/ 0 h 8"/>
                <a:gd name="T100" fmla="*/ 208 w 328"/>
                <a:gd name="T101" fmla="*/ 4 h 8"/>
                <a:gd name="T102" fmla="*/ 216 w 328"/>
                <a:gd name="T10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8">
                  <a:moveTo>
                    <a:pt x="84" y="0"/>
                  </a:moveTo>
                  <a:cubicBezTo>
                    <a:pt x="82" y="0"/>
                    <a:pt x="80" y="2"/>
                    <a:pt x="80" y="4"/>
                  </a:cubicBezTo>
                  <a:cubicBezTo>
                    <a:pt x="80" y="6"/>
                    <a:pt x="82" y="8"/>
                    <a:pt x="84" y="8"/>
                  </a:cubicBezTo>
                  <a:cubicBezTo>
                    <a:pt x="87" y="8"/>
                    <a:pt x="88" y="6"/>
                    <a:pt x="88" y="4"/>
                  </a:cubicBezTo>
                  <a:cubicBezTo>
                    <a:pt x="88" y="2"/>
                    <a:pt x="87" y="0"/>
                    <a:pt x="84" y="0"/>
                  </a:cubicBezTo>
                  <a:close/>
                  <a:moveTo>
                    <a:pt x="100" y="0"/>
                  </a:moveTo>
                  <a:cubicBezTo>
                    <a:pt x="98" y="0"/>
                    <a:pt x="96" y="2"/>
                    <a:pt x="96" y="4"/>
                  </a:cubicBezTo>
                  <a:cubicBezTo>
                    <a:pt x="96" y="6"/>
                    <a:pt x="98" y="8"/>
                    <a:pt x="100" y="8"/>
                  </a:cubicBezTo>
                  <a:cubicBezTo>
                    <a:pt x="103" y="8"/>
                    <a:pt x="104" y="6"/>
                    <a:pt x="104" y="4"/>
                  </a:cubicBezTo>
                  <a:cubicBezTo>
                    <a:pt x="104" y="2"/>
                    <a:pt x="103" y="0"/>
                    <a:pt x="100" y="0"/>
                  </a:cubicBezTo>
                  <a:close/>
                  <a:moveTo>
                    <a:pt x="132" y="0"/>
                  </a:moveTo>
                  <a:cubicBezTo>
                    <a:pt x="130" y="0"/>
                    <a:pt x="128" y="2"/>
                    <a:pt x="128" y="4"/>
                  </a:cubicBezTo>
                  <a:cubicBezTo>
                    <a:pt x="128" y="6"/>
                    <a:pt x="130" y="8"/>
                    <a:pt x="132" y="8"/>
                  </a:cubicBezTo>
                  <a:cubicBezTo>
                    <a:pt x="135" y="8"/>
                    <a:pt x="136" y="6"/>
                    <a:pt x="136" y="4"/>
                  </a:cubicBezTo>
                  <a:cubicBezTo>
                    <a:pt x="136" y="2"/>
                    <a:pt x="135" y="0"/>
                    <a:pt x="132" y="0"/>
                  </a:cubicBezTo>
                  <a:close/>
                  <a:moveTo>
                    <a:pt x="148" y="0"/>
                  </a:moveTo>
                  <a:cubicBezTo>
                    <a:pt x="146" y="0"/>
                    <a:pt x="144" y="2"/>
                    <a:pt x="144" y="4"/>
                  </a:cubicBezTo>
                  <a:cubicBezTo>
                    <a:pt x="144" y="6"/>
                    <a:pt x="146" y="8"/>
                    <a:pt x="148" y="8"/>
                  </a:cubicBezTo>
                  <a:cubicBezTo>
                    <a:pt x="151" y="8"/>
                    <a:pt x="152" y="6"/>
                    <a:pt x="152" y="4"/>
                  </a:cubicBezTo>
                  <a:cubicBezTo>
                    <a:pt x="152" y="2"/>
                    <a:pt x="151" y="0"/>
                    <a:pt x="148" y="0"/>
                  </a:cubicBezTo>
                  <a:close/>
                  <a:moveTo>
                    <a:pt x="116" y="0"/>
                  </a:moveTo>
                  <a:cubicBezTo>
                    <a:pt x="114" y="0"/>
                    <a:pt x="112" y="2"/>
                    <a:pt x="112" y="4"/>
                  </a:cubicBezTo>
                  <a:cubicBezTo>
                    <a:pt x="112" y="6"/>
                    <a:pt x="114" y="8"/>
                    <a:pt x="116" y="8"/>
                  </a:cubicBezTo>
                  <a:cubicBezTo>
                    <a:pt x="119" y="8"/>
                    <a:pt x="120" y="6"/>
                    <a:pt x="120" y="4"/>
                  </a:cubicBezTo>
                  <a:cubicBezTo>
                    <a:pt x="120" y="2"/>
                    <a:pt x="119" y="0"/>
                    <a:pt x="116" y="0"/>
                  </a:cubicBezTo>
                  <a:close/>
                  <a:moveTo>
                    <a:pt x="68" y="0"/>
                  </a:moveTo>
                  <a:cubicBezTo>
                    <a:pt x="66" y="0"/>
                    <a:pt x="64" y="2"/>
                    <a:pt x="64" y="4"/>
                  </a:cubicBezTo>
                  <a:cubicBezTo>
                    <a:pt x="64" y="6"/>
                    <a:pt x="66" y="8"/>
                    <a:pt x="68" y="8"/>
                  </a:cubicBezTo>
                  <a:cubicBezTo>
                    <a:pt x="71" y="8"/>
                    <a:pt x="72" y="6"/>
                    <a:pt x="72" y="4"/>
                  </a:cubicBezTo>
                  <a:cubicBezTo>
                    <a:pt x="72" y="2"/>
                    <a:pt x="71" y="0"/>
                    <a:pt x="68" y="0"/>
                  </a:cubicBezTo>
                  <a:close/>
                  <a:moveTo>
                    <a:pt x="20" y="0"/>
                  </a:moveTo>
                  <a:cubicBezTo>
                    <a:pt x="18" y="0"/>
                    <a:pt x="16" y="2"/>
                    <a:pt x="16" y="4"/>
                  </a:cubicBezTo>
                  <a:cubicBezTo>
                    <a:pt x="16" y="6"/>
                    <a:pt x="18" y="8"/>
                    <a:pt x="20" y="8"/>
                  </a:cubicBezTo>
                  <a:cubicBezTo>
                    <a:pt x="23" y="8"/>
                    <a:pt x="24" y="6"/>
                    <a:pt x="24" y="4"/>
                  </a:cubicBezTo>
                  <a:cubicBezTo>
                    <a:pt x="24" y="2"/>
                    <a:pt x="23" y="0"/>
                    <a:pt x="20" y="0"/>
                  </a:cubicBezTo>
                  <a:close/>
                  <a:moveTo>
                    <a:pt x="52" y="0"/>
                  </a:moveTo>
                  <a:cubicBezTo>
                    <a:pt x="50" y="0"/>
                    <a:pt x="48" y="2"/>
                    <a:pt x="48" y="4"/>
                  </a:cubicBezTo>
                  <a:cubicBezTo>
                    <a:pt x="48" y="6"/>
                    <a:pt x="50" y="8"/>
                    <a:pt x="52" y="8"/>
                  </a:cubicBezTo>
                  <a:cubicBezTo>
                    <a:pt x="55" y="8"/>
                    <a:pt x="56" y="6"/>
                    <a:pt x="56" y="4"/>
                  </a:cubicBezTo>
                  <a:cubicBezTo>
                    <a:pt x="56" y="2"/>
                    <a:pt x="55" y="0"/>
                    <a:pt x="52" y="0"/>
                  </a:cubicBezTo>
                  <a:close/>
                  <a:moveTo>
                    <a:pt x="4" y="0"/>
                  </a:moveTo>
                  <a:cubicBezTo>
                    <a:pt x="2" y="0"/>
                    <a:pt x="0" y="2"/>
                    <a:pt x="0" y="4"/>
                  </a:cubicBezTo>
                  <a:cubicBezTo>
                    <a:pt x="0" y="6"/>
                    <a:pt x="2" y="8"/>
                    <a:pt x="4" y="8"/>
                  </a:cubicBezTo>
                  <a:cubicBezTo>
                    <a:pt x="7" y="8"/>
                    <a:pt x="8" y="6"/>
                    <a:pt x="8" y="4"/>
                  </a:cubicBezTo>
                  <a:cubicBezTo>
                    <a:pt x="8" y="2"/>
                    <a:pt x="7" y="0"/>
                    <a:pt x="4" y="0"/>
                  </a:cubicBezTo>
                  <a:close/>
                  <a:moveTo>
                    <a:pt x="36" y="0"/>
                  </a:moveTo>
                  <a:cubicBezTo>
                    <a:pt x="34" y="0"/>
                    <a:pt x="32" y="2"/>
                    <a:pt x="32" y="4"/>
                  </a:cubicBezTo>
                  <a:cubicBezTo>
                    <a:pt x="32" y="6"/>
                    <a:pt x="34" y="8"/>
                    <a:pt x="36" y="8"/>
                  </a:cubicBezTo>
                  <a:cubicBezTo>
                    <a:pt x="39" y="8"/>
                    <a:pt x="40" y="6"/>
                    <a:pt x="40" y="4"/>
                  </a:cubicBezTo>
                  <a:cubicBezTo>
                    <a:pt x="40" y="2"/>
                    <a:pt x="39" y="0"/>
                    <a:pt x="36" y="0"/>
                  </a:cubicBezTo>
                  <a:close/>
                  <a:moveTo>
                    <a:pt x="292" y="0"/>
                  </a:moveTo>
                  <a:cubicBezTo>
                    <a:pt x="290" y="0"/>
                    <a:pt x="288" y="2"/>
                    <a:pt x="288" y="4"/>
                  </a:cubicBezTo>
                  <a:cubicBezTo>
                    <a:pt x="288" y="6"/>
                    <a:pt x="290" y="8"/>
                    <a:pt x="292" y="8"/>
                  </a:cubicBezTo>
                  <a:cubicBezTo>
                    <a:pt x="295" y="8"/>
                    <a:pt x="296" y="6"/>
                    <a:pt x="296" y="4"/>
                  </a:cubicBezTo>
                  <a:cubicBezTo>
                    <a:pt x="296" y="2"/>
                    <a:pt x="295" y="0"/>
                    <a:pt x="292" y="0"/>
                  </a:cubicBezTo>
                  <a:close/>
                  <a:moveTo>
                    <a:pt x="260" y="0"/>
                  </a:moveTo>
                  <a:cubicBezTo>
                    <a:pt x="258" y="0"/>
                    <a:pt x="256" y="2"/>
                    <a:pt x="256" y="4"/>
                  </a:cubicBezTo>
                  <a:cubicBezTo>
                    <a:pt x="256" y="6"/>
                    <a:pt x="258" y="8"/>
                    <a:pt x="260" y="8"/>
                  </a:cubicBezTo>
                  <a:cubicBezTo>
                    <a:pt x="263" y="8"/>
                    <a:pt x="264" y="6"/>
                    <a:pt x="264" y="4"/>
                  </a:cubicBezTo>
                  <a:cubicBezTo>
                    <a:pt x="264" y="2"/>
                    <a:pt x="263" y="0"/>
                    <a:pt x="260" y="0"/>
                  </a:cubicBezTo>
                  <a:close/>
                  <a:moveTo>
                    <a:pt x="276" y="0"/>
                  </a:moveTo>
                  <a:cubicBezTo>
                    <a:pt x="274" y="0"/>
                    <a:pt x="272" y="2"/>
                    <a:pt x="272" y="4"/>
                  </a:cubicBezTo>
                  <a:cubicBezTo>
                    <a:pt x="272" y="6"/>
                    <a:pt x="274" y="8"/>
                    <a:pt x="276" y="8"/>
                  </a:cubicBezTo>
                  <a:cubicBezTo>
                    <a:pt x="279" y="8"/>
                    <a:pt x="280" y="6"/>
                    <a:pt x="280" y="4"/>
                  </a:cubicBezTo>
                  <a:cubicBezTo>
                    <a:pt x="280" y="2"/>
                    <a:pt x="279" y="0"/>
                    <a:pt x="276" y="0"/>
                  </a:cubicBezTo>
                  <a:close/>
                  <a:moveTo>
                    <a:pt x="244" y="0"/>
                  </a:moveTo>
                  <a:cubicBezTo>
                    <a:pt x="242" y="0"/>
                    <a:pt x="240" y="2"/>
                    <a:pt x="240" y="4"/>
                  </a:cubicBezTo>
                  <a:cubicBezTo>
                    <a:pt x="240" y="6"/>
                    <a:pt x="242" y="8"/>
                    <a:pt x="244" y="8"/>
                  </a:cubicBezTo>
                  <a:cubicBezTo>
                    <a:pt x="247" y="8"/>
                    <a:pt x="248" y="6"/>
                    <a:pt x="248" y="4"/>
                  </a:cubicBezTo>
                  <a:cubicBezTo>
                    <a:pt x="248" y="2"/>
                    <a:pt x="247" y="0"/>
                    <a:pt x="244" y="0"/>
                  </a:cubicBezTo>
                  <a:close/>
                  <a:moveTo>
                    <a:pt x="324" y="0"/>
                  </a:moveTo>
                  <a:cubicBezTo>
                    <a:pt x="322" y="0"/>
                    <a:pt x="320" y="2"/>
                    <a:pt x="320" y="4"/>
                  </a:cubicBezTo>
                  <a:cubicBezTo>
                    <a:pt x="320" y="6"/>
                    <a:pt x="322" y="8"/>
                    <a:pt x="324" y="8"/>
                  </a:cubicBezTo>
                  <a:cubicBezTo>
                    <a:pt x="327" y="8"/>
                    <a:pt x="328" y="6"/>
                    <a:pt x="328" y="4"/>
                  </a:cubicBezTo>
                  <a:cubicBezTo>
                    <a:pt x="328" y="2"/>
                    <a:pt x="327" y="0"/>
                    <a:pt x="324" y="0"/>
                  </a:cubicBezTo>
                  <a:close/>
                  <a:moveTo>
                    <a:pt x="164" y="0"/>
                  </a:moveTo>
                  <a:cubicBezTo>
                    <a:pt x="162" y="0"/>
                    <a:pt x="160" y="2"/>
                    <a:pt x="160" y="4"/>
                  </a:cubicBezTo>
                  <a:cubicBezTo>
                    <a:pt x="160" y="6"/>
                    <a:pt x="162" y="8"/>
                    <a:pt x="164" y="8"/>
                  </a:cubicBezTo>
                  <a:cubicBezTo>
                    <a:pt x="167" y="8"/>
                    <a:pt x="168" y="6"/>
                    <a:pt x="168" y="4"/>
                  </a:cubicBezTo>
                  <a:cubicBezTo>
                    <a:pt x="168" y="2"/>
                    <a:pt x="167" y="0"/>
                    <a:pt x="164" y="0"/>
                  </a:cubicBezTo>
                  <a:close/>
                  <a:moveTo>
                    <a:pt x="308" y="0"/>
                  </a:moveTo>
                  <a:cubicBezTo>
                    <a:pt x="306" y="0"/>
                    <a:pt x="304" y="2"/>
                    <a:pt x="304" y="4"/>
                  </a:cubicBezTo>
                  <a:cubicBezTo>
                    <a:pt x="304" y="6"/>
                    <a:pt x="306" y="8"/>
                    <a:pt x="308" y="8"/>
                  </a:cubicBezTo>
                  <a:cubicBezTo>
                    <a:pt x="311" y="8"/>
                    <a:pt x="312" y="6"/>
                    <a:pt x="312" y="4"/>
                  </a:cubicBezTo>
                  <a:cubicBezTo>
                    <a:pt x="312" y="2"/>
                    <a:pt x="311" y="0"/>
                    <a:pt x="308" y="0"/>
                  </a:cubicBezTo>
                  <a:close/>
                  <a:moveTo>
                    <a:pt x="196" y="0"/>
                  </a:moveTo>
                  <a:cubicBezTo>
                    <a:pt x="194" y="0"/>
                    <a:pt x="192" y="2"/>
                    <a:pt x="192" y="4"/>
                  </a:cubicBezTo>
                  <a:cubicBezTo>
                    <a:pt x="192" y="6"/>
                    <a:pt x="194" y="8"/>
                    <a:pt x="196" y="8"/>
                  </a:cubicBezTo>
                  <a:cubicBezTo>
                    <a:pt x="199" y="8"/>
                    <a:pt x="200" y="6"/>
                    <a:pt x="200" y="4"/>
                  </a:cubicBezTo>
                  <a:cubicBezTo>
                    <a:pt x="200" y="2"/>
                    <a:pt x="199" y="0"/>
                    <a:pt x="196" y="0"/>
                  </a:cubicBezTo>
                  <a:close/>
                  <a:moveTo>
                    <a:pt x="180" y="0"/>
                  </a:moveTo>
                  <a:cubicBezTo>
                    <a:pt x="178" y="0"/>
                    <a:pt x="176" y="2"/>
                    <a:pt x="176" y="4"/>
                  </a:cubicBezTo>
                  <a:cubicBezTo>
                    <a:pt x="176" y="6"/>
                    <a:pt x="178" y="8"/>
                    <a:pt x="180" y="8"/>
                  </a:cubicBezTo>
                  <a:cubicBezTo>
                    <a:pt x="183" y="8"/>
                    <a:pt x="184" y="6"/>
                    <a:pt x="184" y="4"/>
                  </a:cubicBezTo>
                  <a:cubicBezTo>
                    <a:pt x="184" y="2"/>
                    <a:pt x="183" y="0"/>
                    <a:pt x="180" y="0"/>
                  </a:cubicBezTo>
                  <a:close/>
                  <a:moveTo>
                    <a:pt x="228" y="0"/>
                  </a:moveTo>
                  <a:cubicBezTo>
                    <a:pt x="226" y="0"/>
                    <a:pt x="224" y="2"/>
                    <a:pt x="224" y="4"/>
                  </a:cubicBezTo>
                  <a:cubicBezTo>
                    <a:pt x="224" y="6"/>
                    <a:pt x="226" y="8"/>
                    <a:pt x="228" y="8"/>
                  </a:cubicBezTo>
                  <a:cubicBezTo>
                    <a:pt x="231" y="8"/>
                    <a:pt x="232" y="6"/>
                    <a:pt x="232" y="4"/>
                  </a:cubicBezTo>
                  <a:cubicBezTo>
                    <a:pt x="232" y="2"/>
                    <a:pt x="231" y="0"/>
                    <a:pt x="228" y="0"/>
                  </a:cubicBezTo>
                  <a:close/>
                  <a:moveTo>
                    <a:pt x="212" y="0"/>
                  </a:moveTo>
                  <a:cubicBezTo>
                    <a:pt x="210" y="0"/>
                    <a:pt x="208" y="2"/>
                    <a:pt x="208" y="4"/>
                  </a:cubicBezTo>
                  <a:cubicBezTo>
                    <a:pt x="208" y="6"/>
                    <a:pt x="210" y="8"/>
                    <a:pt x="212" y="8"/>
                  </a:cubicBezTo>
                  <a:cubicBezTo>
                    <a:pt x="215" y="8"/>
                    <a:pt x="216" y="6"/>
                    <a:pt x="216" y="4"/>
                  </a:cubicBezTo>
                  <a:cubicBezTo>
                    <a:pt x="216" y="2"/>
                    <a:pt x="215" y="0"/>
                    <a:pt x="212" y="0"/>
                  </a:cubicBezTo>
                  <a:close/>
                </a:path>
              </a:pathLst>
            </a:custGeom>
            <a:solidFill>
              <a:schemeClr val="accent1"/>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grpSp>
          <p:nvGrpSpPr>
            <p:cNvPr id="15" name="Group 45"/>
            <p:cNvGrpSpPr/>
            <p:nvPr/>
          </p:nvGrpSpPr>
          <p:grpSpPr>
            <a:xfrm>
              <a:off x="1900239" y="1705883"/>
              <a:ext cx="1479550" cy="1476375"/>
              <a:chOff x="782638" y="1781175"/>
              <a:chExt cx="1479550" cy="1476375"/>
            </a:xfrm>
          </p:grpSpPr>
          <p:sp>
            <p:nvSpPr>
              <p:cNvPr id="16" name="Oval 120"/>
              <p:cNvSpPr>
                <a:spLocks noChangeArrowheads="1"/>
              </p:cNvSpPr>
              <p:nvPr/>
            </p:nvSpPr>
            <p:spPr bwMode="auto">
              <a:xfrm>
                <a:off x="801688" y="1800225"/>
                <a:ext cx="1441450" cy="1438275"/>
              </a:xfrm>
              <a:prstGeom prst="ellipse">
                <a:avLst/>
              </a:prstGeom>
              <a:solidFill>
                <a:schemeClr val="bg1"/>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sp>
            <p:nvSpPr>
              <p:cNvPr id="17" name="Freeform 121"/>
              <p:cNvSpPr>
                <a:spLocks noEditPoints="1"/>
              </p:cNvSpPr>
              <p:nvPr/>
            </p:nvSpPr>
            <p:spPr bwMode="auto">
              <a:xfrm>
                <a:off x="782638" y="1781175"/>
                <a:ext cx="1479550" cy="1476375"/>
              </a:xfrm>
              <a:custGeom>
                <a:avLst/>
                <a:gdLst>
                  <a:gd name="T0" fmla="*/ 233 w 466"/>
                  <a:gd name="T1" fmla="*/ 465 h 465"/>
                  <a:gd name="T2" fmla="*/ 233 w 466"/>
                  <a:gd name="T3" fmla="*/ 465 h 465"/>
                  <a:gd name="T4" fmla="*/ 68 w 466"/>
                  <a:gd name="T5" fmla="*/ 397 h 465"/>
                  <a:gd name="T6" fmla="*/ 0 w 466"/>
                  <a:gd name="T7" fmla="*/ 233 h 465"/>
                  <a:gd name="T8" fmla="*/ 233 w 466"/>
                  <a:gd name="T9" fmla="*/ 0 h 465"/>
                  <a:gd name="T10" fmla="*/ 466 w 466"/>
                  <a:gd name="T11" fmla="*/ 233 h 465"/>
                  <a:gd name="T12" fmla="*/ 233 w 466"/>
                  <a:gd name="T13" fmla="*/ 465 h 465"/>
                  <a:gd name="T14" fmla="*/ 233 w 466"/>
                  <a:gd name="T15" fmla="*/ 12 h 465"/>
                  <a:gd name="T16" fmla="*/ 12 w 466"/>
                  <a:gd name="T17" fmla="*/ 233 h 465"/>
                  <a:gd name="T18" fmla="*/ 77 w 466"/>
                  <a:gd name="T19" fmla="*/ 389 h 465"/>
                  <a:gd name="T20" fmla="*/ 233 w 466"/>
                  <a:gd name="T21" fmla="*/ 453 h 465"/>
                  <a:gd name="T22" fmla="*/ 233 w 466"/>
                  <a:gd name="T23" fmla="*/ 453 h 465"/>
                  <a:gd name="T24" fmla="*/ 454 w 466"/>
                  <a:gd name="T25" fmla="*/ 233 h 465"/>
                  <a:gd name="T26" fmla="*/ 233 w 466"/>
                  <a:gd name="T27" fmla="*/ 12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6" h="465">
                    <a:moveTo>
                      <a:pt x="233" y="465"/>
                    </a:moveTo>
                    <a:cubicBezTo>
                      <a:pt x="233" y="465"/>
                      <a:pt x="233" y="465"/>
                      <a:pt x="233" y="465"/>
                    </a:cubicBezTo>
                    <a:cubicBezTo>
                      <a:pt x="171" y="465"/>
                      <a:pt x="112" y="441"/>
                      <a:pt x="68" y="397"/>
                    </a:cubicBezTo>
                    <a:cubicBezTo>
                      <a:pt x="24" y="353"/>
                      <a:pt x="0" y="295"/>
                      <a:pt x="0" y="233"/>
                    </a:cubicBezTo>
                    <a:cubicBezTo>
                      <a:pt x="0" y="104"/>
                      <a:pt x="105" y="0"/>
                      <a:pt x="233" y="0"/>
                    </a:cubicBezTo>
                    <a:cubicBezTo>
                      <a:pt x="361" y="0"/>
                      <a:pt x="466" y="104"/>
                      <a:pt x="466" y="233"/>
                    </a:cubicBezTo>
                    <a:cubicBezTo>
                      <a:pt x="466" y="361"/>
                      <a:pt x="361" y="465"/>
                      <a:pt x="233" y="465"/>
                    </a:cubicBezTo>
                    <a:close/>
                    <a:moveTo>
                      <a:pt x="233" y="12"/>
                    </a:moveTo>
                    <a:cubicBezTo>
                      <a:pt x="111" y="12"/>
                      <a:pt x="12" y="111"/>
                      <a:pt x="12" y="233"/>
                    </a:cubicBezTo>
                    <a:cubicBezTo>
                      <a:pt x="12" y="292"/>
                      <a:pt x="35" y="347"/>
                      <a:pt x="77" y="389"/>
                    </a:cubicBezTo>
                    <a:cubicBezTo>
                      <a:pt x="119" y="431"/>
                      <a:pt x="174" y="453"/>
                      <a:pt x="233" y="453"/>
                    </a:cubicBezTo>
                    <a:cubicBezTo>
                      <a:pt x="233" y="453"/>
                      <a:pt x="233" y="453"/>
                      <a:pt x="233" y="453"/>
                    </a:cubicBezTo>
                    <a:cubicBezTo>
                      <a:pt x="355" y="453"/>
                      <a:pt x="454" y="354"/>
                      <a:pt x="454" y="233"/>
                    </a:cubicBezTo>
                    <a:cubicBezTo>
                      <a:pt x="454" y="111"/>
                      <a:pt x="355" y="12"/>
                      <a:pt x="233" y="12"/>
                    </a:cubicBezTo>
                    <a:close/>
                  </a:path>
                </a:pathLst>
              </a:custGeom>
              <a:solidFill>
                <a:schemeClr val="accent1"/>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sp>
            <p:nvSpPr>
              <p:cNvPr id="18" name="Freeform 122"/>
              <p:cNvSpPr>
                <a:spLocks noEditPoints="1"/>
              </p:cNvSpPr>
              <p:nvPr/>
            </p:nvSpPr>
            <p:spPr bwMode="auto">
              <a:xfrm>
                <a:off x="1303338" y="2054225"/>
                <a:ext cx="438150" cy="374650"/>
              </a:xfrm>
              <a:custGeom>
                <a:avLst/>
                <a:gdLst>
                  <a:gd name="T0" fmla="*/ 49 w 138"/>
                  <a:gd name="T1" fmla="*/ 77 h 118"/>
                  <a:gd name="T2" fmla="*/ 49 w 138"/>
                  <a:gd name="T3" fmla="*/ 118 h 118"/>
                  <a:gd name="T4" fmla="*/ 80 w 138"/>
                  <a:gd name="T5" fmla="*/ 118 h 118"/>
                  <a:gd name="T6" fmla="*/ 80 w 138"/>
                  <a:gd name="T7" fmla="*/ 81 h 118"/>
                  <a:gd name="T8" fmla="*/ 66 w 138"/>
                  <a:gd name="T9" fmla="*/ 94 h 118"/>
                  <a:gd name="T10" fmla="*/ 49 w 138"/>
                  <a:gd name="T11" fmla="*/ 77 h 118"/>
                  <a:gd name="T12" fmla="*/ 6 w 138"/>
                  <a:gd name="T13" fmla="*/ 112 h 118"/>
                  <a:gd name="T14" fmla="*/ 11 w 138"/>
                  <a:gd name="T15" fmla="*/ 118 h 118"/>
                  <a:gd name="T16" fmla="*/ 36 w 138"/>
                  <a:gd name="T17" fmla="*/ 118 h 118"/>
                  <a:gd name="T18" fmla="*/ 36 w 138"/>
                  <a:gd name="T19" fmla="*/ 64 h 118"/>
                  <a:gd name="T20" fmla="*/ 6 w 138"/>
                  <a:gd name="T21" fmla="*/ 95 h 118"/>
                  <a:gd name="T22" fmla="*/ 6 w 138"/>
                  <a:gd name="T23" fmla="*/ 112 h 118"/>
                  <a:gd name="T24" fmla="*/ 92 w 138"/>
                  <a:gd name="T25" fmla="*/ 68 h 118"/>
                  <a:gd name="T26" fmla="*/ 92 w 138"/>
                  <a:gd name="T27" fmla="*/ 118 h 118"/>
                  <a:gd name="T28" fmla="*/ 117 w 138"/>
                  <a:gd name="T29" fmla="*/ 118 h 118"/>
                  <a:gd name="T30" fmla="*/ 123 w 138"/>
                  <a:gd name="T31" fmla="*/ 112 h 118"/>
                  <a:gd name="T32" fmla="*/ 123 w 138"/>
                  <a:gd name="T33" fmla="*/ 64 h 118"/>
                  <a:gd name="T34" fmla="*/ 123 w 138"/>
                  <a:gd name="T35" fmla="*/ 38 h 118"/>
                  <a:gd name="T36" fmla="*/ 96 w 138"/>
                  <a:gd name="T37" fmla="*/ 64 h 118"/>
                  <a:gd name="T38" fmla="*/ 92 w 138"/>
                  <a:gd name="T39" fmla="*/ 68 h 118"/>
                  <a:gd name="T40" fmla="*/ 110 w 138"/>
                  <a:gd name="T41" fmla="*/ 3 h 118"/>
                  <a:gd name="T42" fmla="*/ 105 w 138"/>
                  <a:gd name="T43" fmla="*/ 9 h 118"/>
                  <a:gd name="T44" fmla="*/ 111 w 138"/>
                  <a:gd name="T45" fmla="*/ 14 h 118"/>
                  <a:gd name="T46" fmla="*/ 117 w 138"/>
                  <a:gd name="T47" fmla="*/ 13 h 118"/>
                  <a:gd name="T48" fmla="*/ 66 w 138"/>
                  <a:gd name="T49" fmla="*/ 64 h 118"/>
                  <a:gd name="T50" fmla="*/ 36 w 138"/>
                  <a:gd name="T51" fmla="*/ 34 h 118"/>
                  <a:gd name="T52" fmla="*/ 2 w 138"/>
                  <a:gd name="T53" fmla="*/ 69 h 118"/>
                  <a:gd name="T54" fmla="*/ 2 w 138"/>
                  <a:gd name="T55" fmla="*/ 77 h 118"/>
                  <a:gd name="T56" fmla="*/ 9 w 138"/>
                  <a:gd name="T57" fmla="*/ 77 h 118"/>
                  <a:gd name="T58" fmla="*/ 36 w 138"/>
                  <a:gd name="T59" fmla="*/ 50 h 118"/>
                  <a:gd name="T60" fmla="*/ 66 w 138"/>
                  <a:gd name="T61" fmla="*/ 80 h 118"/>
                  <a:gd name="T62" fmla="*/ 125 w 138"/>
                  <a:gd name="T63" fmla="*/ 21 h 118"/>
                  <a:gd name="T64" fmla="*/ 125 w 138"/>
                  <a:gd name="T65" fmla="*/ 27 h 118"/>
                  <a:gd name="T66" fmla="*/ 130 w 138"/>
                  <a:gd name="T67" fmla="*/ 33 h 118"/>
                  <a:gd name="T68" fmla="*/ 130 w 138"/>
                  <a:gd name="T69" fmla="*/ 33 h 118"/>
                  <a:gd name="T70" fmla="*/ 136 w 138"/>
                  <a:gd name="T71" fmla="*/ 28 h 118"/>
                  <a:gd name="T72" fmla="*/ 138 w 138"/>
                  <a:gd name="T73" fmla="*/ 0 h 118"/>
                  <a:gd name="T74" fmla="*/ 110 w 138"/>
                  <a:gd name="T75"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18">
                    <a:moveTo>
                      <a:pt x="49" y="77"/>
                    </a:moveTo>
                    <a:cubicBezTo>
                      <a:pt x="49" y="118"/>
                      <a:pt x="49" y="118"/>
                      <a:pt x="49" y="118"/>
                    </a:cubicBezTo>
                    <a:cubicBezTo>
                      <a:pt x="80" y="118"/>
                      <a:pt x="80" y="118"/>
                      <a:pt x="80" y="118"/>
                    </a:cubicBezTo>
                    <a:cubicBezTo>
                      <a:pt x="80" y="81"/>
                      <a:pt x="80" y="81"/>
                      <a:pt x="80" y="81"/>
                    </a:cubicBezTo>
                    <a:cubicBezTo>
                      <a:pt x="66" y="94"/>
                      <a:pt x="66" y="94"/>
                      <a:pt x="66" y="94"/>
                    </a:cubicBezTo>
                    <a:lnTo>
                      <a:pt x="49" y="77"/>
                    </a:lnTo>
                    <a:close/>
                    <a:moveTo>
                      <a:pt x="6" y="112"/>
                    </a:moveTo>
                    <a:cubicBezTo>
                      <a:pt x="6" y="115"/>
                      <a:pt x="8" y="118"/>
                      <a:pt x="11" y="118"/>
                    </a:cubicBezTo>
                    <a:cubicBezTo>
                      <a:pt x="36" y="118"/>
                      <a:pt x="36" y="118"/>
                      <a:pt x="36" y="118"/>
                    </a:cubicBezTo>
                    <a:cubicBezTo>
                      <a:pt x="36" y="64"/>
                      <a:pt x="36" y="64"/>
                      <a:pt x="36" y="64"/>
                    </a:cubicBezTo>
                    <a:cubicBezTo>
                      <a:pt x="6" y="95"/>
                      <a:pt x="6" y="95"/>
                      <a:pt x="6" y="95"/>
                    </a:cubicBezTo>
                    <a:lnTo>
                      <a:pt x="6" y="112"/>
                    </a:lnTo>
                    <a:close/>
                    <a:moveTo>
                      <a:pt x="92" y="68"/>
                    </a:moveTo>
                    <a:cubicBezTo>
                      <a:pt x="92" y="118"/>
                      <a:pt x="92" y="118"/>
                      <a:pt x="92" y="118"/>
                    </a:cubicBezTo>
                    <a:cubicBezTo>
                      <a:pt x="117" y="118"/>
                      <a:pt x="117" y="118"/>
                      <a:pt x="117" y="118"/>
                    </a:cubicBezTo>
                    <a:cubicBezTo>
                      <a:pt x="120" y="118"/>
                      <a:pt x="123" y="115"/>
                      <a:pt x="123" y="112"/>
                    </a:cubicBezTo>
                    <a:cubicBezTo>
                      <a:pt x="123" y="64"/>
                      <a:pt x="123" y="64"/>
                      <a:pt x="123" y="64"/>
                    </a:cubicBezTo>
                    <a:cubicBezTo>
                      <a:pt x="123" y="38"/>
                      <a:pt x="123" y="38"/>
                      <a:pt x="123" y="38"/>
                    </a:cubicBezTo>
                    <a:cubicBezTo>
                      <a:pt x="96" y="64"/>
                      <a:pt x="96" y="64"/>
                      <a:pt x="96" y="64"/>
                    </a:cubicBezTo>
                    <a:lnTo>
                      <a:pt x="92" y="68"/>
                    </a:lnTo>
                    <a:close/>
                    <a:moveTo>
                      <a:pt x="110" y="3"/>
                    </a:moveTo>
                    <a:cubicBezTo>
                      <a:pt x="107" y="3"/>
                      <a:pt x="105" y="6"/>
                      <a:pt x="105" y="9"/>
                    </a:cubicBezTo>
                    <a:cubicBezTo>
                      <a:pt x="106" y="12"/>
                      <a:pt x="108" y="14"/>
                      <a:pt x="111" y="14"/>
                    </a:cubicBezTo>
                    <a:cubicBezTo>
                      <a:pt x="117" y="13"/>
                      <a:pt x="117" y="13"/>
                      <a:pt x="117" y="13"/>
                    </a:cubicBezTo>
                    <a:cubicBezTo>
                      <a:pt x="66" y="64"/>
                      <a:pt x="66" y="64"/>
                      <a:pt x="66" y="64"/>
                    </a:cubicBezTo>
                    <a:cubicBezTo>
                      <a:pt x="36" y="34"/>
                      <a:pt x="36" y="34"/>
                      <a:pt x="36" y="34"/>
                    </a:cubicBezTo>
                    <a:cubicBezTo>
                      <a:pt x="2" y="69"/>
                      <a:pt x="2" y="69"/>
                      <a:pt x="2" y="69"/>
                    </a:cubicBezTo>
                    <a:cubicBezTo>
                      <a:pt x="0" y="71"/>
                      <a:pt x="0" y="75"/>
                      <a:pt x="2" y="77"/>
                    </a:cubicBezTo>
                    <a:cubicBezTo>
                      <a:pt x="4" y="79"/>
                      <a:pt x="7" y="79"/>
                      <a:pt x="9" y="77"/>
                    </a:cubicBezTo>
                    <a:cubicBezTo>
                      <a:pt x="36" y="50"/>
                      <a:pt x="36" y="50"/>
                      <a:pt x="36" y="50"/>
                    </a:cubicBezTo>
                    <a:cubicBezTo>
                      <a:pt x="66" y="80"/>
                      <a:pt x="66" y="80"/>
                      <a:pt x="66" y="80"/>
                    </a:cubicBezTo>
                    <a:cubicBezTo>
                      <a:pt x="125" y="21"/>
                      <a:pt x="125" y="21"/>
                      <a:pt x="125" y="21"/>
                    </a:cubicBezTo>
                    <a:cubicBezTo>
                      <a:pt x="125" y="27"/>
                      <a:pt x="125" y="27"/>
                      <a:pt x="125" y="27"/>
                    </a:cubicBezTo>
                    <a:cubicBezTo>
                      <a:pt x="124" y="30"/>
                      <a:pt x="127" y="33"/>
                      <a:pt x="130" y="33"/>
                    </a:cubicBezTo>
                    <a:cubicBezTo>
                      <a:pt x="130" y="33"/>
                      <a:pt x="130" y="33"/>
                      <a:pt x="130" y="33"/>
                    </a:cubicBezTo>
                    <a:cubicBezTo>
                      <a:pt x="133" y="33"/>
                      <a:pt x="135" y="31"/>
                      <a:pt x="136" y="28"/>
                    </a:cubicBezTo>
                    <a:cubicBezTo>
                      <a:pt x="138" y="0"/>
                      <a:pt x="138" y="0"/>
                      <a:pt x="138" y="0"/>
                    </a:cubicBezTo>
                    <a:lnTo>
                      <a:pt x="110" y="3"/>
                    </a:lnTo>
                    <a:close/>
                  </a:path>
                </a:pathLst>
              </a:custGeom>
              <a:solidFill>
                <a:schemeClr val="accent1"/>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sp>
            <p:nvSpPr>
              <p:cNvPr id="19" name="TextBox 6"/>
              <p:cNvSpPr txBox="1"/>
              <p:nvPr/>
            </p:nvSpPr>
            <p:spPr>
              <a:xfrm>
                <a:off x="857801" y="2551036"/>
                <a:ext cx="1320826" cy="492443"/>
              </a:xfrm>
              <a:prstGeom prst="rect">
                <a:avLst/>
              </a:prstGeom>
              <a:noFill/>
            </p:spPr>
            <p:txBody>
              <a:bodyPr wrap="square" lIns="0" tIns="0" rIns="0" bIns="0" rtlCol="0">
                <a:spAutoFit/>
                <a:scene3d>
                  <a:camera prst="orthographicFront"/>
                  <a:lightRig rig="threePt" dir="t"/>
                </a:scene3d>
                <a:sp3d contourW="12700"/>
              </a:bodyPr>
              <a:lstStyle/>
              <a:p>
                <a:pPr algn="ctr"/>
                <a:r>
                  <a:rPr lang="en-US" sz="1600" b="1">
                    <a:solidFill>
                      <a:schemeClr val="accent1"/>
                    </a:solidFill>
                  </a:rPr>
                  <a:t>Dummy</a:t>
                </a:r>
              </a:p>
              <a:p>
                <a:pPr algn="ctr"/>
                <a:r>
                  <a:rPr lang="en-US" sz="1600" b="1">
                    <a:solidFill>
                      <a:schemeClr val="accent1"/>
                    </a:solidFill>
                  </a:rPr>
                  <a:t>Text</a:t>
                </a:r>
              </a:p>
            </p:txBody>
          </p:sp>
        </p:grpSp>
        <p:grpSp>
          <p:nvGrpSpPr>
            <p:cNvPr id="20" name="Group 46"/>
            <p:cNvGrpSpPr/>
            <p:nvPr/>
          </p:nvGrpSpPr>
          <p:grpSpPr>
            <a:xfrm>
              <a:off x="3933828" y="2671082"/>
              <a:ext cx="1476375" cy="1479550"/>
              <a:chOff x="2816226" y="2746375"/>
              <a:chExt cx="1476375" cy="1479550"/>
            </a:xfrm>
          </p:grpSpPr>
          <p:sp>
            <p:nvSpPr>
              <p:cNvPr id="21" name="Oval 126"/>
              <p:cNvSpPr>
                <a:spLocks noChangeArrowheads="1"/>
              </p:cNvSpPr>
              <p:nvPr/>
            </p:nvSpPr>
            <p:spPr bwMode="auto">
              <a:xfrm>
                <a:off x="2835276" y="2765425"/>
                <a:ext cx="1438275" cy="1441450"/>
              </a:xfrm>
              <a:prstGeom prst="ellipse">
                <a:avLst/>
              </a:prstGeom>
              <a:solidFill>
                <a:schemeClr val="bg1"/>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sp>
            <p:nvSpPr>
              <p:cNvPr id="22" name="Freeform 127"/>
              <p:cNvSpPr>
                <a:spLocks noEditPoints="1"/>
              </p:cNvSpPr>
              <p:nvPr/>
            </p:nvSpPr>
            <p:spPr bwMode="auto">
              <a:xfrm>
                <a:off x="2816226" y="2746375"/>
                <a:ext cx="1476375" cy="1479550"/>
              </a:xfrm>
              <a:custGeom>
                <a:avLst/>
                <a:gdLst>
                  <a:gd name="T0" fmla="*/ 233 w 465"/>
                  <a:gd name="T1" fmla="*/ 466 h 466"/>
                  <a:gd name="T2" fmla="*/ 233 w 465"/>
                  <a:gd name="T3" fmla="*/ 466 h 466"/>
                  <a:gd name="T4" fmla="*/ 68 w 465"/>
                  <a:gd name="T5" fmla="*/ 398 h 466"/>
                  <a:gd name="T6" fmla="*/ 0 w 465"/>
                  <a:gd name="T7" fmla="*/ 233 h 466"/>
                  <a:gd name="T8" fmla="*/ 233 w 465"/>
                  <a:gd name="T9" fmla="*/ 0 h 466"/>
                  <a:gd name="T10" fmla="*/ 465 w 465"/>
                  <a:gd name="T11" fmla="*/ 233 h 466"/>
                  <a:gd name="T12" fmla="*/ 233 w 465"/>
                  <a:gd name="T13" fmla="*/ 466 h 466"/>
                  <a:gd name="T14" fmla="*/ 233 w 465"/>
                  <a:gd name="T15" fmla="*/ 12 h 466"/>
                  <a:gd name="T16" fmla="*/ 12 w 465"/>
                  <a:gd name="T17" fmla="*/ 233 h 466"/>
                  <a:gd name="T18" fmla="*/ 77 w 465"/>
                  <a:gd name="T19" fmla="*/ 389 h 466"/>
                  <a:gd name="T20" fmla="*/ 233 w 465"/>
                  <a:gd name="T21" fmla="*/ 454 h 466"/>
                  <a:gd name="T22" fmla="*/ 233 w 465"/>
                  <a:gd name="T23" fmla="*/ 454 h 466"/>
                  <a:gd name="T24" fmla="*/ 453 w 465"/>
                  <a:gd name="T25" fmla="*/ 233 h 466"/>
                  <a:gd name="T26" fmla="*/ 233 w 465"/>
                  <a:gd name="T27" fmla="*/ 1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5" h="466">
                    <a:moveTo>
                      <a:pt x="233" y="466"/>
                    </a:moveTo>
                    <a:cubicBezTo>
                      <a:pt x="233" y="466"/>
                      <a:pt x="233" y="466"/>
                      <a:pt x="233" y="466"/>
                    </a:cubicBezTo>
                    <a:cubicBezTo>
                      <a:pt x="171" y="466"/>
                      <a:pt x="112" y="442"/>
                      <a:pt x="68" y="398"/>
                    </a:cubicBezTo>
                    <a:cubicBezTo>
                      <a:pt x="24" y="354"/>
                      <a:pt x="0" y="295"/>
                      <a:pt x="0" y="233"/>
                    </a:cubicBezTo>
                    <a:cubicBezTo>
                      <a:pt x="0" y="105"/>
                      <a:pt x="104" y="0"/>
                      <a:pt x="233" y="0"/>
                    </a:cubicBezTo>
                    <a:cubicBezTo>
                      <a:pt x="361" y="0"/>
                      <a:pt x="465" y="105"/>
                      <a:pt x="465" y="233"/>
                    </a:cubicBezTo>
                    <a:cubicBezTo>
                      <a:pt x="465" y="361"/>
                      <a:pt x="361" y="466"/>
                      <a:pt x="233" y="466"/>
                    </a:cubicBezTo>
                    <a:close/>
                    <a:moveTo>
                      <a:pt x="233" y="12"/>
                    </a:moveTo>
                    <a:cubicBezTo>
                      <a:pt x="111" y="12"/>
                      <a:pt x="12" y="111"/>
                      <a:pt x="12" y="233"/>
                    </a:cubicBezTo>
                    <a:cubicBezTo>
                      <a:pt x="12" y="292"/>
                      <a:pt x="35" y="347"/>
                      <a:pt x="77" y="389"/>
                    </a:cubicBezTo>
                    <a:cubicBezTo>
                      <a:pt x="118" y="431"/>
                      <a:pt x="174" y="454"/>
                      <a:pt x="233" y="454"/>
                    </a:cubicBezTo>
                    <a:cubicBezTo>
                      <a:pt x="233" y="454"/>
                      <a:pt x="233" y="454"/>
                      <a:pt x="233" y="454"/>
                    </a:cubicBezTo>
                    <a:cubicBezTo>
                      <a:pt x="354" y="454"/>
                      <a:pt x="453" y="355"/>
                      <a:pt x="453" y="233"/>
                    </a:cubicBezTo>
                    <a:cubicBezTo>
                      <a:pt x="453" y="111"/>
                      <a:pt x="354" y="12"/>
                      <a:pt x="233" y="12"/>
                    </a:cubicBezTo>
                    <a:close/>
                  </a:path>
                </a:pathLst>
              </a:custGeom>
              <a:solidFill>
                <a:schemeClr val="accent2"/>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sp>
            <p:nvSpPr>
              <p:cNvPr id="23" name="Freeform 128"/>
              <p:cNvSpPr>
                <a:spLocks noEditPoints="1"/>
              </p:cNvSpPr>
              <p:nvPr/>
            </p:nvSpPr>
            <p:spPr bwMode="auto">
              <a:xfrm>
                <a:off x="3384551" y="2943225"/>
                <a:ext cx="339725" cy="495300"/>
              </a:xfrm>
              <a:custGeom>
                <a:avLst/>
                <a:gdLst>
                  <a:gd name="T0" fmla="*/ 29 w 107"/>
                  <a:gd name="T1" fmla="*/ 120 h 156"/>
                  <a:gd name="T2" fmla="*/ 30 w 107"/>
                  <a:gd name="T3" fmla="*/ 128 h 156"/>
                  <a:gd name="T4" fmla="*/ 54 w 107"/>
                  <a:gd name="T5" fmla="*/ 132 h 156"/>
                  <a:gd name="T6" fmla="*/ 77 w 107"/>
                  <a:gd name="T7" fmla="*/ 128 h 156"/>
                  <a:gd name="T8" fmla="*/ 79 w 107"/>
                  <a:gd name="T9" fmla="*/ 120 h 156"/>
                  <a:gd name="T10" fmla="*/ 54 w 107"/>
                  <a:gd name="T11" fmla="*/ 124 h 156"/>
                  <a:gd name="T12" fmla="*/ 29 w 107"/>
                  <a:gd name="T13" fmla="*/ 120 h 156"/>
                  <a:gd name="T14" fmla="*/ 31 w 107"/>
                  <a:gd name="T15" fmla="*/ 135 h 156"/>
                  <a:gd name="T16" fmla="*/ 32 w 107"/>
                  <a:gd name="T17" fmla="*/ 143 h 156"/>
                  <a:gd name="T18" fmla="*/ 40 w 107"/>
                  <a:gd name="T19" fmla="*/ 147 h 156"/>
                  <a:gd name="T20" fmla="*/ 40 w 107"/>
                  <a:gd name="T21" fmla="*/ 152 h 156"/>
                  <a:gd name="T22" fmla="*/ 54 w 107"/>
                  <a:gd name="T23" fmla="*/ 156 h 156"/>
                  <a:gd name="T24" fmla="*/ 67 w 107"/>
                  <a:gd name="T25" fmla="*/ 152 h 156"/>
                  <a:gd name="T26" fmla="*/ 68 w 107"/>
                  <a:gd name="T27" fmla="*/ 147 h 156"/>
                  <a:gd name="T28" fmla="*/ 75 w 107"/>
                  <a:gd name="T29" fmla="*/ 143 h 156"/>
                  <a:gd name="T30" fmla="*/ 76 w 107"/>
                  <a:gd name="T31" fmla="*/ 135 h 156"/>
                  <a:gd name="T32" fmla="*/ 54 w 107"/>
                  <a:gd name="T33" fmla="*/ 139 h 156"/>
                  <a:gd name="T34" fmla="*/ 31 w 107"/>
                  <a:gd name="T35" fmla="*/ 135 h 156"/>
                  <a:gd name="T36" fmla="*/ 54 w 107"/>
                  <a:gd name="T37" fmla="*/ 0 h 156"/>
                  <a:gd name="T38" fmla="*/ 0 w 107"/>
                  <a:gd name="T39" fmla="*/ 53 h 156"/>
                  <a:gd name="T40" fmla="*/ 26 w 107"/>
                  <a:gd name="T41" fmla="*/ 99 h 156"/>
                  <a:gd name="T42" fmla="*/ 28 w 107"/>
                  <a:gd name="T43" fmla="*/ 113 h 156"/>
                  <a:gd name="T44" fmla="*/ 54 w 107"/>
                  <a:gd name="T45" fmla="*/ 118 h 156"/>
                  <a:gd name="T46" fmla="*/ 80 w 107"/>
                  <a:gd name="T47" fmla="*/ 113 h 156"/>
                  <a:gd name="T48" fmla="*/ 82 w 107"/>
                  <a:gd name="T49" fmla="*/ 99 h 156"/>
                  <a:gd name="T50" fmla="*/ 107 w 107"/>
                  <a:gd name="T51" fmla="*/ 53 h 156"/>
                  <a:gd name="T52" fmla="*/ 54 w 107"/>
                  <a:gd name="T53" fmla="*/ 0 h 156"/>
                  <a:gd name="T54" fmla="*/ 74 w 107"/>
                  <a:gd name="T55" fmla="*/ 93 h 156"/>
                  <a:gd name="T56" fmla="*/ 72 w 107"/>
                  <a:gd name="T57" fmla="*/ 106 h 156"/>
                  <a:gd name="T58" fmla="*/ 54 w 107"/>
                  <a:gd name="T59" fmla="*/ 108 h 156"/>
                  <a:gd name="T60" fmla="*/ 35 w 107"/>
                  <a:gd name="T61" fmla="*/ 106 h 156"/>
                  <a:gd name="T62" fmla="*/ 34 w 107"/>
                  <a:gd name="T63" fmla="*/ 93 h 156"/>
                  <a:gd name="T64" fmla="*/ 9 w 107"/>
                  <a:gd name="T65" fmla="*/ 53 h 156"/>
                  <a:gd name="T66" fmla="*/ 54 w 107"/>
                  <a:gd name="T67" fmla="*/ 9 h 156"/>
                  <a:gd name="T68" fmla="*/ 98 w 107"/>
                  <a:gd name="T69" fmla="*/ 53 h 156"/>
                  <a:gd name="T70" fmla="*/ 74 w 107"/>
                  <a:gd name="T71" fmla="*/ 93 h 156"/>
                  <a:gd name="T72" fmla="*/ 66 w 107"/>
                  <a:gd name="T73" fmla="*/ 73 h 156"/>
                  <a:gd name="T74" fmla="*/ 54 w 107"/>
                  <a:gd name="T75" fmla="*/ 51 h 156"/>
                  <a:gd name="T76" fmla="*/ 42 w 107"/>
                  <a:gd name="T77" fmla="*/ 73 h 156"/>
                  <a:gd name="T78" fmla="*/ 37 w 107"/>
                  <a:gd name="T79" fmla="*/ 63 h 156"/>
                  <a:gd name="T80" fmla="*/ 29 w 107"/>
                  <a:gd name="T81" fmla="*/ 66 h 156"/>
                  <a:gd name="T82" fmla="*/ 41 w 107"/>
                  <a:gd name="T83" fmla="*/ 92 h 156"/>
                  <a:gd name="T84" fmla="*/ 54 w 107"/>
                  <a:gd name="T85" fmla="*/ 69 h 156"/>
                  <a:gd name="T86" fmla="*/ 66 w 107"/>
                  <a:gd name="T87" fmla="*/ 92 h 156"/>
                  <a:gd name="T88" fmla="*/ 78 w 107"/>
                  <a:gd name="T89" fmla="*/ 66 h 156"/>
                  <a:gd name="T90" fmla="*/ 71 w 107"/>
                  <a:gd name="T91" fmla="*/ 63 h 156"/>
                  <a:gd name="T92" fmla="*/ 66 w 107"/>
                  <a:gd name="T93" fmla="*/ 73 h 156"/>
                  <a:gd name="T94" fmla="*/ 54 w 107"/>
                  <a:gd name="T95" fmla="*/ 22 h 156"/>
                  <a:gd name="T96" fmla="*/ 57 w 107"/>
                  <a:gd name="T97" fmla="*/ 19 h 156"/>
                  <a:gd name="T98" fmla="*/ 54 w 107"/>
                  <a:gd name="T99" fmla="*/ 16 h 156"/>
                  <a:gd name="T100" fmla="*/ 16 w 107"/>
                  <a:gd name="T101" fmla="*/ 53 h 156"/>
                  <a:gd name="T102" fmla="*/ 19 w 107"/>
                  <a:gd name="T103" fmla="*/ 56 h 156"/>
                  <a:gd name="T104" fmla="*/ 22 w 107"/>
                  <a:gd name="T105" fmla="*/ 53 h 156"/>
                  <a:gd name="T106" fmla="*/ 54 w 107"/>
                  <a:gd name="T107" fmla="*/ 2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 h="156">
                    <a:moveTo>
                      <a:pt x="29" y="120"/>
                    </a:moveTo>
                    <a:cubicBezTo>
                      <a:pt x="30" y="128"/>
                      <a:pt x="30" y="128"/>
                      <a:pt x="30" y="128"/>
                    </a:cubicBezTo>
                    <a:cubicBezTo>
                      <a:pt x="37" y="131"/>
                      <a:pt x="45" y="132"/>
                      <a:pt x="54" y="132"/>
                    </a:cubicBezTo>
                    <a:cubicBezTo>
                      <a:pt x="62" y="132"/>
                      <a:pt x="70" y="131"/>
                      <a:pt x="77" y="128"/>
                    </a:cubicBezTo>
                    <a:cubicBezTo>
                      <a:pt x="79" y="120"/>
                      <a:pt x="79" y="120"/>
                      <a:pt x="79" y="120"/>
                    </a:cubicBezTo>
                    <a:cubicBezTo>
                      <a:pt x="71" y="123"/>
                      <a:pt x="63" y="124"/>
                      <a:pt x="54" y="124"/>
                    </a:cubicBezTo>
                    <a:cubicBezTo>
                      <a:pt x="45" y="124"/>
                      <a:pt x="36" y="123"/>
                      <a:pt x="29" y="120"/>
                    </a:cubicBezTo>
                    <a:close/>
                    <a:moveTo>
                      <a:pt x="31" y="135"/>
                    </a:moveTo>
                    <a:cubicBezTo>
                      <a:pt x="32" y="143"/>
                      <a:pt x="32" y="143"/>
                      <a:pt x="32" y="143"/>
                    </a:cubicBezTo>
                    <a:cubicBezTo>
                      <a:pt x="32" y="143"/>
                      <a:pt x="34" y="146"/>
                      <a:pt x="40" y="147"/>
                    </a:cubicBezTo>
                    <a:cubicBezTo>
                      <a:pt x="40" y="152"/>
                      <a:pt x="40" y="152"/>
                      <a:pt x="40" y="152"/>
                    </a:cubicBezTo>
                    <a:cubicBezTo>
                      <a:pt x="40" y="152"/>
                      <a:pt x="43" y="156"/>
                      <a:pt x="54" y="156"/>
                    </a:cubicBezTo>
                    <a:cubicBezTo>
                      <a:pt x="64" y="156"/>
                      <a:pt x="67" y="152"/>
                      <a:pt x="67" y="152"/>
                    </a:cubicBezTo>
                    <a:cubicBezTo>
                      <a:pt x="68" y="147"/>
                      <a:pt x="68" y="147"/>
                      <a:pt x="68" y="147"/>
                    </a:cubicBezTo>
                    <a:cubicBezTo>
                      <a:pt x="73" y="146"/>
                      <a:pt x="75" y="143"/>
                      <a:pt x="75" y="143"/>
                    </a:cubicBezTo>
                    <a:cubicBezTo>
                      <a:pt x="76" y="135"/>
                      <a:pt x="76" y="135"/>
                      <a:pt x="76" y="135"/>
                    </a:cubicBezTo>
                    <a:cubicBezTo>
                      <a:pt x="69" y="137"/>
                      <a:pt x="62" y="139"/>
                      <a:pt x="54" y="139"/>
                    </a:cubicBezTo>
                    <a:cubicBezTo>
                      <a:pt x="46" y="139"/>
                      <a:pt x="38" y="137"/>
                      <a:pt x="31" y="135"/>
                    </a:cubicBezTo>
                    <a:close/>
                    <a:moveTo>
                      <a:pt x="54" y="0"/>
                    </a:moveTo>
                    <a:cubicBezTo>
                      <a:pt x="24" y="0"/>
                      <a:pt x="0" y="24"/>
                      <a:pt x="0" y="53"/>
                    </a:cubicBezTo>
                    <a:cubicBezTo>
                      <a:pt x="0" y="73"/>
                      <a:pt x="10" y="90"/>
                      <a:pt x="26" y="99"/>
                    </a:cubicBezTo>
                    <a:cubicBezTo>
                      <a:pt x="28" y="113"/>
                      <a:pt x="28" y="113"/>
                      <a:pt x="28" y="113"/>
                    </a:cubicBezTo>
                    <a:cubicBezTo>
                      <a:pt x="35" y="116"/>
                      <a:pt x="44" y="118"/>
                      <a:pt x="54" y="118"/>
                    </a:cubicBezTo>
                    <a:cubicBezTo>
                      <a:pt x="63" y="118"/>
                      <a:pt x="72" y="116"/>
                      <a:pt x="80" y="113"/>
                    </a:cubicBezTo>
                    <a:cubicBezTo>
                      <a:pt x="82" y="99"/>
                      <a:pt x="82" y="99"/>
                      <a:pt x="82" y="99"/>
                    </a:cubicBezTo>
                    <a:cubicBezTo>
                      <a:pt x="97" y="90"/>
                      <a:pt x="107" y="73"/>
                      <a:pt x="107" y="53"/>
                    </a:cubicBezTo>
                    <a:cubicBezTo>
                      <a:pt x="107" y="24"/>
                      <a:pt x="83" y="0"/>
                      <a:pt x="54" y="0"/>
                    </a:cubicBezTo>
                    <a:close/>
                    <a:moveTo>
                      <a:pt x="74" y="93"/>
                    </a:moveTo>
                    <a:cubicBezTo>
                      <a:pt x="72" y="106"/>
                      <a:pt x="72" y="106"/>
                      <a:pt x="72" y="106"/>
                    </a:cubicBezTo>
                    <a:cubicBezTo>
                      <a:pt x="72" y="106"/>
                      <a:pt x="67" y="108"/>
                      <a:pt x="54" y="108"/>
                    </a:cubicBezTo>
                    <a:cubicBezTo>
                      <a:pt x="40" y="108"/>
                      <a:pt x="35" y="106"/>
                      <a:pt x="35" y="106"/>
                    </a:cubicBezTo>
                    <a:cubicBezTo>
                      <a:pt x="34" y="93"/>
                      <a:pt x="34" y="93"/>
                      <a:pt x="34" y="93"/>
                    </a:cubicBezTo>
                    <a:cubicBezTo>
                      <a:pt x="19" y="86"/>
                      <a:pt x="9" y="71"/>
                      <a:pt x="9" y="53"/>
                    </a:cubicBezTo>
                    <a:cubicBezTo>
                      <a:pt x="9" y="29"/>
                      <a:pt x="29" y="9"/>
                      <a:pt x="54" y="9"/>
                    </a:cubicBezTo>
                    <a:cubicBezTo>
                      <a:pt x="78" y="9"/>
                      <a:pt x="98" y="29"/>
                      <a:pt x="98" y="53"/>
                    </a:cubicBezTo>
                    <a:cubicBezTo>
                      <a:pt x="98" y="71"/>
                      <a:pt x="88" y="86"/>
                      <a:pt x="74" y="93"/>
                    </a:cubicBezTo>
                    <a:close/>
                    <a:moveTo>
                      <a:pt x="66" y="73"/>
                    </a:moveTo>
                    <a:cubicBezTo>
                      <a:pt x="54" y="51"/>
                      <a:pt x="54" y="51"/>
                      <a:pt x="54" y="51"/>
                    </a:cubicBezTo>
                    <a:cubicBezTo>
                      <a:pt x="42" y="73"/>
                      <a:pt x="42" y="73"/>
                      <a:pt x="42" y="73"/>
                    </a:cubicBezTo>
                    <a:cubicBezTo>
                      <a:pt x="37" y="63"/>
                      <a:pt x="37" y="63"/>
                      <a:pt x="37" y="63"/>
                    </a:cubicBezTo>
                    <a:cubicBezTo>
                      <a:pt x="29" y="66"/>
                      <a:pt x="29" y="66"/>
                      <a:pt x="29" y="66"/>
                    </a:cubicBezTo>
                    <a:cubicBezTo>
                      <a:pt x="41" y="92"/>
                      <a:pt x="41" y="92"/>
                      <a:pt x="41" y="92"/>
                    </a:cubicBezTo>
                    <a:cubicBezTo>
                      <a:pt x="54" y="69"/>
                      <a:pt x="54" y="69"/>
                      <a:pt x="54" y="69"/>
                    </a:cubicBezTo>
                    <a:cubicBezTo>
                      <a:pt x="66" y="92"/>
                      <a:pt x="66" y="92"/>
                      <a:pt x="66" y="92"/>
                    </a:cubicBezTo>
                    <a:cubicBezTo>
                      <a:pt x="78" y="66"/>
                      <a:pt x="78" y="66"/>
                      <a:pt x="78" y="66"/>
                    </a:cubicBezTo>
                    <a:cubicBezTo>
                      <a:pt x="71" y="63"/>
                      <a:pt x="71" y="63"/>
                      <a:pt x="71" y="63"/>
                    </a:cubicBezTo>
                    <a:lnTo>
                      <a:pt x="66" y="73"/>
                    </a:lnTo>
                    <a:close/>
                    <a:moveTo>
                      <a:pt x="54" y="22"/>
                    </a:moveTo>
                    <a:cubicBezTo>
                      <a:pt x="55" y="22"/>
                      <a:pt x="57" y="20"/>
                      <a:pt x="57" y="19"/>
                    </a:cubicBezTo>
                    <a:cubicBezTo>
                      <a:pt x="57" y="17"/>
                      <a:pt x="55" y="16"/>
                      <a:pt x="54" y="16"/>
                    </a:cubicBezTo>
                    <a:cubicBezTo>
                      <a:pt x="33" y="16"/>
                      <a:pt x="16" y="33"/>
                      <a:pt x="16" y="53"/>
                    </a:cubicBezTo>
                    <a:cubicBezTo>
                      <a:pt x="16" y="55"/>
                      <a:pt x="18" y="56"/>
                      <a:pt x="19" y="56"/>
                    </a:cubicBezTo>
                    <a:cubicBezTo>
                      <a:pt x="21" y="56"/>
                      <a:pt x="22" y="55"/>
                      <a:pt x="22" y="53"/>
                    </a:cubicBezTo>
                    <a:cubicBezTo>
                      <a:pt x="22" y="36"/>
                      <a:pt x="36" y="22"/>
                      <a:pt x="54" y="22"/>
                    </a:cubicBezTo>
                    <a:close/>
                  </a:path>
                </a:pathLst>
              </a:custGeom>
              <a:solidFill>
                <a:schemeClr val="accent2"/>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sp>
            <p:nvSpPr>
              <p:cNvPr id="24" name="TextBox 8"/>
              <p:cNvSpPr txBox="1"/>
              <p:nvPr/>
            </p:nvSpPr>
            <p:spPr>
              <a:xfrm>
                <a:off x="2894945" y="3517522"/>
                <a:ext cx="1320826" cy="492443"/>
              </a:xfrm>
              <a:prstGeom prst="rect">
                <a:avLst/>
              </a:prstGeom>
              <a:noFill/>
            </p:spPr>
            <p:txBody>
              <a:bodyPr wrap="square" lIns="0" tIns="0" rIns="0" bIns="0" rtlCol="0">
                <a:spAutoFit/>
                <a:scene3d>
                  <a:camera prst="orthographicFront"/>
                  <a:lightRig rig="threePt" dir="t"/>
                </a:scene3d>
                <a:sp3d contourW="12700"/>
              </a:bodyPr>
              <a:lstStyle/>
              <a:p>
                <a:pPr algn="ctr"/>
                <a:r>
                  <a:rPr lang="en-US" sz="1600" b="1" dirty="0">
                    <a:solidFill>
                      <a:schemeClr val="accent2"/>
                    </a:solidFill>
                  </a:rPr>
                  <a:t>Dummy</a:t>
                </a:r>
              </a:p>
              <a:p>
                <a:pPr algn="ctr"/>
                <a:r>
                  <a:rPr lang="en-US" sz="1600" b="1" dirty="0">
                    <a:solidFill>
                      <a:schemeClr val="accent2"/>
                    </a:solidFill>
                  </a:rPr>
                  <a:t>Text</a:t>
                </a:r>
              </a:p>
            </p:txBody>
          </p:sp>
        </p:grpSp>
        <p:grpSp>
          <p:nvGrpSpPr>
            <p:cNvPr id="25" name="Group 47"/>
            <p:cNvGrpSpPr/>
            <p:nvPr/>
          </p:nvGrpSpPr>
          <p:grpSpPr>
            <a:xfrm>
              <a:off x="5969003" y="3636282"/>
              <a:ext cx="1476375" cy="1479550"/>
              <a:chOff x="4851401" y="3711575"/>
              <a:chExt cx="1476375" cy="1479550"/>
            </a:xfrm>
          </p:grpSpPr>
          <p:sp>
            <p:nvSpPr>
              <p:cNvPr id="26" name="Oval 129"/>
              <p:cNvSpPr>
                <a:spLocks noChangeArrowheads="1"/>
              </p:cNvSpPr>
              <p:nvPr/>
            </p:nvSpPr>
            <p:spPr bwMode="auto">
              <a:xfrm>
                <a:off x="4870451" y="3730625"/>
                <a:ext cx="1438275" cy="1441450"/>
              </a:xfrm>
              <a:prstGeom prst="ellipse">
                <a:avLst/>
              </a:prstGeom>
              <a:solidFill>
                <a:schemeClr val="bg1"/>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sp>
            <p:nvSpPr>
              <p:cNvPr id="27" name="Freeform 130"/>
              <p:cNvSpPr>
                <a:spLocks noEditPoints="1"/>
              </p:cNvSpPr>
              <p:nvPr/>
            </p:nvSpPr>
            <p:spPr bwMode="auto">
              <a:xfrm>
                <a:off x="4851401" y="3711575"/>
                <a:ext cx="1476375" cy="1479550"/>
              </a:xfrm>
              <a:custGeom>
                <a:avLst/>
                <a:gdLst>
                  <a:gd name="T0" fmla="*/ 232 w 465"/>
                  <a:gd name="T1" fmla="*/ 466 h 466"/>
                  <a:gd name="T2" fmla="*/ 232 w 465"/>
                  <a:gd name="T3" fmla="*/ 466 h 466"/>
                  <a:gd name="T4" fmla="*/ 68 w 465"/>
                  <a:gd name="T5" fmla="*/ 398 h 466"/>
                  <a:gd name="T6" fmla="*/ 0 w 465"/>
                  <a:gd name="T7" fmla="*/ 233 h 466"/>
                  <a:gd name="T8" fmla="*/ 232 w 465"/>
                  <a:gd name="T9" fmla="*/ 0 h 466"/>
                  <a:gd name="T10" fmla="*/ 465 w 465"/>
                  <a:gd name="T11" fmla="*/ 233 h 466"/>
                  <a:gd name="T12" fmla="*/ 232 w 465"/>
                  <a:gd name="T13" fmla="*/ 466 h 466"/>
                  <a:gd name="T14" fmla="*/ 232 w 465"/>
                  <a:gd name="T15" fmla="*/ 12 h 466"/>
                  <a:gd name="T16" fmla="*/ 12 w 465"/>
                  <a:gd name="T17" fmla="*/ 233 h 466"/>
                  <a:gd name="T18" fmla="*/ 76 w 465"/>
                  <a:gd name="T19" fmla="*/ 389 h 466"/>
                  <a:gd name="T20" fmla="*/ 232 w 465"/>
                  <a:gd name="T21" fmla="*/ 454 h 466"/>
                  <a:gd name="T22" fmla="*/ 232 w 465"/>
                  <a:gd name="T23" fmla="*/ 454 h 466"/>
                  <a:gd name="T24" fmla="*/ 453 w 465"/>
                  <a:gd name="T25" fmla="*/ 233 h 466"/>
                  <a:gd name="T26" fmla="*/ 232 w 465"/>
                  <a:gd name="T27" fmla="*/ 1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5" h="466">
                    <a:moveTo>
                      <a:pt x="232" y="466"/>
                    </a:moveTo>
                    <a:cubicBezTo>
                      <a:pt x="232" y="466"/>
                      <a:pt x="232" y="466"/>
                      <a:pt x="232" y="466"/>
                    </a:cubicBezTo>
                    <a:cubicBezTo>
                      <a:pt x="170" y="466"/>
                      <a:pt x="112" y="442"/>
                      <a:pt x="68" y="398"/>
                    </a:cubicBezTo>
                    <a:cubicBezTo>
                      <a:pt x="24" y="354"/>
                      <a:pt x="0" y="295"/>
                      <a:pt x="0" y="233"/>
                    </a:cubicBezTo>
                    <a:cubicBezTo>
                      <a:pt x="0" y="105"/>
                      <a:pt x="104" y="0"/>
                      <a:pt x="232" y="0"/>
                    </a:cubicBezTo>
                    <a:cubicBezTo>
                      <a:pt x="361" y="0"/>
                      <a:pt x="465" y="105"/>
                      <a:pt x="465" y="233"/>
                    </a:cubicBezTo>
                    <a:cubicBezTo>
                      <a:pt x="465" y="362"/>
                      <a:pt x="361" y="466"/>
                      <a:pt x="232" y="466"/>
                    </a:cubicBezTo>
                    <a:close/>
                    <a:moveTo>
                      <a:pt x="232" y="12"/>
                    </a:moveTo>
                    <a:cubicBezTo>
                      <a:pt x="111" y="12"/>
                      <a:pt x="12" y="111"/>
                      <a:pt x="12" y="233"/>
                    </a:cubicBezTo>
                    <a:cubicBezTo>
                      <a:pt x="12" y="292"/>
                      <a:pt x="35" y="348"/>
                      <a:pt x="76" y="389"/>
                    </a:cubicBezTo>
                    <a:cubicBezTo>
                      <a:pt x="118" y="431"/>
                      <a:pt x="173" y="454"/>
                      <a:pt x="232" y="454"/>
                    </a:cubicBezTo>
                    <a:cubicBezTo>
                      <a:pt x="232" y="454"/>
                      <a:pt x="232" y="454"/>
                      <a:pt x="232" y="454"/>
                    </a:cubicBezTo>
                    <a:cubicBezTo>
                      <a:pt x="354" y="454"/>
                      <a:pt x="453" y="355"/>
                      <a:pt x="453" y="233"/>
                    </a:cubicBezTo>
                    <a:cubicBezTo>
                      <a:pt x="453" y="111"/>
                      <a:pt x="354" y="12"/>
                      <a:pt x="232" y="12"/>
                    </a:cubicBezTo>
                    <a:close/>
                  </a:path>
                </a:pathLst>
              </a:custGeom>
              <a:solidFill>
                <a:schemeClr val="accent3"/>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sp>
            <p:nvSpPr>
              <p:cNvPr id="28" name="Freeform 131"/>
              <p:cNvSpPr>
                <a:spLocks noEditPoints="1"/>
              </p:cNvSpPr>
              <p:nvPr/>
            </p:nvSpPr>
            <p:spPr bwMode="auto">
              <a:xfrm>
                <a:off x="5365751" y="3927475"/>
                <a:ext cx="447675" cy="463550"/>
              </a:xfrm>
              <a:custGeom>
                <a:avLst/>
                <a:gdLst>
                  <a:gd name="T0" fmla="*/ 118 w 141"/>
                  <a:gd name="T1" fmla="*/ 92 h 146"/>
                  <a:gd name="T2" fmla="*/ 119 w 141"/>
                  <a:gd name="T3" fmla="*/ 92 h 146"/>
                  <a:gd name="T4" fmla="*/ 119 w 141"/>
                  <a:gd name="T5" fmla="*/ 92 h 146"/>
                  <a:gd name="T6" fmla="*/ 98 w 141"/>
                  <a:gd name="T7" fmla="*/ 79 h 146"/>
                  <a:gd name="T8" fmla="*/ 82 w 141"/>
                  <a:gd name="T9" fmla="*/ 70 h 146"/>
                  <a:gd name="T10" fmla="*/ 77 w 141"/>
                  <a:gd name="T11" fmla="*/ 66 h 146"/>
                  <a:gd name="T12" fmla="*/ 76 w 141"/>
                  <a:gd name="T13" fmla="*/ 60 h 146"/>
                  <a:gd name="T14" fmla="*/ 81 w 141"/>
                  <a:gd name="T15" fmla="*/ 48 h 146"/>
                  <a:gd name="T16" fmla="*/ 86 w 141"/>
                  <a:gd name="T17" fmla="*/ 38 h 146"/>
                  <a:gd name="T18" fmla="*/ 84 w 141"/>
                  <a:gd name="T19" fmla="*/ 35 h 146"/>
                  <a:gd name="T20" fmla="*/ 81 w 141"/>
                  <a:gd name="T21" fmla="*/ 12 h 146"/>
                  <a:gd name="T22" fmla="*/ 67 w 141"/>
                  <a:gd name="T23" fmla="*/ 3 h 146"/>
                  <a:gd name="T24" fmla="*/ 61 w 141"/>
                  <a:gd name="T25" fmla="*/ 2 h 146"/>
                  <a:gd name="T26" fmla="*/ 54 w 141"/>
                  <a:gd name="T27" fmla="*/ 0 h 146"/>
                  <a:gd name="T28" fmla="*/ 56 w 141"/>
                  <a:gd name="T29" fmla="*/ 3 h 146"/>
                  <a:gd name="T30" fmla="*/ 41 w 141"/>
                  <a:gd name="T31" fmla="*/ 12 h 146"/>
                  <a:gd name="T32" fmla="*/ 38 w 141"/>
                  <a:gd name="T33" fmla="*/ 35 h 146"/>
                  <a:gd name="T34" fmla="*/ 37 w 141"/>
                  <a:gd name="T35" fmla="*/ 38 h 146"/>
                  <a:gd name="T36" fmla="*/ 41 w 141"/>
                  <a:gd name="T37" fmla="*/ 48 h 146"/>
                  <a:gd name="T38" fmla="*/ 46 w 141"/>
                  <a:gd name="T39" fmla="*/ 60 h 146"/>
                  <a:gd name="T40" fmla="*/ 45 w 141"/>
                  <a:gd name="T41" fmla="*/ 66 h 146"/>
                  <a:gd name="T42" fmla="*/ 40 w 141"/>
                  <a:gd name="T43" fmla="*/ 70 h 146"/>
                  <a:gd name="T44" fmla="*/ 24 w 141"/>
                  <a:gd name="T45" fmla="*/ 79 h 146"/>
                  <a:gd name="T46" fmla="*/ 3 w 141"/>
                  <a:gd name="T47" fmla="*/ 92 h 146"/>
                  <a:gd name="T48" fmla="*/ 0 w 141"/>
                  <a:gd name="T49" fmla="*/ 124 h 146"/>
                  <a:gd name="T50" fmla="*/ 0 w 141"/>
                  <a:gd name="T51" fmla="*/ 126 h 146"/>
                  <a:gd name="T52" fmla="*/ 0 w 141"/>
                  <a:gd name="T53" fmla="*/ 126 h 146"/>
                  <a:gd name="T54" fmla="*/ 61 w 141"/>
                  <a:gd name="T55" fmla="*/ 143 h 146"/>
                  <a:gd name="T56" fmla="*/ 92 w 141"/>
                  <a:gd name="T57" fmla="*/ 139 h 146"/>
                  <a:gd name="T58" fmla="*/ 87 w 141"/>
                  <a:gd name="T59" fmla="*/ 123 h 146"/>
                  <a:gd name="T60" fmla="*/ 118 w 141"/>
                  <a:gd name="T61" fmla="*/ 92 h 146"/>
                  <a:gd name="T62" fmla="*/ 121 w 141"/>
                  <a:gd name="T63" fmla="*/ 101 h 146"/>
                  <a:gd name="T64" fmla="*/ 118 w 141"/>
                  <a:gd name="T65" fmla="*/ 101 h 146"/>
                  <a:gd name="T66" fmla="*/ 96 w 141"/>
                  <a:gd name="T67" fmla="*/ 123 h 146"/>
                  <a:gd name="T68" fmla="*/ 100 w 141"/>
                  <a:gd name="T69" fmla="*/ 137 h 146"/>
                  <a:gd name="T70" fmla="*/ 118 w 141"/>
                  <a:gd name="T71" fmla="*/ 146 h 146"/>
                  <a:gd name="T72" fmla="*/ 141 w 141"/>
                  <a:gd name="T73" fmla="*/ 123 h 146"/>
                  <a:gd name="T74" fmla="*/ 121 w 141"/>
                  <a:gd name="T75" fmla="*/ 101 h 146"/>
                  <a:gd name="T76" fmla="*/ 133 w 141"/>
                  <a:gd name="T77" fmla="*/ 126 h 146"/>
                  <a:gd name="T78" fmla="*/ 121 w 141"/>
                  <a:gd name="T79" fmla="*/ 126 h 146"/>
                  <a:gd name="T80" fmla="*/ 121 w 141"/>
                  <a:gd name="T81" fmla="*/ 138 h 146"/>
                  <a:gd name="T82" fmla="*/ 116 w 141"/>
                  <a:gd name="T83" fmla="*/ 138 h 146"/>
                  <a:gd name="T84" fmla="*/ 116 w 141"/>
                  <a:gd name="T85" fmla="*/ 126 h 146"/>
                  <a:gd name="T86" fmla="*/ 104 w 141"/>
                  <a:gd name="T87" fmla="*/ 126 h 146"/>
                  <a:gd name="T88" fmla="*/ 104 w 141"/>
                  <a:gd name="T89" fmla="*/ 120 h 146"/>
                  <a:gd name="T90" fmla="*/ 116 w 141"/>
                  <a:gd name="T91" fmla="*/ 120 h 146"/>
                  <a:gd name="T92" fmla="*/ 116 w 141"/>
                  <a:gd name="T93" fmla="*/ 109 h 146"/>
                  <a:gd name="T94" fmla="*/ 121 w 141"/>
                  <a:gd name="T95" fmla="*/ 109 h 146"/>
                  <a:gd name="T96" fmla="*/ 121 w 141"/>
                  <a:gd name="T97" fmla="*/ 120 h 146"/>
                  <a:gd name="T98" fmla="*/ 133 w 141"/>
                  <a:gd name="T99" fmla="*/ 120 h 146"/>
                  <a:gd name="T100" fmla="*/ 133 w 141"/>
                  <a:gd name="T101" fmla="*/ 1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1" h="146">
                    <a:moveTo>
                      <a:pt x="118" y="92"/>
                    </a:moveTo>
                    <a:cubicBezTo>
                      <a:pt x="119" y="92"/>
                      <a:pt x="119" y="92"/>
                      <a:pt x="119" y="92"/>
                    </a:cubicBezTo>
                    <a:cubicBezTo>
                      <a:pt x="119" y="92"/>
                      <a:pt x="119" y="92"/>
                      <a:pt x="119" y="92"/>
                    </a:cubicBezTo>
                    <a:cubicBezTo>
                      <a:pt x="114" y="80"/>
                      <a:pt x="102" y="80"/>
                      <a:pt x="98" y="79"/>
                    </a:cubicBezTo>
                    <a:cubicBezTo>
                      <a:pt x="88" y="76"/>
                      <a:pt x="85" y="74"/>
                      <a:pt x="82" y="70"/>
                    </a:cubicBezTo>
                    <a:cubicBezTo>
                      <a:pt x="80" y="66"/>
                      <a:pt x="77" y="66"/>
                      <a:pt x="77" y="66"/>
                    </a:cubicBezTo>
                    <a:cubicBezTo>
                      <a:pt x="77" y="64"/>
                      <a:pt x="76" y="62"/>
                      <a:pt x="76" y="60"/>
                    </a:cubicBezTo>
                    <a:cubicBezTo>
                      <a:pt x="80" y="54"/>
                      <a:pt x="81" y="48"/>
                      <a:pt x="81" y="48"/>
                    </a:cubicBezTo>
                    <a:cubicBezTo>
                      <a:pt x="85" y="46"/>
                      <a:pt x="86" y="40"/>
                      <a:pt x="86" y="38"/>
                    </a:cubicBezTo>
                    <a:cubicBezTo>
                      <a:pt x="85" y="35"/>
                      <a:pt x="84" y="35"/>
                      <a:pt x="84" y="35"/>
                    </a:cubicBezTo>
                    <a:cubicBezTo>
                      <a:pt x="84" y="35"/>
                      <a:pt x="86" y="21"/>
                      <a:pt x="81" y="12"/>
                    </a:cubicBezTo>
                    <a:cubicBezTo>
                      <a:pt x="75" y="3"/>
                      <a:pt x="67" y="3"/>
                      <a:pt x="67" y="3"/>
                    </a:cubicBezTo>
                    <a:cubicBezTo>
                      <a:pt x="61" y="2"/>
                      <a:pt x="61" y="2"/>
                      <a:pt x="61" y="2"/>
                    </a:cubicBezTo>
                    <a:cubicBezTo>
                      <a:pt x="61" y="2"/>
                      <a:pt x="56" y="1"/>
                      <a:pt x="54" y="0"/>
                    </a:cubicBezTo>
                    <a:cubicBezTo>
                      <a:pt x="54" y="0"/>
                      <a:pt x="55" y="2"/>
                      <a:pt x="56" y="3"/>
                    </a:cubicBezTo>
                    <a:cubicBezTo>
                      <a:pt x="56" y="3"/>
                      <a:pt x="47" y="3"/>
                      <a:pt x="41" y="12"/>
                    </a:cubicBezTo>
                    <a:cubicBezTo>
                      <a:pt x="36" y="21"/>
                      <a:pt x="38" y="35"/>
                      <a:pt x="38" y="35"/>
                    </a:cubicBezTo>
                    <a:cubicBezTo>
                      <a:pt x="38" y="35"/>
                      <a:pt x="37" y="35"/>
                      <a:pt x="37" y="38"/>
                    </a:cubicBezTo>
                    <a:cubicBezTo>
                      <a:pt x="36" y="40"/>
                      <a:pt x="38" y="46"/>
                      <a:pt x="41" y="48"/>
                    </a:cubicBezTo>
                    <a:cubicBezTo>
                      <a:pt x="41" y="48"/>
                      <a:pt x="42" y="54"/>
                      <a:pt x="46" y="60"/>
                    </a:cubicBezTo>
                    <a:cubicBezTo>
                      <a:pt x="46" y="62"/>
                      <a:pt x="46" y="64"/>
                      <a:pt x="45" y="66"/>
                    </a:cubicBezTo>
                    <a:cubicBezTo>
                      <a:pt x="45" y="66"/>
                      <a:pt x="42" y="66"/>
                      <a:pt x="40" y="70"/>
                    </a:cubicBezTo>
                    <a:cubicBezTo>
                      <a:pt x="37" y="74"/>
                      <a:pt x="34" y="76"/>
                      <a:pt x="24" y="79"/>
                    </a:cubicBezTo>
                    <a:cubicBezTo>
                      <a:pt x="21" y="80"/>
                      <a:pt x="8" y="80"/>
                      <a:pt x="3" y="92"/>
                    </a:cubicBezTo>
                    <a:cubicBezTo>
                      <a:pt x="1" y="98"/>
                      <a:pt x="0" y="112"/>
                      <a:pt x="0" y="124"/>
                    </a:cubicBezTo>
                    <a:cubicBezTo>
                      <a:pt x="0" y="125"/>
                      <a:pt x="0" y="126"/>
                      <a:pt x="0" y="126"/>
                    </a:cubicBezTo>
                    <a:cubicBezTo>
                      <a:pt x="0" y="126"/>
                      <a:pt x="0" y="126"/>
                      <a:pt x="0" y="126"/>
                    </a:cubicBezTo>
                    <a:cubicBezTo>
                      <a:pt x="11" y="134"/>
                      <a:pt x="31" y="143"/>
                      <a:pt x="61" y="143"/>
                    </a:cubicBezTo>
                    <a:cubicBezTo>
                      <a:pt x="73" y="143"/>
                      <a:pt x="83" y="141"/>
                      <a:pt x="92" y="139"/>
                    </a:cubicBezTo>
                    <a:cubicBezTo>
                      <a:pt x="89" y="135"/>
                      <a:pt x="87" y="129"/>
                      <a:pt x="87" y="123"/>
                    </a:cubicBezTo>
                    <a:cubicBezTo>
                      <a:pt x="87" y="106"/>
                      <a:pt x="101" y="92"/>
                      <a:pt x="118" y="92"/>
                    </a:cubicBezTo>
                    <a:close/>
                    <a:moveTo>
                      <a:pt x="121" y="101"/>
                    </a:moveTo>
                    <a:cubicBezTo>
                      <a:pt x="120" y="101"/>
                      <a:pt x="119" y="101"/>
                      <a:pt x="118" y="101"/>
                    </a:cubicBezTo>
                    <a:cubicBezTo>
                      <a:pt x="106" y="101"/>
                      <a:pt x="96" y="111"/>
                      <a:pt x="96" y="123"/>
                    </a:cubicBezTo>
                    <a:cubicBezTo>
                      <a:pt x="96" y="128"/>
                      <a:pt x="97" y="133"/>
                      <a:pt x="100" y="137"/>
                    </a:cubicBezTo>
                    <a:cubicBezTo>
                      <a:pt x="105" y="142"/>
                      <a:pt x="111" y="146"/>
                      <a:pt x="118" y="146"/>
                    </a:cubicBezTo>
                    <a:cubicBezTo>
                      <a:pt x="131" y="146"/>
                      <a:pt x="141" y="136"/>
                      <a:pt x="141" y="123"/>
                    </a:cubicBezTo>
                    <a:cubicBezTo>
                      <a:pt x="141" y="112"/>
                      <a:pt x="132" y="102"/>
                      <a:pt x="121" y="101"/>
                    </a:cubicBezTo>
                    <a:close/>
                    <a:moveTo>
                      <a:pt x="133" y="126"/>
                    </a:moveTo>
                    <a:cubicBezTo>
                      <a:pt x="121" y="126"/>
                      <a:pt x="121" y="126"/>
                      <a:pt x="121" y="126"/>
                    </a:cubicBezTo>
                    <a:cubicBezTo>
                      <a:pt x="121" y="138"/>
                      <a:pt x="121" y="138"/>
                      <a:pt x="121" y="138"/>
                    </a:cubicBezTo>
                    <a:cubicBezTo>
                      <a:pt x="116" y="138"/>
                      <a:pt x="116" y="138"/>
                      <a:pt x="116" y="138"/>
                    </a:cubicBezTo>
                    <a:cubicBezTo>
                      <a:pt x="116" y="126"/>
                      <a:pt x="116" y="126"/>
                      <a:pt x="116" y="126"/>
                    </a:cubicBezTo>
                    <a:cubicBezTo>
                      <a:pt x="104" y="126"/>
                      <a:pt x="104" y="126"/>
                      <a:pt x="104" y="126"/>
                    </a:cubicBezTo>
                    <a:cubicBezTo>
                      <a:pt x="104" y="120"/>
                      <a:pt x="104" y="120"/>
                      <a:pt x="104" y="120"/>
                    </a:cubicBezTo>
                    <a:cubicBezTo>
                      <a:pt x="116" y="120"/>
                      <a:pt x="116" y="120"/>
                      <a:pt x="116" y="120"/>
                    </a:cubicBezTo>
                    <a:cubicBezTo>
                      <a:pt x="116" y="109"/>
                      <a:pt x="116" y="109"/>
                      <a:pt x="116" y="109"/>
                    </a:cubicBezTo>
                    <a:cubicBezTo>
                      <a:pt x="121" y="109"/>
                      <a:pt x="121" y="109"/>
                      <a:pt x="121" y="109"/>
                    </a:cubicBezTo>
                    <a:cubicBezTo>
                      <a:pt x="121" y="120"/>
                      <a:pt x="121" y="120"/>
                      <a:pt x="121" y="120"/>
                    </a:cubicBezTo>
                    <a:cubicBezTo>
                      <a:pt x="133" y="120"/>
                      <a:pt x="133" y="120"/>
                      <a:pt x="133" y="120"/>
                    </a:cubicBezTo>
                    <a:lnTo>
                      <a:pt x="133" y="126"/>
                    </a:lnTo>
                    <a:close/>
                  </a:path>
                </a:pathLst>
              </a:custGeom>
              <a:solidFill>
                <a:schemeClr val="accent3"/>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sp>
            <p:nvSpPr>
              <p:cNvPr id="29" name="TextBox 9"/>
              <p:cNvSpPr txBox="1"/>
              <p:nvPr/>
            </p:nvSpPr>
            <p:spPr>
              <a:xfrm>
                <a:off x="4926302" y="4484008"/>
                <a:ext cx="1320826" cy="492443"/>
              </a:xfrm>
              <a:prstGeom prst="rect">
                <a:avLst/>
              </a:prstGeom>
              <a:noFill/>
            </p:spPr>
            <p:txBody>
              <a:bodyPr wrap="square" lIns="0" tIns="0" rIns="0" bIns="0" rtlCol="0">
                <a:spAutoFit/>
                <a:scene3d>
                  <a:camera prst="orthographicFront"/>
                  <a:lightRig rig="threePt" dir="t"/>
                </a:scene3d>
                <a:sp3d contourW="12700"/>
              </a:bodyPr>
              <a:lstStyle/>
              <a:p>
                <a:pPr algn="ctr"/>
                <a:r>
                  <a:rPr lang="en-US" sz="1600" b="1" dirty="0">
                    <a:solidFill>
                      <a:schemeClr val="accent3"/>
                    </a:solidFill>
                  </a:rPr>
                  <a:t>Dummy</a:t>
                </a:r>
              </a:p>
              <a:p>
                <a:pPr algn="ctr"/>
                <a:r>
                  <a:rPr lang="en-US" sz="1600" b="1" dirty="0">
                    <a:solidFill>
                      <a:schemeClr val="accent3"/>
                    </a:solidFill>
                  </a:rPr>
                  <a:t>Text</a:t>
                </a:r>
              </a:p>
            </p:txBody>
          </p:sp>
        </p:grpSp>
        <p:grpSp>
          <p:nvGrpSpPr>
            <p:cNvPr id="30" name="Group 48"/>
            <p:cNvGrpSpPr/>
            <p:nvPr/>
          </p:nvGrpSpPr>
          <p:grpSpPr>
            <a:xfrm>
              <a:off x="7999414" y="4604658"/>
              <a:ext cx="1479550" cy="1476375"/>
              <a:chOff x="6881813" y="4679950"/>
              <a:chExt cx="1479550" cy="1476375"/>
            </a:xfrm>
          </p:grpSpPr>
          <p:sp>
            <p:nvSpPr>
              <p:cNvPr id="31" name="Oval 132"/>
              <p:cNvSpPr>
                <a:spLocks noChangeArrowheads="1"/>
              </p:cNvSpPr>
              <p:nvPr/>
            </p:nvSpPr>
            <p:spPr bwMode="auto">
              <a:xfrm>
                <a:off x="6900863" y="4699000"/>
                <a:ext cx="1441450" cy="1438275"/>
              </a:xfrm>
              <a:prstGeom prst="ellipse">
                <a:avLst/>
              </a:prstGeom>
              <a:solidFill>
                <a:schemeClr val="bg1"/>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sp>
            <p:nvSpPr>
              <p:cNvPr id="32" name="Freeform 133"/>
              <p:cNvSpPr>
                <a:spLocks noEditPoints="1"/>
              </p:cNvSpPr>
              <p:nvPr/>
            </p:nvSpPr>
            <p:spPr bwMode="auto">
              <a:xfrm>
                <a:off x="6881813" y="4679950"/>
                <a:ext cx="1479550" cy="1476375"/>
              </a:xfrm>
              <a:custGeom>
                <a:avLst/>
                <a:gdLst>
                  <a:gd name="T0" fmla="*/ 233 w 466"/>
                  <a:gd name="T1" fmla="*/ 465 h 465"/>
                  <a:gd name="T2" fmla="*/ 233 w 466"/>
                  <a:gd name="T3" fmla="*/ 465 h 465"/>
                  <a:gd name="T4" fmla="*/ 68 w 466"/>
                  <a:gd name="T5" fmla="*/ 397 h 465"/>
                  <a:gd name="T6" fmla="*/ 0 w 466"/>
                  <a:gd name="T7" fmla="*/ 232 h 465"/>
                  <a:gd name="T8" fmla="*/ 233 w 466"/>
                  <a:gd name="T9" fmla="*/ 0 h 465"/>
                  <a:gd name="T10" fmla="*/ 466 w 466"/>
                  <a:gd name="T11" fmla="*/ 232 h 465"/>
                  <a:gd name="T12" fmla="*/ 233 w 466"/>
                  <a:gd name="T13" fmla="*/ 465 h 465"/>
                  <a:gd name="T14" fmla="*/ 233 w 466"/>
                  <a:gd name="T15" fmla="*/ 12 h 465"/>
                  <a:gd name="T16" fmla="*/ 12 w 466"/>
                  <a:gd name="T17" fmla="*/ 232 h 465"/>
                  <a:gd name="T18" fmla="*/ 77 w 466"/>
                  <a:gd name="T19" fmla="*/ 389 h 465"/>
                  <a:gd name="T20" fmla="*/ 233 w 466"/>
                  <a:gd name="T21" fmla="*/ 453 h 465"/>
                  <a:gd name="T22" fmla="*/ 233 w 466"/>
                  <a:gd name="T23" fmla="*/ 453 h 465"/>
                  <a:gd name="T24" fmla="*/ 454 w 466"/>
                  <a:gd name="T25" fmla="*/ 232 h 465"/>
                  <a:gd name="T26" fmla="*/ 233 w 466"/>
                  <a:gd name="T27" fmla="*/ 12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6" h="465">
                    <a:moveTo>
                      <a:pt x="233" y="465"/>
                    </a:moveTo>
                    <a:cubicBezTo>
                      <a:pt x="233" y="465"/>
                      <a:pt x="233" y="465"/>
                      <a:pt x="233" y="465"/>
                    </a:cubicBezTo>
                    <a:cubicBezTo>
                      <a:pt x="171" y="465"/>
                      <a:pt x="112" y="441"/>
                      <a:pt x="68" y="397"/>
                    </a:cubicBezTo>
                    <a:cubicBezTo>
                      <a:pt x="24" y="353"/>
                      <a:pt x="0" y="295"/>
                      <a:pt x="0" y="232"/>
                    </a:cubicBezTo>
                    <a:cubicBezTo>
                      <a:pt x="0" y="104"/>
                      <a:pt x="105" y="0"/>
                      <a:pt x="233" y="0"/>
                    </a:cubicBezTo>
                    <a:cubicBezTo>
                      <a:pt x="361" y="0"/>
                      <a:pt x="466" y="104"/>
                      <a:pt x="466" y="232"/>
                    </a:cubicBezTo>
                    <a:cubicBezTo>
                      <a:pt x="466" y="361"/>
                      <a:pt x="361" y="465"/>
                      <a:pt x="233" y="465"/>
                    </a:cubicBezTo>
                    <a:close/>
                    <a:moveTo>
                      <a:pt x="233" y="12"/>
                    </a:moveTo>
                    <a:cubicBezTo>
                      <a:pt x="111" y="12"/>
                      <a:pt x="12" y="111"/>
                      <a:pt x="12" y="232"/>
                    </a:cubicBezTo>
                    <a:cubicBezTo>
                      <a:pt x="12" y="291"/>
                      <a:pt x="35" y="347"/>
                      <a:pt x="77" y="389"/>
                    </a:cubicBezTo>
                    <a:cubicBezTo>
                      <a:pt x="119" y="430"/>
                      <a:pt x="174" y="453"/>
                      <a:pt x="233" y="453"/>
                    </a:cubicBezTo>
                    <a:cubicBezTo>
                      <a:pt x="233" y="453"/>
                      <a:pt x="233" y="453"/>
                      <a:pt x="233" y="453"/>
                    </a:cubicBezTo>
                    <a:cubicBezTo>
                      <a:pt x="355" y="453"/>
                      <a:pt x="454" y="354"/>
                      <a:pt x="454" y="232"/>
                    </a:cubicBezTo>
                    <a:cubicBezTo>
                      <a:pt x="454" y="111"/>
                      <a:pt x="355" y="12"/>
                      <a:pt x="233" y="12"/>
                    </a:cubicBezTo>
                    <a:close/>
                  </a:path>
                </a:pathLst>
              </a:custGeom>
              <a:solidFill>
                <a:schemeClr val="accent1"/>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sp>
            <p:nvSpPr>
              <p:cNvPr id="33" name="Freeform 134"/>
              <p:cNvSpPr>
                <a:spLocks noEditPoints="1"/>
              </p:cNvSpPr>
              <p:nvPr/>
            </p:nvSpPr>
            <p:spPr bwMode="auto">
              <a:xfrm>
                <a:off x="7421563" y="4908550"/>
                <a:ext cx="400050" cy="450850"/>
              </a:xfrm>
              <a:custGeom>
                <a:avLst/>
                <a:gdLst>
                  <a:gd name="T0" fmla="*/ 68 w 126"/>
                  <a:gd name="T1" fmla="*/ 79 h 142"/>
                  <a:gd name="T2" fmla="*/ 68 w 126"/>
                  <a:gd name="T3" fmla="*/ 78 h 142"/>
                  <a:gd name="T4" fmla="*/ 68 w 126"/>
                  <a:gd name="T5" fmla="*/ 50 h 142"/>
                  <a:gd name="T6" fmla="*/ 63 w 126"/>
                  <a:gd name="T7" fmla="*/ 44 h 142"/>
                  <a:gd name="T8" fmla="*/ 57 w 126"/>
                  <a:gd name="T9" fmla="*/ 50 h 142"/>
                  <a:gd name="T10" fmla="*/ 57 w 126"/>
                  <a:gd name="T11" fmla="*/ 78 h 142"/>
                  <a:gd name="T12" fmla="*/ 63 w 126"/>
                  <a:gd name="T13" fmla="*/ 84 h 142"/>
                  <a:gd name="T14" fmla="*/ 64 w 126"/>
                  <a:gd name="T15" fmla="*/ 84 h 142"/>
                  <a:gd name="T16" fmla="*/ 89 w 126"/>
                  <a:gd name="T17" fmla="*/ 109 h 142"/>
                  <a:gd name="T18" fmla="*/ 91 w 126"/>
                  <a:gd name="T19" fmla="*/ 110 h 142"/>
                  <a:gd name="T20" fmla="*/ 94 w 126"/>
                  <a:gd name="T21" fmla="*/ 109 h 142"/>
                  <a:gd name="T22" fmla="*/ 94 w 126"/>
                  <a:gd name="T23" fmla="*/ 104 h 142"/>
                  <a:gd name="T24" fmla="*/ 68 w 126"/>
                  <a:gd name="T25" fmla="*/ 79 h 142"/>
                  <a:gd name="T26" fmla="*/ 102 w 126"/>
                  <a:gd name="T27" fmla="*/ 29 h 142"/>
                  <a:gd name="T28" fmla="*/ 106 w 126"/>
                  <a:gd name="T29" fmla="*/ 22 h 142"/>
                  <a:gd name="T30" fmla="*/ 107 w 126"/>
                  <a:gd name="T31" fmla="*/ 23 h 142"/>
                  <a:gd name="T32" fmla="*/ 110 w 126"/>
                  <a:gd name="T33" fmla="*/ 24 h 142"/>
                  <a:gd name="T34" fmla="*/ 113 w 126"/>
                  <a:gd name="T35" fmla="*/ 22 h 142"/>
                  <a:gd name="T36" fmla="*/ 115 w 126"/>
                  <a:gd name="T37" fmla="*/ 17 h 142"/>
                  <a:gd name="T38" fmla="*/ 114 w 126"/>
                  <a:gd name="T39" fmla="*/ 12 h 142"/>
                  <a:gd name="T40" fmla="*/ 96 w 126"/>
                  <a:gd name="T41" fmla="*/ 1 h 142"/>
                  <a:gd name="T42" fmla="*/ 91 w 126"/>
                  <a:gd name="T43" fmla="*/ 3 h 142"/>
                  <a:gd name="T44" fmla="*/ 88 w 126"/>
                  <a:gd name="T45" fmla="*/ 7 h 142"/>
                  <a:gd name="T46" fmla="*/ 88 w 126"/>
                  <a:gd name="T47" fmla="*/ 10 h 142"/>
                  <a:gd name="T48" fmla="*/ 90 w 126"/>
                  <a:gd name="T49" fmla="*/ 13 h 142"/>
                  <a:gd name="T50" fmla="*/ 91 w 126"/>
                  <a:gd name="T51" fmla="*/ 14 h 142"/>
                  <a:gd name="T52" fmla="*/ 87 w 126"/>
                  <a:gd name="T53" fmla="*/ 20 h 142"/>
                  <a:gd name="T54" fmla="*/ 63 w 126"/>
                  <a:gd name="T55" fmla="*/ 15 h 142"/>
                  <a:gd name="T56" fmla="*/ 39 w 126"/>
                  <a:gd name="T57" fmla="*/ 20 h 142"/>
                  <a:gd name="T58" fmla="*/ 35 w 126"/>
                  <a:gd name="T59" fmla="*/ 14 h 142"/>
                  <a:gd name="T60" fmla="*/ 36 w 126"/>
                  <a:gd name="T61" fmla="*/ 13 h 142"/>
                  <a:gd name="T62" fmla="*/ 38 w 126"/>
                  <a:gd name="T63" fmla="*/ 10 h 142"/>
                  <a:gd name="T64" fmla="*/ 38 w 126"/>
                  <a:gd name="T65" fmla="*/ 7 h 142"/>
                  <a:gd name="T66" fmla="*/ 35 w 126"/>
                  <a:gd name="T67" fmla="*/ 3 h 142"/>
                  <a:gd name="T68" fmla="*/ 30 w 126"/>
                  <a:gd name="T69" fmla="*/ 1 h 142"/>
                  <a:gd name="T70" fmla="*/ 12 w 126"/>
                  <a:gd name="T71" fmla="*/ 12 h 142"/>
                  <a:gd name="T72" fmla="*/ 11 w 126"/>
                  <a:gd name="T73" fmla="*/ 17 h 142"/>
                  <a:gd name="T74" fmla="*/ 13 w 126"/>
                  <a:gd name="T75" fmla="*/ 22 h 142"/>
                  <a:gd name="T76" fmla="*/ 16 w 126"/>
                  <a:gd name="T77" fmla="*/ 24 h 142"/>
                  <a:gd name="T78" fmla="*/ 19 w 126"/>
                  <a:gd name="T79" fmla="*/ 23 h 142"/>
                  <a:gd name="T80" fmla="*/ 20 w 126"/>
                  <a:gd name="T81" fmla="*/ 22 h 142"/>
                  <a:gd name="T82" fmla="*/ 24 w 126"/>
                  <a:gd name="T83" fmla="*/ 29 h 142"/>
                  <a:gd name="T84" fmla="*/ 0 w 126"/>
                  <a:gd name="T85" fmla="*/ 78 h 142"/>
                  <a:gd name="T86" fmla="*/ 63 w 126"/>
                  <a:gd name="T87" fmla="*/ 142 h 142"/>
                  <a:gd name="T88" fmla="*/ 126 w 126"/>
                  <a:gd name="T89" fmla="*/ 78 h 142"/>
                  <a:gd name="T90" fmla="*/ 102 w 126"/>
                  <a:gd name="T91" fmla="*/ 29 h 142"/>
                  <a:gd name="T92" fmla="*/ 63 w 126"/>
                  <a:gd name="T93" fmla="*/ 129 h 142"/>
                  <a:gd name="T94" fmla="*/ 12 w 126"/>
                  <a:gd name="T95" fmla="*/ 78 h 142"/>
                  <a:gd name="T96" fmla="*/ 63 w 126"/>
                  <a:gd name="T97" fmla="*/ 27 h 142"/>
                  <a:gd name="T98" fmla="*/ 114 w 126"/>
                  <a:gd name="T99" fmla="*/ 78 h 142"/>
                  <a:gd name="T100" fmla="*/ 63 w 126"/>
                  <a:gd name="T101" fmla="*/ 12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6" h="142">
                    <a:moveTo>
                      <a:pt x="68" y="79"/>
                    </a:moveTo>
                    <a:cubicBezTo>
                      <a:pt x="68" y="79"/>
                      <a:pt x="68" y="78"/>
                      <a:pt x="68" y="78"/>
                    </a:cubicBezTo>
                    <a:cubicBezTo>
                      <a:pt x="68" y="50"/>
                      <a:pt x="68" y="50"/>
                      <a:pt x="68" y="50"/>
                    </a:cubicBezTo>
                    <a:cubicBezTo>
                      <a:pt x="68" y="47"/>
                      <a:pt x="66" y="44"/>
                      <a:pt x="63" y="44"/>
                    </a:cubicBezTo>
                    <a:cubicBezTo>
                      <a:pt x="60" y="44"/>
                      <a:pt x="57" y="47"/>
                      <a:pt x="57" y="50"/>
                    </a:cubicBezTo>
                    <a:cubicBezTo>
                      <a:pt x="57" y="78"/>
                      <a:pt x="57" y="78"/>
                      <a:pt x="57" y="78"/>
                    </a:cubicBezTo>
                    <a:cubicBezTo>
                      <a:pt x="57" y="81"/>
                      <a:pt x="60" y="84"/>
                      <a:pt x="63" y="84"/>
                    </a:cubicBezTo>
                    <a:cubicBezTo>
                      <a:pt x="63" y="84"/>
                      <a:pt x="63" y="84"/>
                      <a:pt x="64" y="84"/>
                    </a:cubicBezTo>
                    <a:cubicBezTo>
                      <a:pt x="89" y="109"/>
                      <a:pt x="89" y="109"/>
                      <a:pt x="89" y="109"/>
                    </a:cubicBezTo>
                    <a:cubicBezTo>
                      <a:pt x="90" y="110"/>
                      <a:pt x="91" y="110"/>
                      <a:pt x="91" y="110"/>
                    </a:cubicBezTo>
                    <a:cubicBezTo>
                      <a:pt x="92" y="110"/>
                      <a:pt x="93" y="110"/>
                      <a:pt x="94" y="109"/>
                    </a:cubicBezTo>
                    <a:cubicBezTo>
                      <a:pt x="95" y="108"/>
                      <a:pt x="95" y="106"/>
                      <a:pt x="94" y="104"/>
                    </a:cubicBezTo>
                    <a:lnTo>
                      <a:pt x="68" y="79"/>
                    </a:lnTo>
                    <a:close/>
                    <a:moveTo>
                      <a:pt x="102" y="29"/>
                    </a:moveTo>
                    <a:cubicBezTo>
                      <a:pt x="106" y="22"/>
                      <a:pt x="106" y="22"/>
                      <a:pt x="106" y="22"/>
                    </a:cubicBezTo>
                    <a:cubicBezTo>
                      <a:pt x="107" y="23"/>
                      <a:pt x="107" y="23"/>
                      <a:pt x="107" y="23"/>
                    </a:cubicBezTo>
                    <a:cubicBezTo>
                      <a:pt x="108" y="24"/>
                      <a:pt x="109" y="24"/>
                      <a:pt x="110" y="24"/>
                    </a:cubicBezTo>
                    <a:cubicBezTo>
                      <a:pt x="111" y="23"/>
                      <a:pt x="112" y="23"/>
                      <a:pt x="113" y="22"/>
                    </a:cubicBezTo>
                    <a:cubicBezTo>
                      <a:pt x="115" y="17"/>
                      <a:pt x="115" y="17"/>
                      <a:pt x="115" y="17"/>
                    </a:cubicBezTo>
                    <a:cubicBezTo>
                      <a:pt x="116" y="15"/>
                      <a:pt x="116" y="13"/>
                      <a:pt x="114" y="12"/>
                    </a:cubicBezTo>
                    <a:cubicBezTo>
                      <a:pt x="96" y="1"/>
                      <a:pt x="96" y="1"/>
                      <a:pt x="96" y="1"/>
                    </a:cubicBezTo>
                    <a:cubicBezTo>
                      <a:pt x="94" y="0"/>
                      <a:pt x="92" y="1"/>
                      <a:pt x="91" y="3"/>
                    </a:cubicBezTo>
                    <a:cubicBezTo>
                      <a:pt x="88" y="7"/>
                      <a:pt x="88" y="7"/>
                      <a:pt x="88" y="7"/>
                    </a:cubicBezTo>
                    <a:cubicBezTo>
                      <a:pt x="88" y="8"/>
                      <a:pt x="87" y="9"/>
                      <a:pt x="88" y="10"/>
                    </a:cubicBezTo>
                    <a:cubicBezTo>
                      <a:pt x="88" y="11"/>
                      <a:pt x="89" y="12"/>
                      <a:pt x="90" y="13"/>
                    </a:cubicBezTo>
                    <a:cubicBezTo>
                      <a:pt x="91" y="14"/>
                      <a:pt x="91" y="14"/>
                      <a:pt x="91" y="14"/>
                    </a:cubicBezTo>
                    <a:cubicBezTo>
                      <a:pt x="87" y="20"/>
                      <a:pt x="87" y="20"/>
                      <a:pt x="87" y="20"/>
                    </a:cubicBezTo>
                    <a:cubicBezTo>
                      <a:pt x="80" y="17"/>
                      <a:pt x="72" y="15"/>
                      <a:pt x="63" y="15"/>
                    </a:cubicBezTo>
                    <a:cubicBezTo>
                      <a:pt x="54" y="15"/>
                      <a:pt x="46" y="17"/>
                      <a:pt x="39" y="20"/>
                    </a:cubicBezTo>
                    <a:cubicBezTo>
                      <a:pt x="35" y="14"/>
                      <a:pt x="35" y="14"/>
                      <a:pt x="35" y="14"/>
                    </a:cubicBezTo>
                    <a:cubicBezTo>
                      <a:pt x="36" y="13"/>
                      <a:pt x="36" y="13"/>
                      <a:pt x="36" y="13"/>
                    </a:cubicBezTo>
                    <a:cubicBezTo>
                      <a:pt x="37" y="12"/>
                      <a:pt x="38" y="11"/>
                      <a:pt x="38" y="10"/>
                    </a:cubicBezTo>
                    <a:cubicBezTo>
                      <a:pt x="38" y="9"/>
                      <a:pt x="38" y="8"/>
                      <a:pt x="38" y="7"/>
                    </a:cubicBezTo>
                    <a:cubicBezTo>
                      <a:pt x="35" y="3"/>
                      <a:pt x="35" y="3"/>
                      <a:pt x="35" y="3"/>
                    </a:cubicBezTo>
                    <a:cubicBezTo>
                      <a:pt x="34" y="1"/>
                      <a:pt x="32" y="0"/>
                      <a:pt x="30" y="1"/>
                    </a:cubicBezTo>
                    <a:cubicBezTo>
                      <a:pt x="12" y="12"/>
                      <a:pt x="12" y="12"/>
                      <a:pt x="12" y="12"/>
                    </a:cubicBezTo>
                    <a:cubicBezTo>
                      <a:pt x="10" y="13"/>
                      <a:pt x="10" y="15"/>
                      <a:pt x="11" y="17"/>
                    </a:cubicBezTo>
                    <a:cubicBezTo>
                      <a:pt x="13" y="22"/>
                      <a:pt x="13" y="22"/>
                      <a:pt x="13" y="22"/>
                    </a:cubicBezTo>
                    <a:cubicBezTo>
                      <a:pt x="14" y="23"/>
                      <a:pt x="15" y="23"/>
                      <a:pt x="16" y="24"/>
                    </a:cubicBezTo>
                    <a:cubicBezTo>
                      <a:pt x="17" y="24"/>
                      <a:pt x="18" y="24"/>
                      <a:pt x="19" y="23"/>
                    </a:cubicBezTo>
                    <a:cubicBezTo>
                      <a:pt x="20" y="22"/>
                      <a:pt x="20" y="22"/>
                      <a:pt x="20" y="22"/>
                    </a:cubicBezTo>
                    <a:cubicBezTo>
                      <a:pt x="24" y="29"/>
                      <a:pt x="24" y="29"/>
                      <a:pt x="24" y="29"/>
                    </a:cubicBezTo>
                    <a:cubicBezTo>
                      <a:pt x="9" y="40"/>
                      <a:pt x="0" y="58"/>
                      <a:pt x="0" y="78"/>
                    </a:cubicBezTo>
                    <a:cubicBezTo>
                      <a:pt x="0" y="113"/>
                      <a:pt x="28" y="142"/>
                      <a:pt x="63" y="142"/>
                    </a:cubicBezTo>
                    <a:cubicBezTo>
                      <a:pt x="98" y="142"/>
                      <a:pt x="126" y="113"/>
                      <a:pt x="126" y="78"/>
                    </a:cubicBezTo>
                    <a:cubicBezTo>
                      <a:pt x="126" y="58"/>
                      <a:pt x="117" y="40"/>
                      <a:pt x="102" y="29"/>
                    </a:cubicBezTo>
                    <a:close/>
                    <a:moveTo>
                      <a:pt x="63" y="129"/>
                    </a:moveTo>
                    <a:cubicBezTo>
                      <a:pt x="35" y="129"/>
                      <a:pt x="12" y="107"/>
                      <a:pt x="12" y="78"/>
                    </a:cubicBezTo>
                    <a:cubicBezTo>
                      <a:pt x="12" y="50"/>
                      <a:pt x="35" y="27"/>
                      <a:pt x="63" y="27"/>
                    </a:cubicBezTo>
                    <a:cubicBezTo>
                      <a:pt x="91" y="27"/>
                      <a:pt x="114" y="50"/>
                      <a:pt x="114" y="78"/>
                    </a:cubicBezTo>
                    <a:cubicBezTo>
                      <a:pt x="114" y="107"/>
                      <a:pt x="91" y="129"/>
                      <a:pt x="63" y="129"/>
                    </a:cubicBezTo>
                    <a:close/>
                  </a:path>
                </a:pathLst>
              </a:custGeom>
              <a:solidFill>
                <a:schemeClr val="accent1"/>
              </a:solidFill>
              <a:ln>
                <a:noFill/>
              </a:ln>
            </p:spPr>
            <p:txBody>
              <a:bodyPr vert="horz" wrap="square" lIns="91440" tIns="45720" rIns="91440" bIns="45720" numCol="1" anchor="t" anchorCtr="0" compatLnSpc="1">
                <a:scene3d>
                  <a:camera prst="orthographicFront"/>
                  <a:lightRig rig="threePt" dir="t"/>
                </a:scene3d>
                <a:sp3d contourW="12700"/>
              </a:bodyPr>
              <a:lstStyle/>
              <a:p>
                <a:endParaRPr lang="en-US"/>
              </a:p>
            </p:txBody>
          </p:sp>
          <p:sp>
            <p:nvSpPr>
              <p:cNvPr id="34" name="TextBox 10"/>
              <p:cNvSpPr txBox="1"/>
              <p:nvPr/>
            </p:nvSpPr>
            <p:spPr>
              <a:xfrm>
                <a:off x="6963446" y="5450494"/>
                <a:ext cx="1320826" cy="492443"/>
              </a:xfrm>
              <a:prstGeom prst="rect">
                <a:avLst/>
              </a:prstGeom>
              <a:noFill/>
            </p:spPr>
            <p:txBody>
              <a:bodyPr wrap="square" lIns="0" tIns="0" rIns="0" bIns="0" rtlCol="0">
                <a:spAutoFit/>
                <a:scene3d>
                  <a:camera prst="orthographicFront"/>
                  <a:lightRig rig="threePt" dir="t"/>
                </a:scene3d>
                <a:sp3d contourW="12700"/>
              </a:bodyPr>
              <a:lstStyle/>
              <a:p>
                <a:pPr algn="ctr"/>
                <a:r>
                  <a:rPr lang="en-US" sz="1600" b="1">
                    <a:solidFill>
                      <a:schemeClr val="accent1"/>
                    </a:solidFill>
                  </a:rPr>
                  <a:t>Dummy</a:t>
                </a:r>
              </a:p>
              <a:p>
                <a:pPr algn="ctr"/>
                <a:r>
                  <a:rPr lang="en-US" sz="1600" b="1">
                    <a:solidFill>
                      <a:schemeClr val="accent1"/>
                    </a:solidFill>
                  </a:rPr>
                  <a:t>Text</a:t>
                </a:r>
              </a:p>
            </p:txBody>
          </p:sp>
        </p:grpSp>
        <p:sp>
          <p:nvSpPr>
            <p:cNvPr id="37" name="TextBox 11"/>
            <p:cNvSpPr txBox="1"/>
            <p:nvPr/>
          </p:nvSpPr>
          <p:spPr>
            <a:xfrm>
              <a:off x="4233867" y="1704272"/>
              <a:ext cx="5171842"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50000"/>
                    </a:schemeClr>
                  </a:solidFill>
                </a:rPr>
                <a:t>Far </a:t>
              </a:r>
              <a:r>
                <a:rPr lang="en-US" sz="1200" dirty="0" err="1">
                  <a:solidFill>
                    <a:schemeClr val="bg1">
                      <a:lumMod val="50000"/>
                    </a:schemeClr>
                  </a:solidFill>
                </a:rPr>
                <a:t>far</a:t>
              </a:r>
              <a:r>
                <a:rPr lang="en-US" sz="1200" dirty="0">
                  <a:solidFill>
                    <a:schemeClr val="bg1">
                      <a:lumMod val="50000"/>
                    </a:schemeClr>
                  </a:solidFill>
                </a:rPr>
                <a:t> away, behind the word mountains, far from the countries </a:t>
              </a:r>
              <a:r>
                <a:rPr lang="en-US" sz="1200" dirty="0" err="1">
                  <a:solidFill>
                    <a:schemeClr val="bg1">
                      <a:lumMod val="50000"/>
                    </a:schemeClr>
                  </a:solidFill>
                </a:rPr>
                <a:t>Vokalia</a:t>
              </a:r>
              <a:r>
                <a:rPr lang="en-US" sz="1200" dirty="0">
                  <a:solidFill>
                    <a:schemeClr val="bg1">
                      <a:lumMod val="50000"/>
                    </a:schemeClr>
                  </a:solidFill>
                </a:rPr>
                <a:t> and </a:t>
              </a:r>
              <a:r>
                <a:rPr lang="en-US" sz="1200" dirty="0" err="1">
                  <a:solidFill>
                    <a:schemeClr val="bg1">
                      <a:lumMod val="50000"/>
                    </a:schemeClr>
                  </a:solidFill>
                </a:rPr>
                <a:t>Consonantia</a:t>
              </a:r>
              <a:r>
                <a:rPr lang="en-US" sz="1200" dirty="0">
                  <a:solidFill>
                    <a:schemeClr val="bg1">
                      <a:lumMod val="50000"/>
                    </a:schemeClr>
                  </a:solidFill>
                </a:rPr>
                <a:t>, there live the blind texts. Separated they live in Bookmarks grove right at the coast of the Semantics.</a:t>
              </a:r>
            </a:p>
          </p:txBody>
        </p:sp>
        <p:cxnSp>
          <p:nvCxnSpPr>
            <p:cNvPr id="38" name="Straight Connector 14"/>
            <p:cNvCxnSpPr/>
            <p:nvPr/>
          </p:nvCxnSpPr>
          <p:spPr>
            <a:xfrm>
              <a:off x="3918662" y="1718934"/>
              <a:ext cx="0" cy="509286"/>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TextBox 18"/>
            <p:cNvSpPr txBox="1"/>
            <p:nvPr/>
          </p:nvSpPr>
          <p:spPr>
            <a:xfrm>
              <a:off x="6230942" y="2763630"/>
              <a:ext cx="4079997"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50000"/>
                    </a:schemeClr>
                  </a:solidFill>
                </a:rPr>
                <a:t>Far </a:t>
              </a:r>
              <a:r>
                <a:rPr lang="en-US" sz="1200" dirty="0" err="1">
                  <a:solidFill>
                    <a:schemeClr val="bg1">
                      <a:lumMod val="50000"/>
                    </a:schemeClr>
                  </a:solidFill>
                </a:rPr>
                <a:t>far</a:t>
              </a:r>
              <a:r>
                <a:rPr lang="en-US" sz="1200" dirty="0">
                  <a:solidFill>
                    <a:schemeClr val="bg1">
                      <a:lumMod val="50000"/>
                    </a:schemeClr>
                  </a:solidFill>
                </a:rPr>
                <a:t> away, behind the word mountains, far from the countries </a:t>
              </a:r>
              <a:r>
                <a:rPr lang="en-US" sz="1200" dirty="0" err="1">
                  <a:solidFill>
                    <a:schemeClr val="bg1">
                      <a:lumMod val="50000"/>
                    </a:schemeClr>
                  </a:solidFill>
                </a:rPr>
                <a:t>Vokalia</a:t>
              </a:r>
              <a:r>
                <a:rPr lang="en-US" sz="1200" dirty="0">
                  <a:solidFill>
                    <a:schemeClr val="bg1">
                      <a:lumMod val="50000"/>
                    </a:schemeClr>
                  </a:solidFill>
                </a:rPr>
                <a:t> and </a:t>
              </a:r>
              <a:r>
                <a:rPr lang="en-US" sz="1200" dirty="0" err="1">
                  <a:solidFill>
                    <a:schemeClr val="bg1">
                      <a:lumMod val="50000"/>
                    </a:schemeClr>
                  </a:solidFill>
                </a:rPr>
                <a:t>Consonantia</a:t>
              </a:r>
              <a:r>
                <a:rPr lang="en-US" sz="1200" dirty="0">
                  <a:solidFill>
                    <a:schemeClr val="bg1">
                      <a:lumMod val="50000"/>
                    </a:schemeClr>
                  </a:solidFill>
                </a:rPr>
                <a:t>, there live the blind texts.</a:t>
              </a:r>
            </a:p>
          </p:txBody>
        </p:sp>
        <p:cxnSp>
          <p:nvCxnSpPr>
            <p:cNvPr id="42" name="Straight Connector 19"/>
            <p:cNvCxnSpPr/>
            <p:nvPr/>
          </p:nvCxnSpPr>
          <p:spPr>
            <a:xfrm>
              <a:off x="5944767" y="2691208"/>
              <a:ext cx="0" cy="509286"/>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5" name="TextBox 22"/>
            <p:cNvSpPr txBox="1"/>
            <p:nvPr/>
          </p:nvSpPr>
          <p:spPr>
            <a:xfrm flipH="1">
              <a:off x="2154642" y="4618337"/>
              <a:ext cx="3094516" cy="538609"/>
            </a:xfrm>
            <a:prstGeom prst="rect">
              <a:avLst/>
            </a:prstGeom>
            <a:noFill/>
          </p:spPr>
          <p:txBody>
            <a:bodyPr wrap="square" lIns="0" tIns="0" rIns="0" bIns="0" rtlCol="0">
              <a:spAutoFit/>
              <a:scene3d>
                <a:camera prst="orthographicFront"/>
                <a:lightRig rig="threePt" dir="t"/>
              </a:scene3d>
              <a:sp3d contourW="12700"/>
            </a:bodyPr>
            <a:lstStyle/>
            <a:p>
              <a:pPr algn="r">
                <a:lnSpc>
                  <a:spcPts val="1400"/>
                </a:lnSpc>
              </a:pPr>
              <a:r>
                <a:rPr lang="en-US" sz="1200" dirty="0">
                  <a:solidFill>
                    <a:schemeClr val="bg1">
                      <a:lumMod val="50000"/>
                    </a:schemeClr>
                  </a:solidFill>
                </a:rPr>
                <a:t>Far </a:t>
              </a:r>
              <a:r>
                <a:rPr lang="en-US" sz="1200" dirty="0" err="1">
                  <a:solidFill>
                    <a:schemeClr val="bg1">
                      <a:lumMod val="50000"/>
                    </a:schemeClr>
                  </a:solidFill>
                </a:rPr>
                <a:t>far</a:t>
              </a:r>
              <a:r>
                <a:rPr lang="en-US" sz="1200" dirty="0">
                  <a:solidFill>
                    <a:schemeClr val="bg1">
                      <a:lumMod val="50000"/>
                    </a:schemeClr>
                  </a:solidFill>
                </a:rPr>
                <a:t> away, behind the word mountains, far from the countries </a:t>
              </a:r>
              <a:r>
                <a:rPr lang="en-US" sz="1200" dirty="0" err="1">
                  <a:solidFill>
                    <a:schemeClr val="bg1">
                      <a:lumMod val="50000"/>
                    </a:schemeClr>
                  </a:solidFill>
                </a:rPr>
                <a:t>Vokalia</a:t>
              </a:r>
              <a:r>
                <a:rPr lang="en-US" sz="1200" dirty="0">
                  <a:solidFill>
                    <a:schemeClr val="bg1">
                      <a:lumMod val="50000"/>
                    </a:schemeClr>
                  </a:solidFill>
                </a:rPr>
                <a:t> and </a:t>
              </a:r>
              <a:r>
                <a:rPr lang="en-US" sz="1200" dirty="0" err="1">
                  <a:solidFill>
                    <a:schemeClr val="bg1">
                      <a:lumMod val="50000"/>
                    </a:schemeClr>
                  </a:solidFill>
                </a:rPr>
                <a:t>Consonantia</a:t>
              </a:r>
              <a:r>
                <a:rPr lang="en-US" sz="1200" dirty="0">
                  <a:solidFill>
                    <a:schemeClr val="bg1">
                      <a:lumMod val="50000"/>
                    </a:schemeClr>
                  </a:solidFill>
                </a:rPr>
                <a:t>, there live the blind texts.</a:t>
              </a:r>
            </a:p>
          </p:txBody>
        </p:sp>
        <p:cxnSp>
          <p:nvCxnSpPr>
            <p:cNvPr id="46" name="Straight Connector 23"/>
            <p:cNvCxnSpPr/>
            <p:nvPr/>
          </p:nvCxnSpPr>
          <p:spPr>
            <a:xfrm flipH="1">
              <a:off x="5440140" y="4589457"/>
              <a:ext cx="0" cy="509286"/>
            </a:xfrm>
            <a:prstGeom prst="line">
              <a:avLst/>
            </a:prstGeom>
            <a:ln w="190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TextBox 26"/>
            <p:cNvSpPr txBox="1"/>
            <p:nvPr/>
          </p:nvSpPr>
          <p:spPr>
            <a:xfrm flipH="1">
              <a:off x="2014708" y="5541282"/>
              <a:ext cx="5292387" cy="538609"/>
            </a:xfrm>
            <a:prstGeom prst="rect">
              <a:avLst/>
            </a:prstGeom>
            <a:noFill/>
          </p:spPr>
          <p:txBody>
            <a:bodyPr wrap="square" lIns="0" tIns="0" rIns="0" bIns="0" rtlCol="0">
              <a:spAutoFit/>
              <a:scene3d>
                <a:camera prst="orthographicFront"/>
                <a:lightRig rig="threePt" dir="t"/>
              </a:scene3d>
              <a:sp3d contourW="12700"/>
            </a:bodyPr>
            <a:lstStyle/>
            <a:p>
              <a:pPr algn="r">
                <a:lnSpc>
                  <a:spcPts val="1400"/>
                </a:lnSpc>
              </a:pPr>
              <a:r>
                <a:rPr lang="en-US" sz="1200">
                  <a:solidFill>
                    <a:schemeClr val="bg1">
                      <a:lumMod val="50000"/>
                    </a:schemeClr>
                  </a:solidFill>
                </a:rPr>
                <a:t>Far far away, behind the word mountains, far from the countries Vokalia and Consonantia, there live the blind texts. Separated they live in Bookmarks grove right at the coast of the Semantics.</a:t>
              </a:r>
            </a:p>
          </p:txBody>
        </p:sp>
        <p:cxnSp>
          <p:nvCxnSpPr>
            <p:cNvPr id="50" name="Straight Connector 27"/>
            <p:cNvCxnSpPr/>
            <p:nvPr/>
          </p:nvCxnSpPr>
          <p:spPr>
            <a:xfrm flipH="1">
              <a:off x="7498078" y="5555944"/>
              <a:ext cx="0" cy="509286"/>
            </a:xfrm>
            <a:prstGeom prst="line">
              <a:avLst/>
            </a:prstGeom>
            <a:ln w="19050" cap="rnd">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1573213" y="344224"/>
            <a:ext cx="5246687" cy="702819"/>
            <a:chOff x="1573213" y="344224"/>
            <a:chExt cx="5246687" cy="702819"/>
          </a:xfrm>
        </p:grpSpPr>
        <p:sp>
          <p:nvSpPr>
            <p:cNvPr id="52" name="TextBox 11"/>
            <p:cNvSpPr txBox="1"/>
            <p:nvPr/>
          </p:nvSpPr>
          <p:spPr>
            <a:xfrm>
              <a:off x="1573213" y="344224"/>
              <a:ext cx="3976687" cy="492443"/>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accent1"/>
                  </a:solidFill>
                </a:rPr>
                <a:t>目录标题文字添加</a:t>
              </a:r>
              <a:endParaRPr lang="en-US" sz="3200" b="1" dirty="0">
                <a:solidFill>
                  <a:schemeClr val="accent1"/>
                </a:solidFill>
              </a:endParaRPr>
            </a:p>
          </p:txBody>
        </p:sp>
        <p:sp>
          <p:nvSpPr>
            <p:cNvPr id="53" name="TextBox 11"/>
            <p:cNvSpPr txBox="1"/>
            <p:nvPr/>
          </p:nvSpPr>
          <p:spPr>
            <a:xfrm>
              <a:off x="1624013" y="864755"/>
              <a:ext cx="5195887" cy="182288"/>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endParaRPr lang="en-US" sz="1200" dirty="0">
                <a:solidFill>
                  <a:schemeClr val="bg1">
                    <a:lumMod val="6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fltVal val="0"/>
                                          </p:val>
                                        </p:tav>
                                        <p:tav tm="100000">
                                          <p:val>
                                            <p:strVal val="#ppt_w"/>
                                          </p:val>
                                        </p:tav>
                                      </p:tavLst>
                                    </p:anim>
                                    <p:anim calcmode="lin" valueType="num">
                                      <p:cBhvr>
                                        <p:cTn id="8" dur="1000" fill="hold"/>
                                        <p:tgtEl>
                                          <p:spTgt spid="54"/>
                                        </p:tgtEl>
                                        <p:attrNameLst>
                                          <p:attrName>ppt_h</p:attrName>
                                        </p:attrNameLst>
                                      </p:cBhvr>
                                      <p:tavLst>
                                        <p:tav tm="0">
                                          <p:val>
                                            <p:fltVal val="0"/>
                                          </p:val>
                                        </p:tav>
                                        <p:tav tm="100000">
                                          <p:val>
                                            <p:strVal val="#ppt_h"/>
                                          </p:val>
                                        </p:tav>
                                      </p:tavLst>
                                    </p:anim>
                                    <p:anim calcmode="lin" valueType="num">
                                      <p:cBhvr>
                                        <p:cTn id="9" dur="1000" fill="hold"/>
                                        <p:tgtEl>
                                          <p:spTgt spid="54"/>
                                        </p:tgtEl>
                                        <p:attrNameLst>
                                          <p:attrName>style.rotation</p:attrName>
                                        </p:attrNameLst>
                                      </p:cBhvr>
                                      <p:tavLst>
                                        <p:tav tm="0">
                                          <p:val>
                                            <p:fltVal val="90"/>
                                          </p:val>
                                        </p:tav>
                                        <p:tav tm="100000">
                                          <p:val>
                                            <p:fltVal val="0"/>
                                          </p:val>
                                        </p:tav>
                                      </p:tavLst>
                                    </p:anim>
                                    <p:animEffect transition="in" filter="fade">
                                      <p:cBhvr>
                                        <p:cTn id="10"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165600" y="3786343"/>
            <a:ext cx="1128713" cy="942820"/>
            <a:chOff x="4267200" y="3849843"/>
            <a:chExt cx="1128713" cy="942820"/>
          </a:xfrm>
        </p:grpSpPr>
        <p:grpSp>
          <p:nvGrpSpPr>
            <p:cNvPr id="15" name="Group 67"/>
            <p:cNvGrpSpPr/>
            <p:nvPr/>
          </p:nvGrpSpPr>
          <p:grpSpPr>
            <a:xfrm>
              <a:off x="4588273" y="3849843"/>
              <a:ext cx="486089" cy="486090"/>
              <a:chOff x="3707904" y="1338582"/>
              <a:chExt cx="587140" cy="587140"/>
            </a:xfrm>
            <a:solidFill>
              <a:srgbClr val="1570C1"/>
            </a:solidFill>
          </p:grpSpPr>
          <p:sp>
            <p:nvSpPr>
              <p:cNvPr id="17" name="Freeform 69"/>
              <p:cNvSpPr>
                <a:spLocks noEditPoints="1"/>
              </p:cNvSpPr>
              <p:nvPr/>
            </p:nvSpPr>
            <p:spPr bwMode="auto">
              <a:xfrm>
                <a:off x="3869342" y="1489799"/>
                <a:ext cx="232459" cy="261709"/>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accent1"/>
              </a:solidFill>
              <a:ln>
                <a:noFill/>
              </a:ln>
            </p:spPr>
            <p:txBody>
              <a:bodyPr lIns="121920" tIns="60960" rIns="121920" bIns="60960">
                <a:scene3d>
                  <a:camera prst="orthographicFront"/>
                  <a:lightRig rig="threePt" dir="t"/>
                </a:scene3d>
                <a:sp3d contourW="12700"/>
              </a:bodyPr>
              <a:lstStyle/>
              <a:p>
                <a:pPr defTabSz="1218565" eaLnBrk="1" fontAlgn="auto" hangingPunct="1">
                  <a:spcBef>
                    <a:spcPts val="0"/>
                  </a:spcBef>
                  <a:spcAft>
                    <a:spcPts val="0"/>
                  </a:spcAft>
                  <a:defRPr/>
                </a:pPr>
                <a:endParaRPr lang="en-US" sz="1865" kern="0" dirty="0">
                  <a:solidFill>
                    <a:srgbClr val="95A5A6"/>
                  </a:solidFill>
                  <a:ea typeface="+mn-ea"/>
                </a:endParaRPr>
              </a:p>
            </p:txBody>
          </p:sp>
          <p:sp>
            <p:nvSpPr>
              <p:cNvPr id="18" name="Freeform 23"/>
              <p:cNvSpPr>
                <a:spLocks noEditPoints="1"/>
              </p:cNvSpPr>
              <p:nvPr/>
            </p:nvSpPr>
            <p:spPr bwMode="auto">
              <a:xfrm>
                <a:off x="3707904" y="1338582"/>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1"/>
              </a:solidFill>
              <a:ln w="6350">
                <a:noFill/>
              </a:ln>
            </p:spPr>
            <p:txBody>
              <a:bodyPr lIns="121920" tIns="60960" rIns="121920" bIns="60960">
                <a:scene3d>
                  <a:camera prst="orthographicFront"/>
                  <a:lightRig rig="threePt" dir="t"/>
                </a:scene3d>
                <a:sp3d contourW="12700"/>
              </a:bodyPr>
              <a:lstStyle/>
              <a:p>
                <a:pPr defTabSz="1218565"/>
                <a:endParaRPr lang="en-US" sz="1865" kern="0" dirty="0">
                  <a:solidFill>
                    <a:srgbClr val="95A5A6"/>
                  </a:solidFill>
                </a:endParaRPr>
              </a:p>
            </p:txBody>
          </p:sp>
        </p:grpSp>
        <p:sp>
          <p:nvSpPr>
            <p:cNvPr id="16" name="Content Placeholder 2"/>
            <p:cNvSpPr txBox="1">
              <a:spLocks noChangeArrowheads="1"/>
            </p:cNvSpPr>
            <p:nvPr/>
          </p:nvSpPr>
          <p:spPr bwMode="auto">
            <a:xfrm>
              <a:off x="4267200" y="4337050"/>
              <a:ext cx="11287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scene3d>
                <a:camera prst="orthographicFront"/>
                <a:lightRig rig="threePt" dir="t"/>
              </a:scene3d>
              <a:sp3d contourW="12700"/>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400" b="1" dirty="0">
                  <a:solidFill>
                    <a:srgbClr val="95A5A6"/>
                  </a:solidFill>
                  <a:latin typeface="+mn-lt"/>
                </a:rPr>
                <a:t>Analytics</a:t>
              </a:r>
            </a:p>
          </p:txBody>
        </p:sp>
      </p:grpSp>
      <p:grpSp>
        <p:nvGrpSpPr>
          <p:cNvPr id="19" name="组合 18"/>
          <p:cNvGrpSpPr/>
          <p:nvPr/>
        </p:nvGrpSpPr>
        <p:grpSpPr>
          <a:xfrm>
            <a:off x="5908676" y="3796402"/>
            <a:ext cx="1127125" cy="935936"/>
            <a:chOff x="6010275" y="3859902"/>
            <a:chExt cx="1127125" cy="935936"/>
          </a:xfrm>
        </p:grpSpPr>
        <p:grpSp>
          <p:nvGrpSpPr>
            <p:cNvPr id="20" name="Group 72"/>
            <p:cNvGrpSpPr/>
            <p:nvPr/>
          </p:nvGrpSpPr>
          <p:grpSpPr>
            <a:xfrm>
              <a:off x="6330945" y="3859902"/>
              <a:ext cx="486089" cy="486089"/>
              <a:chOff x="5607375" y="3562825"/>
              <a:chExt cx="587140" cy="587140"/>
            </a:xfrm>
            <a:solidFill>
              <a:srgbClr val="1570C1"/>
            </a:solidFill>
          </p:grpSpPr>
          <p:sp>
            <p:nvSpPr>
              <p:cNvPr id="22"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accent3"/>
              </a:solidFill>
              <a:ln>
                <a:noFill/>
              </a:ln>
            </p:spPr>
            <p:txBody>
              <a:bodyPr lIns="121920" tIns="60960" rIns="121920" bIns="60960">
                <a:scene3d>
                  <a:camera prst="orthographicFront"/>
                  <a:lightRig rig="threePt" dir="t"/>
                </a:scene3d>
                <a:sp3d contourW="12700"/>
              </a:bodyPr>
              <a:lstStyle/>
              <a:p>
                <a:pPr defTabSz="1218565" eaLnBrk="1" fontAlgn="auto" hangingPunct="1">
                  <a:spcBef>
                    <a:spcPts val="0"/>
                  </a:spcBef>
                  <a:spcAft>
                    <a:spcPts val="0"/>
                  </a:spcAft>
                  <a:defRPr/>
                </a:pPr>
                <a:endParaRPr lang="en-US" sz="1865" kern="0" dirty="0">
                  <a:solidFill>
                    <a:srgbClr val="95A5A6"/>
                  </a:solidFill>
                </a:endParaRPr>
              </a:p>
            </p:txBody>
          </p:sp>
          <p:sp>
            <p:nvSpPr>
              <p:cNvPr id="23" name="Freeform 23"/>
              <p:cNvSpPr>
                <a:spLocks noEditPoints="1"/>
              </p:cNvSpPr>
              <p:nvPr/>
            </p:nvSpPr>
            <p:spPr bwMode="auto">
              <a:xfrm>
                <a:off x="5607375"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3"/>
              </a:solidFill>
              <a:ln w="6350">
                <a:noFill/>
              </a:ln>
            </p:spPr>
            <p:txBody>
              <a:bodyPr lIns="121920" tIns="60960" rIns="121920" bIns="60960">
                <a:scene3d>
                  <a:camera prst="orthographicFront"/>
                  <a:lightRig rig="threePt" dir="t"/>
                </a:scene3d>
                <a:sp3d contourW="12700"/>
              </a:bodyPr>
              <a:lstStyle/>
              <a:p>
                <a:pPr defTabSz="1218565"/>
                <a:endParaRPr lang="en-US" sz="1865" kern="0" dirty="0">
                  <a:solidFill>
                    <a:srgbClr val="95A5A6"/>
                  </a:solidFill>
                </a:endParaRPr>
              </a:p>
            </p:txBody>
          </p:sp>
        </p:grpSp>
        <p:sp>
          <p:nvSpPr>
            <p:cNvPr id="21" name="Content Placeholder 2"/>
            <p:cNvSpPr txBox="1">
              <a:spLocks noChangeArrowheads="1"/>
            </p:cNvSpPr>
            <p:nvPr/>
          </p:nvSpPr>
          <p:spPr bwMode="auto">
            <a:xfrm>
              <a:off x="6010275" y="4338638"/>
              <a:ext cx="1127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scene3d>
                <a:camera prst="orthographicFront"/>
                <a:lightRig rig="threePt" dir="t"/>
              </a:scene3d>
              <a:sp3d contourW="12700"/>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400" b="1">
                  <a:solidFill>
                    <a:srgbClr val="95A5A6"/>
                  </a:solidFill>
                  <a:latin typeface="+mn-lt"/>
                </a:rPr>
                <a:t>Support</a:t>
              </a:r>
            </a:p>
          </p:txBody>
        </p:sp>
      </p:grpSp>
      <p:grpSp>
        <p:nvGrpSpPr>
          <p:cNvPr id="24" name="组合 23"/>
          <p:cNvGrpSpPr/>
          <p:nvPr/>
        </p:nvGrpSpPr>
        <p:grpSpPr>
          <a:xfrm>
            <a:off x="7650164" y="3796402"/>
            <a:ext cx="1128712" cy="935936"/>
            <a:chOff x="7751763" y="3859902"/>
            <a:chExt cx="1128712" cy="935936"/>
          </a:xfrm>
        </p:grpSpPr>
        <p:grpSp>
          <p:nvGrpSpPr>
            <p:cNvPr id="25" name="Group 78"/>
            <p:cNvGrpSpPr/>
            <p:nvPr/>
          </p:nvGrpSpPr>
          <p:grpSpPr>
            <a:xfrm>
              <a:off x="8073617" y="3859902"/>
              <a:ext cx="486089" cy="486089"/>
              <a:chOff x="6665323" y="3562825"/>
              <a:chExt cx="587140" cy="587140"/>
            </a:xfrm>
            <a:solidFill>
              <a:srgbClr val="1570C1"/>
            </a:solidFill>
          </p:grpSpPr>
          <p:sp>
            <p:nvSpPr>
              <p:cNvPr id="27" name="Freeform 19"/>
              <p:cNvSpPr>
                <a:spLocks noEditPoints="1"/>
              </p:cNvSpPr>
              <p:nvPr/>
            </p:nvSpPr>
            <p:spPr bwMode="auto">
              <a:xfrm>
                <a:off x="6808143" y="3735126"/>
                <a:ext cx="301499" cy="242537"/>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solidFill>
                <a:schemeClr val="accent1"/>
              </a:solidFill>
              <a:ln>
                <a:noFill/>
              </a:ln>
            </p:spPr>
            <p:txBody>
              <a:bodyPr lIns="121920" tIns="60960" rIns="121920" bIns="60960">
                <a:scene3d>
                  <a:camera prst="orthographicFront"/>
                  <a:lightRig rig="threePt" dir="t"/>
                </a:scene3d>
                <a:sp3d contourW="12700"/>
              </a:bodyPr>
              <a:lstStyle/>
              <a:p>
                <a:pPr defTabSz="1218565"/>
                <a:endParaRPr lang="en-US" sz="1865" kern="0" dirty="0">
                  <a:solidFill>
                    <a:srgbClr val="95A5A6"/>
                  </a:solidFill>
                </a:endParaRPr>
              </a:p>
            </p:txBody>
          </p:sp>
          <p:sp>
            <p:nvSpPr>
              <p:cNvPr id="28"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1"/>
              </a:solidFill>
              <a:ln w="6350">
                <a:noFill/>
              </a:ln>
            </p:spPr>
            <p:txBody>
              <a:bodyPr lIns="121920" tIns="60960" rIns="121920" bIns="60960">
                <a:scene3d>
                  <a:camera prst="orthographicFront"/>
                  <a:lightRig rig="threePt" dir="t"/>
                </a:scene3d>
                <a:sp3d contourW="12700"/>
              </a:bodyPr>
              <a:lstStyle/>
              <a:p>
                <a:pPr defTabSz="1218565"/>
                <a:endParaRPr lang="en-US" sz="1865" kern="0" dirty="0">
                  <a:solidFill>
                    <a:srgbClr val="95A5A6"/>
                  </a:solidFill>
                </a:endParaRPr>
              </a:p>
            </p:txBody>
          </p:sp>
        </p:grpSp>
        <p:sp>
          <p:nvSpPr>
            <p:cNvPr id="26" name="Content Placeholder 2"/>
            <p:cNvSpPr txBox="1">
              <a:spLocks noChangeArrowheads="1"/>
            </p:cNvSpPr>
            <p:nvPr/>
          </p:nvSpPr>
          <p:spPr bwMode="auto">
            <a:xfrm>
              <a:off x="7751763" y="4338638"/>
              <a:ext cx="1128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scene3d>
                <a:camera prst="orthographicFront"/>
                <a:lightRig rig="threePt" dir="t"/>
              </a:scene3d>
              <a:sp3d contourW="12700"/>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400" b="1">
                  <a:solidFill>
                    <a:srgbClr val="95A5A6"/>
                  </a:solidFill>
                  <a:latin typeface="+mn-lt"/>
                </a:rPr>
                <a:t>Locations</a:t>
              </a:r>
            </a:p>
          </p:txBody>
        </p:sp>
      </p:grpSp>
      <p:grpSp>
        <p:nvGrpSpPr>
          <p:cNvPr id="29" name="组合 28"/>
          <p:cNvGrpSpPr/>
          <p:nvPr/>
        </p:nvGrpSpPr>
        <p:grpSpPr>
          <a:xfrm>
            <a:off x="9292888" y="3799808"/>
            <a:ext cx="1442126" cy="932530"/>
            <a:chOff x="9394488" y="3863308"/>
            <a:chExt cx="1442126" cy="932530"/>
          </a:xfrm>
        </p:grpSpPr>
        <p:grpSp>
          <p:nvGrpSpPr>
            <p:cNvPr id="30" name="Group 84"/>
            <p:cNvGrpSpPr/>
            <p:nvPr/>
          </p:nvGrpSpPr>
          <p:grpSpPr>
            <a:xfrm>
              <a:off x="9872698" y="3863308"/>
              <a:ext cx="486091" cy="486090"/>
              <a:chOff x="7740352" y="3562825"/>
              <a:chExt cx="587140" cy="587140"/>
            </a:xfrm>
            <a:solidFill>
              <a:srgbClr val="1570C1"/>
            </a:solidFill>
          </p:grpSpPr>
          <p:sp>
            <p:nvSpPr>
              <p:cNvPr id="32" name="Freeform 23"/>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3"/>
              </a:solidFill>
              <a:ln w="6350">
                <a:noFill/>
              </a:ln>
            </p:spPr>
            <p:txBody>
              <a:bodyPr lIns="121920" tIns="60960" rIns="121920" bIns="60960">
                <a:scene3d>
                  <a:camera prst="orthographicFront"/>
                  <a:lightRig rig="threePt" dir="t"/>
                </a:scene3d>
                <a:sp3d contourW="12700"/>
              </a:bodyPr>
              <a:lstStyle/>
              <a:p>
                <a:pPr defTabSz="1218565"/>
                <a:endParaRPr lang="en-US" sz="1865" kern="0" dirty="0">
                  <a:solidFill>
                    <a:srgbClr val="95A5A6"/>
                  </a:solidFill>
                </a:endParaRPr>
              </a:p>
            </p:txBody>
          </p:sp>
          <p:sp>
            <p:nvSpPr>
              <p:cNvPr id="33"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solidFill>
                <a:schemeClr val="accent3"/>
              </a:solidFill>
              <a:ln>
                <a:noFill/>
              </a:ln>
            </p:spPr>
            <p:txBody>
              <a:bodyPr lIns="121920" tIns="60960" rIns="121920" bIns="60960">
                <a:scene3d>
                  <a:camera prst="orthographicFront"/>
                  <a:lightRig rig="threePt" dir="t"/>
                </a:scene3d>
                <a:sp3d contourW="12700"/>
              </a:bodyPr>
              <a:lstStyle/>
              <a:p>
                <a:pPr defTabSz="1218565"/>
                <a:endParaRPr lang="en-US" sz="1865" kern="0" dirty="0">
                  <a:solidFill>
                    <a:srgbClr val="95A5A6"/>
                  </a:solidFill>
                </a:endParaRPr>
              </a:p>
            </p:txBody>
          </p:sp>
        </p:grpSp>
        <p:sp>
          <p:nvSpPr>
            <p:cNvPr id="31" name="Content Placeholder 2"/>
            <p:cNvSpPr txBox="1">
              <a:spLocks noChangeArrowheads="1"/>
            </p:cNvSpPr>
            <p:nvPr/>
          </p:nvSpPr>
          <p:spPr bwMode="auto">
            <a:xfrm>
              <a:off x="9394488" y="4340225"/>
              <a:ext cx="1442126"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scene3d>
                <a:camera prst="orthographicFront"/>
                <a:lightRig rig="threePt" dir="t"/>
              </a:scene3d>
              <a:sp3d contourW="12700"/>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400" b="1" dirty="0">
                  <a:solidFill>
                    <a:srgbClr val="95A5A6"/>
                  </a:solidFill>
                  <a:latin typeface="+mn-lt"/>
                </a:rPr>
                <a:t>Customizable</a:t>
              </a:r>
            </a:p>
          </p:txBody>
        </p:sp>
      </p:grpSp>
      <p:sp>
        <p:nvSpPr>
          <p:cNvPr id="39" name="Freeform 5"/>
          <p:cNvSpPr>
            <a:spLocks noEditPoints="1"/>
          </p:cNvSpPr>
          <p:nvPr/>
        </p:nvSpPr>
        <p:spPr bwMode="auto">
          <a:xfrm>
            <a:off x="1458250" y="1819072"/>
            <a:ext cx="1950686" cy="4083456"/>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0" name="组合 39"/>
          <p:cNvGrpSpPr/>
          <p:nvPr/>
        </p:nvGrpSpPr>
        <p:grpSpPr>
          <a:xfrm>
            <a:off x="4194784" y="2238956"/>
            <a:ext cx="6569414" cy="1058255"/>
            <a:chOff x="2541254" y="1996460"/>
            <a:chExt cx="6569414" cy="1058255"/>
          </a:xfrm>
        </p:grpSpPr>
        <p:sp>
          <p:nvSpPr>
            <p:cNvPr id="41" name="TextBox 11"/>
            <p:cNvSpPr txBox="1"/>
            <p:nvPr/>
          </p:nvSpPr>
          <p:spPr>
            <a:xfrm>
              <a:off x="2541254" y="2336570"/>
              <a:ext cx="6569414" cy="718145"/>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 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 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42"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sp>
        <p:nvSpPr>
          <p:cNvPr id="43" name="TextBox 11"/>
          <p:cNvSpPr txBox="1"/>
          <p:nvPr/>
        </p:nvSpPr>
        <p:spPr>
          <a:xfrm>
            <a:off x="4194784" y="4987357"/>
            <a:ext cx="6569414" cy="718145"/>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 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 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grpSp>
        <p:nvGrpSpPr>
          <p:cNvPr id="44" name="组合 43"/>
          <p:cNvGrpSpPr/>
          <p:nvPr/>
        </p:nvGrpSpPr>
        <p:grpSpPr>
          <a:xfrm>
            <a:off x="1573213" y="344224"/>
            <a:ext cx="5246687" cy="702819"/>
            <a:chOff x="1573213" y="344224"/>
            <a:chExt cx="5246687" cy="702819"/>
          </a:xfrm>
        </p:grpSpPr>
        <p:sp>
          <p:nvSpPr>
            <p:cNvPr id="45" name="TextBox 11"/>
            <p:cNvSpPr txBox="1"/>
            <p:nvPr/>
          </p:nvSpPr>
          <p:spPr>
            <a:xfrm>
              <a:off x="1573213" y="344224"/>
              <a:ext cx="3976687" cy="492443"/>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accent1"/>
                  </a:solidFill>
                </a:rPr>
                <a:t>目录标题文字添加</a:t>
              </a:r>
              <a:endParaRPr lang="en-US" sz="3200" b="1" dirty="0">
                <a:solidFill>
                  <a:schemeClr val="accent1"/>
                </a:solidFill>
              </a:endParaRPr>
            </a:p>
          </p:txBody>
        </p:sp>
        <p:sp>
          <p:nvSpPr>
            <p:cNvPr id="46" name="TextBox 11"/>
            <p:cNvSpPr txBox="1"/>
            <p:nvPr/>
          </p:nvSpPr>
          <p:spPr>
            <a:xfrm>
              <a:off x="1624013" y="864755"/>
              <a:ext cx="5195887" cy="182288"/>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endParaRPr lang="en-US" sz="1200" dirty="0">
                <a:solidFill>
                  <a:schemeClr val="bg1">
                    <a:lumMod val="65000"/>
                  </a:schemeClr>
                </a:solidFill>
              </a:endParaRPr>
            </a:p>
          </p:txBody>
        </p:sp>
      </p:grpSp>
      <p:pic>
        <p:nvPicPr>
          <p:cNvPr id="50" name="图片占位符 49"/>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9448" r="9448"/>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fill="hold"/>
                                        <p:tgtEl>
                                          <p:spTgt spid="40"/>
                                        </p:tgtEl>
                                        <p:attrNameLst>
                                          <p:attrName>ppt_x</p:attrName>
                                        </p:attrNameLst>
                                      </p:cBhvr>
                                      <p:tavLst>
                                        <p:tav tm="0">
                                          <p:val>
                                            <p:strVal val="1+#ppt_w/2"/>
                                          </p:val>
                                        </p:tav>
                                        <p:tav tm="100000">
                                          <p:val>
                                            <p:strVal val="#ppt_x"/>
                                          </p:val>
                                        </p:tav>
                                      </p:tavLst>
                                    </p:anim>
                                    <p:anim calcmode="lin" valueType="num">
                                      <p:cBhvr additive="base">
                                        <p:cTn id="19" dur="500" fill="hold"/>
                                        <p:tgtEl>
                                          <p:spTgt spid="40"/>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53" presetClass="entr" presetSubtype="16"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par>
                                <p:cTn id="31" presetID="53" presetClass="entr" presetSubtype="16"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par>
                                <p:cTn id="36" presetID="53" presetClass="entr" presetSubtype="16"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3505529" y="3819080"/>
            <a:ext cx="781175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9348280" y="2478552"/>
            <a:ext cx="864232" cy="1332765"/>
            <a:chOff x="9830880" y="2883635"/>
            <a:chExt cx="864232" cy="1332765"/>
          </a:xfrm>
        </p:grpSpPr>
        <p:sp>
          <p:nvSpPr>
            <p:cNvPr id="22" name="椭圆 21"/>
            <p:cNvSpPr/>
            <p:nvPr/>
          </p:nvSpPr>
          <p:spPr>
            <a:xfrm>
              <a:off x="9830880" y="2883635"/>
              <a:ext cx="864232" cy="864232"/>
            </a:xfrm>
            <a:prstGeom prst="ellipse">
              <a:avLst/>
            </a:prstGeom>
            <a:solidFill>
              <a:schemeClr val="bg1"/>
            </a:solidFill>
            <a:ln w="12700">
              <a:solidFill>
                <a:schemeClr val="bg1">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cxnSp>
          <p:nvCxnSpPr>
            <p:cNvPr id="23" name="直接连接符 22"/>
            <p:cNvCxnSpPr/>
            <p:nvPr/>
          </p:nvCxnSpPr>
          <p:spPr>
            <a:xfrm>
              <a:off x="10262996" y="3742725"/>
              <a:ext cx="0" cy="4736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5130426" y="2478552"/>
            <a:ext cx="864232" cy="1332765"/>
            <a:chOff x="5130426" y="2883635"/>
            <a:chExt cx="864232" cy="1332765"/>
          </a:xfrm>
        </p:grpSpPr>
        <p:sp>
          <p:nvSpPr>
            <p:cNvPr id="20" name="椭圆 19"/>
            <p:cNvSpPr/>
            <p:nvPr/>
          </p:nvSpPr>
          <p:spPr>
            <a:xfrm>
              <a:off x="5130426" y="2883635"/>
              <a:ext cx="864232" cy="864232"/>
            </a:xfrm>
            <a:prstGeom prst="ellipse">
              <a:avLst/>
            </a:prstGeom>
            <a:solidFill>
              <a:schemeClr val="bg1"/>
            </a:solidFill>
            <a:ln w="12700">
              <a:solidFill>
                <a:schemeClr val="bg1">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cxnSp>
          <p:nvCxnSpPr>
            <p:cNvPr id="21" name="直接连接符 20"/>
            <p:cNvCxnSpPr/>
            <p:nvPr/>
          </p:nvCxnSpPr>
          <p:spPr>
            <a:xfrm>
              <a:off x="5562542" y="3742725"/>
              <a:ext cx="0" cy="4736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7243450" y="3809800"/>
            <a:ext cx="864232" cy="1345562"/>
            <a:chOff x="6887850" y="4214883"/>
            <a:chExt cx="864232" cy="1345562"/>
          </a:xfrm>
        </p:grpSpPr>
        <p:sp>
          <p:nvSpPr>
            <p:cNvPr id="18" name="椭圆 17"/>
            <p:cNvSpPr/>
            <p:nvPr/>
          </p:nvSpPr>
          <p:spPr>
            <a:xfrm>
              <a:off x="6887850" y="4696213"/>
              <a:ext cx="864232" cy="864232"/>
            </a:xfrm>
            <a:prstGeom prst="ellipse">
              <a:avLst/>
            </a:prstGeom>
            <a:solidFill>
              <a:schemeClr val="bg1"/>
            </a:solidFill>
            <a:ln w="12700">
              <a:solidFill>
                <a:schemeClr val="bg1">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cxnSp>
          <p:nvCxnSpPr>
            <p:cNvPr id="19" name="直接连接符 18"/>
            <p:cNvCxnSpPr/>
            <p:nvPr/>
          </p:nvCxnSpPr>
          <p:spPr>
            <a:xfrm>
              <a:off x="7297282" y="4214883"/>
              <a:ext cx="0" cy="4736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任意多边形 44"/>
          <p:cNvSpPr/>
          <p:nvPr/>
        </p:nvSpPr>
        <p:spPr>
          <a:xfrm>
            <a:off x="5339702" y="2685675"/>
            <a:ext cx="445680" cy="449986"/>
          </a:xfrm>
          <a:custGeom>
            <a:avLst/>
            <a:gdLst>
              <a:gd name="connsiteX0" fmla="*/ 270286 w 328613"/>
              <a:gd name="connsiteY0" fmla="*/ 234950 h 331788"/>
              <a:gd name="connsiteX1" fmla="*/ 288209 w 328613"/>
              <a:gd name="connsiteY1" fmla="*/ 234950 h 331788"/>
              <a:gd name="connsiteX2" fmla="*/ 298451 w 328613"/>
              <a:gd name="connsiteY2" fmla="*/ 246716 h 331788"/>
              <a:gd name="connsiteX3" fmla="*/ 288209 w 328613"/>
              <a:gd name="connsiteY3" fmla="*/ 257175 h 331788"/>
              <a:gd name="connsiteX4" fmla="*/ 270286 w 328613"/>
              <a:gd name="connsiteY4" fmla="*/ 257175 h 331788"/>
              <a:gd name="connsiteX5" fmla="*/ 258763 w 328613"/>
              <a:gd name="connsiteY5" fmla="*/ 246716 h 331788"/>
              <a:gd name="connsiteX6" fmla="*/ 270286 w 328613"/>
              <a:gd name="connsiteY6" fmla="*/ 234950 h 331788"/>
              <a:gd name="connsiteX7" fmla="*/ 45167 w 328613"/>
              <a:gd name="connsiteY7" fmla="*/ 234950 h 331788"/>
              <a:gd name="connsiteX8" fmla="*/ 63090 w 328613"/>
              <a:gd name="connsiteY8" fmla="*/ 234950 h 331788"/>
              <a:gd name="connsiteX9" fmla="*/ 74613 w 328613"/>
              <a:gd name="connsiteY9" fmla="*/ 246716 h 331788"/>
              <a:gd name="connsiteX10" fmla="*/ 63090 w 328613"/>
              <a:gd name="connsiteY10" fmla="*/ 257175 h 331788"/>
              <a:gd name="connsiteX11" fmla="*/ 45167 w 328613"/>
              <a:gd name="connsiteY11" fmla="*/ 257175 h 331788"/>
              <a:gd name="connsiteX12" fmla="*/ 34925 w 328613"/>
              <a:gd name="connsiteY12" fmla="*/ 246716 h 331788"/>
              <a:gd name="connsiteX13" fmla="*/ 45167 w 328613"/>
              <a:gd name="connsiteY13" fmla="*/ 234950 h 331788"/>
              <a:gd name="connsiteX14" fmla="*/ 184561 w 328613"/>
              <a:gd name="connsiteY14" fmla="*/ 217488 h 331788"/>
              <a:gd name="connsiteX15" fmla="*/ 202484 w 328613"/>
              <a:gd name="connsiteY15" fmla="*/ 217488 h 331788"/>
              <a:gd name="connsiteX16" fmla="*/ 212726 w 328613"/>
              <a:gd name="connsiteY16" fmla="*/ 229254 h 331788"/>
              <a:gd name="connsiteX17" fmla="*/ 202484 w 328613"/>
              <a:gd name="connsiteY17" fmla="*/ 239713 h 331788"/>
              <a:gd name="connsiteX18" fmla="*/ 184561 w 328613"/>
              <a:gd name="connsiteY18" fmla="*/ 239713 h 331788"/>
              <a:gd name="connsiteX19" fmla="*/ 173038 w 328613"/>
              <a:gd name="connsiteY19" fmla="*/ 229254 h 331788"/>
              <a:gd name="connsiteX20" fmla="*/ 184561 w 328613"/>
              <a:gd name="connsiteY20" fmla="*/ 217488 h 331788"/>
              <a:gd name="connsiteX21" fmla="*/ 130585 w 328613"/>
              <a:gd name="connsiteY21" fmla="*/ 217488 h 331788"/>
              <a:gd name="connsiteX22" fmla="*/ 148509 w 328613"/>
              <a:gd name="connsiteY22" fmla="*/ 217488 h 331788"/>
              <a:gd name="connsiteX23" fmla="*/ 158751 w 328613"/>
              <a:gd name="connsiteY23" fmla="*/ 229254 h 331788"/>
              <a:gd name="connsiteX24" fmla="*/ 148509 w 328613"/>
              <a:gd name="connsiteY24" fmla="*/ 239713 h 331788"/>
              <a:gd name="connsiteX25" fmla="*/ 130585 w 328613"/>
              <a:gd name="connsiteY25" fmla="*/ 239713 h 331788"/>
              <a:gd name="connsiteX26" fmla="*/ 119063 w 328613"/>
              <a:gd name="connsiteY26" fmla="*/ 229254 h 331788"/>
              <a:gd name="connsiteX27" fmla="*/ 130585 w 328613"/>
              <a:gd name="connsiteY27" fmla="*/ 217488 h 331788"/>
              <a:gd name="connsiteX28" fmla="*/ 270286 w 328613"/>
              <a:gd name="connsiteY28" fmla="*/ 200025 h 331788"/>
              <a:gd name="connsiteX29" fmla="*/ 288209 w 328613"/>
              <a:gd name="connsiteY29" fmla="*/ 200025 h 331788"/>
              <a:gd name="connsiteX30" fmla="*/ 298451 w 328613"/>
              <a:gd name="connsiteY30" fmla="*/ 210951 h 331788"/>
              <a:gd name="connsiteX31" fmla="*/ 288209 w 328613"/>
              <a:gd name="connsiteY31" fmla="*/ 220663 h 331788"/>
              <a:gd name="connsiteX32" fmla="*/ 270286 w 328613"/>
              <a:gd name="connsiteY32" fmla="*/ 220663 h 331788"/>
              <a:gd name="connsiteX33" fmla="*/ 258763 w 328613"/>
              <a:gd name="connsiteY33" fmla="*/ 210951 h 331788"/>
              <a:gd name="connsiteX34" fmla="*/ 270286 w 328613"/>
              <a:gd name="connsiteY34" fmla="*/ 200025 h 331788"/>
              <a:gd name="connsiteX35" fmla="*/ 45167 w 328613"/>
              <a:gd name="connsiteY35" fmla="*/ 200025 h 331788"/>
              <a:gd name="connsiteX36" fmla="*/ 63090 w 328613"/>
              <a:gd name="connsiteY36" fmla="*/ 200025 h 331788"/>
              <a:gd name="connsiteX37" fmla="*/ 74613 w 328613"/>
              <a:gd name="connsiteY37" fmla="*/ 210951 h 331788"/>
              <a:gd name="connsiteX38" fmla="*/ 63090 w 328613"/>
              <a:gd name="connsiteY38" fmla="*/ 220663 h 331788"/>
              <a:gd name="connsiteX39" fmla="*/ 45167 w 328613"/>
              <a:gd name="connsiteY39" fmla="*/ 220663 h 331788"/>
              <a:gd name="connsiteX40" fmla="*/ 34925 w 328613"/>
              <a:gd name="connsiteY40" fmla="*/ 210951 h 331788"/>
              <a:gd name="connsiteX41" fmla="*/ 45167 w 328613"/>
              <a:gd name="connsiteY41" fmla="*/ 200025 h 331788"/>
              <a:gd name="connsiteX42" fmla="*/ 184561 w 328613"/>
              <a:gd name="connsiteY42" fmla="*/ 180975 h 331788"/>
              <a:gd name="connsiteX43" fmla="*/ 202484 w 328613"/>
              <a:gd name="connsiteY43" fmla="*/ 180975 h 331788"/>
              <a:gd name="connsiteX44" fmla="*/ 212726 w 328613"/>
              <a:gd name="connsiteY44" fmla="*/ 192741 h 331788"/>
              <a:gd name="connsiteX45" fmla="*/ 202484 w 328613"/>
              <a:gd name="connsiteY45" fmla="*/ 203200 h 331788"/>
              <a:gd name="connsiteX46" fmla="*/ 184561 w 328613"/>
              <a:gd name="connsiteY46" fmla="*/ 203200 h 331788"/>
              <a:gd name="connsiteX47" fmla="*/ 173038 w 328613"/>
              <a:gd name="connsiteY47" fmla="*/ 192741 h 331788"/>
              <a:gd name="connsiteX48" fmla="*/ 184561 w 328613"/>
              <a:gd name="connsiteY48" fmla="*/ 180975 h 331788"/>
              <a:gd name="connsiteX49" fmla="*/ 130585 w 328613"/>
              <a:gd name="connsiteY49" fmla="*/ 180975 h 331788"/>
              <a:gd name="connsiteX50" fmla="*/ 148509 w 328613"/>
              <a:gd name="connsiteY50" fmla="*/ 180975 h 331788"/>
              <a:gd name="connsiteX51" fmla="*/ 158751 w 328613"/>
              <a:gd name="connsiteY51" fmla="*/ 192741 h 331788"/>
              <a:gd name="connsiteX52" fmla="*/ 148509 w 328613"/>
              <a:gd name="connsiteY52" fmla="*/ 203200 h 331788"/>
              <a:gd name="connsiteX53" fmla="*/ 130585 w 328613"/>
              <a:gd name="connsiteY53" fmla="*/ 203200 h 331788"/>
              <a:gd name="connsiteX54" fmla="*/ 119063 w 328613"/>
              <a:gd name="connsiteY54" fmla="*/ 192741 h 331788"/>
              <a:gd name="connsiteX55" fmla="*/ 130585 w 328613"/>
              <a:gd name="connsiteY55" fmla="*/ 180975 h 331788"/>
              <a:gd name="connsiteX56" fmla="*/ 270286 w 328613"/>
              <a:gd name="connsiteY56" fmla="*/ 163513 h 331788"/>
              <a:gd name="connsiteX57" fmla="*/ 288209 w 328613"/>
              <a:gd name="connsiteY57" fmla="*/ 163513 h 331788"/>
              <a:gd name="connsiteX58" fmla="*/ 298451 w 328613"/>
              <a:gd name="connsiteY58" fmla="*/ 175279 h 331788"/>
              <a:gd name="connsiteX59" fmla="*/ 288209 w 328613"/>
              <a:gd name="connsiteY59" fmla="*/ 185738 h 331788"/>
              <a:gd name="connsiteX60" fmla="*/ 270286 w 328613"/>
              <a:gd name="connsiteY60" fmla="*/ 185738 h 331788"/>
              <a:gd name="connsiteX61" fmla="*/ 258763 w 328613"/>
              <a:gd name="connsiteY61" fmla="*/ 175279 h 331788"/>
              <a:gd name="connsiteX62" fmla="*/ 270286 w 328613"/>
              <a:gd name="connsiteY62" fmla="*/ 163513 h 331788"/>
              <a:gd name="connsiteX63" fmla="*/ 45167 w 328613"/>
              <a:gd name="connsiteY63" fmla="*/ 163513 h 331788"/>
              <a:gd name="connsiteX64" fmla="*/ 63090 w 328613"/>
              <a:gd name="connsiteY64" fmla="*/ 163513 h 331788"/>
              <a:gd name="connsiteX65" fmla="*/ 74613 w 328613"/>
              <a:gd name="connsiteY65" fmla="*/ 175279 h 331788"/>
              <a:gd name="connsiteX66" fmla="*/ 63090 w 328613"/>
              <a:gd name="connsiteY66" fmla="*/ 185738 h 331788"/>
              <a:gd name="connsiteX67" fmla="*/ 45167 w 328613"/>
              <a:gd name="connsiteY67" fmla="*/ 185738 h 331788"/>
              <a:gd name="connsiteX68" fmla="*/ 34925 w 328613"/>
              <a:gd name="connsiteY68" fmla="*/ 175279 h 331788"/>
              <a:gd name="connsiteX69" fmla="*/ 45167 w 328613"/>
              <a:gd name="connsiteY69" fmla="*/ 163513 h 331788"/>
              <a:gd name="connsiteX70" fmla="*/ 249238 w 328613"/>
              <a:gd name="connsiteY70" fmla="*/ 149225 h 331788"/>
              <a:gd name="connsiteX71" fmla="*/ 249238 w 328613"/>
              <a:gd name="connsiteY71" fmla="*/ 309563 h 331788"/>
              <a:gd name="connsiteX72" fmla="*/ 306388 w 328613"/>
              <a:gd name="connsiteY72" fmla="*/ 309563 h 331788"/>
              <a:gd name="connsiteX73" fmla="*/ 306388 w 328613"/>
              <a:gd name="connsiteY73" fmla="*/ 149225 h 331788"/>
              <a:gd name="connsiteX74" fmla="*/ 22225 w 328613"/>
              <a:gd name="connsiteY74" fmla="*/ 149225 h 331788"/>
              <a:gd name="connsiteX75" fmla="*/ 22225 w 328613"/>
              <a:gd name="connsiteY75" fmla="*/ 309563 h 331788"/>
              <a:gd name="connsiteX76" fmla="*/ 80963 w 328613"/>
              <a:gd name="connsiteY76" fmla="*/ 309563 h 331788"/>
              <a:gd name="connsiteX77" fmla="*/ 80963 w 328613"/>
              <a:gd name="connsiteY77" fmla="*/ 149225 h 331788"/>
              <a:gd name="connsiteX78" fmla="*/ 184561 w 328613"/>
              <a:gd name="connsiteY78" fmla="*/ 144463 h 331788"/>
              <a:gd name="connsiteX79" fmla="*/ 202484 w 328613"/>
              <a:gd name="connsiteY79" fmla="*/ 144463 h 331788"/>
              <a:gd name="connsiteX80" fmla="*/ 212726 w 328613"/>
              <a:gd name="connsiteY80" fmla="*/ 156229 h 331788"/>
              <a:gd name="connsiteX81" fmla="*/ 202484 w 328613"/>
              <a:gd name="connsiteY81" fmla="*/ 166688 h 331788"/>
              <a:gd name="connsiteX82" fmla="*/ 184561 w 328613"/>
              <a:gd name="connsiteY82" fmla="*/ 166688 h 331788"/>
              <a:gd name="connsiteX83" fmla="*/ 173038 w 328613"/>
              <a:gd name="connsiteY83" fmla="*/ 156229 h 331788"/>
              <a:gd name="connsiteX84" fmla="*/ 184561 w 328613"/>
              <a:gd name="connsiteY84" fmla="*/ 144463 h 331788"/>
              <a:gd name="connsiteX85" fmla="*/ 130585 w 328613"/>
              <a:gd name="connsiteY85" fmla="*/ 144463 h 331788"/>
              <a:gd name="connsiteX86" fmla="*/ 148509 w 328613"/>
              <a:gd name="connsiteY86" fmla="*/ 144463 h 331788"/>
              <a:gd name="connsiteX87" fmla="*/ 158751 w 328613"/>
              <a:gd name="connsiteY87" fmla="*/ 156229 h 331788"/>
              <a:gd name="connsiteX88" fmla="*/ 148509 w 328613"/>
              <a:gd name="connsiteY88" fmla="*/ 166688 h 331788"/>
              <a:gd name="connsiteX89" fmla="*/ 130585 w 328613"/>
              <a:gd name="connsiteY89" fmla="*/ 166688 h 331788"/>
              <a:gd name="connsiteX90" fmla="*/ 119063 w 328613"/>
              <a:gd name="connsiteY90" fmla="*/ 156229 h 331788"/>
              <a:gd name="connsiteX91" fmla="*/ 130585 w 328613"/>
              <a:gd name="connsiteY91" fmla="*/ 144463 h 331788"/>
              <a:gd name="connsiteX92" fmla="*/ 165100 w 328613"/>
              <a:gd name="connsiteY92" fmla="*/ 95250 h 331788"/>
              <a:gd name="connsiteX93" fmla="*/ 103188 w 328613"/>
              <a:gd name="connsiteY93" fmla="*/ 127000 h 331788"/>
              <a:gd name="connsiteX94" fmla="*/ 103188 w 328613"/>
              <a:gd name="connsiteY94" fmla="*/ 309563 h 331788"/>
              <a:gd name="connsiteX95" fmla="*/ 227013 w 328613"/>
              <a:gd name="connsiteY95" fmla="*/ 309563 h 331788"/>
              <a:gd name="connsiteX96" fmla="*/ 227013 w 328613"/>
              <a:gd name="connsiteY96" fmla="*/ 127000 h 331788"/>
              <a:gd name="connsiteX97" fmla="*/ 176213 w 328613"/>
              <a:gd name="connsiteY97" fmla="*/ 23813 h 331788"/>
              <a:gd name="connsiteX98" fmla="*/ 176213 w 328613"/>
              <a:gd name="connsiteY98" fmla="*/ 34926 h 331788"/>
              <a:gd name="connsiteX99" fmla="*/ 200026 w 328613"/>
              <a:gd name="connsiteY99" fmla="*/ 30163 h 331788"/>
              <a:gd name="connsiteX100" fmla="*/ 168852 w 328613"/>
              <a:gd name="connsiteY100" fmla="*/ 0 h 331788"/>
              <a:gd name="connsiteX101" fmla="*/ 223405 w 328613"/>
              <a:gd name="connsiteY101" fmla="*/ 18145 h 331788"/>
              <a:gd name="connsiteX102" fmla="*/ 231198 w 328613"/>
              <a:gd name="connsiteY102" fmla="*/ 29809 h 331788"/>
              <a:gd name="connsiteX103" fmla="*/ 223405 w 328613"/>
              <a:gd name="connsiteY103" fmla="*/ 40177 h 331788"/>
              <a:gd name="connsiteX104" fmla="*/ 176646 w 328613"/>
              <a:gd name="connsiteY104" fmla="*/ 55730 h 331788"/>
              <a:gd name="connsiteX105" fmla="*/ 176646 w 328613"/>
              <a:gd name="connsiteY105" fmla="*/ 76467 h 331788"/>
              <a:gd name="connsiteX106" fmla="*/ 242888 w 328613"/>
              <a:gd name="connsiteY106" fmla="*/ 110164 h 331788"/>
              <a:gd name="connsiteX107" fmla="*/ 249382 w 328613"/>
              <a:gd name="connsiteY107" fmla="*/ 120532 h 331788"/>
              <a:gd name="connsiteX108" fmla="*/ 249382 w 328613"/>
              <a:gd name="connsiteY108" fmla="*/ 127013 h 331788"/>
              <a:gd name="connsiteX109" fmla="*/ 316923 w 328613"/>
              <a:gd name="connsiteY109" fmla="*/ 127013 h 331788"/>
              <a:gd name="connsiteX110" fmla="*/ 328613 w 328613"/>
              <a:gd name="connsiteY110" fmla="*/ 138677 h 331788"/>
              <a:gd name="connsiteX111" fmla="*/ 328613 w 328613"/>
              <a:gd name="connsiteY111" fmla="*/ 320124 h 331788"/>
              <a:gd name="connsiteX112" fmla="*/ 316923 w 328613"/>
              <a:gd name="connsiteY112" fmla="*/ 331788 h 331788"/>
              <a:gd name="connsiteX113" fmla="*/ 11690 w 328613"/>
              <a:gd name="connsiteY113" fmla="*/ 331788 h 331788"/>
              <a:gd name="connsiteX114" fmla="*/ 0 w 328613"/>
              <a:gd name="connsiteY114" fmla="*/ 320124 h 331788"/>
              <a:gd name="connsiteX115" fmla="*/ 0 w 328613"/>
              <a:gd name="connsiteY115" fmla="*/ 138677 h 331788"/>
              <a:gd name="connsiteX116" fmla="*/ 11690 w 328613"/>
              <a:gd name="connsiteY116" fmla="*/ 127013 h 331788"/>
              <a:gd name="connsiteX117" fmla="*/ 80529 w 328613"/>
              <a:gd name="connsiteY117" fmla="*/ 127013 h 331788"/>
              <a:gd name="connsiteX118" fmla="*/ 80529 w 328613"/>
              <a:gd name="connsiteY118" fmla="*/ 120532 h 331788"/>
              <a:gd name="connsiteX119" fmla="*/ 87024 w 328613"/>
              <a:gd name="connsiteY119" fmla="*/ 110164 h 331788"/>
              <a:gd name="connsiteX120" fmla="*/ 154565 w 328613"/>
              <a:gd name="connsiteY120" fmla="*/ 76467 h 331788"/>
              <a:gd name="connsiteX121" fmla="*/ 154565 w 328613"/>
              <a:gd name="connsiteY121" fmla="*/ 11664 h 331788"/>
              <a:gd name="connsiteX122" fmla="*/ 158461 w 328613"/>
              <a:gd name="connsiteY122" fmla="*/ 2592 h 331788"/>
              <a:gd name="connsiteX123" fmla="*/ 168852 w 328613"/>
              <a:gd name="connsiteY123"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28613" h="331788">
                <a:moveTo>
                  <a:pt x="270286" y="234950"/>
                </a:moveTo>
                <a:cubicBezTo>
                  <a:pt x="270286" y="234950"/>
                  <a:pt x="270286" y="234950"/>
                  <a:pt x="288209" y="234950"/>
                </a:cubicBezTo>
                <a:cubicBezTo>
                  <a:pt x="293330" y="234950"/>
                  <a:pt x="298451" y="240179"/>
                  <a:pt x="298451" y="246716"/>
                </a:cubicBezTo>
                <a:cubicBezTo>
                  <a:pt x="298451" y="253253"/>
                  <a:pt x="293330" y="257175"/>
                  <a:pt x="288209" y="257175"/>
                </a:cubicBezTo>
                <a:cubicBezTo>
                  <a:pt x="288209" y="257175"/>
                  <a:pt x="288209" y="257175"/>
                  <a:pt x="270286" y="257175"/>
                </a:cubicBezTo>
                <a:cubicBezTo>
                  <a:pt x="263884" y="257175"/>
                  <a:pt x="258763" y="253253"/>
                  <a:pt x="258763" y="246716"/>
                </a:cubicBezTo>
                <a:cubicBezTo>
                  <a:pt x="258763" y="240179"/>
                  <a:pt x="263884" y="234950"/>
                  <a:pt x="270286" y="234950"/>
                </a:cubicBezTo>
                <a:close/>
                <a:moveTo>
                  <a:pt x="45167" y="234950"/>
                </a:moveTo>
                <a:cubicBezTo>
                  <a:pt x="45167" y="234950"/>
                  <a:pt x="45167" y="234950"/>
                  <a:pt x="63090" y="234950"/>
                </a:cubicBezTo>
                <a:cubicBezTo>
                  <a:pt x="69492" y="234950"/>
                  <a:pt x="74613" y="240179"/>
                  <a:pt x="74613" y="246716"/>
                </a:cubicBezTo>
                <a:cubicBezTo>
                  <a:pt x="74613" y="253253"/>
                  <a:pt x="69492" y="257175"/>
                  <a:pt x="63090" y="257175"/>
                </a:cubicBezTo>
                <a:cubicBezTo>
                  <a:pt x="63090" y="257175"/>
                  <a:pt x="63090" y="257175"/>
                  <a:pt x="45167" y="257175"/>
                </a:cubicBezTo>
                <a:cubicBezTo>
                  <a:pt x="38766" y="257175"/>
                  <a:pt x="34925" y="253253"/>
                  <a:pt x="34925" y="246716"/>
                </a:cubicBezTo>
                <a:cubicBezTo>
                  <a:pt x="34925" y="240179"/>
                  <a:pt x="38766" y="234950"/>
                  <a:pt x="45167" y="234950"/>
                </a:cubicBezTo>
                <a:close/>
                <a:moveTo>
                  <a:pt x="184561" y="217488"/>
                </a:moveTo>
                <a:cubicBezTo>
                  <a:pt x="184561" y="217488"/>
                  <a:pt x="184561" y="217488"/>
                  <a:pt x="202484" y="217488"/>
                </a:cubicBezTo>
                <a:cubicBezTo>
                  <a:pt x="208885" y="217488"/>
                  <a:pt x="212726" y="222717"/>
                  <a:pt x="212726" y="229254"/>
                </a:cubicBezTo>
                <a:cubicBezTo>
                  <a:pt x="212726" y="235791"/>
                  <a:pt x="208885" y="239713"/>
                  <a:pt x="202484" y="239713"/>
                </a:cubicBezTo>
                <a:cubicBezTo>
                  <a:pt x="202484" y="239713"/>
                  <a:pt x="202484" y="239713"/>
                  <a:pt x="184561" y="239713"/>
                </a:cubicBezTo>
                <a:cubicBezTo>
                  <a:pt x="178159" y="239713"/>
                  <a:pt x="173038" y="235791"/>
                  <a:pt x="173038" y="229254"/>
                </a:cubicBezTo>
                <a:cubicBezTo>
                  <a:pt x="173038" y="222717"/>
                  <a:pt x="178159" y="217488"/>
                  <a:pt x="184561" y="217488"/>
                </a:cubicBezTo>
                <a:close/>
                <a:moveTo>
                  <a:pt x="130585" y="217488"/>
                </a:moveTo>
                <a:cubicBezTo>
                  <a:pt x="130585" y="217488"/>
                  <a:pt x="130585" y="217488"/>
                  <a:pt x="148509" y="217488"/>
                </a:cubicBezTo>
                <a:cubicBezTo>
                  <a:pt x="154910" y="217488"/>
                  <a:pt x="158751" y="222717"/>
                  <a:pt x="158751" y="229254"/>
                </a:cubicBezTo>
                <a:cubicBezTo>
                  <a:pt x="158751" y="235791"/>
                  <a:pt x="154910" y="239713"/>
                  <a:pt x="148509" y="239713"/>
                </a:cubicBezTo>
                <a:cubicBezTo>
                  <a:pt x="148509" y="239713"/>
                  <a:pt x="148509" y="239713"/>
                  <a:pt x="130585" y="239713"/>
                </a:cubicBezTo>
                <a:cubicBezTo>
                  <a:pt x="124184" y="239713"/>
                  <a:pt x="119063" y="235791"/>
                  <a:pt x="119063" y="229254"/>
                </a:cubicBezTo>
                <a:cubicBezTo>
                  <a:pt x="119063" y="222717"/>
                  <a:pt x="124184" y="217488"/>
                  <a:pt x="130585" y="217488"/>
                </a:cubicBezTo>
                <a:close/>
                <a:moveTo>
                  <a:pt x="270286" y="200025"/>
                </a:moveTo>
                <a:cubicBezTo>
                  <a:pt x="270286" y="200025"/>
                  <a:pt x="270286" y="200025"/>
                  <a:pt x="288209" y="200025"/>
                </a:cubicBezTo>
                <a:cubicBezTo>
                  <a:pt x="293330" y="200025"/>
                  <a:pt x="298451" y="204881"/>
                  <a:pt x="298451" y="210951"/>
                </a:cubicBezTo>
                <a:cubicBezTo>
                  <a:pt x="298451" y="217021"/>
                  <a:pt x="293330" y="220663"/>
                  <a:pt x="288209" y="220663"/>
                </a:cubicBezTo>
                <a:cubicBezTo>
                  <a:pt x="288209" y="220663"/>
                  <a:pt x="288209" y="220663"/>
                  <a:pt x="270286" y="220663"/>
                </a:cubicBezTo>
                <a:cubicBezTo>
                  <a:pt x="263884" y="220663"/>
                  <a:pt x="258763" y="217021"/>
                  <a:pt x="258763" y="210951"/>
                </a:cubicBezTo>
                <a:cubicBezTo>
                  <a:pt x="258763" y="204881"/>
                  <a:pt x="263884" y="200025"/>
                  <a:pt x="270286" y="200025"/>
                </a:cubicBezTo>
                <a:close/>
                <a:moveTo>
                  <a:pt x="45167" y="200025"/>
                </a:moveTo>
                <a:cubicBezTo>
                  <a:pt x="45167" y="200025"/>
                  <a:pt x="45167" y="200025"/>
                  <a:pt x="63090" y="200025"/>
                </a:cubicBezTo>
                <a:cubicBezTo>
                  <a:pt x="69492" y="200025"/>
                  <a:pt x="74613" y="204881"/>
                  <a:pt x="74613" y="210951"/>
                </a:cubicBezTo>
                <a:cubicBezTo>
                  <a:pt x="74613" y="217021"/>
                  <a:pt x="69492" y="220663"/>
                  <a:pt x="63090" y="220663"/>
                </a:cubicBezTo>
                <a:cubicBezTo>
                  <a:pt x="63090" y="220663"/>
                  <a:pt x="63090" y="220663"/>
                  <a:pt x="45167" y="220663"/>
                </a:cubicBezTo>
                <a:cubicBezTo>
                  <a:pt x="38766" y="220663"/>
                  <a:pt x="34925" y="217021"/>
                  <a:pt x="34925" y="210951"/>
                </a:cubicBezTo>
                <a:cubicBezTo>
                  <a:pt x="34925" y="204881"/>
                  <a:pt x="38766" y="200025"/>
                  <a:pt x="45167" y="200025"/>
                </a:cubicBezTo>
                <a:close/>
                <a:moveTo>
                  <a:pt x="184561" y="180975"/>
                </a:moveTo>
                <a:cubicBezTo>
                  <a:pt x="184561" y="180975"/>
                  <a:pt x="184561" y="180975"/>
                  <a:pt x="202484" y="180975"/>
                </a:cubicBezTo>
                <a:cubicBezTo>
                  <a:pt x="208885" y="180975"/>
                  <a:pt x="212726" y="186204"/>
                  <a:pt x="212726" y="192741"/>
                </a:cubicBezTo>
                <a:cubicBezTo>
                  <a:pt x="212726" y="199278"/>
                  <a:pt x="208885" y="203200"/>
                  <a:pt x="202484" y="203200"/>
                </a:cubicBezTo>
                <a:cubicBezTo>
                  <a:pt x="202484" y="203200"/>
                  <a:pt x="202484" y="203200"/>
                  <a:pt x="184561" y="203200"/>
                </a:cubicBezTo>
                <a:cubicBezTo>
                  <a:pt x="178159" y="203200"/>
                  <a:pt x="173038" y="199278"/>
                  <a:pt x="173038" y="192741"/>
                </a:cubicBezTo>
                <a:cubicBezTo>
                  <a:pt x="173038" y="186204"/>
                  <a:pt x="178159" y="180975"/>
                  <a:pt x="184561" y="180975"/>
                </a:cubicBezTo>
                <a:close/>
                <a:moveTo>
                  <a:pt x="130585" y="180975"/>
                </a:moveTo>
                <a:cubicBezTo>
                  <a:pt x="130585" y="180975"/>
                  <a:pt x="130585" y="180975"/>
                  <a:pt x="148509" y="180975"/>
                </a:cubicBezTo>
                <a:cubicBezTo>
                  <a:pt x="154910" y="180975"/>
                  <a:pt x="158751" y="186204"/>
                  <a:pt x="158751" y="192741"/>
                </a:cubicBezTo>
                <a:cubicBezTo>
                  <a:pt x="158751" y="199278"/>
                  <a:pt x="154910" y="203200"/>
                  <a:pt x="148509" y="203200"/>
                </a:cubicBezTo>
                <a:cubicBezTo>
                  <a:pt x="148509" y="203200"/>
                  <a:pt x="148509" y="203200"/>
                  <a:pt x="130585" y="203200"/>
                </a:cubicBezTo>
                <a:cubicBezTo>
                  <a:pt x="124184" y="203200"/>
                  <a:pt x="119063" y="199278"/>
                  <a:pt x="119063" y="192741"/>
                </a:cubicBezTo>
                <a:cubicBezTo>
                  <a:pt x="119063" y="186204"/>
                  <a:pt x="124184" y="180975"/>
                  <a:pt x="130585" y="180975"/>
                </a:cubicBezTo>
                <a:close/>
                <a:moveTo>
                  <a:pt x="270286" y="163513"/>
                </a:moveTo>
                <a:cubicBezTo>
                  <a:pt x="270286" y="163513"/>
                  <a:pt x="270286" y="163513"/>
                  <a:pt x="288209" y="163513"/>
                </a:cubicBezTo>
                <a:cubicBezTo>
                  <a:pt x="293330" y="163513"/>
                  <a:pt x="298451" y="168742"/>
                  <a:pt x="298451" y="175279"/>
                </a:cubicBezTo>
                <a:cubicBezTo>
                  <a:pt x="298451" y="180509"/>
                  <a:pt x="293330" y="185738"/>
                  <a:pt x="288209" y="185738"/>
                </a:cubicBezTo>
                <a:cubicBezTo>
                  <a:pt x="288209" y="185738"/>
                  <a:pt x="288209" y="185738"/>
                  <a:pt x="270286" y="185738"/>
                </a:cubicBezTo>
                <a:cubicBezTo>
                  <a:pt x="263884" y="185738"/>
                  <a:pt x="258763" y="180509"/>
                  <a:pt x="258763" y="175279"/>
                </a:cubicBezTo>
                <a:cubicBezTo>
                  <a:pt x="258763" y="168742"/>
                  <a:pt x="263884" y="163513"/>
                  <a:pt x="270286" y="163513"/>
                </a:cubicBezTo>
                <a:close/>
                <a:moveTo>
                  <a:pt x="45167" y="163513"/>
                </a:moveTo>
                <a:cubicBezTo>
                  <a:pt x="45167" y="163513"/>
                  <a:pt x="45167" y="163513"/>
                  <a:pt x="63090" y="163513"/>
                </a:cubicBezTo>
                <a:cubicBezTo>
                  <a:pt x="69492" y="163513"/>
                  <a:pt x="74613" y="168742"/>
                  <a:pt x="74613" y="175279"/>
                </a:cubicBezTo>
                <a:cubicBezTo>
                  <a:pt x="74613" y="180509"/>
                  <a:pt x="69492" y="185738"/>
                  <a:pt x="63090" y="185738"/>
                </a:cubicBezTo>
                <a:cubicBezTo>
                  <a:pt x="63090" y="185738"/>
                  <a:pt x="63090" y="185738"/>
                  <a:pt x="45167" y="185738"/>
                </a:cubicBezTo>
                <a:cubicBezTo>
                  <a:pt x="38766" y="185738"/>
                  <a:pt x="34925" y="180509"/>
                  <a:pt x="34925" y="175279"/>
                </a:cubicBezTo>
                <a:cubicBezTo>
                  <a:pt x="34925" y="168742"/>
                  <a:pt x="38766" y="163513"/>
                  <a:pt x="45167" y="163513"/>
                </a:cubicBezTo>
                <a:close/>
                <a:moveTo>
                  <a:pt x="249238" y="149225"/>
                </a:moveTo>
                <a:lnTo>
                  <a:pt x="249238" y="309563"/>
                </a:lnTo>
                <a:lnTo>
                  <a:pt x="306388" y="309563"/>
                </a:lnTo>
                <a:lnTo>
                  <a:pt x="306388" y="149225"/>
                </a:lnTo>
                <a:close/>
                <a:moveTo>
                  <a:pt x="22225" y="149225"/>
                </a:moveTo>
                <a:lnTo>
                  <a:pt x="22225" y="309563"/>
                </a:lnTo>
                <a:lnTo>
                  <a:pt x="80963" y="309563"/>
                </a:lnTo>
                <a:lnTo>
                  <a:pt x="80963" y="149225"/>
                </a:lnTo>
                <a:close/>
                <a:moveTo>
                  <a:pt x="184561" y="144463"/>
                </a:moveTo>
                <a:cubicBezTo>
                  <a:pt x="184561" y="144463"/>
                  <a:pt x="184561" y="144463"/>
                  <a:pt x="202484" y="144463"/>
                </a:cubicBezTo>
                <a:cubicBezTo>
                  <a:pt x="208885" y="144463"/>
                  <a:pt x="212726" y="149692"/>
                  <a:pt x="212726" y="156229"/>
                </a:cubicBezTo>
                <a:cubicBezTo>
                  <a:pt x="212726" y="161459"/>
                  <a:pt x="208885" y="166688"/>
                  <a:pt x="202484" y="166688"/>
                </a:cubicBezTo>
                <a:cubicBezTo>
                  <a:pt x="202484" y="166688"/>
                  <a:pt x="202484" y="166688"/>
                  <a:pt x="184561" y="166688"/>
                </a:cubicBezTo>
                <a:cubicBezTo>
                  <a:pt x="178159" y="166688"/>
                  <a:pt x="173038" y="161459"/>
                  <a:pt x="173038" y="156229"/>
                </a:cubicBezTo>
                <a:cubicBezTo>
                  <a:pt x="173038" y="149692"/>
                  <a:pt x="178159" y="144463"/>
                  <a:pt x="184561" y="144463"/>
                </a:cubicBezTo>
                <a:close/>
                <a:moveTo>
                  <a:pt x="130585" y="144463"/>
                </a:moveTo>
                <a:cubicBezTo>
                  <a:pt x="130585" y="144463"/>
                  <a:pt x="130585" y="144463"/>
                  <a:pt x="148509" y="144463"/>
                </a:cubicBezTo>
                <a:cubicBezTo>
                  <a:pt x="154910" y="144463"/>
                  <a:pt x="158751" y="149692"/>
                  <a:pt x="158751" y="156229"/>
                </a:cubicBezTo>
                <a:cubicBezTo>
                  <a:pt x="158751" y="161459"/>
                  <a:pt x="154910" y="166688"/>
                  <a:pt x="148509" y="166688"/>
                </a:cubicBezTo>
                <a:cubicBezTo>
                  <a:pt x="148509" y="166688"/>
                  <a:pt x="148509" y="166688"/>
                  <a:pt x="130585" y="166688"/>
                </a:cubicBezTo>
                <a:cubicBezTo>
                  <a:pt x="124184" y="166688"/>
                  <a:pt x="119063" y="161459"/>
                  <a:pt x="119063" y="156229"/>
                </a:cubicBezTo>
                <a:cubicBezTo>
                  <a:pt x="119063" y="149692"/>
                  <a:pt x="124184" y="144463"/>
                  <a:pt x="130585" y="144463"/>
                </a:cubicBezTo>
                <a:close/>
                <a:moveTo>
                  <a:pt x="165100" y="95250"/>
                </a:moveTo>
                <a:lnTo>
                  <a:pt x="103188" y="127000"/>
                </a:lnTo>
                <a:lnTo>
                  <a:pt x="103188" y="309563"/>
                </a:lnTo>
                <a:lnTo>
                  <a:pt x="227013" y="309563"/>
                </a:lnTo>
                <a:lnTo>
                  <a:pt x="227013" y="127000"/>
                </a:lnTo>
                <a:close/>
                <a:moveTo>
                  <a:pt x="176213" y="23813"/>
                </a:moveTo>
                <a:lnTo>
                  <a:pt x="176213" y="34926"/>
                </a:lnTo>
                <a:lnTo>
                  <a:pt x="200026" y="30163"/>
                </a:lnTo>
                <a:close/>
                <a:moveTo>
                  <a:pt x="168852" y="0"/>
                </a:moveTo>
                <a:cubicBezTo>
                  <a:pt x="168852" y="0"/>
                  <a:pt x="168852" y="0"/>
                  <a:pt x="223405" y="18145"/>
                </a:cubicBezTo>
                <a:cubicBezTo>
                  <a:pt x="227302" y="20737"/>
                  <a:pt x="231198" y="24625"/>
                  <a:pt x="231198" y="29809"/>
                </a:cubicBezTo>
                <a:cubicBezTo>
                  <a:pt x="231198" y="33697"/>
                  <a:pt x="227302" y="37585"/>
                  <a:pt x="223405" y="40177"/>
                </a:cubicBezTo>
                <a:cubicBezTo>
                  <a:pt x="223405" y="40177"/>
                  <a:pt x="223405" y="40177"/>
                  <a:pt x="176646" y="55730"/>
                </a:cubicBezTo>
                <a:cubicBezTo>
                  <a:pt x="176646" y="55730"/>
                  <a:pt x="176646" y="55730"/>
                  <a:pt x="176646" y="76467"/>
                </a:cubicBezTo>
                <a:cubicBezTo>
                  <a:pt x="176646" y="76467"/>
                  <a:pt x="176646" y="76467"/>
                  <a:pt x="242888" y="110164"/>
                </a:cubicBezTo>
                <a:cubicBezTo>
                  <a:pt x="246785" y="112756"/>
                  <a:pt x="249382" y="115348"/>
                  <a:pt x="249382" y="120532"/>
                </a:cubicBezTo>
                <a:cubicBezTo>
                  <a:pt x="249382" y="120532"/>
                  <a:pt x="249382" y="120532"/>
                  <a:pt x="249382" y="127013"/>
                </a:cubicBezTo>
                <a:cubicBezTo>
                  <a:pt x="249382" y="127013"/>
                  <a:pt x="249382" y="127013"/>
                  <a:pt x="316923" y="127013"/>
                </a:cubicBezTo>
                <a:cubicBezTo>
                  <a:pt x="323418" y="127013"/>
                  <a:pt x="328613" y="132197"/>
                  <a:pt x="328613" y="138677"/>
                </a:cubicBezTo>
                <a:cubicBezTo>
                  <a:pt x="328613" y="138677"/>
                  <a:pt x="328613" y="138677"/>
                  <a:pt x="328613" y="320124"/>
                </a:cubicBezTo>
                <a:cubicBezTo>
                  <a:pt x="328613" y="326604"/>
                  <a:pt x="323418" y="331788"/>
                  <a:pt x="316923" y="331788"/>
                </a:cubicBezTo>
                <a:lnTo>
                  <a:pt x="11690" y="331788"/>
                </a:lnTo>
                <a:cubicBezTo>
                  <a:pt x="5195" y="331788"/>
                  <a:pt x="0" y="326604"/>
                  <a:pt x="0" y="320124"/>
                </a:cubicBezTo>
                <a:cubicBezTo>
                  <a:pt x="0" y="320124"/>
                  <a:pt x="0" y="320124"/>
                  <a:pt x="0" y="138677"/>
                </a:cubicBezTo>
                <a:cubicBezTo>
                  <a:pt x="0" y="132197"/>
                  <a:pt x="5195" y="127013"/>
                  <a:pt x="11690" y="127013"/>
                </a:cubicBezTo>
                <a:cubicBezTo>
                  <a:pt x="11690" y="127013"/>
                  <a:pt x="11690" y="127013"/>
                  <a:pt x="80529" y="127013"/>
                </a:cubicBezTo>
                <a:cubicBezTo>
                  <a:pt x="80529" y="127013"/>
                  <a:pt x="80529" y="127013"/>
                  <a:pt x="80529" y="120532"/>
                </a:cubicBezTo>
                <a:cubicBezTo>
                  <a:pt x="80529" y="115348"/>
                  <a:pt x="83127" y="112756"/>
                  <a:pt x="87024" y="110164"/>
                </a:cubicBezTo>
                <a:cubicBezTo>
                  <a:pt x="87024" y="110164"/>
                  <a:pt x="87024" y="110164"/>
                  <a:pt x="154565" y="76467"/>
                </a:cubicBezTo>
                <a:cubicBezTo>
                  <a:pt x="154565" y="76467"/>
                  <a:pt x="154565" y="76467"/>
                  <a:pt x="154565" y="11664"/>
                </a:cubicBezTo>
                <a:cubicBezTo>
                  <a:pt x="154565" y="7776"/>
                  <a:pt x="155864" y="3888"/>
                  <a:pt x="158461" y="2592"/>
                </a:cubicBezTo>
                <a:cubicBezTo>
                  <a:pt x="161059" y="0"/>
                  <a:pt x="164956" y="0"/>
                  <a:pt x="16885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任意多边形 45"/>
          <p:cNvSpPr/>
          <p:nvPr/>
        </p:nvSpPr>
        <p:spPr>
          <a:xfrm>
            <a:off x="9557556" y="2685675"/>
            <a:ext cx="445680" cy="449986"/>
          </a:xfrm>
          <a:custGeom>
            <a:avLst/>
            <a:gdLst>
              <a:gd name="connsiteX0" fmla="*/ 270286 w 328613"/>
              <a:gd name="connsiteY0" fmla="*/ 234950 h 331788"/>
              <a:gd name="connsiteX1" fmla="*/ 288209 w 328613"/>
              <a:gd name="connsiteY1" fmla="*/ 234950 h 331788"/>
              <a:gd name="connsiteX2" fmla="*/ 298451 w 328613"/>
              <a:gd name="connsiteY2" fmla="*/ 246716 h 331788"/>
              <a:gd name="connsiteX3" fmla="*/ 288209 w 328613"/>
              <a:gd name="connsiteY3" fmla="*/ 257175 h 331788"/>
              <a:gd name="connsiteX4" fmla="*/ 270286 w 328613"/>
              <a:gd name="connsiteY4" fmla="*/ 257175 h 331788"/>
              <a:gd name="connsiteX5" fmla="*/ 258763 w 328613"/>
              <a:gd name="connsiteY5" fmla="*/ 246716 h 331788"/>
              <a:gd name="connsiteX6" fmla="*/ 270286 w 328613"/>
              <a:gd name="connsiteY6" fmla="*/ 234950 h 331788"/>
              <a:gd name="connsiteX7" fmla="*/ 45167 w 328613"/>
              <a:gd name="connsiteY7" fmla="*/ 234950 h 331788"/>
              <a:gd name="connsiteX8" fmla="*/ 63090 w 328613"/>
              <a:gd name="connsiteY8" fmla="*/ 234950 h 331788"/>
              <a:gd name="connsiteX9" fmla="*/ 74613 w 328613"/>
              <a:gd name="connsiteY9" fmla="*/ 246716 h 331788"/>
              <a:gd name="connsiteX10" fmla="*/ 63090 w 328613"/>
              <a:gd name="connsiteY10" fmla="*/ 257175 h 331788"/>
              <a:gd name="connsiteX11" fmla="*/ 45167 w 328613"/>
              <a:gd name="connsiteY11" fmla="*/ 257175 h 331788"/>
              <a:gd name="connsiteX12" fmla="*/ 34925 w 328613"/>
              <a:gd name="connsiteY12" fmla="*/ 246716 h 331788"/>
              <a:gd name="connsiteX13" fmla="*/ 45167 w 328613"/>
              <a:gd name="connsiteY13" fmla="*/ 234950 h 331788"/>
              <a:gd name="connsiteX14" fmla="*/ 184561 w 328613"/>
              <a:gd name="connsiteY14" fmla="*/ 217488 h 331788"/>
              <a:gd name="connsiteX15" fmla="*/ 202484 w 328613"/>
              <a:gd name="connsiteY15" fmla="*/ 217488 h 331788"/>
              <a:gd name="connsiteX16" fmla="*/ 212726 w 328613"/>
              <a:gd name="connsiteY16" fmla="*/ 229254 h 331788"/>
              <a:gd name="connsiteX17" fmla="*/ 202484 w 328613"/>
              <a:gd name="connsiteY17" fmla="*/ 239713 h 331788"/>
              <a:gd name="connsiteX18" fmla="*/ 184561 w 328613"/>
              <a:gd name="connsiteY18" fmla="*/ 239713 h 331788"/>
              <a:gd name="connsiteX19" fmla="*/ 173038 w 328613"/>
              <a:gd name="connsiteY19" fmla="*/ 229254 h 331788"/>
              <a:gd name="connsiteX20" fmla="*/ 184561 w 328613"/>
              <a:gd name="connsiteY20" fmla="*/ 217488 h 331788"/>
              <a:gd name="connsiteX21" fmla="*/ 130585 w 328613"/>
              <a:gd name="connsiteY21" fmla="*/ 217488 h 331788"/>
              <a:gd name="connsiteX22" fmla="*/ 148509 w 328613"/>
              <a:gd name="connsiteY22" fmla="*/ 217488 h 331788"/>
              <a:gd name="connsiteX23" fmla="*/ 158751 w 328613"/>
              <a:gd name="connsiteY23" fmla="*/ 229254 h 331788"/>
              <a:gd name="connsiteX24" fmla="*/ 148509 w 328613"/>
              <a:gd name="connsiteY24" fmla="*/ 239713 h 331788"/>
              <a:gd name="connsiteX25" fmla="*/ 130585 w 328613"/>
              <a:gd name="connsiteY25" fmla="*/ 239713 h 331788"/>
              <a:gd name="connsiteX26" fmla="*/ 119063 w 328613"/>
              <a:gd name="connsiteY26" fmla="*/ 229254 h 331788"/>
              <a:gd name="connsiteX27" fmla="*/ 130585 w 328613"/>
              <a:gd name="connsiteY27" fmla="*/ 217488 h 331788"/>
              <a:gd name="connsiteX28" fmla="*/ 270286 w 328613"/>
              <a:gd name="connsiteY28" fmla="*/ 200025 h 331788"/>
              <a:gd name="connsiteX29" fmla="*/ 288209 w 328613"/>
              <a:gd name="connsiteY29" fmla="*/ 200025 h 331788"/>
              <a:gd name="connsiteX30" fmla="*/ 298451 w 328613"/>
              <a:gd name="connsiteY30" fmla="*/ 210951 h 331788"/>
              <a:gd name="connsiteX31" fmla="*/ 288209 w 328613"/>
              <a:gd name="connsiteY31" fmla="*/ 220663 h 331788"/>
              <a:gd name="connsiteX32" fmla="*/ 270286 w 328613"/>
              <a:gd name="connsiteY32" fmla="*/ 220663 h 331788"/>
              <a:gd name="connsiteX33" fmla="*/ 258763 w 328613"/>
              <a:gd name="connsiteY33" fmla="*/ 210951 h 331788"/>
              <a:gd name="connsiteX34" fmla="*/ 270286 w 328613"/>
              <a:gd name="connsiteY34" fmla="*/ 200025 h 331788"/>
              <a:gd name="connsiteX35" fmla="*/ 45167 w 328613"/>
              <a:gd name="connsiteY35" fmla="*/ 200025 h 331788"/>
              <a:gd name="connsiteX36" fmla="*/ 63090 w 328613"/>
              <a:gd name="connsiteY36" fmla="*/ 200025 h 331788"/>
              <a:gd name="connsiteX37" fmla="*/ 74613 w 328613"/>
              <a:gd name="connsiteY37" fmla="*/ 210951 h 331788"/>
              <a:gd name="connsiteX38" fmla="*/ 63090 w 328613"/>
              <a:gd name="connsiteY38" fmla="*/ 220663 h 331788"/>
              <a:gd name="connsiteX39" fmla="*/ 45167 w 328613"/>
              <a:gd name="connsiteY39" fmla="*/ 220663 h 331788"/>
              <a:gd name="connsiteX40" fmla="*/ 34925 w 328613"/>
              <a:gd name="connsiteY40" fmla="*/ 210951 h 331788"/>
              <a:gd name="connsiteX41" fmla="*/ 45167 w 328613"/>
              <a:gd name="connsiteY41" fmla="*/ 200025 h 331788"/>
              <a:gd name="connsiteX42" fmla="*/ 184561 w 328613"/>
              <a:gd name="connsiteY42" fmla="*/ 180975 h 331788"/>
              <a:gd name="connsiteX43" fmla="*/ 202484 w 328613"/>
              <a:gd name="connsiteY43" fmla="*/ 180975 h 331788"/>
              <a:gd name="connsiteX44" fmla="*/ 212726 w 328613"/>
              <a:gd name="connsiteY44" fmla="*/ 192741 h 331788"/>
              <a:gd name="connsiteX45" fmla="*/ 202484 w 328613"/>
              <a:gd name="connsiteY45" fmla="*/ 203200 h 331788"/>
              <a:gd name="connsiteX46" fmla="*/ 184561 w 328613"/>
              <a:gd name="connsiteY46" fmla="*/ 203200 h 331788"/>
              <a:gd name="connsiteX47" fmla="*/ 173038 w 328613"/>
              <a:gd name="connsiteY47" fmla="*/ 192741 h 331788"/>
              <a:gd name="connsiteX48" fmla="*/ 184561 w 328613"/>
              <a:gd name="connsiteY48" fmla="*/ 180975 h 331788"/>
              <a:gd name="connsiteX49" fmla="*/ 130585 w 328613"/>
              <a:gd name="connsiteY49" fmla="*/ 180975 h 331788"/>
              <a:gd name="connsiteX50" fmla="*/ 148509 w 328613"/>
              <a:gd name="connsiteY50" fmla="*/ 180975 h 331788"/>
              <a:gd name="connsiteX51" fmla="*/ 158751 w 328613"/>
              <a:gd name="connsiteY51" fmla="*/ 192741 h 331788"/>
              <a:gd name="connsiteX52" fmla="*/ 148509 w 328613"/>
              <a:gd name="connsiteY52" fmla="*/ 203200 h 331788"/>
              <a:gd name="connsiteX53" fmla="*/ 130585 w 328613"/>
              <a:gd name="connsiteY53" fmla="*/ 203200 h 331788"/>
              <a:gd name="connsiteX54" fmla="*/ 119063 w 328613"/>
              <a:gd name="connsiteY54" fmla="*/ 192741 h 331788"/>
              <a:gd name="connsiteX55" fmla="*/ 130585 w 328613"/>
              <a:gd name="connsiteY55" fmla="*/ 180975 h 331788"/>
              <a:gd name="connsiteX56" fmla="*/ 270286 w 328613"/>
              <a:gd name="connsiteY56" fmla="*/ 163513 h 331788"/>
              <a:gd name="connsiteX57" fmla="*/ 288209 w 328613"/>
              <a:gd name="connsiteY57" fmla="*/ 163513 h 331788"/>
              <a:gd name="connsiteX58" fmla="*/ 298451 w 328613"/>
              <a:gd name="connsiteY58" fmla="*/ 175279 h 331788"/>
              <a:gd name="connsiteX59" fmla="*/ 288209 w 328613"/>
              <a:gd name="connsiteY59" fmla="*/ 185738 h 331788"/>
              <a:gd name="connsiteX60" fmla="*/ 270286 w 328613"/>
              <a:gd name="connsiteY60" fmla="*/ 185738 h 331788"/>
              <a:gd name="connsiteX61" fmla="*/ 258763 w 328613"/>
              <a:gd name="connsiteY61" fmla="*/ 175279 h 331788"/>
              <a:gd name="connsiteX62" fmla="*/ 270286 w 328613"/>
              <a:gd name="connsiteY62" fmla="*/ 163513 h 331788"/>
              <a:gd name="connsiteX63" fmla="*/ 45167 w 328613"/>
              <a:gd name="connsiteY63" fmla="*/ 163513 h 331788"/>
              <a:gd name="connsiteX64" fmla="*/ 63090 w 328613"/>
              <a:gd name="connsiteY64" fmla="*/ 163513 h 331788"/>
              <a:gd name="connsiteX65" fmla="*/ 74613 w 328613"/>
              <a:gd name="connsiteY65" fmla="*/ 175279 h 331788"/>
              <a:gd name="connsiteX66" fmla="*/ 63090 w 328613"/>
              <a:gd name="connsiteY66" fmla="*/ 185738 h 331788"/>
              <a:gd name="connsiteX67" fmla="*/ 45167 w 328613"/>
              <a:gd name="connsiteY67" fmla="*/ 185738 h 331788"/>
              <a:gd name="connsiteX68" fmla="*/ 34925 w 328613"/>
              <a:gd name="connsiteY68" fmla="*/ 175279 h 331788"/>
              <a:gd name="connsiteX69" fmla="*/ 45167 w 328613"/>
              <a:gd name="connsiteY69" fmla="*/ 163513 h 331788"/>
              <a:gd name="connsiteX70" fmla="*/ 249238 w 328613"/>
              <a:gd name="connsiteY70" fmla="*/ 149225 h 331788"/>
              <a:gd name="connsiteX71" fmla="*/ 249238 w 328613"/>
              <a:gd name="connsiteY71" fmla="*/ 309563 h 331788"/>
              <a:gd name="connsiteX72" fmla="*/ 306388 w 328613"/>
              <a:gd name="connsiteY72" fmla="*/ 309563 h 331788"/>
              <a:gd name="connsiteX73" fmla="*/ 306388 w 328613"/>
              <a:gd name="connsiteY73" fmla="*/ 149225 h 331788"/>
              <a:gd name="connsiteX74" fmla="*/ 22225 w 328613"/>
              <a:gd name="connsiteY74" fmla="*/ 149225 h 331788"/>
              <a:gd name="connsiteX75" fmla="*/ 22225 w 328613"/>
              <a:gd name="connsiteY75" fmla="*/ 309563 h 331788"/>
              <a:gd name="connsiteX76" fmla="*/ 80963 w 328613"/>
              <a:gd name="connsiteY76" fmla="*/ 309563 h 331788"/>
              <a:gd name="connsiteX77" fmla="*/ 80963 w 328613"/>
              <a:gd name="connsiteY77" fmla="*/ 149225 h 331788"/>
              <a:gd name="connsiteX78" fmla="*/ 184561 w 328613"/>
              <a:gd name="connsiteY78" fmla="*/ 144463 h 331788"/>
              <a:gd name="connsiteX79" fmla="*/ 202484 w 328613"/>
              <a:gd name="connsiteY79" fmla="*/ 144463 h 331788"/>
              <a:gd name="connsiteX80" fmla="*/ 212726 w 328613"/>
              <a:gd name="connsiteY80" fmla="*/ 156229 h 331788"/>
              <a:gd name="connsiteX81" fmla="*/ 202484 w 328613"/>
              <a:gd name="connsiteY81" fmla="*/ 166688 h 331788"/>
              <a:gd name="connsiteX82" fmla="*/ 184561 w 328613"/>
              <a:gd name="connsiteY82" fmla="*/ 166688 h 331788"/>
              <a:gd name="connsiteX83" fmla="*/ 173038 w 328613"/>
              <a:gd name="connsiteY83" fmla="*/ 156229 h 331788"/>
              <a:gd name="connsiteX84" fmla="*/ 184561 w 328613"/>
              <a:gd name="connsiteY84" fmla="*/ 144463 h 331788"/>
              <a:gd name="connsiteX85" fmla="*/ 130585 w 328613"/>
              <a:gd name="connsiteY85" fmla="*/ 144463 h 331788"/>
              <a:gd name="connsiteX86" fmla="*/ 148509 w 328613"/>
              <a:gd name="connsiteY86" fmla="*/ 144463 h 331788"/>
              <a:gd name="connsiteX87" fmla="*/ 158751 w 328613"/>
              <a:gd name="connsiteY87" fmla="*/ 156229 h 331788"/>
              <a:gd name="connsiteX88" fmla="*/ 148509 w 328613"/>
              <a:gd name="connsiteY88" fmla="*/ 166688 h 331788"/>
              <a:gd name="connsiteX89" fmla="*/ 130585 w 328613"/>
              <a:gd name="connsiteY89" fmla="*/ 166688 h 331788"/>
              <a:gd name="connsiteX90" fmla="*/ 119063 w 328613"/>
              <a:gd name="connsiteY90" fmla="*/ 156229 h 331788"/>
              <a:gd name="connsiteX91" fmla="*/ 130585 w 328613"/>
              <a:gd name="connsiteY91" fmla="*/ 144463 h 331788"/>
              <a:gd name="connsiteX92" fmla="*/ 165100 w 328613"/>
              <a:gd name="connsiteY92" fmla="*/ 95250 h 331788"/>
              <a:gd name="connsiteX93" fmla="*/ 103188 w 328613"/>
              <a:gd name="connsiteY93" fmla="*/ 127000 h 331788"/>
              <a:gd name="connsiteX94" fmla="*/ 103188 w 328613"/>
              <a:gd name="connsiteY94" fmla="*/ 309563 h 331788"/>
              <a:gd name="connsiteX95" fmla="*/ 227013 w 328613"/>
              <a:gd name="connsiteY95" fmla="*/ 309563 h 331788"/>
              <a:gd name="connsiteX96" fmla="*/ 227013 w 328613"/>
              <a:gd name="connsiteY96" fmla="*/ 127000 h 331788"/>
              <a:gd name="connsiteX97" fmla="*/ 176213 w 328613"/>
              <a:gd name="connsiteY97" fmla="*/ 23813 h 331788"/>
              <a:gd name="connsiteX98" fmla="*/ 176213 w 328613"/>
              <a:gd name="connsiteY98" fmla="*/ 34926 h 331788"/>
              <a:gd name="connsiteX99" fmla="*/ 200026 w 328613"/>
              <a:gd name="connsiteY99" fmla="*/ 30163 h 331788"/>
              <a:gd name="connsiteX100" fmla="*/ 168852 w 328613"/>
              <a:gd name="connsiteY100" fmla="*/ 0 h 331788"/>
              <a:gd name="connsiteX101" fmla="*/ 223405 w 328613"/>
              <a:gd name="connsiteY101" fmla="*/ 18145 h 331788"/>
              <a:gd name="connsiteX102" fmla="*/ 231198 w 328613"/>
              <a:gd name="connsiteY102" fmla="*/ 29809 h 331788"/>
              <a:gd name="connsiteX103" fmla="*/ 223405 w 328613"/>
              <a:gd name="connsiteY103" fmla="*/ 40177 h 331788"/>
              <a:gd name="connsiteX104" fmla="*/ 176646 w 328613"/>
              <a:gd name="connsiteY104" fmla="*/ 55730 h 331788"/>
              <a:gd name="connsiteX105" fmla="*/ 176646 w 328613"/>
              <a:gd name="connsiteY105" fmla="*/ 76467 h 331788"/>
              <a:gd name="connsiteX106" fmla="*/ 242888 w 328613"/>
              <a:gd name="connsiteY106" fmla="*/ 110164 h 331788"/>
              <a:gd name="connsiteX107" fmla="*/ 249382 w 328613"/>
              <a:gd name="connsiteY107" fmla="*/ 120532 h 331788"/>
              <a:gd name="connsiteX108" fmla="*/ 249382 w 328613"/>
              <a:gd name="connsiteY108" fmla="*/ 127013 h 331788"/>
              <a:gd name="connsiteX109" fmla="*/ 316923 w 328613"/>
              <a:gd name="connsiteY109" fmla="*/ 127013 h 331788"/>
              <a:gd name="connsiteX110" fmla="*/ 328613 w 328613"/>
              <a:gd name="connsiteY110" fmla="*/ 138677 h 331788"/>
              <a:gd name="connsiteX111" fmla="*/ 328613 w 328613"/>
              <a:gd name="connsiteY111" fmla="*/ 320124 h 331788"/>
              <a:gd name="connsiteX112" fmla="*/ 316923 w 328613"/>
              <a:gd name="connsiteY112" fmla="*/ 331788 h 331788"/>
              <a:gd name="connsiteX113" fmla="*/ 11690 w 328613"/>
              <a:gd name="connsiteY113" fmla="*/ 331788 h 331788"/>
              <a:gd name="connsiteX114" fmla="*/ 0 w 328613"/>
              <a:gd name="connsiteY114" fmla="*/ 320124 h 331788"/>
              <a:gd name="connsiteX115" fmla="*/ 0 w 328613"/>
              <a:gd name="connsiteY115" fmla="*/ 138677 h 331788"/>
              <a:gd name="connsiteX116" fmla="*/ 11690 w 328613"/>
              <a:gd name="connsiteY116" fmla="*/ 127013 h 331788"/>
              <a:gd name="connsiteX117" fmla="*/ 80529 w 328613"/>
              <a:gd name="connsiteY117" fmla="*/ 127013 h 331788"/>
              <a:gd name="connsiteX118" fmla="*/ 80529 w 328613"/>
              <a:gd name="connsiteY118" fmla="*/ 120532 h 331788"/>
              <a:gd name="connsiteX119" fmla="*/ 87024 w 328613"/>
              <a:gd name="connsiteY119" fmla="*/ 110164 h 331788"/>
              <a:gd name="connsiteX120" fmla="*/ 154565 w 328613"/>
              <a:gd name="connsiteY120" fmla="*/ 76467 h 331788"/>
              <a:gd name="connsiteX121" fmla="*/ 154565 w 328613"/>
              <a:gd name="connsiteY121" fmla="*/ 11664 h 331788"/>
              <a:gd name="connsiteX122" fmla="*/ 158461 w 328613"/>
              <a:gd name="connsiteY122" fmla="*/ 2592 h 331788"/>
              <a:gd name="connsiteX123" fmla="*/ 168852 w 328613"/>
              <a:gd name="connsiteY123"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28613" h="331788">
                <a:moveTo>
                  <a:pt x="270286" y="234950"/>
                </a:moveTo>
                <a:cubicBezTo>
                  <a:pt x="270286" y="234950"/>
                  <a:pt x="270286" y="234950"/>
                  <a:pt x="288209" y="234950"/>
                </a:cubicBezTo>
                <a:cubicBezTo>
                  <a:pt x="293330" y="234950"/>
                  <a:pt x="298451" y="240179"/>
                  <a:pt x="298451" y="246716"/>
                </a:cubicBezTo>
                <a:cubicBezTo>
                  <a:pt x="298451" y="253253"/>
                  <a:pt x="293330" y="257175"/>
                  <a:pt x="288209" y="257175"/>
                </a:cubicBezTo>
                <a:cubicBezTo>
                  <a:pt x="288209" y="257175"/>
                  <a:pt x="288209" y="257175"/>
                  <a:pt x="270286" y="257175"/>
                </a:cubicBezTo>
                <a:cubicBezTo>
                  <a:pt x="263884" y="257175"/>
                  <a:pt x="258763" y="253253"/>
                  <a:pt x="258763" y="246716"/>
                </a:cubicBezTo>
                <a:cubicBezTo>
                  <a:pt x="258763" y="240179"/>
                  <a:pt x="263884" y="234950"/>
                  <a:pt x="270286" y="234950"/>
                </a:cubicBezTo>
                <a:close/>
                <a:moveTo>
                  <a:pt x="45167" y="234950"/>
                </a:moveTo>
                <a:cubicBezTo>
                  <a:pt x="45167" y="234950"/>
                  <a:pt x="45167" y="234950"/>
                  <a:pt x="63090" y="234950"/>
                </a:cubicBezTo>
                <a:cubicBezTo>
                  <a:pt x="69492" y="234950"/>
                  <a:pt x="74613" y="240179"/>
                  <a:pt x="74613" y="246716"/>
                </a:cubicBezTo>
                <a:cubicBezTo>
                  <a:pt x="74613" y="253253"/>
                  <a:pt x="69492" y="257175"/>
                  <a:pt x="63090" y="257175"/>
                </a:cubicBezTo>
                <a:cubicBezTo>
                  <a:pt x="63090" y="257175"/>
                  <a:pt x="63090" y="257175"/>
                  <a:pt x="45167" y="257175"/>
                </a:cubicBezTo>
                <a:cubicBezTo>
                  <a:pt x="38766" y="257175"/>
                  <a:pt x="34925" y="253253"/>
                  <a:pt x="34925" y="246716"/>
                </a:cubicBezTo>
                <a:cubicBezTo>
                  <a:pt x="34925" y="240179"/>
                  <a:pt x="38766" y="234950"/>
                  <a:pt x="45167" y="234950"/>
                </a:cubicBezTo>
                <a:close/>
                <a:moveTo>
                  <a:pt x="184561" y="217488"/>
                </a:moveTo>
                <a:cubicBezTo>
                  <a:pt x="184561" y="217488"/>
                  <a:pt x="184561" y="217488"/>
                  <a:pt x="202484" y="217488"/>
                </a:cubicBezTo>
                <a:cubicBezTo>
                  <a:pt x="208885" y="217488"/>
                  <a:pt x="212726" y="222717"/>
                  <a:pt x="212726" y="229254"/>
                </a:cubicBezTo>
                <a:cubicBezTo>
                  <a:pt x="212726" y="235791"/>
                  <a:pt x="208885" y="239713"/>
                  <a:pt x="202484" y="239713"/>
                </a:cubicBezTo>
                <a:cubicBezTo>
                  <a:pt x="202484" y="239713"/>
                  <a:pt x="202484" y="239713"/>
                  <a:pt x="184561" y="239713"/>
                </a:cubicBezTo>
                <a:cubicBezTo>
                  <a:pt x="178159" y="239713"/>
                  <a:pt x="173038" y="235791"/>
                  <a:pt x="173038" y="229254"/>
                </a:cubicBezTo>
                <a:cubicBezTo>
                  <a:pt x="173038" y="222717"/>
                  <a:pt x="178159" y="217488"/>
                  <a:pt x="184561" y="217488"/>
                </a:cubicBezTo>
                <a:close/>
                <a:moveTo>
                  <a:pt x="130585" y="217488"/>
                </a:moveTo>
                <a:cubicBezTo>
                  <a:pt x="130585" y="217488"/>
                  <a:pt x="130585" y="217488"/>
                  <a:pt x="148509" y="217488"/>
                </a:cubicBezTo>
                <a:cubicBezTo>
                  <a:pt x="154910" y="217488"/>
                  <a:pt x="158751" y="222717"/>
                  <a:pt x="158751" y="229254"/>
                </a:cubicBezTo>
                <a:cubicBezTo>
                  <a:pt x="158751" y="235791"/>
                  <a:pt x="154910" y="239713"/>
                  <a:pt x="148509" y="239713"/>
                </a:cubicBezTo>
                <a:cubicBezTo>
                  <a:pt x="148509" y="239713"/>
                  <a:pt x="148509" y="239713"/>
                  <a:pt x="130585" y="239713"/>
                </a:cubicBezTo>
                <a:cubicBezTo>
                  <a:pt x="124184" y="239713"/>
                  <a:pt x="119063" y="235791"/>
                  <a:pt x="119063" y="229254"/>
                </a:cubicBezTo>
                <a:cubicBezTo>
                  <a:pt x="119063" y="222717"/>
                  <a:pt x="124184" y="217488"/>
                  <a:pt x="130585" y="217488"/>
                </a:cubicBezTo>
                <a:close/>
                <a:moveTo>
                  <a:pt x="270286" y="200025"/>
                </a:moveTo>
                <a:cubicBezTo>
                  <a:pt x="270286" y="200025"/>
                  <a:pt x="270286" y="200025"/>
                  <a:pt x="288209" y="200025"/>
                </a:cubicBezTo>
                <a:cubicBezTo>
                  <a:pt x="293330" y="200025"/>
                  <a:pt x="298451" y="204881"/>
                  <a:pt x="298451" y="210951"/>
                </a:cubicBezTo>
                <a:cubicBezTo>
                  <a:pt x="298451" y="217021"/>
                  <a:pt x="293330" y="220663"/>
                  <a:pt x="288209" y="220663"/>
                </a:cubicBezTo>
                <a:cubicBezTo>
                  <a:pt x="288209" y="220663"/>
                  <a:pt x="288209" y="220663"/>
                  <a:pt x="270286" y="220663"/>
                </a:cubicBezTo>
                <a:cubicBezTo>
                  <a:pt x="263884" y="220663"/>
                  <a:pt x="258763" y="217021"/>
                  <a:pt x="258763" y="210951"/>
                </a:cubicBezTo>
                <a:cubicBezTo>
                  <a:pt x="258763" y="204881"/>
                  <a:pt x="263884" y="200025"/>
                  <a:pt x="270286" y="200025"/>
                </a:cubicBezTo>
                <a:close/>
                <a:moveTo>
                  <a:pt x="45167" y="200025"/>
                </a:moveTo>
                <a:cubicBezTo>
                  <a:pt x="45167" y="200025"/>
                  <a:pt x="45167" y="200025"/>
                  <a:pt x="63090" y="200025"/>
                </a:cubicBezTo>
                <a:cubicBezTo>
                  <a:pt x="69492" y="200025"/>
                  <a:pt x="74613" y="204881"/>
                  <a:pt x="74613" y="210951"/>
                </a:cubicBezTo>
                <a:cubicBezTo>
                  <a:pt x="74613" y="217021"/>
                  <a:pt x="69492" y="220663"/>
                  <a:pt x="63090" y="220663"/>
                </a:cubicBezTo>
                <a:cubicBezTo>
                  <a:pt x="63090" y="220663"/>
                  <a:pt x="63090" y="220663"/>
                  <a:pt x="45167" y="220663"/>
                </a:cubicBezTo>
                <a:cubicBezTo>
                  <a:pt x="38766" y="220663"/>
                  <a:pt x="34925" y="217021"/>
                  <a:pt x="34925" y="210951"/>
                </a:cubicBezTo>
                <a:cubicBezTo>
                  <a:pt x="34925" y="204881"/>
                  <a:pt x="38766" y="200025"/>
                  <a:pt x="45167" y="200025"/>
                </a:cubicBezTo>
                <a:close/>
                <a:moveTo>
                  <a:pt x="184561" y="180975"/>
                </a:moveTo>
                <a:cubicBezTo>
                  <a:pt x="184561" y="180975"/>
                  <a:pt x="184561" y="180975"/>
                  <a:pt x="202484" y="180975"/>
                </a:cubicBezTo>
                <a:cubicBezTo>
                  <a:pt x="208885" y="180975"/>
                  <a:pt x="212726" y="186204"/>
                  <a:pt x="212726" y="192741"/>
                </a:cubicBezTo>
                <a:cubicBezTo>
                  <a:pt x="212726" y="199278"/>
                  <a:pt x="208885" y="203200"/>
                  <a:pt x="202484" y="203200"/>
                </a:cubicBezTo>
                <a:cubicBezTo>
                  <a:pt x="202484" y="203200"/>
                  <a:pt x="202484" y="203200"/>
                  <a:pt x="184561" y="203200"/>
                </a:cubicBezTo>
                <a:cubicBezTo>
                  <a:pt x="178159" y="203200"/>
                  <a:pt x="173038" y="199278"/>
                  <a:pt x="173038" y="192741"/>
                </a:cubicBezTo>
                <a:cubicBezTo>
                  <a:pt x="173038" y="186204"/>
                  <a:pt x="178159" y="180975"/>
                  <a:pt x="184561" y="180975"/>
                </a:cubicBezTo>
                <a:close/>
                <a:moveTo>
                  <a:pt x="130585" y="180975"/>
                </a:moveTo>
                <a:cubicBezTo>
                  <a:pt x="130585" y="180975"/>
                  <a:pt x="130585" y="180975"/>
                  <a:pt x="148509" y="180975"/>
                </a:cubicBezTo>
                <a:cubicBezTo>
                  <a:pt x="154910" y="180975"/>
                  <a:pt x="158751" y="186204"/>
                  <a:pt x="158751" y="192741"/>
                </a:cubicBezTo>
                <a:cubicBezTo>
                  <a:pt x="158751" y="199278"/>
                  <a:pt x="154910" y="203200"/>
                  <a:pt x="148509" y="203200"/>
                </a:cubicBezTo>
                <a:cubicBezTo>
                  <a:pt x="148509" y="203200"/>
                  <a:pt x="148509" y="203200"/>
                  <a:pt x="130585" y="203200"/>
                </a:cubicBezTo>
                <a:cubicBezTo>
                  <a:pt x="124184" y="203200"/>
                  <a:pt x="119063" y="199278"/>
                  <a:pt x="119063" y="192741"/>
                </a:cubicBezTo>
                <a:cubicBezTo>
                  <a:pt x="119063" y="186204"/>
                  <a:pt x="124184" y="180975"/>
                  <a:pt x="130585" y="180975"/>
                </a:cubicBezTo>
                <a:close/>
                <a:moveTo>
                  <a:pt x="270286" y="163513"/>
                </a:moveTo>
                <a:cubicBezTo>
                  <a:pt x="270286" y="163513"/>
                  <a:pt x="270286" y="163513"/>
                  <a:pt x="288209" y="163513"/>
                </a:cubicBezTo>
                <a:cubicBezTo>
                  <a:pt x="293330" y="163513"/>
                  <a:pt x="298451" y="168742"/>
                  <a:pt x="298451" y="175279"/>
                </a:cubicBezTo>
                <a:cubicBezTo>
                  <a:pt x="298451" y="180509"/>
                  <a:pt x="293330" y="185738"/>
                  <a:pt x="288209" y="185738"/>
                </a:cubicBezTo>
                <a:cubicBezTo>
                  <a:pt x="288209" y="185738"/>
                  <a:pt x="288209" y="185738"/>
                  <a:pt x="270286" y="185738"/>
                </a:cubicBezTo>
                <a:cubicBezTo>
                  <a:pt x="263884" y="185738"/>
                  <a:pt x="258763" y="180509"/>
                  <a:pt x="258763" y="175279"/>
                </a:cubicBezTo>
                <a:cubicBezTo>
                  <a:pt x="258763" y="168742"/>
                  <a:pt x="263884" y="163513"/>
                  <a:pt x="270286" y="163513"/>
                </a:cubicBezTo>
                <a:close/>
                <a:moveTo>
                  <a:pt x="45167" y="163513"/>
                </a:moveTo>
                <a:cubicBezTo>
                  <a:pt x="45167" y="163513"/>
                  <a:pt x="45167" y="163513"/>
                  <a:pt x="63090" y="163513"/>
                </a:cubicBezTo>
                <a:cubicBezTo>
                  <a:pt x="69492" y="163513"/>
                  <a:pt x="74613" y="168742"/>
                  <a:pt x="74613" y="175279"/>
                </a:cubicBezTo>
                <a:cubicBezTo>
                  <a:pt x="74613" y="180509"/>
                  <a:pt x="69492" y="185738"/>
                  <a:pt x="63090" y="185738"/>
                </a:cubicBezTo>
                <a:cubicBezTo>
                  <a:pt x="63090" y="185738"/>
                  <a:pt x="63090" y="185738"/>
                  <a:pt x="45167" y="185738"/>
                </a:cubicBezTo>
                <a:cubicBezTo>
                  <a:pt x="38766" y="185738"/>
                  <a:pt x="34925" y="180509"/>
                  <a:pt x="34925" y="175279"/>
                </a:cubicBezTo>
                <a:cubicBezTo>
                  <a:pt x="34925" y="168742"/>
                  <a:pt x="38766" y="163513"/>
                  <a:pt x="45167" y="163513"/>
                </a:cubicBezTo>
                <a:close/>
                <a:moveTo>
                  <a:pt x="249238" y="149225"/>
                </a:moveTo>
                <a:lnTo>
                  <a:pt x="249238" y="309563"/>
                </a:lnTo>
                <a:lnTo>
                  <a:pt x="306388" y="309563"/>
                </a:lnTo>
                <a:lnTo>
                  <a:pt x="306388" y="149225"/>
                </a:lnTo>
                <a:close/>
                <a:moveTo>
                  <a:pt x="22225" y="149225"/>
                </a:moveTo>
                <a:lnTo>
                  <a:pt x="22225" y="309563"/>
                </a:lnTo>
                <a:lnTo>
                  <a:pt x="80963" y="309563"/>
                </a:lnTo>
                <a:lnTo>
                  <a:pt x="80963" y="149225"/>
                </a:lnTo>
                <a:close/>
                <a:moveTo>
                  <a:pt x="184561" y="144463"/>
                </a:moveTo>
                <a:cubicBezTo>
                  <a:pt x="184561" y="144463"/>
                  <a:pt x="184561" y="144463"/>
                  <a:pt x="202484" y="144463"/>
                </a:cubicBezTo>
                <a:cubicBezTo>
                  <a:pt x="208885" y="144463"/>
                  <a:pt x="212726" y="149692"/>
                  <a:pt x="212726" y="156229"/>
                </a:cubicBezTo>
                <a:cubicBezTo>
                  <a:pt x="212726" y="161459"/>
                  <a:pt x="208885" y="166688"/>
                  <a:pt x="202484" y="166688"/>
                </a:cubicBezTo>
                <a:cubicBezTo>
                  <a:pt x="202484" y="166688"/>
                  <a:pt x="202484" y="166688"/>
                  <a:pt x="184561" y="166688"/>
                </a:cubicBezTo>
                <a:cubicBezTo>
                  <a:pt x="178159" y="166688"/>
                  <a:pt x="173038" y="161459"/>
                  <a:pt x="173038" y="156229"/>
                </a:cubicBezTo>
                <a:cubicBezTo>
                  <a:pt x="173038" y="149692"/>
                  <a:pt x="178159" y="144463"/>
                  <a:pt x="184561" y="144463"/>
                </a:cubicBezTo>
                <a:close/>
                <a:moveTo>
                  <a:pt x="130585" y="144463"/>
                </a:moveTo>
                <a:cubicBezTo>
                  <a:pt x="130585" y="144463"/>
                  <a:pt x="130585" y="144463"/>
                  <a:pt x="148509" y="144463"/>
                </a:cubicBezTo>
                <a:cubicBezTo>
                  <a:pt x="154910" y="144463"/>
                  <a:pt x="158751" y="149692"/>
                  <a:pt x="158751" y="156229"/>
                </a:cubicBezTo>
                <a:cubicBezTo>
                  <a:pt x="158751" y="161459"/>
                  <a:pt x="154910" y="166688"/>
                  <a:pt x="148509" y="166688"/>
                </a:cubicBezTo>
                <a:cubicBezTo>
                  <a:pt x="148509" y="166688"/>
                  <a:pt x="148509" y="166688"/>
                  <a:pt x="130585" y="166688"/>
                </a:cubicBezTo>
                <a:cubicBezTo>
                  <a:pt x="124184" y="166688"/>
                  <a:pt x="119063" y="161459"/>
                  <a:pt x="119063" y="156229"/>
                </a:cubicBezTo>
                <a:cubicBezTo>
                  <a:pt x="119063" y="149692"/>
                  <a:pt x="124184" y="144463"/>
                  <a:pt x="130585" y="144463"/>
                </a:cubicBezTo>
                <a:close/>
                <a:moveTo>
                  <a:pt x="165100" y="95250"/>
                </a:moveTo>
                <a:lnTo>
                  <a:pt x="103188" y="127000"/>
                </a:lnTo>
                <a:lnTo>
                  <a:pt x="103188" y="309563"/>
                </a:lnTo>
                <a:lnTo>
                  <a:pt x="227013" y="309563"/>
                </a:lnTo>
                <a:lnTo>
                  <a:pt x="227013" y="127000"/>
                </a:lnTo>
                <a:close/>
                <a:moveTo>
                  <a:pt x="176213" y="23813"/>
                </a:moveTo>
                <a:lnTo>
                  <a:pt x="176213" y="34926"/>
                </a:lnTo>
                <a:lnTo>
                  <a:pt x="200026" y="30163"/>
                </a:lnTo>
                <a:close/>
                <a:moveTo>
                  <a:pt x="168852" y="0"/>
                </a:moveTo>
                <a:cubicBezTo>
                  <a:pt x="168852" y="0"/>
                  <a:pt x="168852" y="0"/>
                  <a:pt x="223405" y="18145"/>
                </a:cubicBezTo>
                <a:cubicBezTo>
                  <a:pt x="227302" y="20737"/>
                  <a:pt x="231198" y="24625"/>
                  <a:pt x="231198" y="29809"/>
                </a:cubicBezTo>
                <a:cubicBezTo>
                  <a:pt x="231198" y="33697"/>
                  <a:pt x="227302" y="37585"/>
                  <a:pt x="223405" y="40177"/>
                </a:cubicBezTo>
                <a:cubicBezTo>
                  <a:pt x="223405" y="40177"/>
                  <a:pt x="223405" y="40177"/>
                  <a:pt x="176646" y="55730"/>
                </a:cubicBezTo>
                <a:cubicBezTo>
                  <a:pt x="176646" y="55730"/>
                  <a:pt x="176646" y="55730"/>
                  <a:pt x="176646" y="76467"/>
                </a:cubicBezTo>
                <a:cubicBezTo>
                  <a:pt x="176646" y="76467"/>
                  <a:pt x="176646" y="76467"/>
                  <a:pt x="242888" y="110164"/>
                </a:cubicBezTo>
                <a:cubicBezTo>
                  <a:pt x="246785" y="112756"/>
                  <a:pt x="249382" y="115348"/>
                  <a:pt x="249382" y="120532"/>
                </a:cubicBezTo>
                <a:cubicBezTo>
                  <a:pt x="249382" y="120532"/>
                  <a:pt x="249382" y="120532"/>
                  <a:pt x="249382" y="127013"/>
                </a:cubicBezTo>
                <a:cubicBezTo>
                  <a:pt x="249382" y="127013"/>
                  <a:pt x="249382" y="127013"/>
                  <a:pt x="316923" y="127013"/>
                </a:cubicBezTo>
                <a:cubicBezTo>
                  <a:pt x="323418" y="127013"/>
                  <a:pt x="328613" y="132197"/>
                  <a:pt x="328613" y="138677"/>
                </a:cubicBezTo>
                <a:cubicBezTo>
                  <a:pt x="328613" y="138677"/>
                  <a:pt x="328613" y="138677"/>
                  <a:pt x="328613" y="320124"/>
                </a:cubicBezTo>
                <a:cubicBezTo>
                  <a:pt x="328613" y="326604"/>
                  <a:pt x="323418" y="331788"/>
                  <a:pt x="316923" y="331788"/>
                </a:cubicBezTo>
                <a:lnTo>
                  <a:pt x="11690" y="331788"/>
                </a:lnTo>
                <a:cubicBezTo>
                  <a:pt x="5195" y="331788"/>
                  <a:pt x="0" y="326604"/>
                  <a:pt x="0" y="320124"/>
                </a:cubicBezTo>
                <a:cubicBezTo>
                  <a:pt x="0" y="320124"/>
                  <a:pt x="0" y="320124"/>
                  <a:pt x="0" y="138677"/>
                </a:cubicBezTo>
                <a:cubicBezTo>
                  <a:pt x="0" y="132197"/>
                  <a:pt x="5195" y="127013"/>
                  <a:pt x="11690" y="127013"/>
                </a:cubicBezTo>
                <a:cubicBezTo>
                  <a:pt x="11690" y="127013"/>
                  <a:pt x="11690" y="127013"/>
                  <a:pt x="80529" y="127013"/>
                </a:cubicBezTo>
                <a:cubicBezTo>
                  <a:pt x="80529" y="127013"/>
                  <a:pt x="80529" y="127013"/>
                  <a:pt x="80529" y="120532"/>
                </a:cubicBezTo>
                <a:cubicBezTo>
                  <a:pt x="80529" y="115348"/>
                  <a:pt x="83127" y="112756"/>
                  <a:pt x="87024" y="110164"/>
                </a:cubicBezTo>
                <a:cubicBezTo>
                  <a:pt x="87024" y="110164"/>
                  <a:pt x="87024" y="110164"/>
                  <a:pt x="154565" y="76467"/>
                </a:cubicBezTo>
                <a:cubicBezTo>
                  <a:pt x="154565" y="76467"/>
                  <a:pt x="154565" y="76467"/>
                  <a:pt x="154565" y="11664"/>
                </a:cubicBezTo>
                <a:cubicBezTo>
                  <a:pt x="154565" y="7776"/>
                  <a:pt x="155864" y="3888"/>
                  <a:pt x="158461" y="2592"/>
                </a:cubicBezTo>
                <a:cubicBezTo>
                  <a:pt x="161059" y="0"/>
                  <a:pt x="164956" y="0"/>
                  <a:pt x="16885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任意多边形 46"/>
          <p:cNvSpPr/>
          <p:nvPr/>
        </p:nvSpPr>
        <p:spPr>
          <a:xfrm>
            <a:off x="7452726" y="4498253"/>
            <a:ext cx="445680" cy="449986"/>
          </a:xfrm>
          <a:custGeom>
            <a:avLst/>
            <a:gdLst>
              <a:gd name="connsiteX0" fmla="*/ 270286 w 328613"/>
              <a:gd name="connsiteY0" fmla="*/ 234950 h 331788"/>
              <a:gd name="connsiteX1" fmla="*/ 288209 w 328613"/>
              <a:gd name="connsiteY1" fmla="*/ 234950 h 331788"/>
              <a:gd name="connsiteX2" fmla="*/ 298451 w 328613"/>
              <a:gd name="connsiteY2" fmla="*/ 246716 h 331788"/>
              <a:gd name="connsiteX3" fmla="*/ 288209 w 328613"/>
              <a:gd name="connsiteY3" fmla="*/ 257175 h 331788"/>
              <a:gd name="connsiteX4" fmla="*/ 270286 w 328613"/>
              <a:gd name="connsiteY4" fmla="*/ 257175 h 331788"/>
              <a:gd name="connsiteX5" fmla="*/ 258763 w 328613"/>
              <a:gd name="connsiteY5" fmla="*/ 246716 h 331788"/>
              <a:gd name="connsiteX6" fmla="*/ 270286 w 328613"/>
              <a:gd name="connsiteY6" fmla="*/ 234950 h 331788"/>
              <a:gd name="connsiteX7" fmla="*/ 45167 w 328613"/>
              <a:gd name="connsiteY7" fmla="*/ 234950 h 331788"/>
              <a:gd name="connsiteX8" fmla="*/ 63090 w 328613"/>
              <a:gd name="connsiteY8" fmla="*/ 234950 h 331788"/>
              <a:gd name="connsiteX9" fmla="*/ 74613 w 328613"/>
              <a:gd name="connsiteY9" fmla="*/ 246716 h 331788"/>
              <a:gd name="connsiteX10" fmla="*/ 63090 w 328613"/>
              <a:gd name="connsiteY10" fmla="*/ 257175 h 331788"/>
              <a:gd name="connsiteX11" fmla="*/ 45167 w 328613"/>
              <a:gd name="connsiteY11" fmla="*/ 257175 h 331788"/>
              <a:gd name="connsiteX12" fmla="*/ 34925 w 328613"/>
              <a:gd name="connsiteY12" fmla="*/ 246716 h 331788"/>
              <a:gd name="connsiteX13" fmla="*/ 45167 w 328613"/>
              <a:gd name="connsiteY13" fmla="*/ 234950 h 331788"/>
              <a:gd name="connsiteX14" fmla="*/ 184561 w 328613"/>
              <a:gd name="connsiteY14" fmla="*/ 217488 h 331788"/>
              <a:gd name="connsiteX15" fmla="*/ 202484 w 328613"/>
              <a:gd name="connsiteY15" fmla="*/ 217488 h 331788"/>
              <a:gd name="connsiteX16" fmla="*/ 212726 w 328613"/>
              <a:gd name="connsiteY16" fmla="*/ 229254 h 331788"/>
              <a:gd name="connsiteX17" fmla="*/ 202484 w 328613"/>
              <a:gd name="connsiteY17" fmla="*/ 239713 h 331788"/>
              <a:gd name="connsiteX18" fmla="*/ 184561 w 328613"/>
              <a:gd name="connsiteY18" fmla="*/ 239713 h 331788"/>
              <a:gd name="connsiteX19" fmla="*/ 173038 w 328613"/>
              <a:gd name="connsiteY19" fmla="*/ 229254 h 331788"/>
              <a:gd name="connsiteX20" fmla="*/ 184561 w 328613"/>
              <a:gd name="connsiteY20" fmla="*/ 217488 h 331788"/>
              <a:gd name="connsiteX21" fmla="*/ 130585 w 328613"/>
              <a:gd name="connsiteY21" fmla="*/ 217488 h 331788"/>
              <a:gd name="connsiteX22" fmla="*/ 148509 w 328613"/>
              <a:gd name="connsiteY22" fmla="*/ 217488 h 331788"/>
              <a:gd name="connsiteX23" fmla="*/ 158751 w 328613"/>
              <a:gd name="connsiteY23" fmla="*/ 229254 h 331788"/>
              <a:gd name="connsiteX24" fmla="*/ 148509 w 328613"/>
              <a:gd name="connsiteY24" fmla="*/ 239713 h 331788"/>
              <a:gd name="connsiteX25" fmla="*/ 130585 w 328613"/>
              <a:gd name="connsiteY25" fmla="*/ 239713 h 331788"/>
              <a:gd name="connsiteX26" fmla="*/ 119063 w 328613"/>
              <a:gd name="connsiteY26" fmla="*/ 229254 h 331788"/>
              <a:gd name="connsiteX27" fmla="*/ 130585 w 328613"/>
              <a:gd name="connsiteY27" fmla="*/ 217488 h 331788"/>
              <a:gd name="connsiteX28" fmla="*/ 270286 w 328613"/>
              <a:gd name="connsiteY28" fmla="*/ 200025 h 331788"/>
              <a:gd name="connsiteX29" fmla="*/ 288209 w 328613"/>
              <a:gd name="connsiteY29" fmla="*/ 200025 h 331788"/>
              <a:gd name="connsiteX30" fmla="*/ 298451 w 328613"/>
              <a:gd name="connsiteY30" fmla="*/ 210951 h 331788"/>
              <a:gd name="connsiteX31" fmla="*/ 288209 w 328613"/>
              <a:gd name="connsiteY31" fmla="*/ 220663 h 331788"/>
              <a:gd name="connsiteX32" fmla="*/ 270286 w 328613"/>
              <a:gd name="connsiteY32" fmla="*/ 220663 h 331788"/>
              <a:gd name="connsiteX33" fmla="*/ 258763 w 328613"/>
              <a:gd name="connsiteY33" fmla="*/ 210951 h 331788"/>
              <a:gd name="connsiteX34" fmla="*/ 270286 w 328613"/>
              <a:gd name="connsiteY34" fmla="*/ 200025 h 331788"/>
              <a:gd name="connsiteX35" fmla="*/ 45167 w 328613"/>
              <a:gd name="connsiteY35" fmla="*/ 200025 h 331788"/>
              <a:gd name="connsiteX36" fmla="*/ 63090 w 328613"/>
              <a:gd name="connsiteY36" fmla="*/ 200025 h 331788"/>
              <a:gd name="connsiteX37" fmla="*/ 74613 w 328613"/>
              <a:gd name="connsiteY37" fmla="*/ 210951 h 331788"/>
              <a:gd name="connsiteX38" fmla="*/ 63090 w 328613"/>
              <a:gd name="connsiteY38" fmla="*/ 220663 h 331788"/>
              <a:gd name="connsiteX39" fmla="*/ 45167 w 328613"/>
              <a:gd name="connsiteY39" fmla="*/ 220663 h 331788"/>
              <a:gd name="connsiteX40" fmla="*/ 34925 w 328613"/>
              <a:gd name="connsiteY40" fmla="*/ 210951 h 331788"/>
              <a:gd name="connsiteX41" fmla="*/ 45167 w 328613"/>
              <a:gd name="connsiteY41" fmla="*/ 200025 h 331788"/>
              <a:gd name="connsiteX42" fmla="*/ 184561 w 328613"/>
              <a:gd name="connsiteY42" fmla="*/ 180975 h 331788"/>
              <a:gd name="connsiteX43" fmla="*/ 202484 w 328613"/>
              <a:gd name="connsiteY43" fmla="*/ 180975 h 331788"/>
              <a:gd name="connsiteX44" fmla="*/ 212726 w 328613"/>
              <a:gd name="connsiteY44" fmla="*/ 192741 h 331788"/>
              <a:gd name="connsiteX45" fmla="*/ 202484 w 328613"/>
              <a:gd name="connsiteY45" fmla="*/ 203200 h 331788"/>
              <a:gd name="connsiteX46" fmla="*/ 184561 w 328613"/>
              <a:gd name="connsiteY46" fmla="*/ 203200 h 331788"/>
              <a:gd name="connsiteX47" fmla="*/ 173038 w 328613"/>
              <a:gd name="connsiteY47" fmla="*/ 192741 h 331788"/>
              <a:gd name="connsiteX48" fmla="*/ 184561 w 328613"/>
              <a:gd name="connsiteY48" fmla="*/ 180975 h 331788"/>
              <a:gd name="connsiteX49" fmla="*/ 130585 w 328613"/>
              <a:gd name="connsiteY49" fmla="*/ 180975 h 331788"/>
              <a:gd name="connsiteX50" fmla="*/ 148509 w 328613"/>
              <a:gd name="connsiteY50" fmla="*/ 180975 h 331788"/>
              <a:gd name="connsiteX51" fmla="*/ 158751 w 328613"/>
              <a:gd name="connsiteY51" fmla="*/ 192741 h 331788"/>
              <a:gd name="connsiteX52" fmla="*/ 148509 w 328613"/>
              <a:gd name="connsiteY52" fmla="*/ 203200 h 331788"/>
              <a:gd name="connsiteX53" fmla="*/ 130585 w 328613"/>
              <a:gd name="connsiteY53" fmla="*/ 203200 h 331788"/>
              <a:gd name="connsiteX54" fmla="*/ 119063 w 328613"/>
              <a:gd name="connsiteY54" fmla="*/ 192741 h 331788"/>
              <a:gd name="connsiteX55" fmla="*/ 130585 w 328613"/>
              <a:gd name="connsiteY55" fmla="*/ 180975 h 331788"/>
              <a:gd name="connsiteX56" fmla="*/ 270286 w 328613"/>
              <a:gd name="connsiteY56" fmla="*/ 163513 h 331788"/>
              <a:gd name="connsiteX57" fmla="*/ 288209 w 328613"/>
              <a:gd name="connsiteY57" fmla="*/ 163513 h 331788"/>
              <a:gd name="connsiteX58" fmla="*/ 298451 w 328613"/>
              <a:gd name="connsiteY58" fmla="*/ 175279 h 331788"/>
              <a:gd name="connsiteX59" fmla="*/ 288209 w 328613"/>
              <a:gd name="connsiteY59" fmla="*/ 185738 h 331788"/>
              <a:gd name="connsiteX60" fmla="*/ 270286 w 328613"/>
              <a:gd name="connsiteY60" fmla="*/ 185738 h 331788"/>
              <a:gd name="connsiteX61" fmla="*/ 258763 w 328613"/>
              <a:gd name="connsiteY61" fmla="*/ 175279 h 331788"/>
              <a:gd name="connsiteX62" fmla="*/ 270286 w 328613"/>
              <a:gd name="connsiteY62" fmla="*/ 163513 h 331788"/>
              <a:gd name="connsiteX63" fmla="*/ 45167 w 328613"/>
              <a:gd name="connsiteY63" fmla="*/ 163513 h 331788"/>
              <a:gd name="connsiteX64" fmla="*/ 63090 w 328613"/>
              <a:gd name="connsiteY64" fmla="*/ 163513 h 331788"/>
              <a:gd name="connsiteX65" fmla="*/ 74613 w 328613"/>
              <a:gd name="connsiteY65" fmla="*/ 175279 h 331788"/>
              <a:gd name="connsiteX66" fmla="*/ 63090 w 328613"/>
              <a:gd name="connsiteY66" fmla="*/ 185738 h 331788"/>
              <a:gd name="connsiteX67" fmla="*/ 45167 w 328613"/>
              <a:gd name="connsiteY67" fmla="*/ 185738 h 331788"/>
              <a:gd name="connsiteX68" fmla="*/ 34925 w 328613"/>
              <a:gd name="connsiteY68" fmla="*/ 175279 h 331788"/>
              <a:gd name="connsiteX69" fmla="*/ 45167 w 328613"/>
              <a:gd name="connsiteY69" fmla="*/ 163513 h 331788"/>
              <a:gd name="connsiteX70" fmla="*/ 249238 w 328613"/>
              <a:gd name="connsiteY70" fmla="*/ 149225 h 331788"/>
              <a:gd name="connsiteX71" fmla="*/ 249238 w 328613"/>
              <a:gd name="connsiteY71" fmla="*/ 309563 h 331788"/>
              <a:gd name="connsiteX72" fmla="*/ 306388 w 328613"/>
              <a:gd name="connsiteY72" fmla="*/ 309563 h 331788"/>
              <a:gd name="connsiteX73" fmla="*/ 306388 w 328613"/>
              <a:gd name="connsiteY73" fmla="*/ 149225 h 331788"/>
              <a:gd name="connsiteX74" fmla="*/ 22225 w 328613"/>
              <a:gd name="connsiteY74" fmla="*/ 149225 h 331788"/>
              <a:gd name="connsiteX75" fmla="*/ 22225 w 328613"/>
              <a:gd name="connsiteY75" fmla="*/ 309563 h 331788"/>
              <a:gd name="connsiteX76" fmla="*/ 80963 w 328613"/>
              <a:gd name="connsiteY76" fmla="*/ 309563 h 331788"/>
              <a:gd name="connsiteX77" fmla="*/ 80963 w 328613"/>
              <a:gd name="connsiteY77" fmla="*/ 149225 h 331788"/>
              <a:gd name="connsiteX78" fmla="*/ 184561 w 328613"/>
              <a:gd name="connsiteY78" fmla="*/ 144463 h 331788"/>
              <a:gd name="connsiteX79" fmla="*/ 202484 w 328613"/>
              <a:gd name="connsiteY79" fmla="*/ 144463 h 331788"/>
              <a:gd name="connsiteX80" fmla="*/ 212726 w 328613"/>
              <a:gd name="connsiteY80" fmla="*/ 156229 h 331788"/>
              <a:gd name="connsiteX81" fmla="*/ 202484 w 328613"/>
              <a:gd name="connsiteY81" fmla="*/ 166688 h 331788"/>
              <a:gd name="connsiteX82" fmla="*/ 184561 w 328613"/>
              <a:gd name="connsiteY82" fmla="*/ 166688 h 331788"/>
              <a:gd name="connsiteX83" fmla="*/ 173038 w 328613"/>
              <a:gd name="connsiteY83" fmla="*/ 156229 h 331788"/>
              <a:gd name="connsiteX84" fmla="*/ 184561 w 328613"/>
              <a:gd name="connsiteY84" fmla="*/ 144463 h 331788"/>
              <a:gd name="connsiteX85" fmla="*/ 130585 w 328613"/>
              <a:gd name="connsiteY85" fmla="*/ 144463 h 331788"/>
              <a:gd name="connsiteX86" fmla="*/ 148509 w 328613"/>
              <a:gd name="connsiteY86" fmla="*/ 144463 h 331788"/>
              <a:gd name="connsiteX87" fmla="*/ 158751 w 328613"/>
              <a:gd name="connsiteY87" fmla="*/ 156229 h 331788"/>
              <a:gd name="connsiteX88" fmla="*/ 148509 w 328613"/>
              <a:gd name="connsiteY88" fmla="*/ 166688 h 331788"/>
              <a:gd name="connsiteX89" fmla="*/ 130585 w 328613"/>
              <a:gd name="connsiteY89" fmla="*/ 166688 h 331788"/>
              <a:gd name="connsiteX90" fmla="*/ 119063 w 328613"/>
              <a:gd name="connsiteY90" fmla="*/ 156229 h 331788"/>
              <a:gd name="connsiteX91" fmla="*/ 130585 w 328613"/>
              <a:gd name="connsiteY91" fmla="*/ 144463 h 331788"/>
              <a:gd name="connsiteX92" fmla="*/ 165100 w 328613"/>
              <a:gd name="connsiteY92" fmla="*/ 95250 h 331788"/>
              <a:gd name="connsiteX93" fmla="*/ 103188 w 328613"/>
              <a:gd name="connsiteY93" fmla="*/ 127000 h 331788"/>
              <a:gd name="connsiteX94" fmla="*/ 103188 w 328613"/>
              <a:gd name="connsiteY94" fmla="*/ 309563 h 331788"/>
              <a:gd name="connsiteX95" fmla="*/ 227013 w 328613"/>
              <a:gd name="connsiteY95" fmla="*/ 309563 h 331788"/>
              <a:gd name="connsiteX96" fmla="*/ 227013 w 328613"/>
              <a:gd name="connsiteY96" fmla="*/ 127000 h 331788"/>
              <a:gd name="connsiteX97" fmla="*/ 176213 w 328613"/>
              <a:gd name="connsiteY97" fmla="*/ 23813 h 331788"/>
              <a:gd name="connsiteX98" fmla="*/ 176213 w 328613"/>
              <a:gd name="connsiteY98" fmla="*/ 34926 h 331788"/>
              <a:gd name="connsiteX99" fmla="*/ 200026 w 328613"/>
              <a:gd name="connsiteY99" fmla="*/ 30163 h 331788"/>
              <a:gd name="connsiteX100" fmla="*/ 168852 w 328613"/>
              <a:gd name="connsiteY100" fmla="*/ 0 h 331788"/>
              <a:gd name="connsiteX101" fmla="*/ 223405 w 328613"/>
              <a:gd name="connsiteY101" fmla="*/ 18145 h 331788"/>
              <a:gd name="connsiteX102" fmla="*/ 231198 w 328613"/>
              <a:gd name="connsiteY102" fmla="*/ 29809 h 331788"/>
              <a:gd name="connsiteX103" fmla="*/ 223405 w 328613"/>
              <a:gd name="connsiteY103" fmla="*/ 40177 h 331788"/>
              <a:gd name="connsiteX104" fmla="*/ 176646 w 328613"/>
              <a:gd name="connsiteY104" fmla="*/ 55730 h 331788"/>
              <a:gd name="connsiteX105" fmla="*/ 176646 w 328613"/>
              <a:gd name="connsiteY105" fmla="*/ 76467 h 331788"/>
              <a:gd name="connsiteX106" fmla="*/ 242888 w 328613"/>
              <a:gd name="connsiteY106" fmla="*/ 110164 h 331788"/>
              <a:gd name="connsiteX107" fmla="*/ 249382 w 328613"/>
              <a:gd name="connsiteY107" fmla="*/ 120532 h 331788"/>
              <a:gd name="connsiteX108" fmla="*/ 249382 w 328613"/>
              <a:gd name="connsiteY108" fmla="*/ 127013 h 331788"/>
              <a:gd name="connsiteX109" fmla="*/ 316923 w 328613"/>
              <a:gd name="connsiteY109" fmla="*/ 127013 h 331788"/>
              <a:gd name="connsiteX110" fmla="*/ 328613 w 328613"/>
              <a:gd name="connsiteY110" fmla="*/ 138677 h 331788"/>
              <a:gd name="connsiteX111" fmla="*/ 328613 w 328613"/>
              <a:gd name="connsiteY111" fmla="*/ 320124 h 331788"/>
              <a:gd name="connsiteX112" fmla="*/ 316923 w 328613"/>
              <a:gd name="connsiteY112" fmla="*/ 331788 h 331788"/>
              <a:gd name="connsiteX113" fmla="*/ 11690 w 328613"/>
              <a:gd name="connsiteY113" fmla="*/ 331788 h 331788"/>
              <a:gd name="connsiteX114" fmla="*/ 0 w 328613"/>
              <a:gd name="connsiteY114" fmla="*/ 320124 h 331788"/>
              <a:gd name="connsiteX115" fmla="*/ 0 w 328613"/>
              <a:gd name="connsiteY115" fmla="*/ 138677 h 331788"/>
              <a:gd name="connsiteX116" fmla="*/ 11690 w 328613"/>
              <a:gd name="connsiteY116" fmla="*/ 127013 h 331788"/>
              <a:gd name="connsiteX117" fmla="*/ 80529 w 328613"/>
              <a:gd name="connsiteY117" fmla="*/ 127013 h 331788"/>
              <a:gd name="connsiteX118" fmla="*/ 80529 w 328613"/>
              <a:gd name="connsiteY118" fmla="*/ 120532 h 331788"/>
              <a:gd name="connsiteX119" fmla="*/ 87024 w 328613"/>
              <a:gd name="connsiteY119" fmla="*/ 110164 h 331788"/>
              <a:gd name="connsiteX120" fmla="*/ 154565 w 328613"/>
              <a:gd name="connsiteY120" fmla="*/ 76467 h 331788"/>
              <a:gd name="connsiteX121" fmla="*/ 154565 w 328613"/>
              <a:gd name="connsiteY121" fmla="*/ 11664 h 331788"/>
              <a:gd name="connsiteX122" fmla="*/ 158461 w 328613"/>
              <a:gd name="connsiteY122" fmla="*/ 2592 h 331788"/>
              <a:gd name="connsiteX123" fmla="*/ 168852 w 328613"/>
              <a:gd name="connsiteY123"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28613" h="331788">
                <a:moveTo>
                  <a:pt x="270286" y="234950"/>
                </a:moveTo>
                <a:cubicBezTo>
                  <a:pt x="270286" y="234950"/>
                  <a:pt x="270286" y="234950"/>
                  <a:pt x="288209" y="234950"/>
                </a:cubicBezTo>
                <a:cubicBezTo>
                  <a:pt x="293330" y="234950"/>
                  <a:pt x="298451" y="240179"/>
                  <a:pt x="298451" y="246716"/>
                </a:cubicBezTo>
                <a:cubicBezTo>
                  <a:pt x="298451" y="253253"/>
                  <a:pt x="293330" y="257175"/>
                  <a:pt x="288209" y="257175"/>
                </a:cubicBezTo>
                <a:cubicBezTo>
                  <a:pt x="288209" y="257175"/>
                  <a:pt x="288209" y="257175"/>
                  <a:pt x="270286" y="257175"/>
                </a:cubicBezTo>
                <a:cubicBezTo>
                  <a:pt x="263884" y="257175"/>
                  <a:pt x="258763" y="253253"/>
                  <a:pt x="258763" y="246716"/>
                </a:cubicBezTo>
                <a:cubicBezTo>
                  <a:pt x="258763" y="240179"/>
                  <a:pt x="263884" y="234950"/>
                  <a:pt x="270286" y="234950"/>
                </a:cubicBezTo>
                <a:close/>
                <a:moveTo>
                  <a:pt x="45167" y="234950"/>
                </a:moveTo>
                <a:cubicBezTo>
                  <a:pt x="45167" y="234950"/>
                  <a:pt x="45167" y="234950"/>
                  <a:pt x="63090" y="234950"/>
                </a:cubicBezTo>
                <a:cubicBezTo>
                  <a:pt x="69492" y="234950"/>
                  <a:pt x="74613" y="240179"/>
                  <a:pt x="74613" y="246716"/>
                </a:cubicBezTo>
                <a:cubicBezTo>
                  <a:pt x="74613" y="253253"/>
                  <a:pt x="69492" y="257175"/>
                  <a:pt x="63090" y="257175"/>
                </a:cubicBezTo>
                <a:cubicBezTo>
                  <a:pt x="63090" y="257175"/>
                  <a:pt x="63090" y="257175"/>
                  <a:pt x="45167" y="257175"/>
                </a:cubicBezTo>
                <a:cubicBezTo>
                  <a:pt x="38766" y="257175"/>
                  <a:pt x="34925" y="253253"/>
                  <a:pt x="34925" y="246716"/>
                </a:cubicBezTo>
                <a:cubicBezTo>
                  <a:pt x="34925" y="240179"/>
                  <a:pt x="38766" y="234950"/>
                  <a:pt x="45167" y="234950"/>
                </a:cubicBezTo>
                <a:close/>
                <a:moveTo>
                  <a:pt x="184561" y="217488"/>
                </a:moveTo>
                <a:cubicBezTo>
                  <a:pt x="184561" y="217488"/>
                  <a:pt x="184561" y="217488"/>
                  <a:pt x="202484" y="217488"/>
                </a:cubicBezTo>
                <a:cubicBezTo>
                  <a:pt x="208885" y="217488"/>
                  <a:pt x="212726" y="222717"/>
                  <a:pt x="212726" y="229254"/>
                </a:cubicBezTo>
                <a:cubicBezTo>
                  <a:pt x="212726" y="235791"/>
                  <a:pt x="208885" y="239713"/>
                  <a:pt x="202484" y="239713"/>
                </a:cubicBezTo>
                <a:cubicBezTo>
                  <a:pt x="202484" y="239713"/>
                  <a:pt x="202484" y="239713"/>
                  <a:pt x="184561" y="239713"/>
                </a:cubicBezTo>
                <a:cubicBezTo>
                  <a:pt x="178159" y="239713"/>
                  <a:pt x="173038" y="235791"/>
                  <a:pt x="173038" y="229254"/>
                </a:cubicBezTo>
                <a:cubicBezTo>
                  <a:pt x="173038" y="222717"/>
                  <a:pt x="178159" y="217488"/>
                  <a:pt x="184561" y="217488"/>
                </a:cubicBezTo>
                <a:close/>
                <a:moveTo>
                  <a:pt x="130585" y="217488"/>
                </a:moveTo>
                <a:cubicBezTo>
                  <a:pt x="130585" y="217488"/>
                  <a:pt x="130585" y="217488"/>
                  <a:pt x="148509" y="217488"/>
                </a:cubicBezTo>
                <a:cubicBezTo>
                  <a:pt x="154910" y="217488"/>
                  <a:pt x="158751" y="222717"/>
                  <a:pt x="158751" y="229254"/>
                </a:cubicBezTo>
                <a:cubicBezTo>
                  <a:pt x="158751" y="235791"/>
                  <a:pt x="154910" y="239713"/>
                  <a:pt x="148509" y="239713"/>
                </a:cubicBezTo>
                <a:cubicBezTo>
                  <a:pt x="148509" y="239713"/>
                  <a:pt x="148509" y="239713"/>
                  <a:pt x="130585" y="239713"/>
                </a:cubicBezTo>
                <a:cubicBezTo>
                  <a:pt x="124184" y="239713"/>
                  <a:pt x="119063" y="235791"/>
                  <a:pt x="119063" y="229254"/>
                </a:cubicBezTo>
                <a:cubicBezTo>
                  <a:pt x="119063" y="222717"/>
                  <a:pt x="124184" y="217488"/>
                  <a:pt x="130585" y="217488"/>
                </a:cubicBezTo>
                <a:close/>
                <a:moveTo>
                  <a:pt x="270286" y="200025"/>
                </a:moveTo>
                <a:cubicBezTo>
                  <a:pt x="270286" y="200025"/>
                  <a:pt x="270286" y="200025"/>
                  <a:pt x="288209" y="200025"/>
                </a:cubicBezTo>
                <a:cubicBezTo>
                  <a:pt x="293330" y="200025"/>
                  <a:pt x="298451" y="204881"/>
                  <a:pt x="298451" y="210951"/>
                </a:cubicBezTo>
                <a:cubicBezTo>
                  <a:pt x="298451" y="217021"/>
                  <a:pt x="293330" y="220663"/>
                  <a:pt x="288209" y="220663"/>
                </a:cubicBezTo>
                <a:cubicBezTo>
                  <a:pt x="288209" y="220663"/>
                  <a:pt x="288209" y="220663"/>
                  <a:pt x="270286" y="220663"/>
                </a:cubicBezTo>
                <a:cubicBezTo>
                  <a:pt x="263884" y="220663"/>
                  <a:pt x="258763" y="217021"/>
                  <a:pt x="258763" y="210951"/>
                </a:cubicBezTo>
                <a:cubicBezTo>
                  <a:pt x="258763" y="204881"/>
                  <a:pt x="263884" y="200025"/>
                  <a:pt x="270286" y="200025"/>
                </a:cubicBezTo>
                <a:close/>
                <a:moveTo>
                  <a:pt x="45167" y="200025"/>
                </a:moveTo>
                <a:cubicBezTo>
                  <a:pt x="45167" y="200025"/>
                  <a:pt x="45167" y="200025"/>
                  <a:pt x="63090" y="200025"/>
                </a:cubicBezTo>
                <a:cubicBezTo>
                  <a:pt x="69492" y="200025"/>
                  <a:pt x="74613" y="204881"/>
                  <a:pt x="74613" y="210951"/>
                </a:cubicBezTo>
                <a:cubicBezTo>
                  <a:pt x="74613" y="217021"/>
                  <a:pt x="69492" y="220663"/>
                  <a:pt x="63090" y="220663"/>
                </a:cubicBezTo>
                <a:cubicBezTo>
                  <a:pt x="63090" y="220663"/>
                  <a:pt x="63090" y="220663"/>
                  <a:pt x="45167" y="220663"/>
                </a:cubicBezTo>
                <a:cubicBezTo>
                  <a:pt x="38766" y="220663"/>
                  <a:pt x="34925" y="217021"/>
                  <a:pt x="34925" y="210951"/>
                </a:cubicBezTo>
                <a:cubicBezTo>
                  <a:pt x="34925" y="204881"/>
                  <a:pt x="38766" y="200025"/>
                  <a:pt x="45167" y="200025"/>
                </a:cubicBezTo>
                <a:close/>
                <a:moveTo>
                  <a:pt x="184561" y="180975"/>
                </a:moveTo>
                <a:cubicBezTo>
                  <a:pt x="184561" y="180975"/>
                  <a:pt x="184561" y="180975"/>
                  <a:pt x="202484" y="180975"/>
                </a:cubicBezTo>
                <a:cubicBezTo>
                  <a:pt x="208885" y="180975"/>
                  <a:pt x="212726" y="186204"/>
                  <a:pt x="212726" y="192741"/>
                </a:cubicBezTo>
                <a:cubicBezTo>
                  <a:pt x="212726" y="199278"/>
                  <a:pt x="208885" y="203200"/>
                  <a:pt x="202484" y="203200"/>
                </a:cubicBezTo>
                <a:cubicBezTo>
                  <a:pt x="202484" y="203200"/>
                  <a:pt x="202484" y="203200"/>
                  <a:pt x="184561" y="203200"/>
                </a:cubicBezTo>
                <a:cubicBezTo>
                  <a:pt x="178159" y="203200"/>
                  <a:pt x="173038" y="199278"/>
                  <a:pt x="173038" y="192741"/>
                </a:cubicBezTo>
                <a:cubicBezTo>
                  <a:pt x="173038" y="186204"/>
                  <a:pt x="178159" y="180975"/>
                  <a:pt x="184561" y="180975"/>
                </a:cubicBezTo>
                <a:close/>
                <a:moveTo>
                  <a:pt x="130585" y="180975"/>
                </a:moveTo>
                <a:cubicBezTo>
                  <a:pt x="130585" y="180975"/>
                  <a:pt x="130585" y="180975"/>
                  <a:pt x="148509" y="180975"/>
                </a:cubicBezTo>
                <a:cubicBezTo>
                  <a:pt x="154910" y="180975"/>
                  <a:pt x="158751" y="186204"/>
                  <a:pt x="158751" y="192741"/>
                </a:cubicBezTo>
                <a:cubicBezTo>
                  <a:pt x="158751" y="199278"/>
                  <a:pt x="154910" y="203200"/>
                  <a:pt x="148509" y="203200"/>
                </a:cubicBezTo>
                <a:cubicBezTo>
                  <a:pt x="148509" y="203200"/>
                  <a:pt x="148509" y="203200"/>
                  <a:pt x="130585" y="203200"/>
                </a:cubicBezTo>
                <a:cubicBezTo>
                  <a:pt x="124184" y="203200"/>
                  <a:pt x="119063" y="199278"/>
                  <a:pt x="119063" y="192741"/>
                </a:cubicBezTo>
                <a:cubicBezTo>
                  <a:pt x="119063" y="186204"/>
                  <a:pt x="124184" y="180975"/>
                  <a:pt x="130585" y="180975"/>
                </a:cubicBezTo>
                <a:close/>
                <a:moveTo>
                  <a:pt x="270286" y="163513"/>
                </a:moveTo>
                <a:cubicBezTo>
                  <a:pt x="270286" y="163513"/>
                  <a:pt x="270286" y="163513"/>
                  <a:pt x="288209" y="163513"/>
                </a:cubicBezTo>
                <a:cubicBezTo>
                  <a:pt x="293330" y="163513"/>
                  <a:pt x="298451" y="168742"/>
                  <a:pt x="298451" y="175279"/>
                </a:cubicBezTo>
                <a:cubicBezTo>
                  <a:pt x="298451" y="180509"/>
                  <a:pt x="293330" y="185738"/>
                  <a:pt x="288209" y="185738"/>
                </a:cubicBezTo>
                <a:cubicBezTo>
                  <a:pt x="288209" y="185738"/>
                  <a:pt x="288209" y="185738"/>
                  <a:pt x="270286" y="185738"/>
                </a:cubicBezTo>
                <a:cubicBezTo>
                  <a:pt x="263884" y="185738"/>
                  <a:pt x="258763" y="180509"/>
                  <a:pt x="258763" y="175279"/>
                </a:cubicBezTo>
                <a:cubicBezTo>
                  <a:pt x="258763" y="168742"/>
                  <a:pt x="263884" y="163513"/>
                  <a:pt x="270286" y="163513"/>
                </a:cubicBezTo>
                <a:close/>
                <a:moveTo>
                  <a:pt x="45167" y="163513"/>
                </a:moveTo>
                <a:cubicBezTo>
                  <a:pt x="45167" y="163513"/>
                  <a:pt x="45167" y="163513"/>
                  <a:pt x="63090" y="163513"/>
                </a:cubicBezTo>
                <a:cubicBezTo>
                  <a:pt x="69492" y="163513"/>
                  <a:pt x="74613" y="168742"/>
                  <a:pt x="74613" y="175279"/>
                </a:cubicBezTo>
                <a:cubicBezTo>
                  <a:pt x="74613" y="180509"/>
                  <a:pt x="69492" y="185738"/>
                  <a:pt x="63090" y="185738"/>
                </a:cubicBezTo>
                <a:cubicBezTo>
                  <a:pt x="63090" y="185738"/>
                  <a:pt x="63090" y="185738"/>
                  <a:pt x="45167" y="185738"/>
                </a:cubicBezTo>
                <a:cubicBezTo>
                  <a:pt x="38766" y="185738"/>
                  <a:pt x="34925" y="180509"/>
                  <a:pt x="34925" y="175279"/>
                </a:cubicBezTo>
                <a:cubicBezTo>
                  <a:pt x="34925" y="168742"/>
                  <a:pt x="38766" y="163513"/>
                  <a:pt x="45167" y="163513"/>
                </a:cubicBezTo>
                <a:close/>
                <a:moveTo>
                  <a:pt x="249238" y="149225"/>
                </a:moveTo>
                <a:lnTo>
                  <a:pt x="249238" y="309563"/>
                </a:lnTo>
                <a:lnTo>
                  <a:pt x="306388" y="309563"/>
                </a:lnTo>
                <a:lnTo>
                  <a:pt x="306388" y="149225"/>
                </a:lnTo>
                <a:close/>
                <a:moveTo>
                  <a:pt x="22225" y="149225"/>
                </a:moveTo>
                <a:lnTo>
                  <a:pt x="22225" y="309563"/>
                </a:lnTo>
                <a:lnTo>
                  <a:pt x="80963" y="309563"/>
                </a:lnTo>
                <a:lnTo>
                  <a:pt x="80963" y="149225"/>
                </a:lnTo>
                <a:close/>
                <a:moveTo>
                  <a:pt x="184561" y="144463"/>
                </a:moveTo>
                <a:cubicBezTo>
                  <a:pt x="184561" y="144463"/>
                  <a:pt x="184561" y="144463"/>
                  <a:pt x="202484" y="144463"/>
                </a:cubicBezTo>
                <a:cubicBezTo>
                  <a:pt x="208885" y="144463"/>
                  <a:pt x="212726" y="149692"/>
                  <a:pt x="212726" y="156229"/>
                </a:cubicBezTo>
                <a:cubicBezTo>
                  <a:pt x="212726" y="161459"/>
                  <a:pt x="208885" y="166688"/>
                  <a:pt x="202484" y="166688"/>
                </a:cubicBezTo>
                <a:cubicBezTo>
                  <a:pt x="202484" y="166688"/>
                  <a:pt x="202484" y="166688"/>
                  <a:pt x="184561" y="166688"/>
                </a:cubicBezTo>
                <a:cubicBezTo>
                  <a:pt x="178159" y="166688"/>
                  <a:pt x="173038" y="161459"/>
                  <a:pt x="173038" y="156229"/>
                </a:cubicBezTo>
                <a:cubicBezTo>
                  <a:pt x="173038" y="149692"/>
                  <a:pt x="178159" y="144463"/>
                  <a:pt x="184561" y="144463"/>
                </a:cubicBezTo>
                <a:close/>
                <a:moveTo>
                  <a:pt x="130585" y="144463"/>
                </a:moveTo>
                <a:cubicBezTo>
                  <a:pt x="130585" y="144463"/>
                  <a:pt x="130585" y="144463"/>
                  <a:pt x="148509" y="144463"/>
                </a:cubicBezTo>
                <a:cubicBezTo>
                  <a:pt x="154910" y="144463"/>
                  <a:pt x="158751" y="149692"/>
                  <a:pt x="158751" y="156229"/>
                </a:cubicBezTo>
                <a:cubicBezTo>
                  <a:pt x="158751" y="161459"/>
                  <a:pt x="154910" y="166688"/>
                  <a:pt x="148509" y="166688"/>
                </a:cubicBezTo>
                <a:cubicBezTo>
                  <a:pt x="148509" y="166688"/>
                  <a:pt x="148509" y="166688"/>
                  <a:pt x="130585" y="166688"/>
                </a:cubicBezTo>
                <a:cubicBezTo>
                  <a:pt x="124184" y="166688"/>
                  <a:pt x="119063" y="161459"/>
                  <a:pt x="119063" y="156229"/>
                </a:cubicBezTo>
                <a:cubicBezTo>
                  <a:pt x="119063" y="149692"/>
                  <a:pt x="124184" y="144463"/>
                  <a:pt x="130585" y="144463"/>
                </a:cubicBezTo>
                <a:close/>
                <a:moveTo>
                  <a:pt x="165100" y="95250"/>
                </a:moveTo>
                <a:lnTo>
                  <a:pt x="103188" y="127000"/>
                </a:lnTo>
                <a:lnTo>
                  <a:pt x="103188" y="309563"/>
                </a:lnTo>
                <a:lnTo>
                  <a:pt x="227013" y="309563"/>
                </a:lnTo>
                <a:lnTo>
                  <a:pt x="227013" y="127000"/>
                </a:lnTo>
                <a:close/>
                <a:moveTo>
                  <a:pt x="176213" y="23813"/>
                </a:moveTo>
                <a:lnTo>
                  <a:pt x="176213" y="34926"/>
                </a:lnTo>
                <a:lnTo>
                  <a:pt x="200026" y="30163"/>
                </a:lnTo>
                <a:close/>
                <a:moveTo>
                  <a:pt x="168852" y="0"/>
                </a:moveTo>
                <a:cubicBezTo>
                  <a:pt x="168852" y="0"/>
                  <a:pt x="168852" y="0"/>
                  <a:pt x="223405" y="18145"/>
                </a:cubicBezTo>
                <a:cubicBezTo>
                  <a:pt x="227302" y="20737"/>
                  <a:pt x="231198" y="24625"/>
                  <a:pt x="231198" y="29809"/>
                </a:cubicBezTo>
                <a:cubicBezTo>
                  <a:pt x="231198" y="33697"/>
                  <a:pt x="227302" y="37585"/>
                  <a:pt x="223405" y="40177"/>
                </a:cubicBezTo>
                <a:cubicBezTo>
                  <a:pt x="223405" y="40177"/>
                  <a:pt x="223405" y="40177"/>
                  <a:pt x="176646" y="55730"/>
                </a:cubicBezTo>
                <a:cubicBezTo>
                  <a:pt x="176646" y="55730"/>
                  <a:pt x="176646" y="55730"/>
                  <a:pt x="176646" y="76467"/>
                </a:cubicBezTo>
                <a:cubicBezTo>
                  <a:pt x="176646" y="76467"/>
                  <a:pt x="176646" y="76467"/>
                  <a:pt x="242888" y="110164"/>
                </a:cubicBezTo>
                <a:cubicBezTo>
                  <a:pt x="246785" y="112756"/>
                  <a:pt x="249382" y="115348"/>
                  <a:pt x="249382" y="120532"/>
                </a:cubicBezTo>
                <a:cubicBezTo>
                  <a:pt x="249382" y="120532"/>
                  <a:pt x="249382" y="120532"/>
                  <a:pt x="249382" y="127013"/>
                </a:cubicBezTo>
                <a:cubicBezTo>
                  <a:pt x="249382" y="127013"/>
                  <a:pt x="249382" y="127013"/>
                  <a:pt x="316923" y="127013"/>
                </a:cubicBezTo>
                <a:cubicBezTo>
                  <a:pt x="323418" y="127013"/>
                  <a:pt x="328613" y="132197"/>
                  <a:pt x="328613" y="138677"/>
                </a:cubicBezTo>
                <a:cubicBezTo>
                  <a:pt x="328613" y="138677"/>
                  <a:pt x="328613" y="138677"/>
                  <a:pt x="328613" y="320124"/>
                </a:cubicBezTo>
                <a:cubicBezTo>
                  <a:pt x="328613" y="326604"/>
                  <a:pt x="323418" y="331788"/>
                  <a:pt x="316923" y="331788"/>
                </a:cubicBezTo>
                <a:lnTo>
                  <a:pt x="11690" y="331788"/>
                </a:lnTo>
                <a:cubicBezTo>
                  <a:pt x="5195" y="331788"/>
                  <a:pt x="0" y="326604"/>
                  <a:pt x="0" y="320124"/>
                </a:cubicBezTo>
                <a:cubicBezTo>
                  <a:pt x="0" y="320124"/>
                  <a:pt x="0" y="320124"/>
                  <a:pt x="0" y="138677"/>
                </a:cubicBezTo>
                <a:cubicBezTo>
                  <a:pt x="0" y="132197"/>
                  <a:pt x="5195" y="127013"/>
                  <a:pt x="11690" y="127013"/>
                </a:cubicBezTo>
                <a:cubicBezTo>
                  <a:pt x="11690" y="127013"/>
                  <a:pt x="11690" y="127013"/>
                  <a:pt x="80529" y="127013"/>
                </a:cubicBezTo>
                <a:cubicBezTo>
                  <a:pt x="80529" y="127013"/>
                  <a:pt x="80529" y="127013"/>
                  <a:pt x="80529" y="120532"/>
                </a:cubicBezTo>
                <a:cubicBezTo>
                  <a:pt x="80529" y="115348"/>
                  <a:pt x="83127" y="112756"/>
                  <a:pt x="87024" y="110164"/>
                </a:cubicBezTo>
                <a:cubicBezTo>
                  <a:pt x="87024" y="110164"/>
                  <a:pt x="87024" y="110164"/>
                  <a:pt x="154565" y="76467"/>
                </a:cubicBezTo>
                <a:cubicBezTo>
                  <a:pt x="154565" y="76467"/>
                  <a:pt x="154565" y="76467"/>
                  <a:pt x="154565" y="11664"/>
                </a:cubicBezTo>
                <a:cubicBezTo>
                  <a:pt x="154565" y="7776"/>
                  <a:pt x="155864" y="3888"/>
                  <a:pt x="158461" y="2592"/>
                </a:cubicBezTo>
                <a:cubicBezTo>
                  <a:pt x="161059" y="0"/>
                  <a:pt x="164956" y="0"/>
                  <a:pt x="16885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任意多边形 47"/>
          <p:cNvSpPr>
            <a:spLocks noChangeAspect="1"/>
          </p:cNvSpPr>
          <p:nvPr/>
        </p:nvSpPr>
        <p:spPr bwMode="auto">
          <a:xfrm>
            <a:off x="922921" y="2362645"/>
            <a:ext cx="2582608" cy="2813690"/>
          </a:xfrm>
          <a:custGeom>
            <a:avLst/>
            <a:gdLst>
              <a:gd name="connsiteX0" fmla="*/ 175170 w 301625"/>
              <a:gd name="connsiteY0" fmla="*/ 203200 h 328613"/>
              <a:gd name="connsiteX1" fmla="*/ 133078 w 301625"/>
              <a:gd name="connsiteY1" fmla="*/ 207076 h 328613"/>
              <a:gd name="connsiteX2" fmla="*/ 131763 w 301625"/>
              <a:gd name="connsiteY2" fmla="*/ 208369 h 328613"/>
              <a:gd name="connsiteX3" fmla="*/ 131763 w 301625"/>
              <a:gd name="connsiteY3" fmla="*/ 311741 h 328613"/>
              <a:gd name="connsiteX4" fmla="*/ 131763 w 301625"/>
              <a:gd name="connsiteY4" fmla="*/ 313033 h 328613"/>
              <a:gd name="connsiteX5" fmla="*/ 133078 w 301625"/>
              <a:gd name="connsiteY5" fmla="*/ 314325 h 328613"/>
              <a:gd name="connsiteX6" fmla="*/ 134394 w 301625"/>
              <a:gd name="connsiteY6" fmla="*/ 313033 h 328613"/>
              <a:gd name="connsiteX7" fmla="*/ 176486 w 301625"/>
              <a:gd name="connsiteY7" fmla="*/ 297527 h 328613"/>
              <a:gd name="connsiteX8" fmla="*/ 177801 w 301625"/>
              <a:gd name="connsiteY8" fmla="*/ 296235 h 328613"/>
              <a:gd name="connsiteX9" fmla="*/ 177801 w 301625"/>
              <a:gd name="connsiteY9" fmla="*/ 205784 h 328613"/>
              <a:gd name="connsiteX10" fmla="*/ 176486 w 301625"/>
              <a:gd name="connsiteY10" fmla="*/ 204492 h 328613"/>
              <a:gd name="connsiteX11" fmla="*/ 175170 w 301625"/>
              <a:gd name="connsiteY11" fmla="*/ 203200 h 328613"/>
              <a:gd name="connsiteX12" fmla="*/ 67595 w 301625"/>
              <a:gd name="connsiteY12" fmla="*/ 203200 h 328613"/>
              <a:gd name="connsiteX13" fmla="*/ 66341 w 301625"/>
              <a:gd name="connsiteY13" fmla="*/ 204495 h 328613"/>
              <a:gd name="connsiteX14" fmla="*/ 65088 w 301625"/>
              <a:gd name="connsiteY14" fmla="*/ 205790 h 328613"/>
              <a:gd name="connsiteX15" fmla="*/ 65088 w 301625"/>
              <a:gd name="connsiteY15" fmla="*/ 244643 h 328613"/>
              <a:gd name="connsiteX16" fmla="*/ 66341 w 301625"/>
              <a:gd name="connsiteY16" fmla="*/ 245938 h 328613"/>
              <a:gd name="connsiteX17" fmla="*/ 86394 w 301625"/>
              <a:gd name="connsiteY17" fmla="*/ 252413 h 328613"/>
              <a:gd name="connsiteX18" fmla="*/ 88901 w 301625"/>
              <a:gd name="connsiteY18" fmla="*/ 251118 h 328613"/>
              <a:gd name="connsiteX19" fmla="*/ 88901 w 301625"/>
              <a:gd name="connsiteY19" fmla="*/ 249823 h 328613"/>
              <a:gd name="connsiteX20" fmla="*/ 88901 w 301625"/>
              <a:gd name="connsiteY20" fmla="*/ 207085 h 328613"/>
              <a:gd name="connsiteX21" fmla="*/ 87648 w 301625"/>
              <a:gd name="connsiteY21" fmla="*/ 205790 h 328613"/>
              <a:gd name="connsiteX22" fmla="*/ 67595 w 301625"/>
              <a:gd name="connsiteY22" fmla="*/ 203200 h 328613"/>
              <a:gd name="connsiteX23" fmla="*/ 33111 w 301625"/>
              <a:gd name="connsiteY23" fmla="*/ 201613 h 328613"/>
              <a:gd name="connsiteX24" fmla="*/ 31750 w 301625"/>
              <a:gd name="connsiteY24" fmla="*/ 202893 h 328613"/>
              <a:gd name="connsiteX25" fmla="*/ 31750 w 301625"/>
              <a:gd name="connsiteY25" fmla="*/ 236180 h 328613"/>
              <a:gd name="connsiteX26" fmla="*/ 33111 w 301625"/>
              <a:gd name="connsiteY26" fmla="*/ 237460 h 328613"/>
              <a:gd name="connsiteX27" fmla="*/ 49439 w 301625"/>
              <a:gd name="connsiteY27" fmla="*/ 241301 h 328613"/>
              <a:gd name="connsiteX28" fmla="*/ 50800 w 301625"/>
              <a:gd name="connsiteY28" fmla="*/ 241301 h 328613"/>
              <a:gd name="connsiteX29" fmla="*/ 50800 w 301625"/>
              <a:gd name="connsiteY29" fmla="*/ 240021 h 328613"/>
              <a:gd name="connsiteX30" fmla="*/ 50800 w 301625"/>
              <a:gd name="connsiteY30" fmla="*/ 205454 h 328613"/>
              <a:gd name="connsiteX31" fmla="*/ 49439 w 301625"/>
              <a:gd name="connsiteY31" fmla="*/ 202893 h 328613"/>
              <a:gd name="connsiteX32" fmla="*/ 34471 w 301625"/>
              <a:gd name="connsiteY32" fmla="*/ 201613 h 328613"/>
              <a:gd name="connsiteX33" fmla="*/ 33111 w 301625"/>
              <a:gd name="connsiteY33" fmla="*/ 201613 h 328613"/>
              <a:gd name="connsiteX34" fmla="*/ 225690 w 301625"/>
              <a:gd name="connsiteY34" fmla="*/ 200025 h 328613"/>
              <a:gd name="connsiteX35" fmla="*/ 196586 w 301625"/>
              <a:gd name="connsiteY35" fmla="*/ 201313 h 328613"/>
              <a:gd name="connsiteX36" fmla="*/ 195263 w 301625"/>
              <a:gd name="connsiteY36" fmla="*/ 203890 h 328613"/>
              <a:gd name="connsiteX37" fmla="*/ 195263 w 301625"/>
              <a:gd name="connsiteY37" fmla="*/ 286348 h 328613"/>
              <a:gd name="connsiteX38" fmla="*/ 196586 w 301625"/>
              <a:gd name="connsiteY38" fmla="*/ 287637 h 328613"/>
              <a:gd name="connsiteX39" fmla="*/ 196586 w 301625"/>
              <a:gd name="connsiteY39" fmla="*/ 288925 h 328613"/>
              <a:gd name="connsiteX40" fmla="*/ 197909 w 301625"/>
              <a:gd name="connsiteY40" fmla="*/ 288925 h 328613"/>
              <a:gd name="connsiteX41" fmla="*/ 225690 w 301625"/>
              <a:gd name="connsiteY41" fmla="*/ 278618 h 328613"/>
              <a:gd name="connsiteX42" fmla="*/ 227013 w 301625"/>
              <a:gd name="connsiteY42" fmla="*/ 276041 h 328613"/>
              <a:gd name="connsiteX43" fmla="*/ 227013 w 301625"/>
              <a:gd name="connsiteY43" fmla="*/ 201313 h 328613"/>
              <a:gd name="connsiteX44" fmla="*/ 227013 w 301625"/>
              <a:gd name="connsiteY44" fmla="*/ 200025 h 328613"/>
              <a:gd name="connsiteX45" fmla="*/ 225690 w 301625"/>
              <a:gd name="connsiteY45" fmla="*/ 200025 h 328613"/>
              <a:gd name="connsiteX46" fmla="*/ 10824 w 301625"/>
              <a:gd name="connsiteY46" fmla="*/ 198438 h 328613"/>
              <a:gd name="connsiteX47" fmla="*/ 9525 w 301625"/>
              <a:gd name="connsiteY47" fmla="*/ 199732 h 328613"/>
              <a:gd name="connsiteX48" fmla="*/ 9525 w 301625"/>
              <a:gd name="connsiteY48" fmla="*/ 201025 h 328613"/>
              <a:gd name="connsiteX49" fmla="*/ 9525 w 301625"/>
              <a:gd name="connsiteY49" fmla="*/ 229482 h 328613"/>
              <a:gd name="connsiteX50" fmla="*/ 10824 w 301625"/>
              <a:gd name="connsiteY50" fmla="*/ 230776 h 328613"/>
              <a:gd name="connsiteX51" fmla="*/ 21215 w 301625"/>
              <a:gd name="connsiteY51" fmla="*/ 233363 h 328613"/>
              <a:gd name="connsiteX52" fmla="*/ 22514 w 301625"/>
              <a:gd name="connsiteY52" fmla="*/ 233363 h 328613"/>
              <a:gd name="connsiteX53" fmla="*/ 23813 w 301625"/>
              <a:gd name="connsiteY53" fmla="*/ 232070 h 328613"/>
              <a:gd name="connsiteX54" fmla="*/ 23813 w 301625"/>
              <a:gd name="connsiteY54" fmla="*/ 201025 h 328613"/>
              <a:gd name="connsiteX55" fmla="*/ 22514 w 301625"/>
              <a:gd name="connsiteY55" fmla="*/ 199732 h 328613"/>
              <a:gd name="connsiteX56" fmla="*/ 10824 w 301625"/>
              <a:gd name="connsiteY56" fmla="*/ 198438 h 328613"/>
              <a:gd name="connsiteX57" fmla="*/ 277495 w 301625"/>
              <a:gd name="connsiteY57" fmla="*/ 196850 h 328613"/>
              <a:gd name="connsiteX58" fmla="*/ 276225 w 301625"/>
              <a:gd name="connsiteY58" fmla="*/ 198135 h 328613"/>
              <a:gd name="connsiteX59" fmla="*/ 276225 w 301625"/>
              <a:gd name="connsiteY59" fmla="*/ 222553 h 328613"/>
              <a:gd name="connsiteX60" fmla="*/ 276225 w 301625"/>
              <a:gd name="connsiteY60" fmla="*/ 223838 h 328613"/>
              <a:gd name="connsiteX61" fmla="*/ 277495 w 301625"/>
              <a:gd name="connsiteY61" fmla="*/ 223838 h 328613"/>
              <a:gd name="connsiteX62" fmla="*/ 287655 w 301625"/>
              <a:gd name="connsiteY62" fmla="*/ 222553 h 328613"/>
              <a:gd name="connsiteX63" fmla="*/ 288925 w 301625"/>
              <a:gd name="connsiteY63" fmla="*/ 219983 h 328613"/>
              <a:gd name="connsiteX64" fmla="*/ 288925 w 301625"/>
              <a:gd name="connsiteY64" fmla="*/ 198135 h 328613"/>
              <a:gd name="connsiteX65" fmla="*/ 288925 w 301625"/>
              <a:gd name="connsiteY65" fmla="*/ 196850 h 328613"/>
              <a:gd name="connsiteX66" fmla="*/ 287655 w 301625"/>
              <a:gd name="connsiteY66" fmla="*/ 196850 h 328613"/>
              <a:gd name="connsiteX67" fmla="*/ 277495 w 301625"/>
              <a:gd name="connsiteY67" fmla="*/ 196850 h 328613"/>
              <a:gd name="connsiteX68" fmla="*/ 253736 w 301625"/>
              <a:gd name="connsiteY68" fmla="*/ 196850 h 328613"/>
              <a:gd name="connsiteX69" fmla="*/ 252413 w 301625"/>
              <a:gd name="connsiteY69" fmla="*/ 199496 h 328613"/>
              <a:gd name="connsiteX70" fmla="*/ 252413 w 301625"/>
              <a:gd name="connsiteY70" fmla="*/ 225954 h 328613"/>
              <a:gd name="connsiteX71" fmla="*/ 253736 w 301625"/>
              <a:gd name="connsiteY71" fmla="*/ 227277 h 328613"/>
              <a:gd name="connsiteX72" fmla="*/ 255059 w 301625"/>
              <a:gd name="connsiteY72" fmla="*/ 228600 h 328613"/>
              <a:gd name="connsiteX73" fmla="*/ 255059 w 301625"/>
              <a:gd name="connsiteY73" fmla="*/ 227277 h 328613"/>
              <a:gd name="connsiteX74" fmla="*/ 266965 w 301625"/>
              <a:gd name="connsiteY74" fmla="*/ 225954 h 328613"/>
              <a:gd name="connsiteX75" fmla="*/ 268288 w 301625"/>
              <a:gd name="connsiteY75" fmla="*/ 223308 h 328613"/>
              <a:gd name="connsiteX76" fmla="*/ 268288 w 301625"/>
              <a:gd name="connsiteY76" fmla="*/ 198173 h 328613"/>
              <a:gd name="connsiteX77" fmla="*/ 268288 w 301625"/>
              <a:gd name="connsiteY77" fmla="*/ 196850 h 328613"/>
              <a:gd name="connsiteX78" fmla="*/ 266965 w 301625"/>
              <a:gd name="connsiteY78" fmla="*/ 196850 h 328613"/>
              <a:gd name="connsiteX79" fmla="*/ 253736 w 301625"/>
              <a:gd name="connsiteY79" fmla="*/ 196850 h 328613"/>
              <a:gd name="connsiteX80" fmla="*/ 276225 w 301625"/>
              <a:gd name="connsiteY80" fmla="*/ 149225 h 328613"/>
              <a:gd name="connsiteX81" fmla="*/ 276225 w 301625"/>
              <a:gd name="connsiteY81" fmla="*/ 150510 h 328613"/>
              <a:gd name="connsiteX82" fmla="*/ 276225 w 301625"/>
              <a:gd name="connsiteY82" fmla="*/ 173643 h 328613"/>
              <a:gd name="connsiteX83" fmla="*/ 277495 w 301625"/>
              <a:gd name="connsiteY83" fmla="*/ 176213 h 328613"/>
              <a:gd name="connsiteX84" fmla="*/ 287655 w 301625"/>
              <a:gd name="connsiteY84" fmla="*/ 176213 h 328613"/>
              <a:gd name="connsiteX85" fmla="*/ 288925 w 301625"/>
              <a:gd name="connsiteY85" fmla="*/ 176213 h 328613"/>
              <a:gd name="connsiteX86" fmla="*/ 288925 w 301625"/>
              <a:gd name="connsiteY86" fmla="*/ 174928 h 328613"/>
              <a:gd name="connsiteX87" fmla="*/ 288925 w 301625"/>
              <a:gd name="connsiteY87" fmla="*/ 153080 h 328613"/>
              <a:gd name="connsiteX88" fmla="*/ 287655 w 301625"/>
              <a:gd name="connsiteY88" fmla="*/ 150510 h 328613"/>
              <a:gd name="connsiteX89" fmla="*/ 277495 w 301625"/>
              <a:gd name="connsiteY89" fmla="*/ 149225 h 328613"/>
              <a:gd name="connsiteX90" fmla="*/ 276225 w 301625"/>
              <a:gd name="connsiteY90" fmla="*/ 149225 h 328613"/>
              <a:gd name="connsiteX91" fmla="*/ 253736 w 301625"/>
              <a:gd name="connsiteY91" fmla="*/ 145720 h 328613"/>
              <a:gd name="connsiteX92" fmla="*/ 252413 w 301625"/>
              <a:gd name="connsiteY92" fmla="*/ 146977 h 328613"/>
              <a:gd name="connsiteX93" fmla="*/ 252413 w 301625"/>
              <a:gd name="connsiteY93" fmla="*/ 172112 h 328613"/>
              <a:gd name="connsiteX94" fmla="*/ 253736 w 301625"/>
              <a:gd name="connsiteY94" fmla="*/ 174626 h 328613"/>
              <a:gd name="connsiteX95" fmla="*/ 266965 w 301625"/>
              <a:gd name="connsiteY95" fmla="*/ 174626 h 328613"/>
              <a:gd name="connsiteX96" fmla="*/ 268288 w 301625"/>
              <a:gd name="connsiteY96" fmla="*/ 174626 h 328613"/>
              <a:gd name="connsiteX97" fmla="*/ 268288 w 301625"/>
              <a:gd name="connsiteY97" fmla="*/ 173369 h 328613"/>
              <a:gd name="connsiteX98" fmla="*/ 268288 w 301625"/>
              <a:gd name="connsiteY98" fmla="*/ 149490 h 328613"/>
              <a:gd name="connsiteX99" fmla="*/ 266965 w 301625"/>
              <a:gd name="connsiteY99" fmla="*/ 146977 h 328613"/>
              <a:gd name="connsiteX100" fmla="*/ 255059 w 301625"/>
              <a:gd name="connsiteY100" fmla="*/ 145720 h 328613"/>
              <a:gd name="connsiteX101" fmla="*/ 253736 w 301625"/>
              <a:gd name="connsiteY101" fmla="*/ 145720 h 328613"/>
              <a:gd name="connsiteX102" fmla="*/ 21215 w 301625"/>
              <a:gd name="connsiteY102" fmla="*/ 139700 h 328613"/>
              <a:gd name="connsiteX103" fmla="*/ 10824 w 301625"/>
              <a:gd name="connsiteY103" fmla="*/ 142287 h 328613"/>
              <a:gd name="connsiteX104" fmla="*/ 9525 w 301625"/>
              <a:gd name="connsiteY104" fmla="*/ 144874 h 328613"/>
              <a:gd name="connsiteX105" fmla="*/ 9525 w 301625"/>
              <a:gd name="connsiteY105" fmla="*/ 173332 h 328613"/>
              <a:gd name="connsiteX106" fmla="*/ 9525 w 301625"/>
              <a:gd name="connsiteY106" fmla="*/ 174625 h 328613"/>
              <a:gd name="connsiteX107" fmla="*/ 10824 w 301625"/>
              <a:gd name="connsiteY107" fmla="*/ 174625 h 328613"/>
              <a:gd name="connsiteX108" fmla="*/ 22514 w 301625"/>
              <a:gd name="connsiteY108" fmla="*/ 173332 h 328613"/>
              <a:gd name="connsiteX109" fmla="*/ 23813 w 301625"/>
              <a:gd name="connsiteY109" fmla="*/ 172038 h 328613"/>
              <a:gd name="connsiteX110" fmla="*/ 23813 w 301625"/>
              <a:gd name="connsiteY110" fmla="*/ 140993 h 328613"/>
              <a:gd name="connsiteX111" fmla="*/ 23813 w 301625"/>
              <a:gd name="connsiteY111" fmla="*/ 139700 h 328613"/>
              <a:gd name="connsiteX112" fmla="*/ 21215 w 301625"/>
              <a:gd name="connsiteY112" fmla="*/ 139700 h 328613"/>
              <a:gd name="connsiteX113" fmla="*/ 216893 w 301625"/>
              <a:gd name="connsiteY113" fmla="*/ 138113 h 328613"/>
              <a:gd name="connsiteX114" fmla="*/ 214313 w 301625"/>
              <a:gd name="connsiteY114" fmla="*/ 139417 h 328613"/>
              <a:gd name="connsiteX115" fmla="*/ 214313 w 301625"/>
              <a:gd name="connsiteY115" fmla="*/ 140721 h 328613"/>
              <a:gd name="connsiteX116" fmla="*/ 214313 w 301625"/>
              <a:gd name="connsiteY116" fmla="*/ 172018 h 328613"/>
              <a:gd name="connsiteX117" fmla="*/ 215603 w 301625"/>
              <a:gd name="connsiteY117" fmla="*/ 173322 h 328613"/>
              <a:gd name="connsiteX118" fmla="*/ 232371 w 301625"/>
              <a:gd name="connsiteY118" fmla="*/ 174626 h 328613"/>
              <a:gd name="connsiteX119" fmla="*/ 233661 w 301625"/>
              <a:gd name="connsiteY119" fmla="*/ 173322 h 328613"/>
              <a:gd name="connsiteX120" fmla="*/ 234951 w 301625"/>
              <a:gd name="connsiteY120" fmla="*/ 172018 h 328613"/>
              <a:gd name="connsiteX121" fmla="*/ 234951 w 301625"/>
              <a:gd name="connsiteY121" fmla="*/ 143329 h 328613"/>
              <a:gd name="connsiteX122" fmla="*/ 232371 w 301625"/>
              <a:gd name="connsiteY122" fmla="*/ 142025 h 328613"/>
              <a:gd name="connsiteX123" fmla="*/ 216893 w 301625"/>
              <a:gd name="connsiteY123" fmla="*/ 138113 h 328613"/>
              <a:gd name="connsiteX124" fmla="*/ 49439 w 301625"/>
              <a:gd name="connsiteY124" fmla="*/ 131763 h 328613"/>
              <a:gd name="connsiteX125" fmla="*/ 33111 w 301625"/>
              <a:gd name="connsiteY125" fmla="*/ 135632 h 328613"/>
              <a:gd name="connsiteX126" fmla="*/ 31750 w 301625"/>
              <a:gd name="connsiteY126" fmla="*/ 138212 h 328613"/>
              <a:gd name="connsiteX127" fmla="*/ 31750 w 301625"/>
              <a:gd name="connsiteY127" fmla="*/ 170458 h 328613"/>
              <a:gd name="connsiteX128" fmla="*/ 33111 w 301625"/>
              <a:gd name="connsiteY128" fmla="*/ 171748 h 328613"/>
              <a:gd name="connsiteX129" fmla="*/ 34471 w 301625"/>
              <a:gd name="connsiteY129" fmla="*/ 173038 h 328613"/>
              <a:gd name="connsiteX130" fmla="*/ 49439 w 301625"/>
              <a:gd name="connsiteY130" fmla="*/ 171748 h 328613"/>
              <a:gd name="connsiteX131" fmla="*/ 50800 w 301625"/>
              <a:gd name="connsiteY131" fmla="*/ 169169 h 328613"/>
              <a:gd name="connsiteX132" fmla="*/ 50800 w 301625"/>
              <a:gd name="connsiteY132" fmla="*/ 134343 h 328613"/>
              <a:gd name="connsiteX133" fmla="*/ 50800 w 301625"/>
              <a:gd name="connsiteY133" fmla="*/ 133053 h 328613"/>
              <a:gd name="connsiteX134" fmla="*/ 49439 w 301625"/>
              <a:gd name="connsiteY134" fmla="*/ 131763 h 328613"/>
              <a:gd name="connsiteX135" fmla="*/ 174308 w 301625"/>
              <a:gd name="connsiteY135" fmla="*/ 130175 h 328613"/>
              <a:gd name="connsiteX136" fmla="*/ 173038 w 301625"/>
              <a:gd name="connsiteY136" fmla="*/ 131474 h 328613"/>
              <a:gd name="connsiteX137" fmla="*/ 173038 w 301625"/>
              <a:gd name="connsiteY137" fmla="*/ 132773 h 328613"/>
              <a:gd name="connsiteX138" fmla="*/ 173038 w 301625"/>
              <a:gd name="connsiteY138" fmla="*/ 169141 h 328613"/>
              <a:gd name="connsiteX139" fmla="*/ 174308 w 301625"/>
              <a:gd name="connsiteY139" fmla="*/ 170440 h 328613"/>
              <a:gd name="connsiteX140" fmla="*/ 195898 w 301625"/>
              <a:gd name="connsiteY140" fmla="*/ 173038 h 328613"/>
              <a:gd name="connsiteX141" fmla="*/ 197168 w 301625"/>
              <a:gd name="connsiteY141" fmla="*/ 171739 h 328613"/>
              <a:gd name="connsiteX142" fmla="*/ 198438 w 301625"/>
              <a:gd name="connsiteY142" fmla="*/ 170440 h 328613"/>
              <a:gd name="connsiteX143" fmla="*/ 198438 w 301625"/>
              <a:gd name="connsiteY143" fmla="*/ 136669 h 328613"/>
              <a:gd name="connsiteX144" fmla="*/ 197168 w 301625"/>
              <a:gd name="connsiteY144" fmla="*/ 135370 h 328613"/>
              <a:gd name="connsiteX145" fmla="*/ 174308 w 301625"/>
              <a:gd name="connsiteY145" fmla="*/ 130175 h 328613"/>
              <a:gd name="connsiteX146" fmla="*/ 86394 w 301625"/>
              <a:gd name="connsiteY146" fmla="*/ 120650 h 328613"/>
              <a:gd name="connsiteX147" fmla="*/ 66341 w 301625"/>
              <a:gd name="connsiteY147" fmla="*/ 127086 h 328613"/>
              <a:gd name="connsiteX148" fmla="*/ 65088 w 301625"/>
              <a:gd name="connsiteY148" fmla="*/ 128373 h 328613"/>
              <a:gd name="connsiteX149" fmla="*/ 65088 w 301625"/>
              <a:gd name="connsiteY149" fmla="*/ 166988 h 328613"/>
              <a:gd name="connsiteX150" fmla="*/ 66341 w 301625"/>
              <a:gd name="connsiteY150" fmla="*/ 168275 h 328613"/>
              <a:gd name="connsiteX151" fmla="*/ 67595 w 301625"/>
              <a:gd name="connsiteY151" fmla="*/ 168275 h 328613"/>
              <a:gd name="connsiteX152" fmla="*/ 87648 w 301625"/>
              <a:gd name="connsiteY152" fmla="*/ 166988 h 328613"/>
              <a:gd name="connsiteX153" fmla="*/ 88901 w 301625"/>
              <a:gd name="connsiteY153" fmla="*/ 165701 h 328613"/>
              <a:gd name="connsiteX154" fmla="*/ 88901 w 301625"/>
              <a:gd name="connsiteY154" fmla="*/ 123224 h 328613"/>
              <a:gd name="connsiteX155" fmla="*/ 88901 w 301625"/>
              <a:gd name="connsiteY155" fmla="*/ 121937 h 328613"/>
              <a:gd name="connsiteX156" fmla="*/ 86394 w 301625"/>
              <a:gd name="connsiteY156" fmla="*/ 120650 h 328613"/>
              <a:gd name="connsiteX157" fmla="*/ 114300 w 301625"/>
              <a:gd name="connsiteY157" fmla="*/ 119063 h 328613"/>
              <a:gd name="connsiteX158" fmla="*/ 114300 w 301625"/>
              <a:gd name="connsiteY158" fmla="*/ 121653 h 328613"/>
              <a:gd name="connsiteX159" fmla="*/ 114300 w 301625"/>
              <a:gd name="connsiteY159" fmla="*/ 164391 h 328613"/>
              <a:gd name="connsiteX160" fmla="*/ 115593 w 301625"/>
              <a:gd name="connsiteY160" fmla="*/ 166981 h 328613"/>
              <a:gd name="connsiteX161" fmla="*/ 147931 w 301625"/>
              <a:gd name="connsiteY161" fmla="*/ 168276 h 328613"/>
              <a:gd name="connsiteX162" fmla="*/ 149225 w 301625"/>
              <a:gd name="connsiteY162" fmla="*/ 168276 h 328613"/>
              <a:gd name="connsiteX163" fmla="*/ 149225 w 301625"/>
              <a:gd name="connsiteY163" fmla="*/ 166981 h 328613"/>
              <a:gd name="connsiteX164" fmla="*/ 149225 w 301625"/>
              <a:gd name="connsiteY164" fmla="*/ 126833 h 328613"/>
              <a:gd name="connsiteX165" fmla="*/ 147931 w 301625"/>
              <a:gd name="connsiteY165" fmla="*/ 125538 h 328613"/>
              <a:gd name="connsiteX166" fmla="*/ 115593 w 301625"/>
              <a:gd name="connsiteY166" fmla="*/ 119063 h 328613"/>
              <a:gd name="connsiteX167" fmla="*/ 114300 w 301625"/>
              <a:gd name="connsiteY167" fmla="*/ 119063 h 328613"/>
              <a:gd name="connsiteX168" fmla="*/ 21215 w 301625"/>
              <a:gd name="connsiteY168" fmla="*/ 77788 h 328613"/>
              <a:gd name="connsiteX169" fmla="*/ 9525 w 301625"/>
              <a:gd name="connsiteY169" fmla="*/ 84403 h 328613"/>
              <a:gd name="connsiteX170" fmla="*/ 9525 w 301625"/>
              <a:gd name="connsiteY170" fmla="*/ 87049 h 328613"/>
              <a:gd name="connsiteX171" fmla="*/ 9525 w 301625"/>
              <a:gd name="connsiteY171" fmla="*/ 116153 h 328613"/>
              <a:gd name="connsiteX172" fmla="*/ 9525 w 301625"/>
              <a:gd name="connsiteY172" fmla="*/ 117476 h 328613"/>
              <a:gd name="connsiteX173" fmla="*/ 10824 w 301625"/>
              <a:gd name="connsiteY173" fmla="*/ 117476 h 328613"/>
              <a:gd name="connsiteX174" fmla="*/ 12123 w 301625"/>
              <a:gd name="connsiteY174" fmla="*/ 117476 h 328613"/>
              <a:gd name="connsiteX175" fmla="*/ 22514 w 301625"/>
              <a:gd name="connsiteY175" fmla="*/ 112184 h 328613"/>
              <a:gd name="connsiteX176" fmla="*/ 23813 w 301625"/>
              <a:gd name="connsiteY176" fmla="*/ 110861 h 328613"/>
              <a:gd name="connsiteX177" fmla="*/ 23813 w 301625"/>
              <a:gd name="connsiteY177" fmla="*/ 79111 h 328613"/>
              <a:gd name="connsiteX178" fmla="*/ 22514 w 301625"/>
              <a:gd name="connsiteY178" fmla="*/ 77788 h 328613"/>
              <a:gd name="connsiteX179" fmla="*/ 21215 w 301625"/>
              <a:gd name="connsiteY179" fmla="*/ 77788 h 328613"/>
              <a:gd name="connsiteX180" fmla="*/ 215603 w 301625"/>
              <a:gd name="connsiteY180" fmla="*/ 76200 h 328613"/>
              <a:gd name="connsiteX181" fmla="*/ 214313 w 301625"/>
              <a:gd name="connsiteY181" fmla="*/ 78760 h 328613"/>
              <a:gd name="connsiteX182" fmla="*/ 214313 w 301625"/>
              <a:gd name="connsiteY182" fmla="*/ 109487 h 328613"/>
              <a:gd name="connsiteX183" fmla="*/ 215603 w 301625"/>
              <a:gd name="connsiteY183" fmla="*/ 110767 h 328613"/>
              <a:gd name="connsiteX184" fmla="*/ 232371 w 301625"/>
              <a:gd name="connsiteY184" fmla="*/ 115888 h 328613"/>
              <a:gd name="connsiteX185" fmla="*/ 233661 w 301625"/>
              <a:gd name="connsiteY185" fmla="*/ 115888 h 328613"/>
              <a:gd name="connsiteX186" fmla="*/ 234951 w 301625"/>
              <a:gd name="connsiteY186" fmla="*/ 114608 h 328613"/>
              <a:gd name="connsiteX187" fmla="*/ 234951 w 301625"/>
              <a:gd name="connsiteY187" fmla="*/ 85162 h 328613"/>
              <a:gd name="connsiteX188" fmla="*/ 233661 w 301625"/>
              <a:gd name="connsiteY188" fmla="*/ 83882 h 328613"/>
              <a:gd name="connsiteX189" fmla="*/ 216893 w 301625"/>
              <a:gd name="connsiteY189" fmla="*/ 76200 h 328613"/>
              <a:gd name="connsiteX190" fmla="*/ 215603 w 301625"/>
              <a:gd name="connsiteY190" fmla="*/ 76200 h 328613"/>
              <a:gd name="connsiteX191" fmla="*/ 48079 w 301625"/>
              <a:gd name="connsiteY191" fmla="*/ 61604 h 328613"/>
              <a:gd name="connsiteX192" fmla="*/ 33111 w 301625"/>
              <a:gd name="connsiteY192" fmla="*/ 70556 h 328613"/>
              <a:gd name="connsiteX193" fmla="*/ 31750 w 301625"/>
              <a:gd name="connsiteY193" fmla="*/ 71834 h 328613"/>
              <a:gd name="connsiteX194" fmla="*/ 31750 w 301625"/>
              <a:gd name="connsiteY194" fmla="*/ 103805 h 328613"/>
              <a:gd name="connsiteX195" fmla="*/ 33111 w 301625"/>
              <a:gd name="connsiteY195" fmla="*/ 106363 h 328613"/>
              <a:gd name="connsiteX196" fmla="*/ 34471 w 301625"/>
              <a:gd name="connsiteY196" fmla="*/ 106363 h 328613"/>
              <a:gd name="connsiteX197" fmla="*/ 50800 w 301625"/>
              <a:gd name="connsiteY197" fmla="*/ 99969 h 328613"/>
              <a:gd name="connsiteX198" fmla="*/ 50800 w 301625"/>
              <a:gd name="connsiteY198" fmla="*/ 97411 h 328613"/>
              <a:gd name="connsiteX199" fmla="*/ 50800 w 301625"/>
              <a:gd name="connsiteY199" fmla="*/ 62883 h 328613"/>
              <a:gd name="connsiteX200" fmla="*/ 50800 w 301625"/>
              <a:gd name="connsiteY200" fmla="*/ 61604 h 328613"/>
              <a:gd name="connsiteX201" fmla="*/ 48079 w 301625"/>
              <a:gd name="connsiteY201" fmla="*/ 61604 h 328613"/>
              <a:gd name="connsiteX202" fmla="*/ 175578 w 301625"/>
              <a:gd name="connsiteY202" fmla="*/ 57150 h 328613"/>
              <a:gd name="connsiteX203" fmla="*/ 173038 w 301625"/>
              <a:gd name="connsiteY203" fmla="*/ 58437 h 328613"/>
              <a:gd name="connsiteX204" fmla="*/ 173038 w 301625"/>
              <a:gd name="connsiteY204" fmla="*/ 59724 h 328613"/>
              <a:gd name="connsiteX205" fmla="*/ 173038 w 301625"/>
              <a:gd name="connsiteY205" fmla="*/ 95765 h 328613"/>
              <a:gd name="connsiteX206" fmla="*/ 174308 w 301625"/>
              <a:gd name="connsiteY206" fmla="*/ 97052 h 328613"/>
              <a:gd name="connsiteX207" fmla="*/ 195898 w 301625"/>
              <a:gd name="connsiteY207" fmla="*/ 104775 h 328613"/>
              <a:gd name="connsiteX208" fmla="*/ 197168 w 301625"/>
              <a:gd name="connsiteY208" fmla="*/ 103488 h 328613"/>
              <a:gd name="connsiteX209" fmla="*/ 198438 w 301625"/>
              <a:gd name="connsiteY209" fmla="*/ 102201 h 328613"/>
              <a:gd name="connsiteX210" fmla="*/ 198438 w 301625"/>
              <a:gd name="connsiteY210" fmla="*/ 68734 h 328613"/>
              <a:gd name="connsiteX211" fmla="*/ 197168 w 301625"/>
              <a:gd name="connsiteY211" fmla="*/ 67447 h 328613"/>
              <a:gd name="connsiteX212" fmla="*/ 175578 w 301625"/>
              <a:gd name="connsiteY212" fmla="*/ 57150 h 328613"/>
              <a:gd name="connsiteX213" fmla="*/ 86394 w 301625"/>
              <a:gd name="connsiteY213" fmla="*/ 36513 h 328613"/>
              <a:gd name="connsiteX214" fmla="*/ 66341 w 301625"/>
              <a:gd name="connsiteY214" fmla="*/ 49435 h 328613"/>
              <a:gd name="connsiteX215" fmla="*/ 65088 w 301625"/>
              <a:gd name="connsiteY215" fmla="*/ 50727 h 328613"/>
              <a:gd name="connsiteX216" fmla="*/ 65088 w 301625"/>
              <a:gd name="connsiteY216" fmla="*/ 89492 h 328613"/>
              <a:gd name="connsiteX217" fmla="*/ 66341 w 301625"/>
              <a:gd name="connsiteY217" fmla="*/ 92076 h 328613"/>
              <a:gd name="connsiteX218" fmla="*/ 67595 w 301625"/>
              <a:gd name="connsiteY218" fmla="*/ 92076 h 328613"/>
              <a:gd name="connsiteX219" fmla="*/ 87648 w 301625"/>
              <a:gd name="connsiteY219" fmla="*/ 81739 h 328613"/>
              <a:gd name="connsiteX220" fmla="*/ 88901 w 301625"/>
              <a:gd name="connsiteY220" fmla="*/ 80447 h 328613"/>
              <a:gd name="connsiteX221" fmla="*/ 88901 w 301625"/>
              <a:gd name="connsiteY221" fmla="*/ 37805 h 328613"/>
              <a:gd name="connsiteX222" fmla="*/ 87648 w 301625"/>
              <a:gd name="connsiteY222" fmla="*/ 36513 h 328613"/>
              <a:gd name="connsiteX223" fmla="*/ 86394 w 301625"/>
              <a:gd name="connsiteY223" fmla="*/ 36513 h 328613"/>
              <a:gd name="connsiteX224" fmla="*/ 114300 w 301625"/>
              <a:gd name="connsiteY224" fmla="*/ 33338 h 328613"/>
              <a:gd name="connsiteX225" fmla="*/ 114300 w 301625"/>
              <a:gd name="connsiteY225" fmla="*/ 34637 h 328613"/>
              <a:gd name="connsiteX226" fmla="*/ 114300 w 301625"/>
              <a:gd name="connsiteY226" fmla="*/ 78798 h 328613"/>
              <a:gd name="connsiteX227" fmla="*/ 115593 w 301625"/>
              <a:gd name="connsiteY227" fmla="*/ 80097 h 328613"/>
              <a:gd name="connsiteX228" fmla="*/ 146638 w 301625"/>
              <a:gd name="connsiteY228" fmla="*/ 90488 h 328613"/>
              <a:gd name="connsiteX229" fmla="*/ 147931 w 301625"/>
              <a:gd name="connsiteY229" fmla="*/ 90488 h 328613"/>
              <a:gd name="connsiteX230" fmla="*/ 149225 w 301625"/>
              <a:gd name="connsiteY230" fmla="*/ 90488 h 328613"/>
              <a:gd name="connsiteX231" fmla="*/ 149225 w 301625"/>
              <a:gd name="connsiteY231" fmla="*/ 87890 h 328613"/>
              <a:gd name="connsiteX232" fmla="*/ 149225 w 301625"/>
              <a:gd name="connsiteY232" fmla="*/ 48924 h 328613"/>
              <a:gd name="connsiteX233" fmla="*/ 147931 w 301625"/>
              <a:gd name="connsiteY233" fmla="*/ 47625 h 328613"/>
              <a:gd name="connsiteX234" fmla="*/ 116887 w 301625"/>
              <a:gd name="connsiteY234" fmla="*/ 33338 h 328613"/>
              <a:gd name="connsiteX235" fmla="*/ 114300 w 301625"/>
              <a:gd name="connsiteY235" fmla="*/ 33338 h 328613"/>
              <a:gd name="connsiteX236" fmla="*/ 103562 w 301625"/>
              <a:gd name="connsiteY236" fmla="*/ 0 h 328613"/>
              <a:gd name="connsiteX237" fmla="*/ 106151 w 301625"/>
              <a:gd name="connsiteY237" fmla="*/ 0 h 328613"/>
              <a:gd name="connsiteX238" fmla="*/ 243371 w 301625"/>
              <a:gd name="connsiteY238" fmla="*/ 68840 h 328613"/>
              <a:gd name="connsiteX239" fmla="*/ 245960 w 301625"/>
              <a:gd name="connsiteY239" fmla="*/ 74035 h 328613"/>
              <a:gd name="connsiteX240" fmla="*/ 245960 w 301625"/>
              <a:gd name="connsiteY240" fmla="*/ 111702 h 328613"/>
              <a:gd name="connsiteX241" fmla="*/ 297741 w 301625"/>
              <a:gd name="connsiteY241" fmla="*/ 127289 h 328613"/>
              <a:gd name="connsiteX242" fmla="*/ 301625 w 301625"/>
              <a:gd name="connsiteY242" fmla="*/ 132484 h 328613"/>
              <a:gd name="connsiteX243" fmla="*/ 301625 w 301625"/>
              <a:gd name="connsiteY243" fmla="*/ 249382 h 328613"/>
              <a:gd name="connsiteX244" fmla="*/ 297741 w 301625"/>
              <a:gd name="connsiteY244" fmla="*/ 255877 h 328613"/>
              <a:gd name="connsiteX245" fmla="*/ 243371 w 301625"/>
              <a:gd name="connsiteY245" fmla="*/ 276658 h 328613"/>
              <a:gd name="connsiteX246" fmla="*/ 104857 w 301625"/>
              <a:gd name="connsiteY246" fmla="*/ 328613 h 328613"/>
              <a:gd name="connsiteX247" fmla="*/ 103562 w 301625"/>
              <a:gd name="connsiteY247" fmla="*/ 328613 h 328613"/>
              <a:gd name="connsiteX248" fmla="*/ 100973 w 301625"/>
              <a:gd name="connsiteY248" fmla="*/ 328613 h 328613"/>
              <a:gd name="connsiteX249" fmla="*/ 2589 w 301625"/>
              <a:gd name="connsiteY249" fmla="*/ 274061 h 328613"/>
              <a:gd name="connsiteX250" fmla="*/ 0 w 301625"/>
              <a:gd name="connsiteY250" fmla="*/ 268865 h 328613"/>
              <a:gd name="connsiteX251" fmla="*/ 0 w 301625"/>
              <a:gd name="connsiteY251" fmla="*/ 75334 h 328613"/>
              <a:gd name="connsiteX252" fmla="*/ 2589 w 301625"/>
              <a:gd name="connsiteY252" fmla="*/ 71438 h 328613"/>
              <a:gd name="connsiteX253" fmla="*/ 99679 w 301625"/>
              <a:gd name="connsiteY253" fmla="*/ 1299 h 328613"/>
              <a:gd name="connsiteX254" fmla="*/ 103562 w 301625"/>
              <a:gd name="connsiteY254"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301625" h="328613">
                <a:moveTo>
                  <a:pt x="175170" y="203200"/>
                </a:moveTo>
                <a:cubicBezTo>
                  <a:pt x="175170" y="203200"/>
                  <a:pt x="175170" y="203200"/>
                  <a:pt x="133078" y="207076"/>
                </a:cubicBezTo>
                <a:cubicBezTo>
                  <a:pt x="131763" y="207076"/>
                  <a:pt x="131763" y="207076"/>
                  <a:pt x="131763" y="208369"/>
                </a:cubicBezTo>
                <a:cubicBezTo>
                  <a:pt x="131763" y="208369"/>
                  <a:pt x="131763" y="208369"/>
                  <a:pt x="131763" y="311741"/>
                </a:cubicBezTo>
                <a:cubicBezTo>
                  <a:pt x="131763" y="313033"/>
                  <a:pt x="131763" y="313033"/>
                  <a:pt x="131763" y="313033"/>
                </a:cubicBezTo>
                <a:cubicBezTo>
                  <a:pt x="131763" y="313033"/>
                  <a:pt x="133078" y="314325"/>
                  <a:pt x="133078" y="314325"/>
                </a:cubicBezTo>
                <a:cubicBezTo>
                  <a:pt x="133078" y="314325"/>
                  <a:pt x="133078" y="314325"/>
                  <a:pt x="134394" y="313033"/>
                </a:cubicBezTo>
                <a:cubicBezTo>
                  <a:pt x="134394" y="313033"/>
                  <a:pt x="134394" y="313033"/>
                  <a:pt x="176486" y="297527"/>
                </a:cubicBezTo>
                <a:cubicBezTo>
                  <a:pt x="176486" y="297527"/>
                  <a:pt x="177801" y="296235"/>
                  <a:pt x="177801" y="296235"/>
                </a:cubicBezTo>
                <a:lnTo>
                  <a:pt x="177801" y="205784"/>
                </a:lnTo>
                <a:cubicBezTo>
                  <a:pt x="177801" y="204492"/>
                  <a:pt x="176486" y="204492"/>
                  <a:pt x="176486" y="204492"/>
                </a:cubicBezTo>
                <a:cubicBezTo>
                  <a:pt x="176486" y="204492"/>
                  <a:pt x="175170" y="203200"/>
                  <a:pt x="175170" y="203200"/>
                </a:cubicBezTo>
                <a:close/>
                <a:moveTo>
                  <a:pt x="67595" y="203200"/>
                </a:moveTo>
                <a:cubicBezTo>
                  <a:pt x="66341" y="203200"/>
                  <a:pt x="66341" y="203200"/>
                  <a:pt x="66341" y="204495"/>
                </a:cubicBezTo>
                <a:cubicBezTo>
                  <a:pt x="65088" y="204495"/>
                  <a:pt x="65088" y="204495"/>
                  <a:pt x="65088" y="205790"/>
                </a:cubicBezTo>
                <a:cubicBezTo>
                  <a:pt x="65088" y="205790"/>
                  <a:pt x="65088" y="205790"/>
                  <a:pt x="65088" y="244643"/>
                </a:cubicBezTo>
                <a:cubicBezTo>
                  <a:pt x="65088" y="244643"/>
                  <a:pt x="66341" y="245938"/>
                  <a:pt x="66341" y="245938"/>
                </a:cubicBezTo>
                <a:cubicBezTo>
                  <a:pt x="68848" y="247233"/>
                  <a:pt x="82634" y="252413"/>
                  <a:pt x="86394" y="252413"/>
                </a:cubicBezTo>
                <a:cubicBezTo>
                  <a:pt x="87648" y="252413"/>
                  <a:pt x="87648" y="252413"/>
                  <a:pt x="88901" y="251118"/>
                </a:cubicBezTo>
                <a:cubicBezTo>
                  <a:pt x="88901" y="251118"/>
                  <a:pt x="88901" y="251118"/>
                  <a:pt x="88901" y="249823"/>
                </a:cubicBezTo>
                <a:cubicBezTo>
                  <a:pt x="88901" y="248528"/>
                  <a:pt x="88901" y="208380"/>
                  <a:pt x="88901" y="207085"/>
                </a:cubicBezTo>
                <a:cubicBezTo>
                  <a:pt x="88901" y="207085"/>
                  <a:pt x="88901" y="205790"/>
                  <a:pt x="87648" y="205790"/>
                </a:cubicBezTo>
                <a:cubicBezTo>
                  <a:pt x="87648" y="205790"/>
                  <a:pt x="87648" y="205790"/>
                  <a:pt x="67595" y="203200"/>
                </a:cubicBezTo>
                <a:close/>
                <a:moveTo>
                  <a:pt x="33111" y="201613"/>
                </a:moveTo>
                <a:cubicBezTo>
                  <a:pt x="31750" y="202893"/>
                  <a:pt x="31750" y="202893"/>
                  <a:pt x="31750" y="202893"/>
                </a:cubicBezTo>
                <a:cubicBezTo>
                  <a:pt x="31750" y="202893"/>
                  <a:pt x="31750" y="202893"/>
                  <a:pt x="31750" y="236180"/>
                </a:cubicBezTo>
                <a:cubicBezTo>
                  <a:pt x="31750" y="236180"/>
                  <a:pt x="31750" y="237460"/>
                  <a:pt x="33111" y="237460"/>
                </a:cubicBezTo>
                <a:cubicBezTo>
                  <a:pt x="33111" y="237460"/>
                  <a:pt x="33111" y="237460"/>
                  <a:pt x="49439" y="241301"/>
                </a:cubicBezTo>
                <a:cubicBezTo>
                  <a:pt x="49439" y="241301"/>
                  <a:pt x="50800" y="241301"/>
                  <a:pt x="50800" y="241301"/>
                </a:cubicBezTo>
                <a:cubicBezTo>
                  <a:pt x="50800" y="241301"/>
                  <a:pt x="50800" y="240021"/>
                  <a:pt x="50800" y="240021"/>
                </a:cubicBezTo>
                <a:lnTo>
                  <a:pt x="50800" y="205454"/>
                </a:lnTo>
                <a:cubicBezTo>
                  <a:pt x="50800" y="204174"/>
                  <a:pt x="50800" y="202893"/>
                  <a:pt x="49439" y="202893"/>
                </a:cubicBezTo>
                <a:cubicBezTo>
                  <a:pt x="49439" y="202893"/>
                  <a:pt x="49439" y="202893"/>
                  <a:pt x="34471" y="201613"/>
                </a:cubicBezTo>
                <a:cubicBezTo>
                  <a:pt x="33111" y="201613"/>
                  <a:pt x="33111" y="201613"/>
                  <a:pt x="33111" y="201613"/>
                </a:cubicBezTo>
                <a:close/>
                <a:moveTo>
                  <a:pt x="225690" y="200025"/>
                </a:moveTo>
                <a:cubicBezTo>
                  <a:pt x="225690" y="200025"/>
                  <a:pt x="225690" y="200025"/>
                  <a:pt x="196586" y="201313"/>
                </a:cubicBezTo>
                <a:cubicBezTo>
                  <a:pt x="196586" y="201313"/>
                  <a:pt x="195263" y="202602"/>
                  <a:pt x="195263" y="203890"/>
                </a:cubicBezTo>
                <a:cubicBezTo>
                  <a:pt x="195263" y="203890"/>
                  <a:pt x="195263" y="203890"/>
                  <a:pt x="195263" y="286348"/>
                </a:cubicBezTo>
                <a:cubicBezTo>
                  <a:pt x="195263" y="287637"/>
                  <a:pt x="195263" y="287637"/>
                  <a:pt x="196586" y="287637"/>
                </a:cubicBezTo>
                <a:cubicBezTo>
                  <a:pt x="196586" y="288925"/>
                  <a:pt x="196586" y="288925"/>
                  <a:pt x="196586" y="288925"/>
                </a:cubicBezTo>
                <a:cubicBezTo>
                  <a:pt x="197909" y="288925"/>
                  <a:pt x="197909" y="288925"/>
                  <a:pt x="197909" y="288925"/>
                </a:cubicBezTo>
                <a:cubicBezTo>
                  <a:pt x="197909" y="288925"/>
                  <a:pt x="197909" y="288925"/>
                  <a:pt x="225690" y="278618"/>
                </a:cubicBezTo>
                <a:cubicBezTo>
                  <a:pt x="227013" y="277329"/>
                  <a:pt x="227013" y="277329"/>
                  <a:pt x="227013" y="276041"/>
                </a:cubicBezTo>
                <a:lnTo>
                  <a:pt x="227013" y="201313"/>
                </a:lnTo>
                <a:cubicBezTo>
                  <a:pt x="227013" y="201313"/>
                  <a:pt x="227013" y="200025"/>
                  <a:pt x="227013" y="200025"/>
                </a:cubicBezTo>
                <a:cubicBezTo>
                  <a:pt x="227013" y="200025"/>
                  <a:pt x="225690" y="200025"/>
                  <a:pt x="225690" y="200025"/>
                </a:cubicBezTo>
                <a:close/>
                <a:moveTo>
                  <a:pt x="10824" y="198438"/>
                </a:moveTo>
                <a:cubicBezTo>
                  <a:pt x="10824" y="198438"/>
                  <a:pt x="9525" y="198438"/>
                  <a:pt x="9525" y="199732"/>
                </a:cubicBezTo>
                <a:cubicBezTo>
                  <a:pt x="9525" y="199732"/>
                  <a:pt x="9525" y="199732"/>
                  <a:pt x="9525" y="201025"/>
                </a:cubicBezTo>
                <a:cubicBezTo>
                  <a:pt x="9525" y="201025"/>
                  <a:pt x="9525" y="201025"/>
                  <a:pt x="9525" y="229482"/>
                </a:cubicBezTo>
                <a:cubicBezTo>
                  <a:pt x="9525" y="229482"/>
                  <a:pt x="9525" y="230776"/>
                  <a:pt x="10824" y="230776"/>
                </a:cubicBezTo>
                <a:cubicBezTo>
                  <a:pt x="10824" y="230776"/>
                  <a:pt x="10824" y="230776"/>
                  <a:pt x="21215" y="233363"/>
                </a:cubicBezTo>
                <a:cubicBezTo>
                  <a:pt x="21215" y="233363"/>
                  <a:pt x="21215" y="233363"/>
                  <a:pt x="22514" y="233363"/>
                </a:cubicBezTo>
                <a:cubicBezTo>
                  <a:pt x="23813" y="233363"/>
                  <a:pt x="23813" y="232070"/>
                  <a:pt x="23813" y="232070"/>
                </a:cubicBezTo>
                <a:lnTo>
                  <a:pt x="23813" y="201025"/>
                </a:lnTo>
                <a:cubicBezTo>
                  <a:pt x="23813" y="201025"/>
                  <a:pt x="23813" y="199732"/>
                  <a:pt x="22514" y="199732"/>
                </a:cubicBezTo>
                <a:cubicBezTo>
                  <a:pt x="22514" y="199732"/>
                  <a:pt x="22514" y="199732"/>
                  <a:pt x="10824" y="198438"/>
                </a:cubicBezTo>
                <a:close/>
                <a:moveTo>
                  <a:pt x="277495" y="196850"/>
                </a:moveTo>
                <a:cubicBezTo>
                  <a:pt x="276225" y="196850"/>
                  <a:pt x="276225" y="198135"/>
                  <a:pt x="276225" y="198135"/>
                </a:cubicBezTo>
                <a:cubicBezTo>
                  <a:pt x="276225" y="198135"/>
                  <a:pt x="276225" y="198135"/>
                  <a:pt x="276225" y="222553"/>
                </a:cubicBezTo>
                <a:cubicBezTo>
                  <a:pt x="276225" y="222553"/>
                  <a:pt x="276225" y="223838"/>
                  <a:pt x="276225" y="223838"/>
                </a:cubicBezTo>
                <a:cubicBezTo>
                  <a:pt x="276225" y="223838"/>
                  <a:pt x="277495" y="223838"/>
                  <a:pt x="277495" y="223838"/>
                </a:cubicBezTo>
                <a:cubicBezTo>
                  <a:pt x="277495" y="223838"/>
                  <a:pt x="277495" y="223838"/>
                  <a:pt x="287655" y="222553"/>
                </a:cubicBezTo>
                <a:cubicBezTo>
                  <a:pt x="288925" y="221268"/>
                  <a:pt x="288925" y="221268"/>
                  <a:pt x="288925" y="219983"/>
                </a:cubicBezTo>
                <a:lnTo>
                  <a:pt x="288925" y="198135"/>
                </a:lnTo>
                <a:cubicBezTo>
                  <a:pt x="288925" y="198135"/>
                  <a:pt x="288925" y="196850"/>
                  <a:pt x="288925" y="196850"/>
                </a:cubicBezTo>
                <a:cubicBezTo>
                  <a:pt x="287655" y="196850"/>
                  <a:pt x="287655" y="196850"/>
                  <a:pt x="287655" y="196850"/>
                </a:cubicBezTo>
                <a:cubicBezTo>
                  <a:pt x="287655" y="196850"/>
                  <a:pt x="287655" y="196850"/>
                  <a:pt x="277495" y="196850"/>
                </a:cubicBezTo>
                <a:close/>
                <a:moveTo>
                  <a:pt x="253736" y="196850"/>
                </a:moveTo>
                <a:cubicBezTo>
                  <a:pt x="253736" y="196850"/>
                  <a:pt x="252413" y="198173"/>
                  <a:pt x="252413" y="199496"/>
                </a:cubicBezTo>
                <a:cubicBezTo>
                  <a:pt x="252413" y="199496"/>
                  <a:pt x="252413" y="199496"/>
                  <a:pt x="252413" y="225954"/>
                </a:cubicBezTo>
                <a:cubicBezTo>
                  <a:pt x="252413" y="225954"/>
                  <a:pt x="252413" y="227277"/>
                  <a:pt x="253736" y="227277"/>
                </a:cubicBezTo>
                <a:cubicBezTo>
                  <a:pt x="253736" y="227277"/>
                  <a:pt x="253736" y="228600"/>
                  <a:pt x="255059" y="228600"/>
                </a:cubicBezTo>
                <a:cubicBezTo>
                  <a:pt x="255059" y="228600"/>
                  <a:pt x="255059" y="228600"/>
                  <a:pt x="255059" y="227277"/>
                </a:cubicBezTo>
                <a:cubicBezTo>
                  <a:pt x="255059" y="227277"/>
                  <a:pt x="255059" y="227277"/>
                  <a:pt x="266965" y="225954"/>
                </a:cubicBezTo>
                <a:cubicBezTo>
                  <a:pt x="268288" y="225954"/>
                  <a:pt x="268288" y="224631"/>
                  <a:pt x="268288" y="223308"/>
                </a:cubicBezTo>
                <a:lnTo>
                  <a:pt x="268288" y="198173"/>
                </a:lnTo>
                <a:cubicBezTo>
                  <a:pt x="268288" y="198173"/>
                  <a:pt x="268288" y="196850"/>
                  <a:pt x="268288" y="196850"/>
                </a:cubicBezTo>
                <a:cubicBezTo>
                  <a:pt x="268288" y="196850"/>
                  <a:pt x="266965" y="196850"/>
                  <a:pt x="266965" y="196850"/>
                </a:cubicBezTo>
                <a:cubicBezTo>
                  <a:pt x="266965" y="196850"/>
                  <a:pt x="266965" y="196850"/>
                  <a:pt x="253736" y="196850"/>
                </a:cubicBezTo>
                <a:close/>
                <a:moveTo>
                  <a:pt x="276225" y="149225"/>
                </a:moveTo>
                <a:cubicBezTo>
                  <a:pt x="276225" y="150510"/>
                  <a:pt x="276225" y="150510"/>
                  <a:pt x="276225" y="150510"/>
                </a:cubicBezTo>
                <a:cubicBezTo>
                  <a:pt x="276225" y="150510"/>
                  <a:pt x="276225" y="150510"/>
                  <a:pt x="276225" y="173643"/>
                </a:cubicBezTo>
                <a:cubicBezTo>
                  <a:pt x="276225" y="174928"/>
                  <a:pt x="276225" y="176213"/>
                  <a:pt x="277495" y="176213"/>
                </a:cubicBezTo>
                <a:cubicBezTo>
                  <a:pt x="277495" y="176213"/>
                  <a:pt x="277495" y="176213"/>
                  <a:pt x="287655" y="176213"/>
                </a:cubicBezTo>
                <a:cubicBezTo>
                  <a:pt x="287655" y="176213"/>
                  <a:pt x="287655" y="176213"/>
                  <a:pt x="288925" y="176213"/>
                </a:cubicBezTo>
                <a:cubicBezTo>
                  <a:pt x="288925" y="176213"/>
                  <a:pt x="288925" y="174928"/>
                  <a:pt x="288925" y="174928"/>
                </a:cubicBezTo>
                <a:lnTo>
                  <a:pt x="288925" y="153080"/>
                </a:lnTo>
                <a:cubicBezTo>
                  <a:pt x="288925" y="151795"/>
                  <a:pt x="288925" y="150510"/>
                  <a:pt x="287655" y="150510"/>
                </a:cubicBezTo>
                <a:cubicBezTo>
                  <a:pt x="287655" y="150510"/>
                  <a:pt x="287655" y="150510"/>
                  <a:pt x="277495" y="149225"/>
                </a:cubicBezTo>
                <a:cubicBezTo>
                  <a:pt x="277495" y="149225"/>
                  <a:pt x="277495" y="149225"/>
                  <a:pt x="276225" y="149225"/>
                </a:cubicBezTo>
                <a:close/>
                <a:moveTo>
                  <a:pt x="253736" y="145720"/>
                </a:moveTo>
                <a:cubicBezTo>
                  <a:pt x="252413" y="145720"/>
                  <a:pt x="252413" y="146977"/>
                  <a:pt x="252413" y="146977"/>
                </a:cubicBezTo>
                <a:cubicBezTo>
                  <a:pt x="252413" y="146977"/>
                  <a:pt x="252413" y="146977"/>
                  <a:pt x="252413" y="172112"/>
                </a:cubicBezTo>
                <a:cubicBezTo>
                  <a:pt x="252413" y="173369"/>
                  <a:pt x="253736" y="174626"/>
                  <a:pt x="253736" y="174626"/>
                </a:cubicBezTo>
                <a:cubicBezTo>
                  <a:pt x="253736" y="174626"/>
                  <a:pt x="253736" y="174626"/>
                  <a:pt x="266965" y="174626"/>
                </a:cubicBezTo>
                <a:cubicBezTo>
                  <a:pt x="266965" y="174626"/>
                  <a:pt x="268288" y="174626"/>
                  <a:pt x="268288" y="174626"/>
                </a:cubicBezTo>
                <a:cubicBezTo>
                  <a:pt x="268288" y="174626"/>
                  <a:pt x="268288" y="173369"/>
                  <a:pt x="268288" y="173369"/>
                </a:cubicBezTo>
                <a:lnTo>
                  <a:pt x="268288" y="149490"/>
                </a:lnTo>
                <a:cubicBezTo>
                  <a:pt x="268288" y="148233"/>
                  <a:pt x="268288" y="146977"/>
                  <a:pt x="266965" y="146977"/>
                </a:cubicBezTo>
                <a:cubicBezTo>
                  <a:pt x="266965" y="146977"/>
                  <a:pt x="266965" y="146977"/>
                  <a:pt x="255059" y="145720"/>
                </a:cubicBezTo>
                <a:cubicBezTo>
                  <a:pt x="253736" y="144463"/>
                  <a:pt x="253736" y="145720"/>
                  <a:pt x="253736" y="145720"/>
                </a:cubicBezTo>
                <a:close/>
                <a:moveTo>
                  <a:pt x="21215" y="139700"/>
                </a:moveTo>
                <a:cubicBezTo>
                  <a:pt x="21215" y="139700"/>
                  <a:pt x="21215" y="139700"/>
                  <a:pt x="10824" y="142287"/>
                </a:cubicBezTo>
                <a:cubicBezTo>
                  <a:pt x="9525" y="142287"/>
                  <a:pt x="9525" y="143581"/>
                  <a:pt x="9525" y="144874"/>
                </a:cubicBezTo>
                <a:cubicBezTo>
                  <a:pt x="9525" y="144874"/>
                  <a:pt x="9525" y="144874"/>
                  <a:pt x="9525" y="173332"/>
                </a:cubicBezTo>
                <a:cubicBezTo>
                  <a:pt x="9525" y="173332"/>
                  <a:pt x="9525" y="173332"/>
                  <a:pt x="9525" y="174625"/>
                </a:cubicBezTo>
                <a:cubicBezTo>
                  <a:pt x="9525" y="174625"/>
                  <a:pt x="10824" y="174625"/>
                  <a:pt x="10824" y="174625"/>
                </a:cubicBezTo>
                <a:cubicBezTo>
                  <a:pt x="10824" y="174625"/>
                  <a:pt x="10824" y="174625"/>
                  <a:pt x="22514" y="173332"/>
                </a:cubicBezTo>
                <a:cubicBezTo>
                  <a:pt x="22514" y="173332"/>
                  <a:pt x="23813" y="173332"/>
                  <a:pt x="23813" y="172038"/>
                </a:cubicBezTo>
                <a:lnTo>
                  <a:pt x="23813" y="140993"/>
                </a:lnTo>
                <a:cubicBezTo>
                  <a:pt x="23813" y="140993"/>
                  <a:pt x="23813" y="139700"/>
                  <a:pt x="23813" y="139700"/>
                </a:cubicBezTo>
                <a:cubicBezTo>
                  <a:pt x="22514" y="139700"/>
                  <a:pt x="22514" y="139700"/>
                  <a:pt x="21215" y="139700"/>
                </a:cubicBezTo>
                <a:close/>
                <a:moveTo>
                  <a:pt x="216893" y="138113"/>
                </a:moveTo>
                <a:cubicBezTo>
                  <a:pt x="215603" y="138113"/>
                  <a:pt x="215603" y="138113"/>
                  <a:pt x="214313" y="139417"/>
                </a:cubicBezTo>
                <a:cubicBezTo>
                  <a:pt x="214313" y="139417"/>
                  <a:pt x="214313" y="139417"/>
                  <a:pt x="214313" y="140721"/>
                </a:cubicBezTo>
                <a:cubicBezTo>
                  <a:pt x="214313" y="140721"/>
                  <a:pt x="214313" y="140721"/>
                  <a:pt x="214313" y="172018"/>
                </a:cubicBezTo>
                <a:cubicBezTo>
                  <a:pt x="214313" y="172018"/>
                  <a:pt x="214313" y="173322"/>
                  <a:pt x="215603" y="173322"/>
                </a:cubicBezTo>
                <a:cubicBezTo>
                  <a:pt x="215603" y="173322"/>
                  <a:pt x="215603" y="173322"/>
                  <a:pt x="232371" y="174626"/>
                </a:cubicBezTo>
                <a:cubicBezTo>
                  <a:pt x="233661" y="174626"/>
                  <a:pt x="233661" y="174626"/>
                  <a:pt x="233661" y="173322"/>
                </a:cubicBezTo>
                <a:cubicBezTo>
                  <a:pt x="233661" y="173322"/>
                  <a:pt x="234951" y="173322"/>
                  <a:pt x="234951" y="172018"/>
                </a:cubicBezTo>
                <a:lnTo>
                  <a:pt x="234951" y="143329"/>
                </a:lnTo>
                <a:cubicBezTo>
                  <a:pt x="234951" y="142025"/>
                  <a:pt x="233661" y="142025"/>
                  <a:pt x="232371" y="142025"/>
                </a:cubicBezTo>
                <a:cubicBezTo>
                  <a:pt x="232371" y="142025"/>
                  <a:pt x="232371" y="142025"/>
                  <a:pt x="216893" y="138113"/>
                </a:cubicBezTo>
                <a:close/>
                <a:moveTo>
                  <a:pt x="49439" y="131763"/>
                </a:moveTo>
                <a:cubicBezTo>
                  <a:pt x="49439" y="131763"/>
                  <a:pt x="49439" y="131763"/>
                  <a:pt x="33111" y="135632"/>
                </a:cubicBezTo>
                <a:cubicBezTo>
                  <a:pt x="31750" y="136922"/>
                  <a:pt x="31750" y="136922"/>
                  <a:pt x="31750" y="138212"/>
                </a:cubicBezTo>
                <a:cubicBezTo>
                  <a:pt x="31750" y="138212"/>
                  <a:pt x="31750" y="138212"/>
                  <a:pt x="31750" y="170458"/>
                </a:cubicBezTo>
                <a:cubicBezTo>
                  <a:pt x="31750" y="170458"/>
                  <a:pt x="31750" y="171748"/>
                  <a:pt x="33111" y="171748"/>
                </a:cubicBezTo>
                <a:cubicBezTo>
                  <a:pt x="33111" y="171748"/>
                  <a:pt x="33111" y="173038"/>
                  <a:pt x="34471" y="173038"/>
                </a:cubicBezTo>
                <a:cubicBezTo>
                  <a:pt x="34471" y="173038"/>
                  <a:pt x="34471" y="173038"/>
                  <a:pt x="49439" y="171748"/>
                </a:cubicBezTo>
                <a:cubicBezTo>
                  <a:pt x="50800" y="171748"/>
                  <a:pt x="50800" y="170458"/>
                  <a:pt x="50800" y="169169"/>
                </a:cubicBezTo>
                <a:lnTo>
                  <a:pt x="50800" y="134343"/>
                </a:lnTo>
                <a:cubicBezTo>
                  <a:pt x="50800" y="133053"/>
                  <a:pt x="50800" y="133053"/>
                  <a:pt x="50800" y="133053"/>
                </a:cubicBezTo>
                <a:cubicBezTo>
                  <a:pt x="50800" y="131763"/>
                  <a:pt x="49439" y="131763"/>
                  <a:pt x="49439" y="131763"/>
                </a:cubicBezTo>
                <a:close/>
                <a:moveTo>
                  <a:pt x="174308" y="130175"/>
                </a:moveTo>
                <a:cubicBezTo>
                  <a:pt x="174308" y="130175"/>
                  <a:pt x="174308" y="130175"/>
                  <a:pt x="173038" y="131474"/>
                </a:cubicBezTo>
                <a:cubicBezTo>
                  <a:pt x="173038" y="131474"/>
                  <a:pt x="173038" y="131474"/>
                  <a:pt x="173038" y="132773"/>
                </a:cubicBezTo>
                <a:lnTo>
                  <a:pt x="173038" y="169141"/>
                </a:lnTo>
                <a:cubicBezTo>
                  <a:pt x="173038" y="170440"/>
                  <a:pt x="173038" y="170440"/>
                  <a:pt x="174308" y="170440"/>
                </a:cubicBezTo>
                <a:cubicBezTo>
                  <a:pt x="174308" y="170440"/>
                  <a:pt x="174308" y="170440"/>
                  <a:pt x="195898" y="173038"/>
                </a:cubicBezTo>
                <a:cubicBezTo>
                  <a:pt x="197168" y="173038"/>
                  <a:pt x="197168" y="171739"/>
                  <a:pt x="197168" y="171739"/>
                </a:cubicBezTo>
                <a:cubicBezTo>
                  <a:pt x="198438" y="171739"/>
                  <a:pt x="198438" y="170440"/>
                  <a:pt x="198438" y="170440"/>
                </a:cubicBezTo>
                <a:cubicBezTo>
                  <a:pt x="198438" y="170440"/>
                  <a:pt x="198438" y="170440"/>
                  <a:pt x="198438" y="136669"/>
                </a:cubicBezTo>
                <a:cubicBezTo>
                  <a:pt x="198438" y="135370"/>
                  <a:pt x="197168" y="135370"/>
                  <a:pt x="197168" y="135370"/>
                </a:cubicBezTo>
                <a:cubicBezTo>
                  <a:pt x="197168" y="135370"/>
                  <a:pt x="197168" y="135370"/>
                  <a:pt x="174308" y="130175"/>
                </a:cubicBezTo>
                <a:close/>
                <a:moveTo>
                  <a:pt x="86394" y="120650"/>
                </a:moveTo>
                <a:cubicBezTo>
                  <a:pt x="86394" y="120650"/>
                  <a:pt x="86394" y="120650"/>
                  <a:pt x="66341" y="127086"/>
                </a:cubicBezTo>
                <a:cubicBezTo>
                  <a:pt x="66341" y="127086"/>
                  <a:pt x="65088" y="127086"/>
                  <a:pt x="65088" y="128373"/>
                </a:cubicBezTo>
                <a:cubicBezTo>
                  <a:pt x="65088" y="128373"/>
                  <a:pt x="65088" y="128373"/>
                  <a:pt x="65088" y="166988"/>
                </a:cubicBezTo>
                <a:cubicBezTo>
                  <a:pt x="65088" y="166988"/>
                  <a:pt x="65088" y="168275"/>
                  <a:pt x="66341" y="168275"/>
                </a:cubicBezTo>
                <a:cubicBezTo>
                  <a:pt x="66341" y="168275"/>
                  <a:pt x="66341" y="168275"/>
                  <a:pt x="67595" y="168275"/>
                </a:cubicBezTo>
                <a:cubicBezTo>
                  <a:pt x="67595" y="168275"/>
                  <a:pt x="67595" y="168275"/>
                  <a:pt x="87648" y="166988"/>
                </a:cubicBezTo>
                <a:cubicBezTo>
                  <a:pt x="88901" y="166988"/>
                  <a:pt x="88901" y="165701"/>
                  <a:pt x="88901" y="165701"/>
                </a:cubicBezTo>
                <a:lnTo>
                  <a:pt x="88901" y="123224"/>
                </a:lnTo>
                <a:cubicBezTo>
                  <a:pt x="88901" y="121937"/>
                  <a:pt x="88901" y="121937"/>
                  <a:pt x="88901" y="121937"/>
                </a:cubicBezTo>
                <a:cubicBezTo>
                  <a:pt x="87648" y="120650"/>
                  <a:pt x="87648" y="120650"/>
                  <a:pt x="86394" y="120650"/>
                </a:cubicBezTo>
                <a:close/>
                <a:moveTo>
                  <a:pt x="114300" y="119063"/>
                </a:moveTo>
                <a:cubicBezTo>
                  <a:pt x="114300" y="120358"/>
                  <a:pt x="114300" y="120358"/>
                  <a:pt x="114300" y="121653"/>
                </a:cubicBezTo>
                <a:cubicBezTo>
                  <a:pt x="114300" y="121653"/>
                  <a:pt x="114300" y="121653"/>
                  <a:pt x="114300" y="164391"/>
                </a:cubicBezTo>
                <a:cubicBezTo>
                  <a:pt x="114300" y="165686"/>
                  <a:pt x="114300" y="166981"/>
                  <a:pt x="115593" y="166981"/>
                </a:cubicBezTo>
                <a:cubicBezTo>
                  <a:pt x="115593" y="166981"/>
                  <a:pt x="115593" y="166981"/>
                  <a:pt x="147931" y="168276"/>
                </a:cubicBezTo>
                <a:cubicBezTo>
                  <a:pt x="147931" y="168276"/>
                  <a:pt x="147931" y="168276"/>
                  <a:pt x="149225" y="168276"/>
                </a:cubicBezTo>
                <a:cubicBezTo>
                  <a:pt x="149225" y="166981"/>
                  <a:pt x="149225" y="166981"/>
                  <a:pt x="149225" y="166981"/>
                </a:cubicBezTo>
                <a:cubicBezTo>
                  <a:pt x="149225" y="166981"/>
                  <a:pt x="149225" y="166981"/>
                  <a:pt x="149225" y="126833"/>
                </a:cubicBezTo>
                <a:cubicBezTo>
                  <a:pt x="149225" y="125538"/>
                  <a:pt x="149225" y="125538"/>
                  <a:pt x="147931" y="125538"/>
                </a:cubicBezTo>
                <a:cubicBezTo>
                  <a:pt x="147931" y="125538"/>
                  <a:pt x="147931" y="125538"/>
                  <a:pt x="115593" y="119063"/>
                </a:cubicBezTo>
                <a:cubicBezTo>
                  <a:pt x="115593" y="119063"/>
                  <a:pt x="115593" y="119063"/>
                  <a:pt x="114300" y="119063"/>
                </a:cubicBezTo>
                <a:close/>
                <a:moveTo>
                  <a:pt x="21215" y="77788"/>
                </a:moveTo>
                <a:cubicBezTo>
                  <a:pt x="21215" y="77788"/>
                  <a:pt x="21215" y="77788"/>
                  <a:pt x="9525" y="84403"/>
                </a:cubicBezTo>
                <a:cubicBezTo>
                  <a:pt x="9525" y="85726"/>
                  <a:pt x="9525" y="85726"/>
                  <a:pt x="9525" y="87049"/>
                </a:cubicBezTo>
                <a:cubicBezTo>
                  <a:pt x="9525" y="87049"/>
                  <a:pt x="9525" y="87049"/>
                  <a:pt x="9525" y="116153"/>
                </a:cubicBezTo>
                <a:cubicBezTo>
                  <a:pt x="9525" y="116153"/>
                  <a:pt x="9525" y="117476"/>
                  <a:pt x="9525" y="117476"/>
                </a:cubicBezTo>
                <a:cubicBezTo>
                  <a:pt x="9525" y="117476"/>
                  <a:pt x="10824" y="117476"/>
                  <a:pt x="10824" y="117476"/>
                </a:cubicBezTo>
                <a:cubicBezTo>
                  <a:pt x="10824" y="117476"/>
                  <a:pt x="10824" y="117476"/>
                  <a:pt x="12123" y="117476"/>
                </a:cubicBezTo>
                <a:cubicBezTo>
                  <a:pt x="12123" y="117476"/>
                  <a:pt x="12123" y="117476"/>
                  <a:pt x="22514" y="112184"/>
                </a:cubicBezTo>
                <a:cubicBezTo>
                  <a:pt x="23813" y="112184"/>
                  <a:pt x="23813" y="110861"/>
                  <a:pt x="23813" y="110861"/>
                </a:cubicBezTo>
                <a:lnTo>
                  <a:pt x="23813" y="79111"/>
                </a:lnTo>
                <a:cubicBezTo>
                  <a:pt x="23813" y="79111"/>
                  <a:pt x="23813" y="77788"/>
                  <a:pt x="22514" y="77788"/>
                </a:cubicBezTo>
                <a:cubicBezTo>
                  <a:pt x="22514" y="77788"/>
                  <a:pt x="21215" y="77788"/>
                  <a:pt x="21215" y="77788"/>
                </a:cubicBezTo>
                <a:close/>
                <a:moveTo>
                  <a:pt x="215603" y="76200"/>
                </a:moveTo>
                <a:cubicBezTo>
                  <a:pt x="214313" y="77480"/>
                  <a:pt x="214313" y="77480"/>
                  <a:pt x="214313" y="78760"/>
                </a:cubicBezTo>
                <a:cubicBezTo>
                  <a:pt x="214313" y="78760"/>
                  <a:pt x="214313" y="78760"/>
                  <a:pt x="214313" y="109487"/>
                </a:cubicBezTo>
                <a:cubicBezTo>
                  <a:pt x="214313" y="109487"/>
                  <a:pt x="214313" y="110767"/>
                  <a:pt x="215603" y="110767"/>
                </a:cubicBezTo>
                <a:cubicBezTo>
                  <a:pt x="215603" y="110767"/>
                  <a:pt x="215603" y="110767"/>
                  <a:pt x="232371" y="115888"/>
                </a:cubicBezTo>
                <a:cubicBezTo>
                  <a:pt x="232371" y="115888"/>
                  <a:pt x="233661" y="115888"/>
                  <a:pt x="233661" y="115888"/>
                </a:cubicBezTo>
                <a:cubicBezTo>
                  <a:pt x="233661" y="115888"/>
                  <a:pt x="234951" y="114608"/>
                  <a:pt x="234951" y="114608"/>
                </a:cubicBezTo>
                <a:lnTo>
                  <a:pt x="234951" y="85162"/>
                </a:lnTo>
                <a:cubicBezTo>
                  <a:pt x="234951" y="85162"/>
                  <a:pt x="233661" y="83882"/>
                  <a:pt x="233661" y="83882"/>
                </a:cubicBezTo>
                <a:cubicBezTo>
                  <a:pt x="233661" y="83882"/>
                  <a:pt x="233661" y="83882"/>
                  <a:pt x="216893" y="76200"/>
                </a:cubicBezTo>
                <a:cubicBezTo>
                  <a:pt x="215603" y="76200"/>
                  <a:pt x="215603" y="76200"/>
                  <a:pt x="215603" y="76200"/>
                </a:cubicBezTo>
                <a:close/>
                <a:moveTo>
                  <a:pt x="48079" y="61604"/>
                </a:moveTo>
                <a:cubicBezTo>
                  <a:pt x="48079" y="61604"/>
                  <a:pt x="48079" y="61604"/>
                  <a:pt x="33111" y="70556"/>
                </a:cubicBezTo>
                <a:cubicBezTo>
                  <a:pt x="31750" y="70556"/>
                  <a:pt x="31750" y="71834"/>
                  <a:pt x="31750" y="71834"/>
                </a:cubicBezTo>
                <a:cubicBezTo>
                  <a:pt x="31750" y="71834"/>
                  <a:pt x="31750" y="71834"/>
                  <a:pt x="31750" y="103805"/>
                </a:cubicBezTo>
                <a:cubicBezTo>
                  <a:pt x="31750" y="105084"/>
                  <a:pt x="31750" y="105084"/>
                  <a:pt x="33111" y="106363"/>
                </a:cubicBezTo>
                <a:cubicBezTo>
                  <a:pt x="33111" y="106363"/>
                  <a:pt x="33111" y="106363"/>
                  <a:pt x="34471" y="106363"/>
                </a:cubicBezTo>
                <a:cubicBezTo>
                  <a:pt x="34471" y="106363"/>
                  <a:pt x="34471" y="106363"/>
                  <a:pt x="50800" y="99969"/>
                </a:cubicBezTo>
                <a:cubicBezTo>
                  <a:pt x="50800" y="98690"/>
                  <a:pt x="50800" y="98690"/>
                  <a:pt x="50800" y="97411"/>
                </a:cubicBezTo>
                <a:lnTo>
                  <a:pt x="50800" y="62883"/>
                </a:lnTo>
                <a:cubicBezTo>
                  <a:pt x="50800" y="61604"/>
                  <a:pt x="50800" y="61604"/>
                  <a:pt x="50800" y="61604"/>
                </a:cubicBezTo>
                <a:cubicBezTo>
                  <a:pt x="49439" y="60325"/>
                  <a:pt x="49439" y="60325"/>
                  <a:pt x="48079" y="61604"/>
                </a:cubicBezTo>
                <a:close/>
                <a:moveTo>
                  <a:pt x="175578" y="57150"/>
                </a:moveTo>
                <a:cubicBezTo>
                  <a:pt x="174308" y="57150"/>
                  <a:pt x="174308" y="57150"/>
                  <a:pt x="173038" y="58437"/>
                </a:cubicBezTo>
                <a:cubicBezTo>
                  <a:pt x="173038" y="58437"/>
                  <a:pt x="173038" y="58437"/>
                  <a:pt x="173038" y="59724"/>
                </a:cubicBezTo>
                <a:lnTo>
                  <a:pt x="173038" y="95765"/>
                </a:lnTo>
                <a:cubicBezTo>
                  <a:pt x="173038" y="95765"/>
                  <a:pt x="173038" y="97052"/>
                  <a:pt x="174308" y="97052"/>
                </a:cubicBezTo>
                <a:cubicBezTo>
                  <a:pt x="174308" y="97052"/>
                  <a:pt x="174308" y="97052"/>
                  <a:pt x="195898" y="104775"/>
                </a:cubicBezTo>
                <a:cubicBezTo>
                  <a:pt x="197168" y="104775"/>
                  <a:pt x="197168" y="103488"/>
                  <a:pt x="197168" y="103488"/>
                </a:cubicBezTo>
                <a:cubicBezTo>
                  <a:pt x="198438" y="103488"/>
                  <a:pt x="198438" y="103488"/>
                  <a:pt x="198438" y="102201"/>
                </a:cubicBezTo>
                <a:cubicBezTo>
                  <a:pt x="198438" y="102201"/>
                  <a:pt x="198438" y="102201"/>
                  <a:pt x="198438" y="68734"/>
                </a:cubicBezTo>
                <a:cubicBezTo>
                  <a:pt x="198438" y="68734"/>
                  <a:pt x="198438" y="67447"/>
                  <a:pt x="197168" y="67447"/>
                </a:cubicBezTo>
                <a:cubicBezTo>
                  <a:pt x="197168" y="67447"/>
                  <a:pt x="197168" y="67447"/>
                  <a:pt x="175578" y="57150"/>
                </a:cubicBezTo>
                <a:close/>
                <a:moveTo>
                  <a:pt x="86394" y="36513"/>
                </a:moveTo>
                <a:cubicBezTo>
                  <a:pt x="86394" y="36513"/>
                  <a:pt x="86394" y="36513"/>
                  <a:pt x="66341" y="49435"/>
                </a:cubicBezTo>
                <a:cubicBezTo>
                  <a:pt x="65088" y="49435"/>
                  <a:pt x="65088" y="50727"/>
                  <a:pt x="65088" y="50727"/>
                </a:cubicBezTo>
                <a:cubicBezTo>
                  <a:pt x="65088" y="50727"/>
                  <a:pt x="65088" y="50727"/>
                  <a:pt x="65088" y="89492"/>
                </a:cubicBezTo>
                <a:cubicBezTo>
                  <a:pt x="65088" y="90784"/>
                  <a:pt x="65088" y="90784"/>
                  <a:pt x="66341" y="92076"/>
                </a:cubicBezTo>
                <a:cubicBezTo>
                  <a:pt x="66341" y="92076"/>
                  <a:pt x="66341" y="92076"/>
                  <a:pt x="67595" y="92076"/>
                </a:cubicBezTo>
                <a:cubicBezTo>
                  <a:pt x="67595" y="92076"/>
                  <a:pt x="67595" y="92076"/>
                  <a:pt x="87648" y="81739"/>
                </a:cubicBezTo>
                <a:cubicBezTo>
                  <a:pt x="88901" y="81739"/>
                  <a:pt x="88901" y="81739"/>
                  <a:pt x="88901" y="80447"/>
                </a:cubicBezTo>
                <a:lnTo>
                  <a:pt x="88901" y="37805"/>
                </a:lnTo>
                <a:cubicBezTo>
                  <a:pt x="88901" y="37805"/>
                  <a:pt x="88901" y="36513"/>
                  <a:pt x="87648" y="36513"/>
                </a:cubicBezTo>
                <a:cubicBezTo>
                  <a:pt x="87648" y="36513"/>
                  <a:pt x="86394" y="36513"/>
                  <a:pt x="86394" y="36513"/>
                </a:cubicBezTo>
                <a:close/>
                <a:moveTo>
                  <a:pt x="114300" y="33338"/>
                </a:moveTo>
                <a:cubicBezTo>
                  <a:pt x="114300" y="33338"/>
                  <a:pt x="114300" y="34637"/>
                  <a:pt x="114300" y="34637"/>
                </a:cubicBezTo>
                <a:cubicBezTo>
                  <a:pt x="114300" y="34637"/>
                  <a:pt x="114300" y="34637"/>
                  <a:pt x="114300" y="78798"/>
                </a:cubicBezTo>
                <a:cubicBezTo>
                  <a:pt x="114300" y="80097"/>
                  <a:pt x="114300" y="80097"/>
                  <a:pt x="115593" y="80097"/>
                </a:cubicBezTo>
                <a:cubicBezTo>
                  <a:pt x="115593" y="80097"/>
                  <a:pt x="115593" y="80097"/>
                  <a:pt x="146638" y="90488"/>
                </a:cubicBezTo>
                <a:cubicBezTo>
                  <a:pt x="146638" y="90488"/>
                  <a:pt x="147931" y="90488"/>
                  <a:pt x="147931" y="90488"/>
                </a:cubicBezTo>
                <a:cubicBezTo>
                  <a:pt x="147931" y="90488"/>
                  <a:pt x="147931" y="90488"/>
                  <a:pt x="149225" y="90488"/>
                </a:cubicBezTo>
                <a:cubicBezTo>
                  <a:pt x="149225" y="89189"/>
                  <a:pt x="149225" y="89189"/>
                  <a:pt x="149225" y="87890"/>
                </a:cubicBezTo>
                <a:cubicBezTo>
                  <a:pt x="149225" y="87890"/>
                  <a:pt x="149225" y="87890"/>
                  <a:pt x="149225" y="48924"/>
                </a:cubicBezTo>
                <a:cubicBezTo>
                  <a:pt x="149225" y="47625"/>
                  <a:pt x="149225" y="47625"/>
                  <a:pt x="147931" y="47625"/>
                </a:cubicBezTo>
                <a:cubicBezTo>
                  <a:pt x="147931" y="47625"/>
                  <a:pt x="147931" y="47625"/>
                  <a:pt x="116887" y="33338"/>
                </a:cubicBezTo>
                <a:cubicBezTo>
                  <a:pt x="115593" y="33338"/>
                  <a:pt x="115593" y="33338"/>
                  <a:pt x="114300" y="33338"/>
                </a:cubicBezTo>
                <a:close/>
                <a:moveTo>
                  <a:pt x="103562" y="0"/>
                </a:moveTo>
                <a:cubicBezTo>
                  <a:pt x="104857" y="0"/>
                  <a:pt x="106151" y="0"/>
                  <a:pt x="106151" y="0"/>
                </a:cubicBezTo>
                <a:cubicBezTo>
                  <a:pt x="106151" y="0"/>
                  <a:pt x="106151" y="0"/>
                  <a:pt x="243371" y="68840"/>
                </a:cubicBezTo>
                <a:cubicBezTo>
                  <a:pt x="244666" y="70139"/>
                  <a:pt x="245960" y="71438"/>
                  <a:pt x="245960" y="74035"/>
                </a:cubicBezTo>
                <a:cubicBezTo>
                  <a:pt x="245960" y="74035"/>
                  <a:pt x="245960" y="74035"/>
                  <a:pt x="245960" y="111702"/>
                </a:cubicBezTo>
                <a:cubicBezTo>
                  <a:pt x="245960" y="111702"/>
                  <a:pt x="245960" y="111702"/>
                  <a:pt x="297741" y="127289"/>
                </a:cubicBezTo>
                <a:cubicBezTo>
                  <a:pt x="299036" y="128588"/>
                  <a:pt x="301625" y="131185"/>
                  <a:pt x="301625" y="132484"/>
                </a:cubicBezTo>
                <a:cubicBezTo>
                  <a:pt x="301625" y="132484"/>
                  <a:pt x="301625" y="132484"/>
                  <a:pt x="301625" y="249382"/>
                </a:cubicBezTo>
                <a:cubicBezTo>
                  <a:pt x="301625" y="251980"/>
                  <a:pt x="300331" y="254578"/>
                  <a:pt x="297741" y="255877"/>
                </a:cubicBezTo>
                <a:cubicBezTo>
                  <a:pt x="297741" y="255877"/>
                  <a:pt x="297741" y="255877"/>
                  <a:pt x="243371" y="276658"/>
                </a:cubicBezTo>
                <a:cubicBezTo>
                  <a:pt x="243371" y="276658"/>
                  <a:pt x="243371" y="276658"/>
                  <a:pt x="104857" y="328613"/>
                </a:cubicBezTo>
                <a:cubicBezTo>
                  <a:pt x="104857" y="328613"/>
                  <a:pt x="104857" y="328613"/>
                  <a:pt x="103562" y="328613"/>
                </a:cubicBezTo>
                <a:cubicBezTo>
                  <a:pt x="102268" y="328613"/>
                  <a:pt x="100973" y="328613"/>
                  <a:pt x="100973" y="328613"/>
                </a:cubicBezTo>
                <a:cubicBezTo>
                  <a:pt x="100973" y="328613"/>
                  <a:pt x="100973" y="328613"/>
                  <a:pt x="2589" y="274061"/>
                </a:cubicBezTo>
                <a:cubicBezTo>
                  <a:pt x="1294" y="274061"/>
                  <a:pt x="0" y="271463"/>
                  <a:pt x="0" y="268865"/>
                </a:cubicBezTo>
                <a:cubicBezTo>
                  <a:pt x="0" y="268865"/>
                  <a:pt x="0" y="268865"/>
                  <a:pt x="0" y="75334"/>
                </a:cubicBezTo>
                <a:cubicBezTo>
                  <a:pt x="0" y="74035"/>
                  <a:pt x="0" y="72736"/>
                  <a:pt x="2589" y="71438"/>
                </a:cubicBezTo>
                <a:cubicBezTo>
                  <a:pt x="2589" y="71438"/>
                  <a:pt x="2589" y="71438"/>
                  <a:pt x="99679" y="1299"/>
                </a:cubicBezTo>
                <a:cubicBezTo>
                  <a:pt x="99679" y="1299"/>
                  <a:pt x="100973" y="0"/>
                  <a:pt x="103562" y="0"/>
                </a:cubicBezTo>
                <a:close/>
              </a:path>
            </a:pathLst>
          </a:custGeom>
          <a:solidFill>
            <a:schemeClr val="accent1"/>
          </a:solidFill>
          <a:ln>
            <a:noFill/>
          </a:ln>
        </p:spPr>
        <p:txBody>
          <a:bodyPr/>
          <a:lstStyle/>
          <a:p>
            <a:endParaRPr lang="zh-CN" altLang="en-US"/>
          </a:p>
        </p:txBody>
      </p:sp>
      <p:grpSp>
        <p:nvGrpSpPr>
          <p:cNvPr id="27" name="组合 26"/>
          <p:cNvGrpSpPr/>
          <p:nvPr/>
        </p:nvGrpSpPr>
        <p:grpSpPr>
          <a:xfrm>
            <a:off x="4334177" y="4046637"/>
            <a:ext cx="2449035" cy="1237792"/>
            <a:chOff x="2850228" y="1996460"/>
            <a:chExt cx="2449035" cy="1237792"/>
          </a:xfrm>
        </p:grpSpPr>
        <p:sp>
          <p:nvSpPr>
            <p:cNvPr id="28" name="TextBox 11"/>
            <p:cNvSpPr txBox="1"/>
            <p:nvPr/>
          </p:nvSpPr>
          <p:spPr>
            <a:xfrm>
              <a:off x="3004222" y="2336570"/>
              <a:ext cx="2141048" cy="897682"/>
            </a:xfrm>
            <a:prstGeom prst="rect">
              <a:avLst/>
            </a:prstGeom>
            <a:noFill/>
          </p:spPr>
          <p:txBody>
            <a:bodyPr wrap="square" lIns="0" tIns="0" rIns="0" bIns="0" rtlCol="0">
              <a:spAutoFit/>
              <a:scene3d>
                <a:camera prst="orthographicFront"/>
                <a:lightRig rig="threePt" dir="t"/>
              </a:scene3d>
              <a:sp3d contourW="12700"/>
            </a:bodyPr>
            <a:lstStyle/>
            <a:p>
              <a:pPr algn="ct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29" name="TextBox 11"/>
            <p:cNvSpPr txBox="1"/>
            <p:nvPr/>
          </p:nvSpPr>
          <p:spPr>
            <a:xfrm>
              <a:off x="2850228"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30" name="组合 29"/>
          <p:cNvGrpSpPr/>
          <p:nvPr/>
        </p:nvGrpSpPr>
        <p:grpSpPr>
          <a:xfrm>
            <a:off x="8549473" y="4046637"/>
            <a:ext cx="2449035" cy="1237792"/>
            <a:chOff x="2850228" y="1996460"/>
            <a:chExt cx="2449035" cy="1237792"/>
          </a:xfrm>
        </p:grpSpPr>
        <p:sp>
          <p:nvSpPr>
            <p:cNvPr id="31" name="TextBox 11"/>
            <p:cNvSpPr txBox="1"/>
            <p:nvPr/>
          </p:nvSpPr>
          <p:spPr>
            <a:xfrm>
              <a:off x="3004222" y="2336570"/>
              <a:ext cx="2141048" cy="897682"/>
            </a:xfrm>
            <a:prstGeom prst="rect">
              <a:avLst/>
            </a:prstGeom>
            <a:noFill/>
          </p:spPr>
          <p:txBody>
            <a:bodyPr wrap="square" lIns="0" tIns="0" rIns="0" bIns="0" rtlCol="0">
              <a:spAutoFit/>
              <a:scene3d>
                <a:camera prst="orthographicFront"/>
                <a:lightRig rig="threePt" dir="t"/>
              </a:scene3d>
              <a:sp3d contourW="12700"/>
            </a:bodyPr>
            <a:lstStyle/>
            <a:p>
              <a:pPr algn="ct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32" name="TextBox 11"/>
            <p:cNvSpPr txBox="1"/>
            <p:nvPr/>
          </p:nvSpPr>
          <p:spPr>
            <a:xfrm>
              <a:off x="2850228"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33" name="组合 32"/>
          <p:cNvGrpSpPr/>
          <p:nvPr/>
        </p:nvGrpSpPr>
        <p:grpSpPr>
          <a:xfrm>
            <a:off x="6441825" y="2330881"/>
            <a:ext cx="2449035" cy="1237792"/>
            <a:chOff x="2850228" y="1996460"/>
            <a:chExt cx="2449035" cy="1237792"/>
          </a:xfrm>
        </p:grpSpPr>
        <p:sp>
          <p:nvSpPr>
            <p:cNvPr id="34" name="TextBox 11"/>
            <p:cNvSpPr txBox="1"/>
            <p:nvPr/>
          </p:nvSpPr>
          <p:spPr>
            <a:xfrm>
              <a:off x="3004222" y="2336570"/>
              <a:ext cx="2141048" cy="897682"/>
            </a:xfrm>
            <a:prstGeom prst="rect">
              <a:avLst/>
            </a:prstGeom>
            <a:noFill/>
          </p:spPr>
          <p:txBody>
            <a:bodyPr wrap="square" lIns="0" tIns="0" rIns="0" bIns="0" rtlCol="0">
              <a:spAutoFit/>
              <a:scene3d>
                <a:camera prst="orthographicFront"/>
                <a:lightRig rig="threePt" dir="t"/>
              </a:scene3d>
              <a:sp3d contourW="12700"/>
            </a:bodyPr>
            <a:lstStyle/>
            <a:p>
              <a:pPr algn="ct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35" name="TextBox 11"/>
            <p:cNvSpPr txBox="1"/>
            <p:nvPr/>
          </p:nvSpPr>
          <p:spPr>
            <a:xfrm>
              <a:off x="2850228"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39" name="组合 38"/>
          <p:cNvGrpSpPr/>
          <p:nvPr/>
        </p:nvGrpSpPr>
        <p:grpSpPr>
          <a:xfrm>
            <a:off x="1573213" y="344224"/>
            <a:ext cx="5246687" cy="702819"/>
            <a:chOff x="1573213" y="344224"/>
            <a:chExt cx="5246687" cy="702819"/>
          </a:xfrm>
        </p:grpSpPr>
        <p:sp>
          <p:nvSpPr>
            <p:cNvPr id="40" name="TextBox 11"/>
            <p:cNvSpPr txBox="1"/>
            <p:nvPr/>
          </p:nvSpPr>
          <p:spPr>
            <a:xfrm>
              <a:off x="1573213" y="344224"/>
              <a:ext cx="3976687" cy="492443"/>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accent1"/>
                  </a:solidFill>
                </a:rPr>
                <a:t>目录标题文字添加</a:t>
              </a:r>
              <a:endParaRPr lang="en-US" sz="3200" b="1" dirty="0">
                <a:solidFill>
                  <a:schemeClr val="accent1"/>
                </a:solidFill>
              </a:endParaRPr>
            </a:p>
          </p:txBody>
        </p:sp>
        <p:sp>
          <p:nvSpPr>
            <p:cNvPr id="41" name="TextBox 11"/>
            <p:cNvSpPr txBox="1"/>
            <p:nvPr/>
          </p:nvSpPr>
          <p:spPr>
            <a:xfrm>
              <a:off x="1624013" y="864755"/>
              <a:ext cx="5195887" cy="182288"/>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endParaRPr lang="en-US" sz="1200" dirty="0">
                <a:solidFill>
                  <a:schemeClr val="bg1">
                    <a:lumMod val="6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1+#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1+#ppt_w/2"/>
                                          </p:val>
                                        </p:tav>
                                        <p:tav tm="100000">
                                          <p:val>
                                            <p:strVal val="#ppt_x"/>
                                          </p:val>
                                        </p:tav>
                                      </p:tavLst>
                                    </p:anim>
                                    <p:anim calcmode="lin" valueType="num">
                                      <p:cBhvr additive="base">
                                        <p:cTn id="39" dur="500" fill="hold"/>
                                        <p:tgtEl>
                                          <p:spTgt spid="33"/>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2" presetClass="entr" presetSubtype="2"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1+#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1+#ppt_w/2"/>
                                          </p:val>
                                        </p:tav>
                                        <p:tav tm="100000">
                                          <p:val>
                                            <p:strVal val="#ppt_x"/>
                                          </p:val>
                                        </p:tav>
                                      </p:tavLst>
                                    </p:anim>
                                    <p:anim calcmode="lin" valueType="num">
                                      <p:cBhvr additive="base">
                                        <p:cTn id="5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6149" t="19630" r="13042" b="8010"/>
          <a:stretch>
            <a:fillRect/>
          </a:stretch>
        </p:blipFill>
        <p:spPr>
          <a:xfrm>
            <a:off x="2068762" y="0"/>
            <a:ext cx="10123238" cy="5817140"/>
          </a:xfrm>
          <a:prstGeom prst="rect">
            <a:avLst/>
          </a:prstGeom>
        </p:spPr>
      </p:pic>
      <p:sp>
        <p:nvSpPr>
          <p:cNvPr id="4" name="TextBox 11"/>
          <p:cNvSpPr txBox="1"/>
          <p:nvPr/>
        </p:nvSpPr>
        <p:spPr>
          <a:xfrm>
            <a:off x="874713" y="2650562"/>
            <a:ext cx="1893887" cy="1354217"/>
          </a:xfrm>
          <a:prstGeom prst="rect">
            <a:avLst/>
          </a:prstGeom>
          <a:noFill/>
        </p:spPr>
        <p:txBody>
          <a:bodyPr wrap="square" lIns="0" tIns="0" rIns="0" bIns="0" rtlCol="0">
            <a:spAutoFit/>
            <a:scene3d>
              <a:camera prst="orthographicFront"/>
              <a:lightRig rig="threePt" dir="t"/>
            </a:scene3d>
            <a:sp3d contourW="12700"/>
          </a:bodyPr>
          <a:lstStyle/>
          <a:p>
            <a:r>
              <a:rPr lang="en-US" altLang="zh-CN" sz="8800" b="1" dirty="0">
                <a:solidFill>
                  <a:schemeClr val="accent1"/>
                </a:solidFill>
              </a:rPr>
              <a:t>03</a:t>
            </a:r>
            <a:endParaRPr lang="en-US" sz="8800" b="1" dirty="0">
              <a:solidFill>
                <a:schemeClr val="accent1"/>
              </a:solidFill>
            </a:endParaRPr>
          </a:p>
        </p:txBody>
      </p:sp>
      <p:sp>
        <p:nvSpPr>
          <p:cNvPr id="5" name="TextBox 11"/>
          <p:cNvSpPr txBox="1"/>
          <p:nvPr/>
        </p:nvSpPr>
        <p:spPr>
          <a:xfrm>
            <a:off x="874713" y="4079557"/>
            <a:ext cx="3976687" cy="492443"/>
          </a:xfrm>
          <a:prstGeom prst="rect">
            <a:avLst/>
          </a:prstGeom>
          <a:noFill/>
        </p:spPr>
        <p:txBody>
          <a:bodyPr wrap="square" lIns="0" tIns="0" rIns="0" bIns="0" rtlCol="0">
            <a:spAutoFit/>
            <a:scene3d>
              <a:camera prst="orthographicFront"/>
              <a:lightRig rig="threePt" dir="t"/>
            </a:scene3d>
            <a:sp3d contourW="12700"/>
          </a:bodyPr>
          <a:lstStyle/>
          <a:p>
            <a:r>
              <a:rPr lang="zh-CN" altLang="en-US" sz="3200" dirty="0">
                <a:solidFill>
                  <a:schemeClr val="tx1">
                    <a:lumMod val="75000"/>
                    <a:lumOff val="25000"/>
                  </a:schemeClr>
                </a:solidFill>
              </a:rPr>
              <a:t>目录标题文字添加</a:t>
            </a:r>
            <a:endParaRPr lang="en-US" sz="3200" dirty="0">
              <a:solidFill>
                <a:schemeClr val="tx1">
                  <a:lumMod val="75000"/>
                  <a:lumOff val="25000"/>
                </a:schemeClr>
              </a:solidFill>
            </a:endParaRPr>
          </a:p>
        </p:txBody>
      </p:sp>
      <p:sp>
        <p:nvSpPr>
          <p:cNvPr id="6" name="TextBox 11"/>
          <p:cNvSpPr txBox="1"/>
          <p:nvPr/>
        </p:nvSpPr>
        <p:spPr>
          <a:xfrm>
            <a:off x="925513" y="4800600"/>
            <a:ext cx="4471987"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3397250" y="2166938"/>
            <a:ext cx="5675313" cy="3768725"/>
            <a:chOff x="3397250" y="2166938"/>
            <a:chExt cx="5675313" cy="3768725"/>
          </a:xfrm>
        </p:grpSpPr>
        <p:cxnSp>
          <p:nvCxnSpPr>
            <p:cNvPr id="2" name="Straight Connector 14"/>
            <p:cNvCxnSpPr/>
            <p:nvPr/>
          </p:nvCxnSpPr>
          <p:spPr>
            <a:xfrm flipV="1">
              <a:off x="5175250" y="4476750"/>
              <a:ext cx="1338263" cy="280988"/>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9"/>
            <p:cNvCxnSpPr/>
            <p:nvPr/>
          </p:nvCxnSpPr>
          <p:spPr>
            <a:xfrm>
              <a:off x="6040438" y="3151188"/>
              <a:ext cx="493712" cy="211137"/>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Group 35"/>
            <p:cNvGrpSpPr/>
            <p:nvPr/>
          </p:nvGrpSpPr>
          <p:grpSpPr bwMode="auto">
            <a:xfrm>
              <a:off x="4805363" y="2320925"/>
              <a:ext cx="1162050" cy="1162050"/>
              <a:chOff x="4622415" y="2361996"/>
              <a:chExt cx="1189361" cy="1189360"/>
            </a:xfrm>
          </p:grpSpPr>
          <p:sp>
            <p:nvSpPr>
              <p:cNvPr id="5" name="Oval 22"/>
              <p:cNvSpPr/>
              <p:nvPr/>
            </p:nvSpPr>
            <p:spPr>
              <a:xfrm>
                <a:off x="4622415" y="2361996"/>
                <a:ext cx="1189361" cy="1189360"/>
              </a:xfrm>
              <a:prstGeom prst="ellipse">
                <a:avLst/>
              </a:prstGeom>
              <a:blipFill>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6" name="Oval 34"/>
              <p:cNvSpPr/>
              <p:nvPr/>
            </p:nvSpPr>
            <p:spPr>
              <a:xfrm>
                <a:off x="4622416" y="2363621"/>
                <a:ext cx="1187736" cy="1187735"/>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grpSp>
        <p:grpSp>
          <p:nvGrpSpPr>
            <p:cNvPr id="7" name="Group 33"/>
            <p:cNvGrpSpPr/>
            <p:nvPr/>
          </p:nvGrpSpPr>
          <p:grpSpPr bwMode="auto">
            <a:xfrm>
              <a:off x="3587750" y="4154488"/>
              <a:ext cx="1654175" cy="1654175"/>
              <a:chOff x="3374012" y="5486142"/>
              <a:chExt cx="1692998" cy="1692996"/>
            </a:xfrm>
          </p:grpSpPr>
          <p:sp>
            <p:nvSpPr>
              <p:cNvPr id="8" name="Oval 25"/>
              <p:cNvSpPr/>
              <p:nvPr/>
            </p:nvSpPr>
            <p:spPr>
              <a:xfrm>
                <a:off x="3374012" y="5486142"/>
                <a:ext cx="1692998" cy="1692996"/>
              </a:xfrm>
              <a:prstGeom prst="ellipse">
                <a:avLst/>
              </a:prstGeom>
              <a:blipFill>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9" name="Oval 32"/>
              <p:cNvSpPr/>
              <p:nvPr/>
            </p:nvSpPr>
            <p:spPr>
              <a:xfrm>
                <a:off x="3374012" y="5487766"/>
                <a:ext cx="1691374" cy="1691372"/>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grpSp>
        <p:graphicFrame>
          <p:nvGraphicFramePr>
            <p:cNvPr id="10" name="차트 6"/>
            <p:cNvGraphicFramePr/>
            <p:nvPr/>
          </p:nvGraphicFramePr>
          <p:xfrm>
            <a:off x="6072188" y="2495550"/>
            <a:ext cx="3000375" cy="2959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차트 6"/>
            <p:cNvGraphicFramePr/>
            <p:nvPr/>
          </p:nvGraphicFramePr>
          <p:xfrm>
            <a:off x="3397250" y="3960813"/>
            <a:ext cx="2003425" cy="19748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차트 6"/>
            <p:cNvGraphicFramePr/>
            <p:nvPr/>
          </p:nvGraphicFramePr>
          <p:xfrm>
            <a:off x="4633913" y="2166938"/>
            <a:ext cx="1495425" cy="1474787"/>
          </p:xfrm>
          <a:graphic>
            <a:graphicData uri="http://schemas.openxmlformats.org/drawingml/2006/chart">
              <c:chart xmlns:c="http://schemas.openxmlformats.org/drawingml/2006/chart" xmlns:r="http://schemas.openxmlformats.org/officeDocument/2006/relationships" r:id="rId7"/>
            </a:graphicData>
          </a:graphic>
        </p:graphicFrame>
        <p:sp>
          <p:nvSpPr>
            <p:cNvPr id="13" name="텍스트 개체 틀 3"/>
            <p:cNvSpPr txBox="1"/>
            <p:nvPr/>
          </p:nvSpPr>
          <p:spPr bwMode="auto">
            <a:xfrm>
              <a:off x="4106863" y="4678363"/>
              <a:ext cx="718145" cy="553998"/>
            </a:xfrm>
            <a:prstGeom prst="rect">
              <a:avLst/>
            </a:prstGeom>
            <a:noFill/>
            <a:ln w="9525">
              <a:noFill/>
              <a:miter lim="800000"/>
            </a:ln>
          </p:spPr>
          <p:txBody>
            <a:bodyPr wrap="none" lIns="0" tIns="0" rIns="0" bIns="0">
              <a:spAutoFit/>
              <a:scene3d>
                <a:camera prst="orthographicFront"/>
                <a:lightRig rig="threePt" dir="t"/>
              </a:scene3d>
              <a:sp3d contourW="12700"/>
            </a:bodyPr>
            <a:lstStyle/>
            <a:p>
              <a:pPr latinLnBrk="1">
                <a:buFont typeface="Arial" panose="020B0604020202020204" pitchFamily="34" charset="0"/>
                <a:buNone/>
              </a:pPr>
              <a:r>
                <a:rPr lang="en-US" altLang="ko-KR" sz="3600" b="1">
                  <a:solidFill>
                    <a:schemeClr val="bg1"/>
                  </a:solidFill>
                  <a:ea typeface="Malgun Gothic" panose="020B0503020000020004" charset="-127"/>
                  <a:cs typeface="Tahoma" panose="020B0604030504040204" pitchFamily="34" charset="0"/>
                </a:rPr>
                <a:t>60</a:t>
              </a:r>
              <a:r>
                <a:rPr lang="en-US" altLang="ko-KR" b="1">
                  <a:solidFill>
                    <a:schemeClr val="bg1"/>
                  </a:solidFill>
                  <a:ea typeface="Malgun Gothic" panose="020B0503020000020004" charset="-127"/>
                  <a:cs typeface="Tahoma" panose="020B0604030504040204" pitchFamily="34" charset="0"/>
                </a:rPr>
                <a:t>%</a:t>
              </a:r>
            </a:p>
          </p:txBody>
        </p:sp>
        <p:sp>
          <p:nvSpPr>
            <p:cNvPr id="14" name="텍스트 개체 틀 3"/>
            <p:cNvSpPr txBox="1"/>
            <p:nvPr/>
          </p:nvSpPr>
          <p:spPr bwMode="auto">
            <a:xfrm>
              <a:off x="5159375" y="2693988"/>
              <a:ext cx="561051" cy="430887"/>
            </a:xfrm>
            <a:prstGeom prst="rect">
              <a:avLst/>
            </a:prstGeom>
            <a:noFill/>
            <a:ln w="9525">
              <a:noFill/>
              <a:miter lim="800000"/>
            </a:ln>
          </p:spPr>
          <p:txBody>
            <a:bodyPr wrap="none" lIns="0" tIns="0" rIns="0" bIns="0">
              <a:spAutoFit/>
              <a:scene3d>
                <a:camera prst="orthographicFront"/>
                <a:lightRig rig="threePt" dir="t"/>
              </a:scene3d>
              <a:sp3d contourW="12700"/>
            </a:bodyPr>
            <a:lstStyle/>
            <a:p>
              <a:pPr latinLnBrk="1">
                <a:buFont typeface="Arial" panose="020B0604020202020204" pitchFamily="34" charset="0"/>
                <a:buNone/>
              </a:pPr>
              <a:r>
                <a:rPr lang="en-US" altLang="ko-KR" sz="2800" b="1">
                  <a:solidFill>
                    <a:schemeClr val="bg1"/>
                  </a:solidFill>
                  <a:ea typeface="Malgun Gothic" panose="020B0503020000020004" charset="-127"/>
                  <a:cs typeface="Tahoma" panose="020B0604030504040204" pitchFamily="34" charset="0"/>
                </a:rPr>
                <a:t>35</a:t>
              </a:r>
              <a:r>
                <a:rPr lang="en-US" altLang="ko-KR" sz="1400" b="1">
                  <a:solidFill>
                    <a:schemeClr val="bg1"/>
                  </a:solidFill>
                  <a:ea typeface="Malgun Gothic" panose="020B0503020000020004" charset="-127"/>
                  <a:cs typeface="Tahoma" panose="020B0604030504040204" pitchFamily="34" charset="0"/>
                </a:rPr>
                <a:t>%</a:t>
              </a:r>
            </a:p>
          </p:txBody>
        </p:sp>
        <p:grpSp>
          <p:nvGrpSpPr>
            <p:cNvPr id="15" name="Group 31"/>
            <p:cNvGrpSpPr/>
            <p:nvPr/>
          </p:nvGrpSpPr>
          <p:grpSpPr bwMode="auto">
            <a:xfrm>
              <a:off x="6577012" y="2938463"/>
              <a:ext cx="2071687" cy="2073275"/>
              <a:chOff x="8386561" y="2873197"/>
              <a:chExt cx="2120400" cy="2120400"/>
            </a:xfrm>
          </p:grpSpPr>
          <p:sp>
            <p:nvSpPr>
              <p:cNvPr id="16" name="Oval 28"/>
              <p:cNvSpPr/>
              <p:nvPr/>
            </p:nvSpPr>
            <p:spPr>
              <a:xfrm>
                <a:off x="8386562" y="2873197"/>
                <a:ext cx="2118776" cy="2118776"/>
              </a:xfrm>
              <a:prstGeom prst="ellipse">
                <a:avLst/>
              </a:prstGeom>
              <a:blipFill>
                <a:blip r:embed="rId8"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17" name="Oval 30"/>
              <p:cNvSpPr/>
              <p:nvPr/>
            </p:nvSpPr>
            <p:spPr>
              <a:xfrm>
                <a:off x="8386561" y="2873197"/>
                <a:ext cx="2120400" cy="212040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grpSp>
        <p:sp>
          <p:nvSpPr>
            <p:cNvPr id="18" name="텍스트 개체 틀 3"/>
            <p:cNvSpPr txBox="1"/>
            <p:nvPr/>
          </p:nvSpPr>
          <p:spPr bwMode="auto">
            <a:xfrm>
              <a:off x="7112000" y="3568700"/>
              <a:ext cx="1134926" cy="830997"/>
            </a:xfrm>
            <a:prstGeom prst="rect">
              <a:avLst/>
            </a:prstGeom>
            <a:noFill/>
            <a:ln w="9525">
              <a:noFill/>
              <a:miter lim="800000"/>
            </a:ln>
          </p:spPr>
          <p:txBody>
            <a:bodyPr wrap="none" lIns="0" tIns="0" rIns="0" bIns="0">
              <a:spAutoFit/>
              <a:scene3d>
                <a:camera prst="orthographicFront"/>
                <a:lightRig rig="threePt" dir="t"/>
              </a:scene3d>
              <a:sp3d contourW="12700"/>
            </a:bodyPr>
            <a:lstStyle/>
            <a:p>
              <a:pPr latinLnBrk="1">
                <a:buFont typeface="Arial" panose="020B0604020202020204" pitchFamily="34" charset="0"/>
                <a:buNone/>
              </a:pPr>
              <a:r>
                <a:rPr lang="en-US" altLang="ko-KR" sz="5400" b="1" dirty="0">
                  <a:solidFill>
                    <a:schemeClr val="bg1"/>
                  </a:solidFill>
                  <a:ea typeface="Malgun Gothic" panose="020B0503020000020004" charset="-127"/>
                  <a:cs typeface="Tahoma" panose="020B0604030504040204" pitchFamily="34" charset="0"/>
                </a:rPr>
                <a:t>80</a:t>
              </a:r>
              <a:r>
                <a:rPr lang="en-US" altLang="ko-KR" sz="3200" b="1" dirty="0">
                  <a:solidFill>
                    <a:schemeClr val="bg1"/>
                  </a:solidFill>
                  <a:ea typeface="Malgun Gothic" panose="020B0503020000020004" charset="-127"/>
                  <a:cs typeface="Tahoma" panose="020B0604030504040204" pitchFamily="34" charset="0"/>
                </a:rPr>
                <a:t>%</a:t>
              </a:r>
            </a:p>
          </p:txBody>
        </p:sp>
      </p:grpSp>
      <p:grpSp>
        <p:nvGrpSpPr>
          <p:cNvPr id="28" name="组合 27"/>
          <p:cNvGrpSpPr/>
          <p:nvPr/>
        </p:nvGrpSpPr>
        <p:grpSpPr>
          <a:xfrm>
            <a:off x="9136063" y="4721752"/>
            <a:ext cx="2449035" cy="1237792"/>
            <a:chOff x="2541254" y="1996460"/>
            <a:chExt cx="2449035" cy="1237792"/>
          </a:xfrm>
        </p:grpSpPr>
        <p:sp>
          <p:nvSpPr>
            <p:cNvPr id="29" name="TextBox 11"/>
            <p:cNvSpPr txBox="1"/>
            <p:nvPr/>
          </p:nvSpPr>
          <p:spPr>
            <a:xfrm>
              <a:off x="2541255" y="2336570"/>
              <a:ext cx="1987990" cy="897682"/>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30"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31" name="组合 30"/>
          <p:cNvGrpSpPr/>
          <p:nvPr/>
        </p:nvGrpSpPr>
        <p:grpSpPr>
          <a:xfrm>
            <a:off x="1373254" y="2239866"/>
            <a:ext cx="3066983" cy="878719"/>
            <a:chOff x="2541254" y="1996460"/>
            <a:chExt cx="3066983" cy="878719"/>
          </a:xfrm>
        </p:grpSpPr>
        <p:sp>
          <p:nvSpPr>
            <p:cNvPr id="32" name="TextBox 11"/>
            <p:cNvSpPr txBox="1"/>
            <p:nvPr/>
          </p:nvSpPr>
          <p:spPr>
            <a:xfrm>
              <a:off x="2541254" y="2336570"/>
              <a:ext cx="3066983"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33"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34" name="组合 33"/>
          <p:cNvGrpSpPr/>
          <p:nvPr/>
        </p:nvGrpSpPr>
        <p:grpSpPr>
          <a:xfrm>
            <a:off x="1373254" y="4102856"/>
            <a:ext cx="2449035" cy="1237792"/>
            <a:chOff x="2541254" y="1996460"/>
            <a:chExt cx="2449035" cy="1237792"/>
          </a:xfrm>
        </p:grpSpPr>
        <p:sp>
          <p:nvSpPr>
            <p:cNvPr id="35" name="TextBox 11"/>
            <p:cNvSpPr txBox="1"/>
            <p:nvPr/>
          </p:nvSpPr>
          <p:spPr>
            <a:xfrm>
              <a:off x="2541255" y="2336570"/>
              <a:ext cx="1864254" cy="897682"/>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36"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37" name="组合 36"/>
          <p:cNvGrpSpPr/>
          <p:nvPr/>
        </p:nvGrpSpPr>
        <p:grpSpPr>
          <a:xfrm>
            <a:off x="1573213" y="344224"/>
            <a:ext cx="5246687" cy="702819"/>
            <a:chOff x="1573213" y="344224"/>
            <a:chExt cx="5246687" cy="702819"/>
          </a:xfrm>
        </p:grpSpPr>
        <p:sp>
          <p:nvSpPr>
            <p:cNvPr id="38" name="TextBox 11"/>
            <p:cNvSpPr txBox="1"/>
            <p:nvPr/>
          </p:nvSpPr>
          <p:spPr>
            <a:xfrm>
              <a:off x="1573213" y="344224"/>
              <a:ext cx="3976687" cy="492443"/>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accent1"/>
                  </a:solidFill>
                </a:rPr>
                <a:t>目录标题文字添加</a:t>
              </a:r>
              <a:endParaRPr lang="en-US" sz="3200" b="1" dirty="0">
                <a:solidFill>
                  <a:schemeClr val="accent1"/>
                </a:solidFill>
              </a:endParaRPr>
            </a:p>
          </p:txBody>
        </p:sp>
        <p:sp>
          <p:nvSpPr>
            <p:cNvPr id="39" name="TextBox 11"/>
            <p:cNvSpPr txBox="1"/>
            <p:nvPr/>
          </p:nvSpPr>
          <p:spPr>
            <a:xfrm>
              <a:off x="1624013" y="864755"/>
              <a:ext cx="5195887" cy="182288"/>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endParaRPr lang="en-US" sz="1200" dirty="0">
                <a:solidFill>
                  <a:schemeClr val="bg1">
                    <a:lumMod val="6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0-#ppt_w/2"/>
                                          </p:val>
                                        </p:tav>
                                        <p:tav tm="100000">
                                          <p:val>
                                            <p:strVal val="#ppt_x"/>
                                          </p:val>
                                        </p:tav>
                                      </p:tavLst>
                                    </p:anim>
                                    <p:anim calcmode="lin" valueType="num">
                                      <p:cBhvr additive="base">
                                        <p:cTn id="14" dur="500" fill="hold"/>
                                        <p:tgtEl>
                                          <p:spTgt spid="3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ppt_x"/>
                                          </p:val>
                                        </p:tav>
                                        <p:tav tm="100000">
                                          <p:val>
                                            <p:strVal val="#ppt_x"/>
                                          </p:val>
                                        </p:tav>
                                      </p:tavLst>
                                    </p:anim>
                                    <p:anim calcmode="lin" valueType="num">
                                      <p:cBhvr additive="base">
                                        <p:cTn id="19" dur="500" fill="hold"/>
                                        <p:tgtEl>
                                          <p:spTgt spid="34"/>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p:cNvGrpSpPr/>
          <p:nvPr/>
        </p:nvGrpSpPr>
        <p:grpSpPr>
          <a:xfrm>
            <a:off x="3885901" y="1983052"/>
            <a:ext cx="3988100" cy="3755496"/>
            <a:chOff x="3669088" y="1795416"/>
            <a:chExt cx="4421725" cy="4163833"/>
          </a:xfrm>
        </p:grpSpPr>
        <p:sp>
          <p:nvSpPr>
            <p:cNvPr id="37" name="Arc 1"/>
            <p:cNvSpPr/>
            <p:nvPr/>
          </p:nvSpPr>
          <p:spPr>
            <a:xfrm>
              <a:off x="4169678" y="2016252"/>
              <a:ext cx="3889727" cy="3889727"/>
            </a:xfrm>
            <a:prstGeom prst="arc">
              <a:avLst>
                <a:gd name="adj1" fmla="val 2901203"/>
                <a:gd name="adj2" fmla="val 21394969"/>
              </a:avLst>
            </a:prstGeom>
            <a:ln w="1524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50000"/>
                  </a:schemeClr>
                </a:solidFill>
                <a:ea typeface="微软雅黑" panose="020B0503020204020204" pitchFamily="34" charset="-122"/>
                <a:sym typeface="Segoe UI" panose="020B0502040204020203" pitchFamily="34" charset="0"/>
              </a:endParaRPr>
            </a:p>
          </p:txBody>
        </p:sp>
        <p:grpSp>
          <p:nvGrpSpPr>
            <p:cNvPr id="42" name="Group 86"/>
            <p:cNvGrpSpPr/>
            <p:nvPr/>
          </p:nvGrpSpPr>
          <p:grpSpPr>
            <a:xfrm>
              <a:off x="3669088" y="3540580"/>
              <a:ext cx="1080012" cy="553081"/>
              <a:chOff x="6642546" y="5546439"/>
              <a:chExt cx="725864" cy="371719"/>
            </a:xfrm>
          </p:grpSpPr>
          <p:sp>
            <p:nvSpPr>
              <p:cNvPr id="46" name="Oval 87"/>
              <p:cNvSpPr/>
              <p:nvPr/>
            </p:nvSpPr>
            <p:spPr>
              <a:xfrm>
                <a:off x="6818257" y="5546439"/>
                <a:ext cx="371719" cy="371719"/>
              </a:xfrm>
              <a:prstGeom prst="ellipse">
                <a:avLst/>
              </a:prstGeom>
              <a:solidFill>
                <a:schemeClr val="bg1"/>
              </a:solidFill>
              <a:ln w="28575">
                <a:solidFill>
                  <a:schemeClr val="accent1"/>
                </a:solidFill>
              </a:ln>
              <a:effectLst>
                <a:outerShdw blurRad="177800" dist="508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a typeface="微软雅黑" panose="020B0503020204020204" pitchFamily="34" charset="-122"/>
                  <a:cs typeface="+mn-ea"/>
                  <a:sym typeface="Segoe UI" panose="020B0502040204020203" pitchFamily="34" charset="0"/>
                </a:endParaRPr>
              </a:p>
            </p:txBody>
          </p:sp>
          <p:sp>
            <p:nvSpPr>
              <p:cNvPr id="47" name="TextBox 88"/>
              <p:cNvSpPr txBox="1"/>
              <p:nvPr/>
            </p:nvSpPr>
            <p:spPr>
              <a:xfrm>
                <a:off x="6642546" y="5605940"/>
                <a:ext cx="725864" cy="268909"/>
              </a:xfrm>
              <a:prstGeom prst="rect">
                <a:avLst/>
              </a:prstGeom>
              <a:noFill/>
            </p:spPr>
            <p:txBody>
              <a:bodyPr wrap="square" rtlCol="0">
                <a:spAutoFit/>
              </a:bodyPr>
              <a:lstStyle/>
              <a:p>
                <a:pPr algn="ctr"/>
                <a:r>
                  <a:rPr lang="en-US" sz="2000" dirty="0">
                    <a:solidFill>
                      <a:schemeClr val="bg1">
                        <a:lumMod val="50000"/>
                      </a:schemeClr>
                    </a:solidFill>
                    <a:ea typeface="微软雅黑" panose="020B0503020204020204" pitchFamily="34" charset="-122"/>
                    <a:sym typeface="Segoe UI" panose="020B0502040204020203" pitchFamily="34" charset="0"/>
                  </a:rPr>
                  <a:t>3</a:t>
                </a:r>
              </a:p>
            </p:txBody>
          </p:sp>
        </p:grpSp>
        <p:grpSp>
          <p:nvGrpSpPr>
            <p:cNvPr id="50" name="Group 86"/>
            <p:cNvGrpSpPr/>
            <p:nvPr/>
          </p:nvGrpSpPr>
          <p:grpSpPr>
            <a:xfrm>
              <a:off x="6451072" y="5406168"/>
              <a:ext cx="1080012" cy="553081"/>
              <a:chOff x="6642546" y="5546439"/>
              <a:chExt cx="725864" cy="371719"/>
            </a:xfrm>
          </p:grpSpPr>
          <p:sp>
            <p:nvSpPr>
              <p:cNvPr id="51" name="Oval 87"/>
              <p:cNvSpPr/>
              <p:nvPr/>
            </p:nvSpPr>
            <p:spPr>
              <a:xfrm>
                <a:off x="6818257" y="5546439"/>
                <a:ext cx="371719" cy="371719"/>
              </a:xfrm>
              <a:prstGeom prst="ellipse">
                <a:avLst/>
              </a:prstGeom>
              <a:solidFill>
                <a:schemeClr val="bg1"/>
              </a:solidFill>
              <a:ln w="28575">
                <a:solidFill>
                  <a:schemeClr val="accent1"/>
                </a:solidFill>
              </a:ln>
              <a:effectLst>
                <a:outerShdw blurRad="177800" dist="508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a typeface="微软雅黑" panose="020B0503020204020204" pitchFamily="34" charset="-122"/>
                  <a:cs typeface="+mn-ea"/>
                  <a:sym typeface="Segoe UI" panose="020B0502040204020203" pitchFamily="34" charset="0"/>
                </a:endParaRPr>
              </a:p>
            </p:txBody>
          </p:sp>
          <p:sp>
            <p:nvSpPr>
              <p:cNvPr id="52" name="TextBox 88"/>
              <p:cNvSpPr txBox="1"/>
              <p:nvPr/>
            </p:nvSpPr>
            <p:spPr>
              <a:xfrm>
                <a:off x="6642546" y="5605940"/>
                <a:ext cx="725864" cy="268909"/>
              </a:xfrm>
              <a:prstGeom prst="rect">
                <a:avLst/>
              </a:prstGeom>
              <a:noFill/>
            </p:spPr>
            <p:txBody>
              <a:bodyPr wrap="square" rtlCol="0">
                <a:spAutoFit/>
              </a:bodyPr>
              <a:lstStyle/>
              <a:p>
                <a:pPr algn="ctr"/>
                <a:r>
                  <a:rPr lang="en-US" sz="2000">
                    <a:solidFill>
                      <a:schemeClr val="bg1">
                        <a:lumMod val="50000"/>
                      </a:schemeClr>
                    </a:solidFill>
                    <a:ea typeface="微软雅黑" panose="020B0503020204020204" pitchFamily="34" charset="-122"/>
                    <a:sym typeface="Segoe UI" panose="020B0502040204020203" pitchFamily="34" charset="0"/>
                  </a:rPr>
                  <a:t>1</a:t>
                </a:r>
                <a:endParaRPr lang="en-US" sz="2000" dirty="0">
                  <a:solidFill>
                    <a:schemeClr val="bg1">
                      <a:lumMod val="50000"/>
                    </a:schemeClr>
                  </a:solidFill>
                  <a:ea typeface="微软雅黑" panose="020B0503020204020204" pitchFamily="34" charset="-122"/>
                  <a:sym typeface="Segoe UI" panose="020B0502040204020203" pitchFamily="34" charset="0"/>
                </a:endParaRPr>
              </a:p>
            </p:txBody>
          </p:sp>
        </p:grpSp>
        <p:grpSp>
          <p:nvGrpSpPr>
            <p:cNvPr id="57" name="Group 86"/>
            <p:cNvGrpSpPr/>
            <p:nvPr/>
          </p:nvGrpSpPr>
          <p:grpSpPr>
            <a:xfrm>
              <a:off x="4399162" y="5266997"/>
              <a:ext cx="1080012" cy="553081"/>
              <a:chOff x="6642546" y="5546439"/>
              <a:chExt cx="725864" cy="371719"/>
            </a:xfrm>
          </p:grpSpPr>
          <p:sp>
            <p:nvSpPr>
              <p:cNvPr id="58" name="Oval 87"/>
              <p:cNvSpPr/>
              <p:nvPr/>
            </p:nvSpPr>
            <p:spPr>
              <a:xfrm>
                <a:off x="6818257" y="5546439"/>
                <a:ext cx="371719" cy="371719"/>
              </a:xfrm>
              <a:prstGeom prst="ellipse">
                <a:avLst/>
              </a:prstGeom>
              <a:solidFill>
                <a:schemeClr val="bg1"/>
              </a:solidFill>
              <a:ln w="28575">
                <a:solidFill>
                  <a:schemeClr val="accent1"/>
                </a:solidFill>
              </a:ln>
              <a:effectLst>
                <a:outerShdw blurRad="177800" dist="508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a typeface="微软雅黑" panose="020B0503020204020204" pitchFamily="34" charset="-122"/>
                  <a:cs typeface="+mn-ea"/>
                  <a:sym typeface="Segoe UI" panose="020B0502040204020203" pitchFamily="34" charset="0"/>
                </a:endParaRPr>
              </a:p>
            </p:txBody>
          </p:sp>
          <p:sp>
            <p:nvSpPr>
              <p:cNvPr id="59" name="TextBox 88"/>
              <p:cNvSpPr txBox="1"/>
              <p:nvPr/>
            </p:nvSpPr>
            <p:spPr>
              <a:xfrm>
                <a:off x="6642546" y="5605940"/>
                <a:ext cx="725864" cy="268909"/>
              </a:xfrm>
              <a:prstGeom prst="rect">
                <a:avLst/>
              </a:prstGeom>
              <a:noFill/>
            </p:spPr>
            <p:txBody>
              <a:bodyPr wrap="square" rtlCol="0">
                <a:spAutoFit/>
              </a:bodyPr>
              <a:lstStyle/>
              <a:p>
                <a:pPr algn="ctr"/>
                <a:r>
                  <a:rPr lang="en-US" sz="2000">
                    <a:solidFill>
                      <a:schemeClr val="bg1">
                        <a:lumMod val="50000"/>
                      </a:schemeClr>
                    </a:solidFill>
                    <a:ea typeface="微软雅黑" panose="020B0503020204020204" pitchFamily="34" charset="-122"/>
                    <a:sym typeface="Segoe UI" panose="020B0502040204020203" pitchFamily="34" charset="0"/>
                  </a:rPr>
                  <a:t>2</a:t>
                </a:r>
                <a:endParaRPr lang="en-US" sz="2000" dirty="0">
                  <a:solidFill>
                    <a:schemeClr val="bg1">
                      <a:lumMod val="50000"/>
                    </a:schemeClr>
                  </a:solidFill>
                  <a:ea typeface="微软雅黑" panose="020B0503020204020204" pitchFamily="34" charset="-122"/>
                  <a:sym typeface="Segoe UI" panose="020B0502040204020203" pitchFamily="34" charset="0"/>
                </a:endParaRPr>
              </a:p>
            </p:txBody>
          </p:sp>
        </p:grpSp>
        <p:grpSp>
          <p:nvGrpSpPr>
            <p:cNvPr id="64" name="Group 86"/>
            <p:cNvGrpSpPr/>
            <p:nvPr/>
          </p:nvGrpSpPr>
          <p:grpSpPr>
            <a:xfrm>
              <a:off x="4983592" y="1795416"/>
              <a:ext cx="1080012" cy="553081"/>
              <a:chOff x="6642546" y="5546439"/>
              <a:chExt cx="725864" cy="371719"/>
            </a:xfrm>
          </p:grpSpPr>
          <p:sp>
            <p:nvSpPr>
              <p:cNvPr id="65" name="Oval 87"/>
              <p:cNvSpPr/>
              <p:nvPr/>
            </p:nvSpPr>
            <p:spPr>
              <a:xfrm>
                <a:off x="6818257" y="5546439"/>
                <a:ext cx="371719" cy="371719"/>
              </a:xfrm>
              <a:prstGeom prst="ellipse">
                <a:avLst/>
              </a:prstGeom>
              <a:solidFill>
                <a:schemeClr val="bg1"/>
              </a:solidFill>
              <a:ln w="28575">
                <a:solidFill>
                  <a:schemeClr val="accent1"/>
                </a:solidFill>
              </a:ln>
              <a:effectLst>
                <a:outerShdw blurRad="177800" dist="508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a typeface="微软雅黑" panose="020B0503020204020204" pitchFamily="34" charset="-122"/>
                  <a:cs typeface="+mn-ea"/>
                  <a:sym typeface="Segoe UI" panose="020B0502040204020203" pitchFamily="34" charset="0"/>
                </a:endParaRPr>
              </a:p>
            </p:txBody>
          </p:sp>
          <p:sp>
            <p:nvSpPr>
              <p:cNvPr id="66" name="TextBox 88"/>
              <p:cNvSpPr txBox="1"/>
              <p:nvPr/>
            </p:nvSpPr>
            <p:spPr>
              <a:xfrm>
                <a:off x="6642546" y="5605940"/>
                <a:ext cx="725864" cy="268909"/>
              </a:xfrm>
              <a:prstGeom prst="rect">
                <a:avLst/>
              </a:prstGeom>
              <a:noFill/>
            </p:spPr>
            <p:txBody>
              <a:bodyPr wrap="square" rtlCol="0">
                <a:spAutoFit/>
              </a:bodyPr>
              <a:lstStyle/>
              <a:p>
                <a:pPr algn="ctr"/>
                <a:r>
                  <a:rPr lang="en-US" altLang="zh-CN" sz="2000">
                    <a:solidFill>
                      <a:schemeClr val="bg1">
                        <a:lumMod val="50000"/>
                      </a:schemeClr>
                    </a:solidFill>
                    <a:ea typeface="微软雅黑" panose="020B0503020204020204" pitchFamily="34" charset="-122"/>
                    <a:sym typeface="Segoe UI" panose="020B0502040204020203" pitchFamily="34" charset="0"/>
                  </a:rPr>
                  <a:t>4</a:t>
                </a:r>
                <a:endParaRPr lang="en-US" sz="2000" dirty="0">
                  <a:solidFill>
                    <a:schemeClr val="bg1">
                      <a:lumMod val="50000"/>
                    </a:schemeClr>
                  </a:solidFill>
                  <a:ea typeface="微软雅黑" panose="020B0503020204020204" pitchFamily="34" charset="-122"/>
                  <a:sym typeface="Segoe UI" panose="020B0502040204020203" pitchFamily="34" charset="0"/>
                </a:endParaRPr>
              </a:p>
            </p:txBody>
          </p:sp>
        </p:grpSp>
        <p:grpSp>
          <p:nvGrpSpPr>
            <p:cNvPr id="71" name="Group 86"/>
            <p:cNvGrpSpPr/>
            <p:nvPr/>
          </p:nvGrpSpPr>
          <p:grpSpPr>
            <a:xfrm>
              <a:off x="7010801" y="2371990"/>
              <a:ext cx="1080012" cy="553081"/>
              <a:chOff x="6642546" y="5546439"/>
              <a:chExt cx="725864" cy="371719"/>
            </a:xfrm>
          </p:grpSpPr>
          <p:sp>
            <p:nvSpPr>
              <p:cNvPr id="72" name="Oval 87"/>
              <p:cNvSpPr/>
              <p:nvPr/>
            </p:nvSpPr>
            <p:spPr>
              <a:xfrm>
                <a:off x="6818257" y="5546439"/>
                <a:ext cx="371719" cy="371719"/>
              </a:xfrm>
              <a:prstGeom prst="ellipse">
                <a:avLst/>
              </a:prstGeom>
              <a:solidFill>
                <a:schemeClr val="bg1"/>
              </a:solidFill>
              <a:ln w="28575">
                <a:solidFill>
                  <a:schemeClr val="accent1"/>
                </a:solidFill>
              </a:ln>
              <a:effectLst>
                <a:outerShdw blurRad="177800" dist="508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a typeface="微软雅黑" panose="020B0503020204020204" pitchFamily="34" charset="-122"/>
                  <a:cs typeface="+mn-ea"/>
                  <a:sym typeface="Segoe UI" panose="020B0502040204020203" pitchFamily="34" charset="0"/>
                </a:endParaRPr>
              </a:p>
            </p:txBody>
          </p:sp>
          <p:sp>
            <p:nvSpPr>
              <p:cNvPr id="73" name="TextBox 88"/>
              <p:cNvSpPr txBox="1"/>
              <p:nvPr/>
            </p:nvSpPr>
            <p:spPr>
              <a:xfrm>
                <a:off x="6642546" y="5605940"/>
                <a:ext cx="725864" cy="268909"/>
              </a:xfrm>
              <a:prstGeom prst="rect">
                <a:avLst/>
              </a:prstGeom>
              <a:noFill/>
            </p:spPr>
            <p:txBody>
              <a:bodyPr wrap="square" rtlCol="0">
                <a:spAutoFit/>
              </a:bodyPr>
              <a:lstStyle/>
              <a:p>
                <a:pPr algn="ctr"/>
                <a:r>
                  <a:rPr lang="en-US" altLang="zh-CN" sz="2000">
                    <a:solidFill>
                      <a:schemeClr val="bg1">
                        <a:lumMod val="50000"/>
                      </a:schemeClr>
                    </a:solidFill>
                    <a:ea typeface="微软雅黑" panose="020B0503020204020204" pitchFamily="34" charset="-122"/>
                    <a:sym typeface="Segoe UI" panose="020B0502040204020203" pitchFamily="34" charset="0"/>
                  </a:rPr>
                  <a:t>5</a:t>
                </a:r>
                <a:endParaRPr lang="en-US" sz="2000" dirty="0">
                  <a:solidFill>
                    <a:schemeClr val="bg1">
                      <a:lumMod val="50000"/>
                    </a:schemeClr>
                  </a:solidFill>
                  <a:ea typeface="微软雅黑" panose="020B0503020204020204" pitchFamily="34" charset="-122"/>
                  <a:sym typeface="Segoe UI" panose="020B0502040204020203" pitchFamily="34" charset="0"/>
                </a:endParaRPr>
              </a:p>
            </p:txBody>
          </p:sp>
        </p:grpSp>
      </p:grpSp>
      <p:grpSp>
        <p:nvGrpSpPr>
          <p:cNvPr id="77" name="组合 76"/>
          <p:cNvGrpSpPr/>
          <p:nvPr/>
        </p:nvGrpSpPr>
        <p:grpSpPr>
          <a:xfrm>
            <a:off x="1836185" y="1862744"/>
            <a:ext cx="3066983" cy="519646"/>
            <a:chOff x="2541254" y="1996460"/>
            <a:chExt cx="3066983" cy="519646"/>
          </a:xfrm>
        </p:grpSpPr>
        <p:sp>
          <p:nvSpPr>
            <p:cNvPr id="78" name="TextBox 11"/>
            <p:cNvSpPr txBox="1"/>
            <p:nvPr/>
          </p:nvSpPr>
          <p:spPr>
            <a:xfrm>
              <a:off x="2541254" y="2336570"/>
              <a:ext cx="3066983" cy="179536"/>
            </a:xfrm>
            <a:prstGeom prst="rect">
              <a:avLst/>
            </a:prstGeom>
            <a:noFill/>
          </p:spPr>
          <p:txBody>
            <a:bodyPr wrap="square" lIns="0" tIns="0" rIns="0" bIns="0" rtlCol="0">
              <a:spAutoFit/>
              <a:scene3d>
                <a:camera prst="orthographicFront"/>
                <a:lightRig rig="threePt" dir="t"/>
              </a:scene3d>
              <a:sp3d contourW="12700"/>
            </a:bodyPr>
            <a:lstStyle/>
            <a:p>
              <a:pPr algn="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a:t>
              </a:r>
            </a:p>
          </p:txBody>
        </p:sp>
        <p:sp>
          <p:nvSpPr>
            <p:cNvPr id="79" name="TextBox 11"/>
            <p:cNvSpPr txBox="1"/>
            <p:nvPr/>
          </p:nvSpPr>
          <p:spPr>
            <a:xfrm>
              <a:off x="3159202"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dirty="0">
                  <a:solidFill>
                    <a:schemeClr val="tx1">
                      <a:lumMod val="75000"/>
                      <a:lumOff val="25000"/>
                    </a:schemeClr>
                  </a:solidFill>
                </a:rPr>
                <a:t>文字添加</a:t>
              </a:r>
              <a:endParaRPr lang="en-US" dirty="0">
                <a:solidFill>
                  <a:schemeClr val="tx1">
                    <a:lumMod val="75000"/>
                    <a:lumOff val="25000"/>
                  </a:schemeClr>
                </a:solidFill>
              </a:endParaRPr>
            </a:p>
          </p:txBody>
        </p:sp>
      </p:grpSp>
      <p:grpSp>
        <p:nvGrpSpPr>
          <p:cNvPr id="80" name="组合 79"/>
          <p:cNvGrpSpPr/>
          <p:nvPr/>
        </p:nvGrpSpPr>
        <p:grpSpPr>
          <a:xfrm>
            <a:off x="936819" y="3495393"/>
            <a:ext cx="3066983" cy="519646"/>
            <a:chOff x="2541254" y="1996460"/>
            <a:chExt cx="3066983" cy="519646"/>
          </a:xfrm>
        </p:grpSpPr>
        <p:sp>
          <p:nvSpPr>
            <p:cNvPr id="81" name="TextBox 11"/>
            <p:cNvSpPr txBox="1"/>
            <p:nvPr/>
          </p:nvSpPr>
          <p:spPr>
            <a:xfrm>
              <a:off x="2541254" y="2336570"/>
              <a:ext cx="3066983" cy="179536"/>
            </a:xfrm>
            <a:prstGeom prst="rect">
              <a:avLst/>
            </a:prstGeom>
            <a:noFill/>
          </p:spPr>
          <p:txBody>
            <a:bodyPr wrap="square" lIns="0" tIns="0" rIns="0" bIns="0" rtlCol="0">
              <a:spAutoFit/>
              <a:scene3d>
                <a:camera prst="orthographicFront"/>
                <a:lightRig rig="threePt" dir="t"/>
              </a:scene3d>
              <a:sp3d contourW="12700"/>
            </a:bodyPr>
            <a:lstStyle/>
            <a:p>
              <a:pPr algn="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a:t>
              </a:r>
            </a:p>
          </p:txBody>
        </p:sp>
        <p:sp>
          <p:nvSpPr>
            <p:cNvPr id="82" name="TextBox 11"/>
            <p:cNvSpPr txBox="1"/>
            <p:nvPr/>
          </p:nvSpPr>
          <p:spPr>
            <a:xfrm>
              <a:off x="3159202"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dirty="0">
                  <a:solidFill>
                    <a:schemeClr val="tx1">
                      <a:lumMod val="75000"/>
                      <a:lumOff val="25000"/>
                    </a:schemeClr>
                  </a:solidFill>
                </a:rPr>
                <a:t>文字添加</a:t>
              </a:r>
              <a:endParaRPr lang="en-US" dirty="0">
                <a:solidFill>
                  <a:schemeClr val="tx1">
                    <a:lumMod val="75000"/>
                    <a:lumOff val="25000"/>
                  </a:schemeClr>
                </a:solidFill>
              </a:endParaRPr>
            </a:p>
          </p:txBody>
        </p:sp>
      </p:grpSp>
      <p:grpSp>
        <p:nvGrpSpPr>
          <p:cNvPr id="83" name="组合 82"/>
          <p:cNvGrpSpPr/>
          <p:nvPr/>
        </p:nvGrpSpPr>
        <p:grpSpPr>
          <a:xfrm>
            <a:off x="1491807" y="5213344"/>
            <a:ext cx="3066983" cy="519646"/>
            <a:chOff x="2541254" y="1996460"/>
            <a:chExt cx="3066983" cy="519646"/>
          </a:xfrm>
        </p:grpSpPr>
        <p:sp>
          <p:nvSpPr>
            <p:cNvPr id="84" name="TextBox 11"/>
            <p:cNvSpPr txBox="1"/>
            <p:nvPr/>
          </p:nvSpPr>
          <p:spPr>
            <a:xfrm>
              <a:off x="2541254" y="2336570"/>
              <a:ext cx="3066983" cy="179536"/>
            </a:xfrm>
            <a:prstGeom prst="rect">
              <a:avLst/>
            </a:prstGeom>
            <a:noFill/>
          </p:spPr>
          <p:txBody>
            <a:bodyPr wrap="square" lIns="0" tIns="0" rIns="0" bIns="0" rtlCol="0">
              <a:spAutoFit/>
              <a:scene3d>
                <a:camera prst="orthographicFront"/>
                <a:lightRig rig="threePt" dir="t"/>
              </a:scene3d>
              <a:sp3d contourW="12700"/>
            </a:bodyPr>
            <a:lstStyle/>
            <a:p>
              <a:pPr algn="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a:t>
              </a:r>
            </a:p>
          </p:txBody>
        </p:sp>
        <p:sp>
          <p:nvSpPr>
            <p:cNvPr id="85" name="TextBox 11"/>
            <p:cNvSpPr txBox="1"/>
            <p:nvPr/>
          </p:nvSpPr>
          <p:spPr>
            <a:xfrm>
              <a:off x="3159202"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dirty="0">
                  <a:solidFill>
                    <a:schemeClr val="tx1">
                      <a:lumMod val="75000"/>
                      <a:lumOff val="25000"/>
                    </a:schemeClr>
                  </a:solidFill>
                </a:rPr>
                <a:t>文字添加</a:t>
              </a:r>
              <a:endParaRPr lang="en-US" dirty="0">
                <a:solidFill>
                  <a:schemeClr val="tx1">
                    <a:lumMod val="75000"/>
                    <a:lumOff val="25000"/>
                  </a:schemeClr>
                </a:solidFill>
              </a:endParaRPr>
            </a:p>
          </p:txBody>
        </p:sp>
      </p:grpSp>
      <p:grpSp>
        <p:nvGrpSpPr>
          <p:cNvPr id="86" name="组合 85"/>
          <p:cNvGrpSpPr/>
          <p:nvPr/>
        </p:nvGrpSpPr>
        <p:grpSpPr>
          <a:xfrm>
            <a:off x="7680214" y="5213344"/>
            <a:ext cx="3066983" cy="519646"/>
            <a:chOff x="2541254" y="1996460"/>
            <a:chExt cx="3066983" cy="519646"/>
          </a:xfrm>
        </p:grpSpPr>
        <p:sp>
          <p:nvSpPr>
            <p:cNvPr id="87" name="TextBox 11"/>
            <p:cNvSpPr txBox="1"/>
            <p:nvPr/>
          </p:nvSpPr>
          <p:spPr>
            <a:xfrm>
              <a:off x="2541254" y="2336570"/>
              <a:ext cx="3066983" cy="17953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a:t>
              </a:r>
            </a:p>
          </p:txBody>
        </p:sp>
        <p:sp>
          <p:nvSpPr>
            <p:cNvPr id="88"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文字添加</a:t>
              </a:r>
              <a:endParaRPr lang="en-US" dirty="0">
                <a:solidFill>
                  <a:schemeClr val="tx1">
                    <a:lumMod val="75000"/>
                    <a:lumOff val="25000"/>
                  </a:schemeClr>
                </a:solidFill>
              </a:endParaRPr>
            </a:p>
          </p:txBody>
        </p:sp>
      </p:grpSp>
      <p:grpSp>
        <p:nvGrpSpPr>
          <p:cNvPr id="89" name="组合 88"/>
          <p:cNvGrpSpPr/>
          <p:nvPr/>
        </p:nvGrpSpPr>
        <p:grpSpPr>
          <a:xfrm>
            <a:off x="8061370" y="2511866"/>
            <a:ext cx="3066983" cy="519646"/>
            <a:chOff x="2541254" y="1996460"/>
            <a:chExt cx="3066983" cy="519646"/>
          </a:xfrm>
        </p:grpSpPr>
        <p:sp>
          <p:nvSpPr>
            <p:cNvPr id="90" name="TextBox 11"/>
            <p:cNvSpPr txBox="1"/>
            <p:nvPr/>
          </p:nvSpPr>
          <p:spPr>
            <a:xfrm>
              <a:off x="2541254" y="2336570"/>
              <a:ext cx="3066983" cy="17953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a:t>
              </a:r>
            </a:p>
          </p:txBody>
        </p:sp>
        <p:sp>
          <p:nvSpPr>
            <p:cNvPr id="91"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文字添加</a:t>
              </a:r>
              <a:endParaRPr lang="en-US" dirty="0">
                <a:solidFill>
                  <a:schemeClr val="tx1">
                    <a:lumMod val="75000"/>
                    <a:lumOff val="25000"/>
                  </a:schemeClr>
                </a:solidFill>
              </a:endParaRPr>
            </a:p>
          </p:txBody>
        </p:sp>
      </p:grpSp>
      <p:grpSp>
        <p:nvGrpSpPr>
          <p:cNvPr id="92" name="组合 91"/>
          <p:cNvGrpSpPr/>
          <p:nvPr/>
        </p:nvGrpSpPr>
        <p:grpSpPr>
          <a:xfrm>
            <a:off x="1573213" y="344224"/>
            <a:ext cx="5246687" cy="702819"/>
            <a:chOff x="1573213" y="344224"/>
            <a:chExt cx="5246687" cy="702819"/>
          </a:xfrm>
        </p:grpSpPr>
        <p:sp>
          <p:nvSpPr>
            <p:cNvPr id="93" name="TextBox 11"/>
            <p:cNvSpPr txBox="1"/>
            <p:nvPr/>
          </p:nvSpPr>
          <p:spPr>
            <a:xfrm>
              <a:off x="1573213" y="344224"/>
              <a:ext cx="3976687" cy="492443"/>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accent1"/>
                  </a:solidFill>
                </a:rPr>
                <a:t>目录标题文字添加</a:t>
              </a:r>
              <a:endParaRPr lang="en-US" sz="3200" b="1" dirty="0">
                <a:solidFill>
                  <a:schemeClr val="accent1"/>
                </a:solidFill>
              </a:endParaRPr>
            </a:p>
          </p:txBody>
        </p:sp>
        <p:sp>
          <p:nvSpPr>
            <p:cNvPr id="94" name="TextBox 11"/>
            <p:cNvSpPr txBox="1"/>
            <p:nvPr/>
          </p:nvSpPr>
          <p:spPr>
            <a:xfrm>
              <a:off x="1624013" y="864755"/>
              <a:ext cx="5195887" cy="182288"/>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endParaRPr lang="en-US" sz="1200" dirty="0">
                <a:solidFill>
                  <a:schemeClr val="bg1">
                    <a:lumMod val="65000"/>
                  </a:schemeClr>
                </a:solidFill>
              </a:endParaRPr>
            </a:p>
          </p:txBody>
        </p:sp>
      </p:grpSp>
      <p:pic>
        <p:nvPicPr>
          <p:cNvPr id="98" name="图片占位符 9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706" r="16706"/>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ppt_w</p:attrName>
                                        </p:attrNameLst>
                                      </p:cBhvr>
                                      <p:tavLst>
                                        <p:tav tm="0">
                                          <p:val>
                                            <p:fltVal val="0"/>
                                          </p:val>
                                        </p:tav>
                                        <p:tav tm="100000">
                                          <p:val>
                                            <p:strVal val="#ppt_w"/>
                                          </p:val>
                                        </p:tav>
                                      </p:tavLst>
                                    </p:anim>
                                    <p:anim calcmode="lin" valueType="num">
                                      <p:cBhvr>
                                        <p:cTn id="8" dur="500" fill="hold"/>
                                        <p:tgtEl>
                                          <p:spTgt spid="98"/>
                                        </p:tgtEl>
                                        <p:attrNameLst>
                                          <p:attrName>ppt_h</p:attrName>
                                        </p:attrNameLst>
                                      </p:cBhvr>
                                      <p:tavLst>
                                        <p:tav tm="0">
                                          <p:val>
                                            <p:fltVal val="0"/>
                                          </p:val>
                                        </p:tav>
                                        <p:tav tm="100000">
                                          <p:val>
                                            <p:strVal val="#ppt_h"/>
                                          </p:val>
                                        </p:tav>
                                      </p:tavLst>
                                    </p:anim>
                                    <p:animEffect transition="in" filter="fade">
                                      <p:cBhvr>
                                        <p:cTn id="9" dur="500"/>
                                        <p:tgtEl>
                                          <p:spTgt spid="98"/>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p:cTn id="13" dur="1000" fill="hold"/>
                                        <p:tgtEl>
                                          <p:spTgt spid="76"/>
                                        </p:tgtEl>
                                        <p:attrNameLst>
                                          <p:attrName>ppt_w</p:attrName>
                                        </p:attrNameLst>
                                      </p:cBhvr>
                                      <p:tavLst>
                                        <p:tav tm="0">
                                          <p:val>
                                            <p:fltVal val="0"/>
                                          </p:val>
                                        </p:tav>
                                        <p:tav tm="100000">
                                          <p:val>
                                            <p:strVal val="#ppt_w"/>
                                          </p:val>
                                        </p:tav>
                                      </p:tavLst>
                                    </p:anim>
                                    <p:anim calcmode="lin" valueType="num">
                                      <p:cBhvr>
                                        <p:cTn id="14" dur="1000" fill="hold"/>
                                        <p:tgtEl>
                                          <p:spTgt spid="76"/>
                                        </p:tgtEl>
                                        <p:attrNameLst>
                                          <p:attrName>ppt_h</p:attrName>
                                        </p:attrNameLst>
                                      </p:cBhvr>
                                      <p:tavLst>
                                        <p:tav tm="0">
                                          <p:val>
                                            <p:fltVal val="0"/>
                                          </p:val>
                                        </p:tav>
                                        <p:tav tm="100000">
                                          <p:val>
                                            <p:strVal val="#ppt_h"/>
                                          </p:val>
                                        </p:tav>
                                      </p:tavLst>
                                    </p:anim>
                                    <p:anim calcmode="lin" valueType="num">
                                      <p:cBhvr>
                                        <p:cTn id="15" dur="1000" fill="hold"/>
                                        <p:tgtEl>
                                          <p:spTgt spid="76"/>
                                        </p:tgtEl>
                                        <p:attrNameLst>
                                          <p:attrName>style.rotation</p:attrName>
                                        </p:attrNameLst>
                                      </p:cBhvr>
                                      <p:tavLst>
                                        <p:tav tm="0">
                                          <p:val>
                                            <p:fltVal val="90"/>
                                          </p:val>
                                        </p:tav>
                                        <p:tav tm="100000">
                                          <p:val>
                                            <p:fltVal val="0"/>
                                          </p:val>
                                        </p:tav>
                                      </p:tavLst>
                                    </p:anim>
                                    <p:animEffect transition="in" filter="fade">
                                      <p:cBhvr>
                                        <p:cTn id="16" dur="1000"/>
                                        <p:tgtEl>
                                          <p:spTgt spid="76"/>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randombar(horizontal)">
                                      <p:cBhvr>
                                        <p:cTn id="20" dur="500"/>
                                        <p:tgtEl>
                                          <p:spTgt spid="86"/>
                                        </p:tgtEl>
                                      </p:cBhvr>
                                    </p:animEffect>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randombar(horizontal)">
                                      <p:cBhvr>
                                        <p:cTn id="24" dur="500"/>
                                        <p:tgtEl>
                                          <p:spTgt spid="83"/>
                                        </p:tgtEl>
                                      </p:cBhvr>
                                    </p:animEffect>
                                  </p:childTnLst>
                                </p:cTn>
                              </p:par>
                            </p:childTnLst>
                          </p:cTn>
                        </p:par>
                        <p:par>
                          <p:cTn id="25" fill="hold">
                            <p:stCondLst>
                              <p:cond delay="2500"/>
                            </p:stCondLst>
                            <p:childTnLst>
                              <p:par>
                                <p:cTn id="26" presetID="14" presetClass="entr" presetSubtype="10" fill="hold" nodeType="after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randombar(horizontal)">
                                      <p:cBhvr>
                                        <p:cTn id="28" dur="500"/>
                                        <p:tgtEl>
                                          <p:spTgt spid="80"/>
                                        </p:tgtEl>
                                      </p:cBhvr>
                                    </p:animEffect>
                                  </p:childTnLst>
                                </p:cTn>
                              </p:par>
                            </p:childTnLst>
                          </p:cTn>
                        </p:par>
                        <p:par>
                          <p:cTn id="29" fill="hold">
                            <p:stCondLst>
                              <p:cond delay="3000"/>
                            </p:stCondLst>
                            <p:childTnLst>
                              <p:par>
                                <p:cTn id="30" presetID="14" presetClass="entr" presetSubtype="10" fill="hold" nodeType="after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randombar(horizontal)">
                                      <p:cBhvr>
                                        <p:cTn id="32" dur="500"/>
                                        <p:tgtEl>
                                          <p:spTgt spid="77"/>
                                        </p:tgtEl>
                                      </p:cBhvr>
                                    </p:animEffect>
                                  </p:childTnLst>
                                </p:cTn>
                              </p:par>
                            </p:childTnLst>
                          </p:cTn>
                        </p:par>
                        <p:par>
                          <p:cTn id="33" fill="hold">
                            <p:stCondLst>
                              <p:cond delay="3500"/>
                            </p:stCondLst>
                            <p:childTnLst>
                              <p:par>
                                <p:cTn id="34" presetID="14" presetClass="entr" presetSubtype="10"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Effect transition="in" filter="randombar(horizontal)">
                                      <p:cBhvr>
                                        <p:cTn id="36"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23"/>
          <p:cNvGrpSpPr/>
          <p:nvPr/>
        </p:nvGrpSpPr>
        <p:grpSpPr bwMode="auto">
          <a:xfrm>
            <a:off x="4201187" y="3246965"/>
            <a:ext cx="3806197" cy="2071107"/>
            <a:chOff x="0" y="0"/>
            <a:chExt cx="8553711" cy="4655700"/>
          </a:xfrm>
        </p:grpSpPr>
        <p:sp>
          <p:nvSpPr>
            <p:cNvPr id="3" name="Shape 3921"/>
            <p:cNvSpPr/>
            <p:nvPr/>
          </p:nvSpPr>
          <p:spPr bwMode="auto">
            <a:xfrm>
              <a:off x="0" y="0"/>
              <a:ext cx="4655701" cy="4655701"/>
            </a:xfrm>
            <a:custGeom>
              <a:avLst/>
              <a:gdLst>
                <a:gd name="T0" fmla="*/ 2327851 w 19679"/>
                <a:gd name="T1" fmla="*/ 2327851 h 19679"/>
                <a:gd name="T2" fmla="*/ 2327851 w 19679"/>
                <a:gd name="T3" fmla="*/ 2327851 h 19679"/>
                <a:gd name="T4" fmla="*/ 2327851 w 19679"/>
                <a:gd name="T5" fmla="*/ 2327851 h 19679"/>
                <a:gd name="T6" fmla="*/ 2327851 w 19679"/>
                <a:gd name="T7" fmla="*/ 232785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alpha val="74901"/>
              </a:scheme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id-ID" sz="240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 name="Shape 3922"/>
            <p:cNvSpPr/>
            <p:nvPr/>
          </p:nvSpPr>
          <p:spPr bwMode="auto">
            <a:xfrm>
              <a:off x="3898010" y="0"/>
              <a:ext cx="4655702" cy="4655701"/>
            </a:xfrm>
            <a:custGeom>
              <a:avLst/>
              <a:gdLst>
                <a:gd name="T0" fmla="*/ 2327851 w 19679"/>
                <a:gd name="T1" fmla="*/ 2327851 h 19679"/>
                <a:gd name="T2" fmla="*/ 2327851 w 19679"/>
                <a:gd name="T3" fmla="*/ 2327851 h 19679"/>
                <a:gd name="T4" fmla="*/ 2327851 w 19679"/>
                <a:gd name="T5" fmla="*/ 2327851 h 19679"/>
                <a:gd name="T6" fmla="*/ 2327851 w 19679"/>
                <a:gd name="T7" fmla="*/ 232785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alpha val="74901"/>
              </a:scheme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id-ID" sz="2400">
                <a:latin typeface="Segoe UI" panose="020B0502040204020203" pitchFamily="34" charset="0"/>
                <a:ea typeface="微软雅黑" panose="020B0503020204020204" pitchFamily="34" charset="-122"/>
                <a:cs typeface="+mn-ea"/>
                <a:sym typeface="Segoe UI" panose="020B0502040204020203" pitchFamily="34" charset="0"/>
              </a:endParaRPr>
            </a:p>
          </p:txBody>
        </p:sp>
      </p:grpSp>
      <p:grpSp>
        <p:nvGrpSpPr>
          <p:cNvPr id="5" name="Group 3933"/>
          <p:cNvGrpSpPr/>
          <p:nvPr/>
        </p:nvGrpSpPr>
        <p:grpSpPr bwMode="auto">
          <a:xfrm>
            <a:off x="5039883" y="3739700"/>
            <a:ext cx="2233168" cy="1165648"/>
            <a:chOff x="0" y="0"/>
            <a:chExt cx="5018424" cy="2617920"/>
          </a:xfrm>
        </p:grpSpPr>
        <p:grpSp>
          <p:nvGrpSpPr>
            <p:cNvPr id="6" name="Group 3929"/>
            <p:cNvGrpSpPr/>
            <p:nvPr/>
          </p:nvGrpSpPr>
          <p:grpSpPr bwMode="auto">
            <a:xfrm>
              <a:off x="-1" y="0"/>
              <a:ext cx="1037081" cy="2617921"/>
              <a:chOff x="0" y="0"/>
              <a:chExt cx="1037079" cy="2617920"/>
            </a:xfrm>
          </p:grpSpPr>
          <p:sp>
            <p:nvSpPr>
              <p:cNvPr id="10" name="Shape 3927"/>
              <p:cNvSpPr/>
              <p:nvPr/>
            </p:nvSpPr>
            <p:spPr bwMode="auto">
              <a:xfrm>
                <a:off x="0" y="448465"/>
                <a:ext cx="1037080" cy="2169456"/>
              </a:xfrm>
              <a:custGeom>
                <a:avLst/>
                <a:gdLst>
                  <a:gd name="T0" fmla="*/ 518540 w 21600"/>
                  <a:gd name="T1" fmla="*/ 1084728 h 21600"/>
                  <a:gd name="T2" fmla="*/ 518540 w 21600"/>
                  <a:gd name="T3" fmla="*/ 1084728 h 21600"/>
                  <a:gd name="T4" fmla="*/ 518540 w 21600"/>
                  <a:gd name="T5" fmla="*/ 1084728 h 21600"/>
                  <a:gd name="T6" fmla="*/ 518540 w 21600"/>
                  <a:gd name="T7" fmla="*/ 108472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id-ID" sz="240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1" name="Shape 3928"/>
              <p:cNvSpPr/>
              <p:nvPr/>
            </p:nvSpPr>
            <p:spPr bwMode="auto">
              <a:xfrm>
                <a:off x="319533" y="0"/>
                <a:ext cx="414836" cy="409227"/>
              </a:xfrm>
              <a:custGeom>
                <a:avLst/>
                <a:gdLst>
                  <a:gd name="T0" fmla="*/ 207418 w 19679"/>
                  <a:gd name="T1" fmla="*/ 204614 h 19679"/>
                  <a:gd name="T2" fmla="*/ 207418 w 19679"/>
                  <a:gd name="T3" fmla="*/ 204614 h 19679"/>
                  <a:gd name="T4" fmla="*/ 207418 w 19679"/>
                  <a:gd name="T5" fmla="*/ 204614 h 19679"/>
                  <a:gd name="T6" fmla="*/ 207418 w 19679"/>
                  <a:gd name="T7" fmla="*/ 204614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id-ID" sz="2400">
                  <a:latin typeface="Segoe UI" panose="020B0502040204020203" pitchFamily="34" charset="0"/>
                  <a:ea typeface="微软雅黑" panose="020B0503020204020204" pitchFamily="34" charset="-122"/>
                  <a:cs typeface="+mn-ea"/>
                  <a:sym typeface="Segoe UI" panose="020B0502040204020203" pitchFamily="34" charset="0"/>
                </a:endParaRPr>
              </a:p>
            </p:txBody>
          </p:sp>
        </p:grpSp>
        <p:grpSp>
          <p:nvGrpSpPr>
            <p:cNvPr id="7" name="Group 3932"/>
            <p:cNvGrpSpPr/>
            <p:nvPr/>
          </p:nvGrpSpPr>
          <p:grpSpPr bwMode="auto">
            <a:xfrm>
              <a:off x="3814676" y="5609"/>
              <a:ext cx="1203749" cy="2612312"/>
              <a:chOff x="0" y="0"/>
              <a:chExt cx="1203747" cy="2612311"/>
            </a:xfrm>
          </p:grpSpPr>
          <p:sp>
            <p:nvSpPr>
              <p:cNvPr id="8" name="Shape 3930"/>
              <p:cNvSpPr/>
              <p:nvPr/>
            </p:nvSpPr>
            <p:spPr bwMode="auto">
              <a:xfrm>
                <a:off x="399397" y="0"/>
                <a:ext cx="386804" cy="386804"/>
              </a:xfrm>
              <a:custGeom>
                <a:avLst/>
                <a:gdLst>
                  <a:gd name="T0" fmla="*/ 193402 w 19679"/>
                  <a:gd name="T1" fmla="*/ 193402 h 19679"/>
                  <a:gd name="T2" fmla="*/ 193402 w 19679"/>
                  <a:gd name="T3" fmla="*/ 193402 h 19679"/>
                  <a:gd name="T4" fmla="*/ 193402 w 19679"/>
                  <a:gd name="T5" fmla="*/ 193402 h 19679"/>
                  <a:gd name="T6" fmla="*/ 193402 w 19679"/>
                  <a:gd name="T7" fmla="*/ 193402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id-ID" sz="240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9" name="Shape 3931"/>
              <p:cNvSpPr/>
              <p:nvPr/>
            </p:nvSpPr>
            <p:spPr bwMode="auto">
              <a:xfrm>
                <a:off x="-1" y="465283"/>
                <a:ext cx="1203749" cy="2147029"/>
              </a:xfrm>
              <a:custGeom>
                <a:avLst/>
                <a:gdLst>
                  <a:gd name="T0" fmla="*/ 601875 w 21276"/>
                  <a:gd name="T1" fmla="*/ 1073515 h 21600"/>
                  <a:gd name="T2" fmla="*/ 601875 w 21276"/>
                  <a:gd name="T3" fmla="*/ 1073515 h 21600"/>
                  <a:gd name="T4" fmla="*/ 601875 w 21276"/>
                  <a:gd name="T5" fmla="*/ 1073515 h 21600"/>
                  <a:gd name="T6" fmla="*/ 601875 w 21276"/>
                  <a:gd name="T7" fmla="*/ 10735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id-ID" sz="2400">
                  <a:latin typeface="Segoe UI" panose="020B0502040204020203" pitchFamily="34" charset="0"/>
                  <a:ea typeface="微软雅黑" panose="020B0503020204020204" pitchFamily="34" charset="-122"/>
                  <a:cs typeface="+mn-ea"/>
                  <a:sym typeface="Segoe UI" panose="020B0502040204020203" pitchFamily="34" charset="0"/>
                </a:endParaRPr>
              </a:p>
            </p:txBody>
          </p:sp>
        </p:grpSp>
      </p:grpSp>
      <p:sp>
        <p:nvSpPr>
          <p:cNvPr id="12" name="Shape 3958"/>
          <p:cNvSpPr/>
          <p:nvPr/>
        </p:nvSpPr>
        <p:spPr bwMode="auto">
          <a:xfrm>
            <a:off x="3988493" y="2618803"/>
            <a:ext cx="859368" cy="1013995"/>
          </a:xfrm>
          <a:custGeom>
            <a:avLst/>
            <a:gdLst>
              <a:gd name="T0" fmla="*/ 459337 w 21600"/>
              <a:gd name="T1" fmla="*/ 542008 h 21600"/>
              <a:gd name="T2" fmla="*/ 459337 w 21600"/>
              <a:gd name="T3" fmla="*/ 542008 h 21600"/>
              <a:gd name="T4" fmla="*/ 459337 w 21600"/>
              <a:gd name="T5" fmla="*/ 542008 h 21600"/>
              <a:gd name="T6" fmla="*/ 459337 w 21600"/>
              <a:gd name="T7" fmla="*/ 54200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cubicBezTo>
                  <a:pt x="20214" y="9302"/>
                  <a:pt x="13014" y="2102"/>
                  <a:pt x="0" y="0"/>
                </a:cubicBezTo>
              </a:path>
            </a:pathLst>
          </a:custGeom>
          <a:noFill/>
          <a:ln w="6350">
            <a:solidFill>
              <a:schemeClr val="bg1">
                <a:lumMod val="75000"/>
              </a:schemeClr>
            </a:solidFill>
            <a:miter lim="400000"/>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sz="240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3" name="Shape 3959"/>
          <p:cNvSpPr/>
          <p:nvPr/>
        </p:nvSpPr>
        <p:spPr bwMode="auto">
          <a:xfrm>
            <a:off x="3913155" y="5068359"/>
            <a:ext cx="851935" cy="142732"/>
          </a:xfrm>
          <a:custGeom>
            <a:avLst/>
            <a:gdLst>
              <a:gd name="T0" fmla="*/ 454886 w 21600"/>
              <a:gd name="T1" fmla="*/ 76726 h 18160"/>
              <a:gd name="T2" fmla="*/ 454886 w 21600"/>
              <a:gd name="T3" fmla="*/ 76726 h 18160"/>
              <a:gd name="T4" fmla="*/ 454886 w 21600"/>
              <a:gd name="T5" fmla="*/ 76726 h 18160"/>
              <a:gd name="T6" fmla="*/ 454886 w 21600"/>
              <a:gd name="T7" fmla="*/ 76726 h 1816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18160" extrusionOk="0">
                <a:moveTo>
                  <a:pt x="21600" y="0"/>
                </a:moveTo>
                <a:cubicBezTo>
                  <a:pt x="15161" y="16259"/>
                  <a:pt x="7961" y="21600"/>
                  <a:pt x="0" y="16023"/>
                </a:cubicBezTo>
              </a:path>
            </a:pathLst>
          </a:custGeom>
          <a:noFill/>
          <a:ln w="6350">
            <a:solidFill>
              <a:schemeClr val="bg1">
                <a:lumMod val="75000"/>
              </a:schemeClr>
            </a:solidFill>
            <a:miter lim="400000"/>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sz="240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4" name="Shape 3960"/>
          <p:cNvSpPr/>
          <p:nvPr/>
        </p:nvSpPr>
        <p:spPr bwMode="auto">
          <a:xfrm>
            <a:off x="3908389" y="3866942"/>
            <a:ext cx="459420" cy="449012"/>
          </a:xfrm>
          <a:custGeom>
            <a:avLst/>
            <a:gdLst>
              <a:gd name="T0" fmla="*/ 245717 w 21600"/>
              <a:gd name="T1" fmla="*/ 239380 h 21600"/>
              <a:gd name="T2" fmla="*/ 245717 w 21600"/>
              <a:gd name="T3" fmla="*/ 239380 h 21600"/>
              <a:gd name="T4" fmla="*/ 245717 w 21600"/>
              <a:gd name="T5" fmla="*/ 239380 h 21600"/>
              <a:gd name="T6" fmla="*/ 245717 w 21600"/>
              <a:gd name="T7" fmla="*/ 23938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cubicBezTo>
                  <a:pt x="19185" y="8290"/>
                  <a:pt x="11985" y="1090"/>
                  <a:pt x="0" y="0"/>
                </a:cubicBezTo>
              </a:path>
            </a:pathLst>
          </a:custGeom>
          <a:noFill/>
          <a:ln w="6350">
            <a:solidFill>
              <a:schemeClr val="bg1">
                <a:lumMod val="75000"/>
              </a:schemeClr>
            </a:solidFill>
            <a:miter lim="400000"/>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sz="240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5" name="Shape 3961"/>
          <p:cNvSpPr/>
          <p:nvPr/>
        </p:nvSpPr>
        <p:spPr bwMode="auto">
          <a:xfrm>
            <a:off x="7354812" y="2587572"/>
            <a:ext cx="859368" cy="1013995"/>
          </a:xfrm>
          <a:custGeom>
            <a:avLst/>
            <a:gdLst>
              <a:gd name="T0" fmla="*/ 459337 w 21600"/>
              <a:gd name="T1" fmla="*/ 542008 h 21600"/>
              <a:gd name="T2" fmla="*/ 459337 w 21600"/>
              <a:gd name="T3" fmla="*/ 542008 h 21600"/>
              <a:gd name="T4" fmla="*/ 459337 w 21600"/>
              <a:gd name="T5" fmla="*/ 542008 h 21600"/>
              <a:gd name="T6" fmla="*/ 459337 w 21600"/>
              <a:gd name="T7" fmla="*/ 54200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cubicBezTo>
                  <a:pt x="1386" y="9302"/>
                  <a:pt x="8586" y="2102"/>
                  <a:pt x="21600" y="0"/>
                </a:cubicBezTo>
              </a:path>
            </a:pathLst>
          </a:custGeom>
          <a:noFill/>
          <a:ln w="6350">
            <a:solidFill>
              <a:schemeClr val="bg1">
                <a:lumMod val="75000"/>
              </a:schemeClr>
            </a:solidFill>
            <a:miter lim="400000"/>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sz="240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6" name="Shape 3962"/>
          <p:cNvSpPr/>
          <p:nvPr/>
        </p:nvSpPr>
        <p:spPr bwMode="auto">
          <a:xfrm>
            <a:off x="7407458" y="5068359"/>
            <a:ext cx="851933" cy="142732"/>
          </a:xfrm>
          <a:custGeom>
            <a:avLst/>
            <a:gdLst>
              <a:gd name="T0" fmla="*/ 454886 w 21600"/>
              <a:gd name="T1" fmla="*/ 76726 h 18160"/>
              <a:gd name="T2" fmla="*/ 454886 w 21600"/>
              <a:gd name="T3" fmla="*/ 76726 h 18160"/>
              <a:gd name="T4" fmla="*/ 454886 w 21600"/>
              <a:gd name="T5" fmla="*/ 76726 h 18160"/>
              <a:gd name="T6" fmla="*/ 454886 w 21600"/>
              <a:gd name="T7" fmla="*/ 76726 h 1816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18160" extrusionOk="0">
                <a:moveTo>
                  <a:pt x="0" y="0"/>
                </a:moveTo>
                <a:cubicBezTo>
                  <a:pt x="6439" y="16259"/>
                  <a:pt x="13639" y="21600"/>
                  <a:pt x="21600" y="16023"/>
                </a:cubicBezTo>
              </a:path>
            </a:pathLst>
          </a:custGeom>
          <a:noFill/>
          <a:ln w="6350">
            <a:solidFill>
              <a:schemeClr val="bg1">
                <a:lumMod val="75000"/>
              </a:schemeClr>
            </a:solidFill>
            <a:miter lim="400000"/>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sz="240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7" name="Shape 3963"/>
          <p:cNvSpPr/>
          <p:nvPr/>
        </p:nvSpPr>
        <p:spPr bwMode="auto">
          <a:xfrm>
            <a:off x="7801353" y="3866942"/>
            <a:ext cx="460907" cy="449012"/>
          </a:xfrm>
          <a:custGeom>
            <a:avLst/>
            <a:gdLst>
              <a:gd name="T0" fmla="*/ 245717 w 21600"/>
              <a:gd name="T1" fmla="*/ 239380 h 21600"/>
              <a:gd name="T2" fmla="*/ 245717 w 21600"/>
              <a:gd name="T3" fmla="*/ 239380 h 21600"/>
              <a:gd name="T4" fmla="*/ 245717 w 21600"/>
              <a:gd name="T5" fmla="*/ 239380 h 21600"/>
              <a:gd name="T6" fmla="*/ 245717 w 21600"/>
              <a:gd name="T7" fmla="*/ 23938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cubicBezTo>
                  <a:pt x="2415" y="8290"/>
                  <a:pt x="9615" y="1090"/>
                  <a:pt x="21600" y="0"/>
                </a:cubicBezTo>
              </a:path>
            </a:pathLst>
          </a:custGeom>
          <a:noFill/>
          <a:ln w="6350">
            <a:solidFill>
              <a:schemeClr val="bg1">
                <a:lumMod val="75000"/>
              </a:schemeClr>
            </a:solidFill>
            <a:miter lim="400000"/>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sz="2400">
              <a:latin typeface="Segoe UI" panose="020B0502040204020203" pitchFamily="34" charset="0"/>
              <a:ea typeface="微软雅黑" panose="020B0503020204020204" pitchFamily="34" charset="-122"/>
              <a:cs typeface="+mn-ea"/>
              <a:sym typeface="Segoe UI" panose="020B0502040204020203" pitchFamily="34" charset="0"/>
            </a:endParaRPr>
          </a:p>
        </p:txBody>
      </p:sp>
      <p:grpSp>
        <p:nvGrpSpPr>
          <p:cNvPr id="30" name="组合 29"/>
          <p:cNvGrpSpPr/>
          <p:nvPr/>
        </p:nvGrpSpPr>
        <p:grpSpPr>
          <a:xfrm>
            <a:off x="8389498" y="2215850"/>
            <a:ext cx="2927791" cy="878719"/>
            <a:chOff x="2541254" y="1996460"/>
            <a:chExt cx="2927791" cy="878719"/>
          </a:xfrm>
        </p:grpSpPr>
        <p:sp>
          <p:nvSpPr>
            <p:cNvPr id="31" name="TextBox 11"/>
            <p:cNvSpPr txBox="1"/>
            <p:nvPr/>
          </p:nvSpPr>
          <p:spPr>
            <a:xfrm>
              <a:off x="2541255" y="2336570"/>
              <a:ext cx="2927790"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32"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33" name="组合 32"/>
          <p:cNvGrpSpPr/>
          <p:nvPr/>
        </p:nvGrpSpPr>
        <p:grpSpPr>
          <a:xfrm>
            <a:off x="8389498" y="3458108"/>
            <a:ext cx="2927791" cy="878719"/>
            <a:chOff x="2541254" y="1996460"/>
            <a:chExt cx="2927791" cy="878719"/>
          </a:xfrm>
        </p:grpSpPr>
        <p:sp>
          <p:nvSpPr>
            <p:cNvPr id="34" name="TextBox 11"/>
            <p:cNvSpPr txBox="1"/>
            <p:nvPr/>
          </p:nvSpPr>
          <p:spPr>
            <a:xfrm>
              <a:off x="2541255" y="2336570"/>
              <a:ext cx="2927790"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35"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36" name="组合 35"/>
          <p:cNvGrpSpPr/>
          <p:nvPr/>
        </p:nvGrpSpPr>
        <p:grpSpPr>
          <a:xfrm>
            <a:off x="8389498" y="4700365"/>
            <a:ext cx="2927791" cy="878719"/>
            <a:chOff x="2541254" y="1996460"/>
            <a:chExt cx="2927791" cy="878719"/>
          </a:xfrm>
        </p:grpSpPr>
        <p:sp>
          <p:nvSpPr>
            <p:cNvPr id="37" name="TextBox 11"/>
            <p:cNvSpPr txBox="1"/>
            <p:nvPr/>
          </p:nvSpPr>
          <p:spPr>
            <a:xfrm>
              <a:off x="2541255" y="2336570"/>
              <a:ext cx="2927790"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38"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39" name="组合 38"/>
          <p:cNvGrpSpPr/>
          <p:nvPr/>
        </p:nvGrpSpPr>
        <p:grpSpPr>
          <a:xfrm>
            <a:off x="914304" y="2215850"/>
            <a:ext cx="2927790" cy="878719"/>
            <a:chOff x="2541255" y="1996460"/>
            <a:chExt cx="2927790" cy="878719"/>
          </a:xfrm>
        </p:grpSpPr>
        <p:sp>
          <p:nvSpPr>
            <p:cNvPr id="40" name="TextBox 11"/>
            <p:cNvSpPr txBox="1"/>
            <p:nvPr/>
          </p:nvSpPr>
          <p:spPr>
            <a:xfrm>
              <a:off x="2541255" y="2336570"/>
              <a:ext cx="2927790" cy="538609"/>
            </a:xfrm>
            <a:prstGeom prst="rect">
              <a:avLst/>
            </a:prstGeom>
            <a:noFill/>
          </p:spPr>
          <p:txBody>
            <a:bodyPr wrap="square" lIns="0" tIns="0" rIns="0" bIns="0" rtlCol="0">
              <a:spAutoFit/>
              <a:scene3d>
                <a:camera prst="orthographicFront"/>
                <a:lightRig rig="threePt" dir="t"/>
              </a:scene3d>
              <a:sp3d contourW="12700"/>
            </a:bodyPr>
            <a:lstStyle/>
            <a:p>
              <a:pPr algn="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41" name="TextBox 11"/>
            <p:cNvSpPr txBox="1"/>
            <p:nvPr/>
          </p:nvSpPr>
          <p:spPr>
            <a:xfrm>
              <a:off x="3020010"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42" name="组合 41"/>
          <p:cNvGrpSpPr/>
          <p:nvPr/>
        </p:nvGrpSpPr>
        <p:grpSpPr>
          <a:xfrm>
            <a:off x="914304" y="3458108"/>
            <a:ext cx="2927790" cy="878719"/>
            <a:chOff x="2541255" y="1996460"/>
            <a:chExt cx="2927790" cy="878719"/>
          </a:xfrm>
        </p:grpSpPr>
        <p:sp>
          <p:nvSpPr>
            <p:cNvPr id="43" name="TextBox 11"/>
            <p:cNvSpPr txBox="1"/>
            <p:nvPr/>
          </p:nvSpPr>
          <p:spPr>
            <a:xfrm>
              <a:off x="2541255" y="2336570"/>
              <a:ext cx="2927790" cy="538609"/>
            </a:xfrm>
            <a:prstGeom prst="rect">
              <a:avLst/>
            </a:prstGeom>
            <a:noFill/>
          </p:spPr>
          <p:txBody>
            <a:bodyPr wrap="square" lIns="0" tIns="0" rIns="0" bIns="0" rtlCol="0">
              <a:spAutoFit/>
              <a:scene3d>
                <a:camera prst="orthographicFront"/>
                <a:lightRig rig="threePt" dir="t"/>
              </a:scene3d>
              <a:sp3d contourW="12700"/>
            </a:bodyPr>
            <a:lstStyle/>
            <a:p>
              <a:pPr algn="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44" name="TextBox 11"/>
            <p:cNvSpPr txBox="1"/>
            <p:nvPr/>
          </p:nvSpPr>
          <p:spPr>
            <a:xfrm>
              <a:off x="3020010"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45" name="组合 44"/>
          <p:cNvGrpSpPr/>
          <p:nvPr/>
        </p:nvGrpSpPr>
        <p:grpSpPr>
          <a:xfrm>
            <a:off x="914304" y="4700365"/>
            <a:ext cx="2927790" cy="878719"/>
            <a:chOff x="2541255" y="1996460"/>
            <a:chExt cx="2927790" cy="878719"/>
          </a:xfrm>
        </p:grpSpPr>
        <p:sp>
          <p:nvSpPr>
            <p:cNvPr id="46" name="TextBox 11"/>
            <p:cNvSpPr txBox="1"/>
            <p:nvPr/>
          </p:nvSpPr>
          <p:spPr>
            <a:xfrm>
              <a:off x="2541255" y="2336570"/>
              <a:ext cx="2927790" cy="538609"/>
            </a:xfrm>
            <a:prstGeom prst="rect">
              <a:avLst/>
            </a:prstGeom>
            <a:noFill/>
          </p:spPr>
          <p:txBody>
            <a:bodyPr wrap="square" lIns="0" tIns="0" rIns="0" bIns="0" rtlCol="0">
              <a:spAutoFit/>
              <a:scene3d>
                <a:camera prst="orthographicFront"/>
                <a:lightRig rig="threePt" dir="t"/>
              </a:scene3d>
              <a:sp3d contourW="12700"/>
            </a:bodyPr>
            <a:lstStyle/>
            <a:p>
              <a:pPr algn="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47" name="TextBox 11"/>
            <p:cNvSpPr txBox="1"/>
            <p:nvPr/>
          </p:nvSpPr>
          <p:spPr>
            <a:xfrm>
              <a:off x="3020010"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48" name="组合 47"/>
          <p:cNvGrpSpPr/>
          <p:nvPr/>
        </p:nvGrpSpPr>
        <p:grpSpPr>
          <a:xfrm>
            <a:off x="1573213" y="344224"/>
            <a:ext cx="5246687" cy="702819"/>
            <a:chOff x="1573213" y="344224"/>
            <a:chExt cx="5246687" cy="702819"/>
          </a:xfrm>
        </p:grpSpPr>
        <p:sp>
          <p:nvSpPr>
            <p:cNvPr id="49" name="TextBox 11"/>
            <p:cNvSpPr txBox="1"/>
            <p:nvPr/>
          </p:nvSpPr>
          <p:spPr>
            <a:xfrm>
              <a:off x="1573213" y="344224"/>
              <a:ext cx="3976687" cy="492443"/>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accent1"/>
                  </a:solidFill>
                </a:rPr>
                <a:t>目录标题文字添加</a:t>
              </a:r>
              <a:endParaRPr lang="en-US" sz="3200" b="1" dirty="0">
                <a:solidFill>
                  <a:schemeClr val="accent1"/>
                </a:solidFill>
              </a:endParaRPr>
            </a:p>
          </p:txBody>
        </p:sp>
        <p:sp>
          <p:nvSpPr>
            <p:cNvPr id="50" name="TextBox 11"/>
            <p:cNvSpPr txBox="1"/>
            <p:nvPr/>
          </p:nvSpPr>
          <p:spPr>
            <a:xfrm>
              <a:off x="1624013" y="864755"/>
              <a:ext cx="5195887" cy="182288"/>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endParaRPr lang="en-US" sz="1200" dirty="0">
                <a:solidFill>
                  <a:schemeClr val="bg1">
                    <a:lumMod val="6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500"/>
                                        <p:tgtEl>
                                          <p:spTgt spid="14"/>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2000"/>
                            </p:stCondLst>
                            <p:childTnLst>
                              <p:par>
                                <p:cTn id="34" presetID="2" presetClass="entr" presetSubtype="8"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500" fill="hold"/>
                                        <p:tgtEl>
                                          <p:spTgt spid="39"/>
                                        </p:tgtEl>
                                        <p:attrNameLst>
                                          <p:attrName>ppt_x</p:attrName>
                                        </p:attrNameLst>
                                      </p:cBhvr>
                                      <p:tavLst>
                                        <p:tav tm="0">
                                          <p:val>
                                            <p:strVal val="0-#ppt_w/2"/>
                                          </p:val>
                                        </p:tav>
                                        <p:tav tm="100000">
                                          <p:val>
                                            <p:strVal val="#ppt_x"/>
                                          </p:val>
                                        </p:tav>
                                      </p:tavLst>
                                    </p:anim>
                                    <p:anim calcmode="lin" valueType="num">
                                      <p:cBhvr additive="base">
                                        <p:cTn id="37" dur="500" fill="hold"/>
                                        <p:tgtEl>
                                          <p:spTgt spid="3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0-#ppt_w/2"/>
                                          </p:val>
                                        </p:tav>
                                        <p:tav tm="100000">
                                          <p:val>
                                            <p:strVal val="#ppt_x"/>
                                          </p:val>
                                        </p:tav>
                                      </p:tavLst>
                                    </p:anim>
                                    <p:anim calcmode="lin" valueType="num">
                                      <p:cBhvr additive="base">
                                        <p:cTn id="41" dur="500" fill="hold"/>
                                        <p:tgtEl>
                                          <p:spTgt spid="42"/>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500" fill="hold"/>
                                        <p:tgtEl>
                                          <p:spTgt spid="45"/>
                                        </p:tgtEl>
                                        <p:attrNameLst>
                                          <p:attrName>ppt_x</p:attrName>
                                        </p:attrNameLst>
                                      </p:cBhvr>
                                      <p:tavLst>
                                        <p:tav tm="0">
                                          <p:val>
                                            <p:strVal val="0-#ppt_w/2"/>
                                          </p:val>
                                        </p:tav>
                                        <p:tav tm="100000">
                                          <p:val>
                                            <p:strVal val="#ppt_x"/>
                                          </p:val>
                                        </p:tav>
                                      </p:tavLst>
                                    </p:anim>
                                    <p:anim calcmode="lin" valueType="num">
                                      <p:cBhvr additive="base">
                                        <p:cTn id="45" dur="500" fill="hold"/>
                                        <p:tgtEl>
                                          <p:spTgt spid="45"/>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1+#ppt_w/2"/>
                                          </p:val>
                                        </p:tav>
                                        <p:tav tm="100000">
                                          <p:val>
                                            <p:strVal val="#ppt_x"/>
                                          </p:val>
                                        </p:tav>
                                      </p:tavLst>
                                    </p:anim>
                                    <p:anim calcmode="lin" valueType="num">
                                      <p:cBhvr additive="base">
                                        <p:cTn id="49" dur="500" fill="hold"/>
                                        <p:tgtEl>
                                          <p:spTgt spid="30"/>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1+#ppt_w/2"/>
                                          </p:val>
                                        </p:tav>
                                        <p:tav tm="100000">
                                          <p:val>
                                            <p:strVal val="#ppt_x"/>
                                          </p:val>
                                        </p:tav>
                                      </p:tavLst>
                                    </p:anim>
                                    <p:anim calcmode="lin" valueType="num">
                                      <p:cBhvr additive="base">
                                        <p:cTn id="53" dur="500" fill="hold"/>
                                        <p:tgtEl>
                                          <p:spTgt spid="33"/>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1+#ppt_w/2"/>
                                          </p:val>
                                        </p:tav>
                                        <p:tav tm="100000">
                                          <p:val>
                                            <p:strVal val="#ppt_x"/>
                                          </p:val>
                                        </p:tav>
                                      </p:tavLst>
                                    </p:anim>
                                    <p:anim calcmode="lin" valueType="num">
                                      <p:cBhvr additive="base">
                                        <p:cTn id="57"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874713" y="1963908"/>
            <a:ext cx="3402616" cy="390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4394693" y="1963908"/>
            <a:ext cx="3402616" cy="390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914672" y="1963908"/>
            <a:ext cx="3402616" cy="3901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1009206" y="2073274"/>
            <a:ext cx="3133631" cy="169221"/>
            <a:chOff x="963646" y="2073274"/>
            <a:chExt cx="3133631" cy="169221"/>
          </a:xfrm>
        </p:grpSpPr>
        <p:sp>
          <p:nvSpPr>
            <p:cNvPr id="52" name="椭圆 51"/>
            <p:cNvSpPr/>
            <p:nvPr/>
          </p:nvSpPr>
          <p:spPr>
            <a:xfrm>
              <a:off x="963646" y="2073274"/>
              <a:ext cx="169221" cy="169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3928056" y="2073274"/>
              <a:ext cx="169221" cy="169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a:off x="4529185" y="2073274"/>
            <a:ext cx="3133631" cy="169221"/>
            <a:chOff x="963646" y="2073274"/>
            <a:chExt cx="3133631" cy="169221"/>
          </a:xfrm>
        </p:grpSpPr>
        <p:sp>
          <p:nvSpPr>
            <p:cNvPr id="56" name="椭圆 55"/>
            <p:cNvSpPr/>
            <p:nvPr/>
          </p:nvSpPr>
          <p:spPr>
            <a:xfrm>
              <a:off x="963646" y="2073274"/>
              <a:ext cx="169221" cy="169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3928056" y="2073274"/>
              <a:ext cx="169221" cy="169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8049164" y="2073274"/>
            <a:ext cx="3133631" cy="169221"/>
            <a:chOff x="963646" y="2073274"/>
            <a:chExt cx="3133631" cy="169221"/>
          </a:xfrm>
        </p:grpSpPr>
        <p:sp>
          <p:nvSpPr>
            <p:cNvPr id="59" name="椭圆 58"/>
            <p:cNvSpPr/>
            <p:nvPr/>
          </p:nvSpPr>
          <p:spPr>
            <a:xfrm>
              <a:off x="963646" y="2073274"/>
              <a:ext cx="169221" cy="169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3928056" y="2073274"/>
              <a:ext cx="169221" cy="169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双括号 60"/>
          <p:cNvSpPr/>
          <p:nvPr/>
        </p:nvSpPr>
        <p:spPr>
          <a:xfrm>
            <a:off x="1009206" y="4495800"/>
            <a:ext cx="3125692" cy="1238250"/>
          </a:xfrm>
          <a:prstGeom prst="bracketPair">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2" name="双括号 61"/>
          <p:cNvSpPr/>
          <p:nvPr/>
        </p:nvSpPr>
        <p:spPr>
          <a:xfrm>
            <a:off x="4537124" y="4495800"/>
            <a:ext cx="3125692" cy="1238250"/>
          </a:xfrm>
          <a:prstGeom prst="bracketPair">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3" name="双括号 62"/>
          <p:cNvSpPr/>
          <p:nvPr/>
        </p:nvSpPr>
        <p:spPr>
          <a:xfrm>
            <a:off x="8053134" y="4495800"/>
            <a:ext cx="3125692" cy="1238250"/>
          </a:xfrm>
          <a:prstGeom prst="bracketPair">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64" name="组合 63"/>
          <p:cNvGrpSpPr/>
          <p:nvPr/>
        </p:nvGrpSpPr>
        <p:grpSpPr>
          <a:xfrm>
            <a:off x="1160822" y="4675565"/>
            <a:ext cx="2822459" cy="878719"/>
            <a:chOff x="2541254" y="1996460"/>
            <a:chExt cx="2822459" cy="878719"/>
          </a:xfrm>
        </p:grpSpPr>
        <p:sp>
          <p:nvSpPr>
            <p:cNvPr id="65" name="TextBox 11"/>
            <p:cNvSpPr txBox="1"/>
            <p:nvPr/>
          </p:nvSpPr>
          <p:spPr>
            <a:xfrm>
              <a:off x="2541254" y="2336570"/>
              <a:ext cx="2822459"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66"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67" name="组合 66"/>
          <p:cNvGrpSpPr/>
          <p:nvPr/>
        </p:nvGrpSpPr>
        <p:grpSpPr>
          <a:xfrm>
            <a:off x="4696536" y="4675565"/>
            <a:ext cx="2822459" cy="878719"/>
            <a:chOff x="2541254" y="1996460"/>
            <a:chExt cx="2822459" cy="878719"/>
          </a:xfrm>
        </p:grpSpPr>
        <p:sp>
          <p:nvSpPr>
            <p:cNvPr id="68" name="TextBox 11"/>
            <p:cNvSpPr txBox="1"/>
            <p:nvPr/>
          </p:nvSpPr>
          <p:spPr>
            <a:xfrm>
              <a:off x="2541254" y="2336570"/>
              <a:ext cx="2822459"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69"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70" name="组合 69"/>
          <p:cNvGrpSpPr/>
          <p:nvPr/>
        </p:nvGrpSpPr>
        <p:grpSpPr>
          <a:xfrm>
            <a:off x="8216515" y="4675565"/>
            <a:ext cx="2822459" cy="878719"/>
            <a:chOff x="2541254" y="1996460"/>
            <a:chExt cx="2822459" cy="878719"/>
          </a:xfrm>
        </p:grpSpPr>
        <p:sp>
          <p:nvSpPr>
            <p:cNvPr id="71" name="TextBox 11"/>
            <p:cNvSpPr txBox="1"/>
            <p:nvPr/>
          </p:nvSpPr>
          <p:spPr>
            <a:xfrm>
              <a:off x="2541254" y="2336570"/>
              <a:ext cx="2822459"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72"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73" name="组合 72"/>
          <p:cNvGrpSpPr/>
          <p:nvPr/>
        </p:nvGrpSpPr>
        <p:grpSpPr>
          <a:xfrm>
            <a:off x="1573213" y="344224"/>
            <a:ext cx="5246687" cy="702819"/>
            <a:chOff x="1573213" y="344224"/>
            <a:chExt cx="5246687" cy="702819"/>
          </a:xfrm>
        </p:grpSpPr>
        <p:sp>
          <p:nvSpPr>
            <p:cNvPr id="74" name="TextBox 11"/>
            <p:cNvSpPr txBox="1"/>
            <p:nvPr/>
          </p:nvSpPr>
          <p:spPr>
            <a:xfrm>
              <a:off x="1573213" y="344224"/>
              <a:ext cx="3976687" cy="492443"/>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accent1"/>
                  </a:solidFill>
                </a:rPr>
                <a:t>目录标题文字添加</a:t>
              </a:r>
              <a:endParaRPr lang="en-US" sz="3200" b="1" dirty="0">
                <a:solidFill>
                  <a:schemeClr val="accent1"/>
                </a:solidFill>
              </a:endParaRPr>
            </a:p>
          </p:txBody>
        </p:sp>
        <p:sp>
          <p:nvSpPr>
            <p:cNvPr id="75" name="TextBox 11"/>
            <p:cNvSpPr txBox="1"/>
            <p:nvPr/>
          </p:nvSpPr>
          <p:spPr>
            <a:xfrm>
              <a:off x="1624013" y="864755"/>
              <a:ext cx="5195887" cy="182288"/>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endParaRPr lang="en-US" sz="1200" dirty="0">
                <a:solidFill>
                  <a:schemeClr val="bg1">
                    <a:lumMod val="65000"/>
                  </a:schemeClr>
                </a:solidFill>
              </a:endParaRPr>
            </a:p>
          </p:txBody>
        </p:sp>
      </p:grpSp>
      <p:pic>
        <p:nvPicPr>
          <p:cNvPr id="80" name="图片占位符 79"/>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2040" b="12040"/>
          <a:stretch>
            <a:fillRect/>
          </a:stretch>
        </p:blipFill>
        <p:spPr/>
      </p:pic>
      <p:pic>
        <p:nvPicPr>
          <p:cNvPr id="82" name="图片占位符 81"/>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11241" b="11241"/>
          <a:stretch>
            <a:fillRect/>
          </a:stretch>
        </p:blipFill>
        <p:spPr/>
      </p:pic>
      <p:pic>
        <p:nvPicPr>
          <p:cNvPr id="84" name="图片占位符 83"/>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11170" b="11170"/>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1000"/>
                                        <p:tgtEl>
                                          <p:spTgt spid="55"/>
                                        </p:tgtEl>
                                      </p:cBhvr>
                                    </p:animEffect>
                                    <p:anim calcmode="lin" valueType="num">
                                      <p:cBhvr>
                                        <p:cTn id="28" dur="1000" fill="hold"/>
                                        <p:tgtEl>
                                          <p:spTgt spid="55"/>
                                        </p:tgtEl>
                                        <p:attrNameLst>
                                          <p:attrName>ppt_x</p:attrName>
                                        </p:attrNameLst>
                                      </p:cBhvr>
                                      <p:tavLst>
                                        <p:tav tm="0">
                                          <p:val>
                                            <p:strVal val="#ppt_x"/>
                                          </p:val>
                                        </p:tav>
                                        <p:tav tm="100000">
                                          <p:val>
                                            <p:strVal val="#ppt_x"/>
                                          </p:val>
                                        </p:tav>
                                      </p:tavLst>
                                    </p:anim>
                                    <p:anim calcmode="lin" valueType="num">
                                      <p:cBhvr>
                                        <p:cTn id="29" dur="1000" fill="hold"/>
                                        <p:tgtEl>
                                          <p:spTgt spid="5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1000"/>
                                        <p:tgtEl>
                                          <p:spTgt spid="58"/>
                                        </p:tgtEl>
                                      </p:cBhvr>
                                    </p:animEffect>
                                    <p:anim calcmode="lin" valueType="num">
                                      <p:cBhvr>
                                        <p:cTn id="33" dur="1000" fill="hold"/>
                                        <p:tgtEl>
                                          <p:spTgt spid="58"/>
                                        </p:tgtEl>
                                        <p:attrNameLst>
                                          <p:attrName>ppt_x</p:attrName>
                                        </p:attrNameLst>
                                      </p:cBhvr>
                                      <p:tavLst>
                                        <p:tav tm="0">
                                          <p:val>
                                            <p:strVal val="#ppt_x"/>
                                          </p:val>
                                        </p:tav>
                                        <p:tav tm="100000">
                                          <p:val>
                                            <p:strVal val="#ppt_x"/>
                                          </p:val>
                                        </p:tav>
                                      </p:tavLst>
                                    </p:anim>
                                    <p:anim calcmode="lin" valueType="num">
                                      <p:cBhvr>
                                        <p:cTn id="34" dur="1000" fill="hold"/>
                                        <p:tgtEl>
                                          <p:spTgt spid="58"/>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4" presetClass="entr" presetSubtype="10" fill="hold" nodeType="after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randombar(horizontal)">
                                      <p:cBhvr>
                                        <p:cTn id="38" dur="500"/>
                                        <p:tgtEl>
                                          <p:spTgt spid="80"/>
                                        </p:tgtEl>
                                      </p:cBhvr>
                                    </p:animEffect>
                                  </p:childTnLst>
                                </p:cTn>
                              </p:par>
                              <p:par>
                                <p:cTn id="39" presetID="14" presetClass="entr" presetSubtype="10" fill="hold" nodeType="withEffect">
                                  <p:stCondLst>
                                    <p:cond delay="0"/>
                                  </p:stCondLst>
                                  <p:childTnLst>
                                    <p:set>
                                      <p:cBhvr>
                                        <p:cTn id="40" dur="1" fill="hold">
                                          <p:stCondLst>
                                            <p:cond delay="0"/>
                                          </p:stCondLst>
                                        </p:cTn>
                                        <p:tgtEl>
                                          <p:spTgt spid="82"/>
                                        </p:tgtEl>
                                        <p:attrNameLst>
                                          <p:attrName>style.visibility</p:attrName>
                                        </p:attrNameLst>
                                      </p:cBhvr>
                                      <p:to>
                                        <p:strVal val="visible"/>
                                      </p:to>
                                    </p:set>
                                    <p:animEffect transition="in" filter="randombar(horizontal)">
                                      <p:cBhvr>
                                        <p:cTn id="41" dur="500"/>
                                        <p:tgtEl>
                                          <p:spTgt spid="82"/>
                                        </p:tgtEl>
                                      </p:cBhvr>
                                    </p:animEffect>
                                  </p:childTnLst>
                                </p:cTn>
                              </p:par>
                              <p:par>
                                <p:cTn id="42" presetID="14" presetClass="entr" presetSubtype="10" fill="hold" nodeType="with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randombar(horizontal)">
                                      <p:cBhvr>
                                        <p:cTn id="44" dur="500"/>
                                        <p:tgtEl>
                                          <p:spTgt spid="84"/>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 calcmode="lin" valueType="num">
                                      <p:cBhvr>
                                        <p:cTn id="48" dur="500" fill="hold"/>
                                        <p:tgtEl>
                                          <p:spTgt spid="61"/>
                                        </p:tgtEl>
                                        <p:attrNameLst>
                                          <p:attrName>ppt_w</p:attrName>
                                        </p:attrNameLst>
                                      </p:cBhvr>
                                      <p:tavLst>
                                        <p:tav tm="0">
                                          <p:val>
                                            <p:fltVal val="0"/>
                                          </p:val>
                                        </p:tav>
                                        <p:tav tm="100000">
                                          <p:val>
                                            <p:strVal val="#ppt_w"/>
                                          </p:val>
                                        </p:tav>
                                      </p:tavLst>
                                    </p:anim>
                                    <p:anim calcmode="lin" valueType="num">
                                      <p:cBhvr>
                                        <p:cTn id="49" dur="500" fill="hold"/>
                                        <p:tgtEl>
                                          <p:spTgt spid="61"/>
                                        </p:tgtEl>
                                        <p:attrNameLst>
                                          <p:attrName>ppt_h</p:attrName>
                                        </p:attrNameLst>
                                      </p:cBhvr>
                                      <p:tavLst>
                                        <p:tav tm="0">
                                          <p:val>
                                            <p:fltVal val="0"/>
                                          </p:val>
                                        </p:tav>
                                        <p:tav tm="100000">
                                          <p:val>
                                            <p:strVal val="#ppt_h"/>
                                          </p:val>
                                        </p:tav>
                                      </p:tavLst>
                                    </p:anim>
                                    <p:animEffect transition="in" filter="fade">
                                      <p:cBhvr>
                                        <p:cTn id="50" dur="500"/>
                                        <p:tgtEl>
                                          <p:spTgt spid="6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p:cTn id="58" dur="500" fill="hold"/>
                                        <p:tgtEl>
                                          <p:spTgt spid="63"/>
                                        </p:tgtEl>
                                        <p:attrNameLst>
                                          <p:attrName>ppt_w</p:attrName>
                                        </p:attrNameLst>
                                      </p:cBhvr>
                                      <p:tavLst>
                                        <p:tav tm="0">
                                          <p:val>
                                            <p:fltVal val="0"/>
                                          </p:val>
                                        </p:tav>
                                        <p:tav tm="100000">
                                          <p:val>
                                            <p:strVal val="#ppt_w"/>
                                          </p:val>
                                        </p:tav>
                                      </p:tavLst>
                                    </p:anim>
                                    <p:anim calcmode="lin" valueType="num">
                                      <p:cBhvr>
                                        <p:cTn id="59" dur="500" fill="hold"/>
                                        <p:tgtEl>
                                          <p:spTgt spid="63"/>
                                        </p:tgtEl>
                                        <p:attrNameLst>
                                          <p:attrName>ppt_h</p:attrName>
                                        </p:attrNameLst>
                                      </p:cBhvr>
                                      <p:tavLst>
                                        <p:tav tm="0">
                                          <p:val>
                                            <p:fltVal val="0"/>
                                          </p:val>
                                        </p:tav>
                                        <p:tav tm="100000">
                                          <p:val>
                                            <p:strVal val="#ppt_h"/>
                                          </p:val>
                                        </p:tav>
                                      </p:tavLst>
                                    </p:anim>
                                    <p:animEffect transition="in" filter="fade">
                                      <p:cBhvr>
                                        <p:cTn id="60" dur="500"/>
                                        <p:tgtEl>
                                          <p:spTgt spid="63"/>
                                        </p:tgtEl>
                                      </p:cBhvr>
                                    </p:animEffect>
                                  </p:childTnLst>
                                </p:cTn>
                              </p:par>
                              <p:par>
                                <p:cTn id="61" presetID="53" presetClass="entr" presetSubtype="16" fill="hold" nodeType="with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par>
                                <p:cTn id="66" presetID="53" presetClass="entr" presetSubtype="16" fill="hold" nodeType="with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par>
                                <p:cTn id="71" presetID="53" presetClass="entr" presetSubtype="16" fill="hold"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61" grpId="0" animBg="1"/>
      <p:bldP spid="62" grpId="0" animBg="1"/>
      <p:bldP spid="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6149" t="19630" r="13042" b="8010"/>
          <a:stretch>
            <a:fillRect/>
          </a:stretch>
        </p:blipFill>
        <p:spPr>
          <a:xfrm>
            <a:off x="2068762" y="0"/>
            <a:ext cx="10123238" cy="5817140"/>
          </a:xfrm>
          <a:prstGeom prst="rect">
            <a:avLst/>
          </a:prstGeom>
        </p:spPr>
      </p:pic>
      <p:sp>
        <p:nvSpPr>
          <p:cNvPr id="4" name="TextBox 11"/>
          <p:cNvSpPr txBox="1"/>
          <p:nvPr/>
        </p:nvSpPr>
        <p:spPr>
          <a:xfrm>
            <a:off x="874713" y="2650562"/>
            <a:ext cx="1893887" cy="1354217"/>
          </a:xfrm>
          <a:prstGeom prst="rect">
            <a:avLst/>
          </a:prstGeom>
          <a:noFill/>
        </p:spPr>
        <p:txBody>
          <a:bodyPr wrap="square" lIns="0" tIns="0" rIns="0" bIns="0" rtlCol="0">
            <a:spAutoFit/>
            <a:scene3d>
              <a:camera prst="orthographicFront"/>
              <a:lightRig rig="threePt" dir="t"/>
            </a:scene3d>
            <a:sp3d contourW="12700"/>
          </a:bodyPr>
          <a:lstStyle/>
          <a:p>
            <a:r>
              <a:rPr lang="en-US" altLang="zh-CN" sz="8800" b="1" dirty="0">
                <a:solidFill>
                  <a:schemeClr val="accent1"/>
                </a:solidFill>
              </a:rPr>
              <a:t>04</a:t>
            </a:r>
            <a:endParaRPr lang="en-US" sz="8800" b="1" dirty="0">
              <a:solidFill>
                <a:schemeClr val="accent1"/>
              </a:solidFill>
            </a:endParaRPr>
          </a:p>
        </p:txBody>
      </p:sp>
      <p:sp>
        <p:nvSpPr>
          <p:cNvPr id="5" name="TextBox 11"/>
          <p:cNvSpPr txBox="1"/>
          <p:nvPr/>
        </p:nvSpPr>
        <p:spPr>
          <a:xfrm>
            <a:off x="874713" y="4079557"/>
            <a:ext cx="3976687" cy="492443"/>
          </a:xfrm>
          <a:prstGeom prst="rect">
            <a:avLst/>
          </a:prstGeom>
          <a:noFill/>
        </p:spPr>
        <p:txBody>
          <a:bodyPr wrap="square" lIns="0" tIns="0" rIns="0" bIns="0" rtlCol="0">
            <a:spAutoFit/>
            <a:scene3d>
              <a:camera prst="orthographicFront"/>
              <a:lightRig rig="threePt" dir="t"/>
            </a:scene3d>
            <a:sp3d contourW="12700"/>
          </a:bodyPr>
          <a:lstStyle/>
          <a:p>
            <a:r>
              <a:rPr lang="zh-CN" altLang="en-US" sz="3200" dirty="0">
                <a:solidFill>
                  <a:schemeClr val="tx1">
                    <a:lumMod val="75000"/>
                    <a:lumOff val="25000"/>
                  </a:schemeClr>
                </a:solidFill>
              </a:rPr>
              <a:t>目录标题文字添加</a:t>
            </a:r>
            <a:endParaRPr lang="en-US" sz="3200" dirty="0">
              <a:solidFill>
                <a:schemeClr val="tx1">
                  <a:lumMod val="75000"/>
                  <a:lumOff val="25000"/>
                </a:schemeClr>
              </a:solidFill>
            </a:endParaRPr>
          </a:p>
        </p:txBody>
      </p:sp>
      <p:sp>
        <p:nvSpPr>
          <p:cNvPr id="6" name="TextBox 11"/>
          <p:cNvSpPr txBox="1"/>
          <p:nvPr/>
        </p:nvSpPr>
        <p:spPr>
          <a:xfrm>
            <a:off x="925513" y="4800600"/>
            <a:ext cx="4471987"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print">
            <a:extLst>
              <a:ext uri="{28A0092B-C50C-407E-A947-70E740481C1C}">
                <a14:useLocalDpi xmlns:a14="http://schemas.microsoft.com/office/drawing/2010/main" val="0"/>
              </a:ext>
            </a:extLst>
          </a:blip>
          <a:srcRect l="6149" t="19630" r="13042" b="8010"/>
          <a:stretch>
            <a:fillRect/>
          </a:stretch>
        </p:blipFill>
        <p:spPr>
          <a:xfrm>
            <a:off x="2068762" y="0"/>
            <a:ext cx="10123238" cy="5817140"/>
          </a:xfrm>
          <a:prstGeom prst="rect">
            <a:avLst/>
          </a:prstGeom>
        </p:spPr>
      </p:pic>
      <p:grpSp>
        <p:nvGrpSpPr>
          <p:cNvPr id="3" name="组合 2"/>
          <p:cNvGrpSpPr/>
          <p:nvPr/>
        </p:nvGrpSpPr>
        <p:grpSpPr>
          <a:xfrm>
            <a:off x="1193953" y="2280244"/>
            <a:ext cx="729544" cy="470884"/>
            <a:chOff x="1415295" y="1479106"/>
            <a:chExt cx="729544" cy="470884"/>
          </a:xfrm>
        </p:grpSpPr>
        <p:sp>
          <p:nvSpPr>
            <p:cNvPr id="4" name="Freeform 5"/>
            <p:cNvSpPr>
              <a:spLocks noEditPoints="1"/>
            </p:cNvSpPr>
            <p:nvPr/>
          </p:nvSpPr>
          <p:spPr bwMode="auto">
            <a:xfrm>
              <a:off x="1415295" y="1479106"/>
              <a:ext cx="729544" cy="470884"/>
            </a:xfrm>
            <a:custGeom>
              <a:avLst/>
              <a:gdLst>
                <a:gd name="T0" fmla="*/ 234 w 234"/>
                <a:gd name="T1" fmla="*/ 0 h 54"/>
                <a:gd name="T2" fmla="*/ 181 w 234"/>
                <a:gd name="T3" fmla="*/ 0 h 54"/>
                <a:gd name="T4" fmla="*/ 164 w 234"/>
                <a:gd name="T5" fmla="*/ 0 h 54"/>
                <a:gd name="T6" fmla="*/ 70 w 234"/>
                <a:gd name="T7" fmla="*/ 0 h 54"/>
                <a:gd name="T8" fmla="*/ 55 w 234"/>
                <a:gd name="T9" fmla="*/ 0 h 54"/>
                <a:gd name="T10" fmla="*/ 30 w 234"/>
                <a:gd name="T11" fmla="*/ 0 h 54"/>
                <a:gd name="T12" fmla="*/ 0 w 234"/>
                <a:gd name="T13" fmla="*/ 54 h 54"/>
                <a:gd name="T14" fmla="*/ 55 w 234"/>
                <a:gd name="T15" fmla="*/ 54 h 54"/>
                <a:gd name="T16" fmla="*/ 70 w 234"/>
                <a:gd name="T17" fmla="*/ 54 h 54"/>
                <a:gd name="T18" fmla="*/ 164 w 234"/>
                <a:gd name="T19" fmla="*/ 54 h 54"/>
                <a:gd name="T20" fmla="*/ 181 w 234"/>
                <a:gd name="T21" fmla="*/ 54 h 54"/>
                <a:gd name="T22" fmla="*/ 204 w 234"/>
                <a:gd name="T23" fmla="*/ 54 h 54"/>
                <a:gd name="T24" fmla="*/ 234 w 234"/>
                <a:gd name="T25" fmla="*/ 0 h 54"/>
                <a:gd name="T26" fmla="*/ 234 w 234"/>
                <a:gd name="T27" fmla="*/ 0 h 54"/>
                <a:gd name="T28" fmla="*/ 234 w 234"/>
                <a:gd name="T2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54">
                  <a:moveTo>
                    <a:pt x="234" y="0"/>
                  </a:moveTo>
                  <a:lnTo>
                    <a:pt x="181" y="0"/>
                  </a:lnTo>
                  <a:lnTo>
                    <a:pt x="164" y="0"/>
                  </a:lnTo>
                  <a:lnTo>
                    <a:pt x="70" y="0"/>
                  </a:lnTo>
                  <a:lnTo>
                    <a:pt x="55" y="0"/>
                  </a:lnTo>
                  <a:lnTo>
                    <a:pt x="30" y="0"/>
                  </a:lnTo>
                  <a:lnTo>
                    <a:pt x="0" y="54"/>
                  </a:lnTo>
                  <a:lnTo>
                    <a:pt x="55" y="54"/>
                  </a:lnTo>
                  <a:lnTo>
                    <a:pt x="70" y="54"/>
                  </a:lnTo>
                  <a:lnTo>
                    <a:pt x="164" y="54"/>
                  </a:lnTo>
                  <a:lnTo>
                    <a:pt x="181" y="54"/>
                  </a:lnTo>
                  <a:lnTo>
                    <a:pt x="204" y="54"/>
                  </a:lnTo>
                  <a:lnTo>
                    <a:pt x="234" y="0"/>
                  </a:lnTo>
                  <a:close/>
                  <a:moveTo>
                    <a:pt x="234" y="0"/>
                  </a:moveTo>
                  <a:lnTo>
                    <a:pt x="234"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0"/>
            <p:cNvSpPr/>
            <p:nvPr/>
          </p:nvSpPr>
          <p:spPr bwMode="auto">
            <a:xfrm>
              <a:off x="1638093" y="1573067"/>
              <a:ext cx="283948" cy="282962"/>
            </a:xfrm>
            <a:custGeom>
              <a:avLst/>
              <a:gdLst>
                <a:gd name="T0" fmla="*/ 482562243 w 296"/>
                <a:gd name="T1" fmla="*/ 704664966 h 295"/>
                <a:gd name="T2" fmla="*/ 289058522 w 296"/>
                <a:gd name="T3" fmla="*/ 537456539 h 295"/>
                <a:gd name="T4" fmla="*/ 289058522 w 296"/>
                <a:gd name="T5" fmla="*/ 592395745 h 295"/>
                <a:gd name="T6" fmla="*/ 293837497 w 296"/>
                <a:gd name="T7" fmla="*/ 580452506 h 295"/>
                <a:gd name="T8" fmla="*/ 329670547 w 296"/>
                <a:gd name="T9" fmla="*/ 616283766 h 295"/>
                <a:gd name="T10" fmla="*/ 243669065 w 296"/>
                <a:gd name="T11" fmla="*/ 695109448 h 295"/>
                <a:gd name="T12" fmla="*/ 243669065 w 296"/>
                <a:gd name="T13" fmla="*/ 434742836 h 295"/>
                <a:gd name="T14" fmla="*/ 458671999 w 296"/>
                <a:gd name="T15" fmla="*/ 625837739 h 295"/>
                <a:gd name="T16" fmla="*/ 640229826 w 296"/>
                <a:gd name="T17" fmla="*/ 66883988 h 295"/>
                <a:gd name="T18" fmla="*/ 81222507 w 296"/>
                <a:gd name="T19" fmla="*/ 269922130 h 295"/>
                <a:gd name="T20" fmla="*/ 198279608 w 296"/>
                <a:gd name="T21" fmla="*/ 384580617 h 295"/>
                <a:gd name="T22" fmla="*/ 430005868 w 296"/>
                <a:gd name="T23" fmla="*/ 207816673 h 295"/>
                <a:gd name="T24" fmla="*/ 458671999 w 296"/>
                <a:gd name="T25" fmla="*/ 248424919 h 295"/>
                <a:gd name="T26" fmla="*/ 198279608 w 296"/>
                <a:gd name="T27" fmla="*/ 446686074 h 295"/>
                <a:gd name="T28" fmla="*/ 0 w 296"/>
                <a:gd name="T29" fmla="*/ 248424919 h 295"/>
                <a:gd name="T30" fmla="*/ 707120039 w 296"/>
                <a:gd name="T31" fmla="*/ 0 h 295"/>
                <a:gd name="T32" fmla="*/ 482562243 w 296"/>
                <a:gd name="T33" fmla="*/ 704664966 h 2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6" h="295">
                  <a:moveTo>
                    <a:pt x="202" y="295"/>
                  </a:moveTo>
                  <a:lnTo>
                    <a:pt x="121" y="225"/>
                  </a:lnTo>
                  <a:lnTo>
                    <a:pt x="121" y="248"/>
                  </a:lnTo>
                  <a:lnTo>
                    <a:pt x="123" y="243"/>
                  </a:lnTo>
                  <a:lnTo>
                    <a:pt x="138" y="258"/>
                  </a:lnTo>
                  <a:lnTo>
                    <a:pt x="102" y="291"/>
                  </a:lnTo>
                  <a:lnTo>
                    <a:pt x="102" y="182"/>
                  </a:lnTo>
                  <a:lnTo>
                    <a:pt x="192" y="262"/>
                  </a:lnTo>
                  <a:lnTo>
                    <a:pt x="268" y="28"/>
                  </a:lnTo>
                  <a:lnTo>
                    <a:pt x="34" y="113"/>
                  </a:lnTo>
                  <a:lnTo>
                    <a:pt x="83" y="161"/>
                  </a:lnTo>
                  <a:lnTo>
                    <a:pt x="180" y="87"/>
                  </a:lnTo>
                  <a:lnTo>
                    <a:pt x="192" y="104"/>
                  </a:lnTo>
                  <a:lnTo>
                    <a:pt x="83" y="187"/>
                  </a:lnTo>
                  <a:lnTo>
                    <a:pt x="0" y="104"/>
                  </a:lnTo>
                  <a:lnTo>
                    <a:pt x="296" y="0"/>
                  </a:lnTo>
                  <a:lnTo>
                    <a:pt x="202" y="295"/>
                  </a:ln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6" name="组合 5"/>
          <p:cNvGrpSpPr/>
          <p:nvPr/>
        </p:nvGrpSpPr>
        <p:grpSpPr>
          <a:xfrm>
            <a:off x="1193953" y="3177829"/>
            <a:ext cx="729544" cy="470884"/>
            <a:chOff x="1415295" y="2641183"/>
            <a:chExt cx="729544" cy="470884"/>
          </a:xfrm>
        </p:grpSpPr>
        <p:sp>
          <p:nvSpPr>
            <p:cNvPr id="7" name="Freeform 5"/>
            <p:cNvSpPr>
              <a:spLocks noEditPoints="1"/>
            </p:cNvSpPr>
            <p:nvPr/>
          </p:nvSpPr>
          <p:spPr bwMode="auto">
            <a:xfrm>
              <a:off x="1415295" y="2641183"/>
              <a:ext cx="729544" cy="470884"/>
            </a:xfrm>
            <a:custGeom>
              <a:avLst/>
              <a:gdLst>
                <a:gd name="T0" fmla="*/ 234 w 234"/>
                <a:gd name="T1" fmla="*/ 0 h 54"/>
                <a:gd name="T2" fmla="*/ 181 w 234"/>
                <a:gd name="T3" fmla="*/ 0 h 54"/>
                <a:gd name="T4" fmla="*/ 164 w 234"/>
                <a:gd name="T5" fmla="*/ 0 h 54"/>
                <a:gd name="T6" fmla="*/ 70 w 234"/>
                <a:gd name="T7" fmla="*/ 0 h 54"/>
                <a:gd name="T8" fmla="*/ 55 w 234"/>
                <a:gd name="T9" fmla="*/ 0 h 54"/>
                <a:gd name="T10" fmla="*/ 30 w 234"/>
                <a:gd name="T11" fmla="*/ 0 h 54"/>
                <a:gd name="T12" fmla="*/ 0 w 234"/>
                <a:gd name="T13" fmla="*/ 54 h 54"/>
                <a:gd name="T14" fmla="*/ 55 w 234"/>
                <a:gd name="T15" fmla="*/ 54 h 54"/>
                <a:gd name="T16" fmla="*/ 70 w 234"/>
                <a:gd name="T17" fmla="*/ 54 h 54"/>
                <a:gd name="T18" fmla="*/ 164 w 234"/>
                <a:gd name="T19" fmla="*/ 54 h 54"/>
                <a:gd name="T20" fmla="*/ 181 w 234"/>
                <a:gd name="T21" fmla="*/ 54 h 54"/>
                <a:gd name="T22" fmla="*/ 204 w 234"/>
                <a:gd name="T23" fmla="*/ 54 h 54"/>
                <a:gd name="T24" fmla="*/ 234 w 234"/>
                <a:gd name="T25" fmla="*/ 0 h 54"/>
                <a:gd name="T26" fmla="*/ 234 w 234"/>
                <a:gd name="T27" fmla="*/ 0 h 54"/>
                <a:gd name="T28" fmla="*/ 234 w 234"/>
                <a:gd name="T2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54">
                  <a:moveTo>
                    <a:pt x="234" y="0"/>
                  </a:moveTo>
                  <a:lnTo>
                    <a:pt x="181" y="0"/>
                  </a:lnTo>
                  <a:lnTo>
                    <a:pt x="164" y="0"/>
                  </a:lnTo>
                  <a:lnTo>
                    <a:pt x="70" y="0"/>
                  </a:lnTo>
                  <a:lnTo>
                    <a:pt x="55" y="0"/>
                  </a:lnTo>
                  <a:lnTo>
                    <a:pt x="30" y="0"/>
                  </a:lnTo>
                  <a:lnTo>
                    <a:pt x="0" y="54"/>
                  </a:lnTo>
                  <a:lnTo>
                    <a:pt x="55" y="54"/>
                  </a:lnTo>
                  <a:lnTo>
                    <a:pt x="70" y="54"/>
                  </a:lnTo>
                  <a:lnTo>
                    <a:pt x="164" y="54"/>
                  </a:lnTo>
                  <a:lnTo>
                    <a:pt x="181" y="54"/>
                  </a:lnTo>
                  <a:lnTo>
                    <a:pt x="204" y="54"/>
                  </a:lnTo>
                  <a:lnTo>
                    <a:pt x="234" y="0"/>
                  </a:lnTo>
                  <a:close/>
                  <a:moveTo>
                    <a:pt x="234" y="0"/>
                  </a:moveTo>
                  <a:lnTo>
                    <a:pt x="234"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8" name="组合 8"/>
            <p:cNvGrpSpPr/>
            <p:nvPr/>
          </p:nvGrpSpPr>
          <p:grpSpPr bwMode="auto">
            <a:xfrm>
              <a:off x="1670629" y="2731201"/>
              <a:ext cx="218876" cy="290848"/>
              <a:chOff x="4289374" y="4629205"/>
              <a:chExt cx="352631" cy="468630"/>
            </a:xfrm>
            <a:solidFill>
              <a:schemeClr val="bg1"/>
            </a:solidFill>
          </p:grpSpPr>
          <p:sp>
            <p:nvSpPr>
              <p:cNvPr id="9" name="Freeform 49"/>
              <p:cNvSpPr/>
              <p:nvPr/>
            </p:nvSpPr>
            <p:spPr bwMode="auto">
              <a:xfrm>
                <a:off x="4289374" y="4687978"/>
                <a:ext cx="352631" cy="409857"/>
              </a:xfrm>
              <a:custGeom>
                <a:avLst/>
                <a:gdLst>
                  <a:gd name="T0" fmla="*/ 545388694 w 228"/>
                  <a:gd name="T1" fmla="*/ 633897209 h 265"/>
                  <a:gd name="T2" fmla="*/ 0 w 228"/>
                  <a:gd name="T3" fmla="*/ 633897209 h 265"/>
                  <a:gd name="T4" fmla="*/ 0 w 228"/>
                  <a:gd name="T5" fmla="*/ 0 h 265"/>
                  <a:gd name="T6" fmla="*/ 90898373 w 228"/>
                  <a:gd name="T7" fmla="*/ 0 h 265"/>
                  <a:gd name="T8" fmla="*/ 90898373 w 228"/>
                  <a:gd name="T9" fmla="*/ 45449275 h 265"/>
                  <a:gd name="T10" fmla="*/ 45449187 w 228"/>
                  <a:gd name="T11" fmla="*/ 45449275 h 265"/>
                  <a:gd name="T12" fmla="*/ 45449187 w 228"/>
                  <a:gd name="T13" fmla="*/ 588447935 h 265"/>
                  <a:gd name="T14" fmla="*/ 499939507 w 228"/>
                  <a:gd name="T15" fmla="*/ 588447935 h 265"/>
                  <a:gd name="T16" fmla="*/ 499939507 w 228"/>
                  <a:gd name="T17" fmla="*/ 45449275 h 265"/>
                  <a:gd name="T18" fmla="*/ 454490320 w 228"/>
                  <a:gd name="T19" fmla="*/ 45449275 h 265"/>
                  <a:gd name="T20" fmla="*/ 454490320 w 228"/>
                  <a:gd name="T21" fmla="*/ 0 h 265"/>
                  <a:gd name="T22" fmla="*/ 545388694 w 228"/>
                  <a:gd name="T23" fmla="*/ 0 h 265"/>
                  <a:gd name="T24" fmla="*/ 545388694 w 228"/>
                  <a:gd name="T25" fmla="*/ 633897209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8" h="265">
                    <a:moveTo>
                      <a:pt x="228" y="265"/>
                    </a:moveTo>
                    <a:lnTo>
                      <a:pt x="0" y="265"/>
                    </a:lnTo>
                    <a:lnTo>
                      <a:pt x="0" y="0"/>
                    </a:lnTo>
                    <a:lnTo>
                      <a:pt x="38" y="0"/>
                    </a:lnTo>
                    <a:lnTo>
                      <a:pt x="38" y="19"/>
                    </a:lnTo>
                    <a:lnTo>
                      <a:pt x="19" y="19"/>
                    </a:lnTo>
                    <a:lnTo>
                      <a:pt x="19" y="246"/>
                    </a:lnTo>
                    <a:lnTo>
                      <a:pt x="209" y="246"/>
                    </a:lnTo>
                    <a:lnTo>
                      <a:pt x="209" y="19"/>
                    </a:lnTo>
                    <a:lnTo>
                      <a:pt x="190" y="19"/>
                    </a:lnTo>
                    <a:lnTo>
                      <a:pt x="190" y="0"/>
                    </a:lnTo>
                    <a:lnTo>
                      <a:pt x="228" y="0"/>
                    </a:lnTo>
                    <a:lnTo>
                      <a:pt x="228" y="265"/>
                    </a:lnTo>
                    <a:close/>
                  </a:path>
                </a:pathLst>
              </a:custGeom>
              <a:grpFill/>
              <a:ln>
                <a:noFill/>
              </a:ln>
            </p:spPr>
            <p:txBody>
              <a:bodyPr/>
              <a:lstStyle/>
              <a:p>
                <a:endParaRPr lang="zh-CN" altLang="en-US" kern="0">
                  <a:solidFill>
                    <a:sysClr val="windowText" lastClr="000000"/>
                  </a:solidFill>
                </a:endParaRPr>
              </a:p>
            </p:txBody>
          </p:sp>
          <p:sp>
            <p:nvSpPr>
              <p:cNvPr id="10" name="Freeform 50"/>
              <p:cNvSpPr>
                <a:spLocks noEditPoints="1"/>
              </p:cNvSpPr>
              <p:nvPr/>
            </p:nvSpPr>
            <p:spPr bwMode="auto">
              <a:xfrm>
                <a:off x="4377532" y="4629205"/>
                <a:ext cx="176316" cy="117543"/>
              </a:xfrm>
              <a:custGeom>
                <a:avLst/>
                <a:gdLst>
                  <a:gd name="T0" fmla="*/ 647652747 w 48"/>
                  <a:gd name="T1" fmla="*/ 431761152 h 32"/>
                  <a:gd name="T2" fmla="*/ 0 w 48"/>
                  <a:gd name="T3" fmla="*/ 431761152 h 32"/>
                  <a:gd name="T4" fmla="*/ 0 w 48"/>
                  <a:gd name="T5" fmla="*/ 107941206 h 32"/>
                  <a:gd name="T6" fmla="*/ 175405034 w 48"/>
                  <a:gd name="T7" fmla="*/ 107941206 h 32"/>
                  <a:gd name="T8" fmla="*/ 323826374 w 48"/>
                  <a:gd name="T9" fmla="*/ 0 h 32"/>
                  <a:gd name="T10" fmla="*/ 472247713 w 48"/>
                  <a:gd name="T11" fmla="*/ 107941206 h 32"/>
                  <a:gd name="T12" fmla="*/ 647652747 w 48"/>
                  <a:gd name="T13" fmla="*/ 107941206 h 32"/>
                  <a:gd name="T14" fmla="*/ 647652747 w 48"/>
                  <a:gd name="T15" fmla="*/ 431761152 h 32"/>
                  <a:gd name="T16" fmla="*/ 107942125 w 48"/>
                  <a:gd name="T17" fmla="*/ 323819945 h 32"/>
                  <a:gd name="T18" fmla="*/ 539710623 w 48"/>
                  <a:gd name="T19" fmla="*/ 323819945 h 32"/>
                  <a:gd name="T20" fmla="*/ 539710623 w 48"/>
                  <a:gd name="T21" fmla="*/ 215882412 h 32"/>
                  <a:gd name="T22" fmla="*/ 377797436 w 48"/>
                  <a:gd name="T23" fmla="*/ 215882412 h 32"/>
                  <a:gd name="T24" fmla="*/ 377797436 w 48"/>
                  <a:gd name="T25" fmla="*/ 161911809 h 32"/>
                  <a:gd name="T26" fmla="*/ 323826374 w 48"/>
                  <a:gd name="T27" fmla="*/ 107941206 h 32"/>
                  <a:gd name="T28" fmla="*/ 269855311 w 48"/>
                  <a:gd name="T29" fmla="*/ 161911809 h 32"/>
                  <a:gd name="T30" fmla="*/ 269855311 w 48"/>
                  <a:gd name="T31" fmla="*/ 215882412 h 32"/>
                  <a:gd name="T32" fmla="*/ 107942125 w 48"/>
                  <a:gd name="T33" fmla="*/ 215882412 h 32"/>
                  <a:gd name="T34" fmla="*/ 107942125 w 48"/>
                  <a:gd name="T35" fmla="*/ 323819945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32">
                    <a:moveTo>
                      <a:pt x="48" y="32"/>
                    </a:moveTo>
                    <a:cubicBezTo>
                      <a:pt x="0" y="32"/>
                      <a:pt x="0" y="32"/>
                      <a:pt x="0" y="32"/>
                    </a:cubicBezTo>
                    <a:cubicBezTo>
                      <a:pt x="0" y="8"/>
                      <a:pt x="0" y="8"/>
                      <a:pt x="0" y="8"/>
                    </a:cubicBezTo>
                    <a:cubicBezTo>
                      <a:pt x="13" y="8"/>
                      <a:pt x="13" y="8"/>
                      <a:pt x="13" y="8"/>
                    </a:cubicBezTo>
                    <a:cubicBezTo>
                      <a:pt x="14" y="3"/>
                      <a:pt x="19" y="0"/>
                      <a:pt x="24" y="0"/>
                    </a:cubicBezTo>
                    <a:cubicBezTo>
                      <a:pt x="29" y="0"/>
                      <a:pt x="34" y="3"/>
                      <a:pt x="35" y="8"/>
                    </a:cubicBezTo>
                    <a:cubicBezTo>
                      <a:pt x="48" y="8"/>
                      <a:pt x="48" y="8"/>
                      <a:pt x="48" y="8"/>
                    </a:cubicBezTo>
                    <a:lnTo>
                      <a:pt x="48" y="32"/>
                    </a:lnTo>
                    <a:close/>
                    <a:moveTo>
                      <a:pt x="8" y="24"/>
                    </a:moveTo>
                    <a:cubicBezTo>
                      <a:pt x="40" y="24"/>
                      <a:pt x="40" y="24"/>
                      <a:pt x="40" y="24"/>
                    </a:cubicBezTo>
                    <a:cubicBezTo>
                      <a:pt x="40" y="16"/>
                      <a:pt x="40" y="16"/>
                      <a:pt x="40" y="16"/>
                    </a:cubicBezTo>
                    <a:cubicBezTo>
                      <a:pt x="28" y="16"/>
                      <a:pt x="28" y="16"/>
                      <a:pt x="28" y="16"/>
                    </a:cubicBezTo>
                    <a:cubicBezTo>
                      <a:pt x="28" y="12"/>
                      <a:pt x="28" y="12"/>
                      <a:pt x="28" y="12"/>
                    </a:cubicBezTo>
                    <a:cubicBezTo>
                      <a:pt x="28" y="10"/>
                      <a:pt x="26" y="8"/>
                      <a:pt x="24" y="8"/>
                    </a:cubicBezTo>
                    <a:cubicBezTo>
                      <a:pt x="22" y="8"/>
                      <a:pt x="20" y="10"/>
                      <a:pt x="20" y="12"/>
                    </a:cubicBezTo>
                    <a:cubicBezTo>
                      <a:pt x="20" y="16"/>
                      <a:pt x="20" y="16"/>
                      <a:pt x="20" y="16"/>
                    </a:cubicBezTo>
                    <a:cubicBezTo>
                      <a:pt x="8" y="16"/>
                      <a:pt x="8" y="16"/>
                      <a:pt x="8" y="16"/>
                    </a:cubicBezTo>
                    <a:lnTo>
                      <a:pt x="8" y="24"/>
                    </a:lnTo>
                    <a:close/>
                  </a:path>
                </a:pathLst>
              </a:custGeom>
              <a:grpFill/>
              <a:ln>
                <a:noFill/>
              </a:ln>
            </p:spPr>
            <p:txBody>
              <a:bodyPr/>
              <a:lstStyle/>
              <a:p>
                <a:endParaRPr lang="zh-CN" altLang="en-US" kern="0">
                  <a:solidFill>
                    <a:sysClr val="windowText" lastClr="000000"/>
                  </a:solidFill>
                </a:endParaRPr>
              </a:p>
            </p:txBody>
          </p:sp>
          <p:sp>
            <p:nvSpPr>
              <p:cNvPr id="11" name="Rectangle 51"/>
              <p:cNvSpPr>
                <a:spLocks noChangeArrowheads="1"/>
              </p:cNvSpPr>
              <p:nvPr/>
            </p:nvSpPr>
            <p:spPr bwMode="auto">
              <a:xfrm>
                <a:off x="4422384" y="4819441"/>
                <a:ext cx="29385" cy="204155"/>
              </a:xfrm>
              <a:prstGeom prst="rect">
                <a:avLst/>
              </a:prstGeom>
              <a:grpFill/>
              <a:ln>
                <a:noFill/>
              </a:ln>
            </p:spPr>
            <p:txBody>
              <a:bodyPr/>
              <a:lstStyle/>
              <a:p>
                <a:endParaRPr lang="zh-CN" altLang="en-US" kern="0">
                  <a:solidFill>
                    <a:sysClr val="windowText" lastClr="000000"/>
                  </a:solidFill>
                </a:endParaRPr>
              </a:p>
            </p:txBody>
          </p:sp>
          <p:sp>
            <p:nvSpPr>
              <p:cNvPr id="12" name="Rectangle 52"/>
              <p:cNvSpPr>
                <a:spLocks noChangeArrowheads="1"/>
              </p:cNvSpPr>
              <p:nvPr/>
            </p:nvSpPr>
            <p:spPr bwMode="auto">
              <a:xfrm>
                <a:off x="4479610" y="4790055"/>
                <a:ext cx="29385" cy="233541"/>
              </a:xfrm>
              <a:prstGeom prst="rect">
                <a:avLst/>
              </a:prstGeom>
              <a:grpFill/>
              <a:ln>
                <a:noFill/>
              </a:ln>
            </p:spPr>
            <p:txBody>
              <a:bodyPr/>
              <a:lstStyle/>
              <a:p>
                <a:endParaRPr lang="zh-CN" altLang="en-US" kern="0">
                  <a:solidFill>
                    <a:sysClr val="windowText" lastClr="000000"/>
                  </a:solidFill>
                </a:endParaRPr>
              </a:p>
            </p:txBody>
          </p:sp>
          <p:sp>
            <p:nvSpPr>
              <p:cNvPr id="13" name="Rectangle 53"/>
              <p:cNvSpPr>
                <a:spLocks noChangeArrowheads="1"/>
              </p:cNvSpPr>
              <p:nvPr/>
            </p:nvSpPr>
            <p:spPr bwMode="auto">
              <a:xfrm>
                <a:off x="4538382" y="4833361"/>
                <a:ext cx="29385" cy="190236"/>
              </a:xfrm>
              <a:prstGeom prst="rect">
                <a:avLst/>
              </a:prstGeom>
              <a:grpFill/>
              <a:ln>
                <a:noFill/>
              </a:ln>
            </p:spPr>
            <p:txBody>
              <a:bodyPr/>
              <a:lstStyle/>
              <a:p>
                <a:endParaRPr lang="zh-CN" altLang="en-US" kern="0">
                  <a:solidFill>
                    <a:sysClr val="windowText" lastClr="000000"/>
                  </a:solidFill>
                </a:endParaRPr>
              </a:p>
            </p:txBody>
          </p:sp>
          <p:sp>
            <p:nvSpPr>
              <p:cNvPr id="14" name="Rectangle 54"/>
              <p:cNvSpPr>
                <a:spLocks noChangeArrowheads="1"/>
              </p:cNvSpPr>
              <p:nvPr/>
            </p:nvSpPr>
            <p:spPr bwMode="auto">
              <a:xfrm>
                <a:off x="4363612" y="4921519"/>
                <a:ext cx="29385" cy="102078"/>
              </a:xfrm>
              <a:prstGeom prst="rect">
                <a:avLst/>
              </a:prstGeom>
              <a:grpFill/>
              <a:ln>
                <a:noFill/>
              </a:ln>
            </p:spPr>
            <p:txBody>
              <a:bodyPr/>
              <a:lstStyle/>
              <a:p>
                <a:endParaRPr lang="zh-CN" altLang="en-US" kern="0">
                  <a:solidFill>
                    <a:sysClr val="windowText" lastClr="000000"/>
                  </a:solidFill>
                </a:endParaRPr>
              </a:p>
            </p:txBody>
          </p:sp>
        </p:grpSp>
      </p:grpSp>
      <p:grpSp>
        <p:nvGrpSpPr>
          <p:cNvPr id="15" name="组合 14"/>
          <p:cNvGrpSpPr/>
          <p:nvPr/>
        </p:nvGrpSpPr>
        <p:grpSpPr>
          <a:xfrm>
            <a:off x="1193953" y="4075414"/>
            <a:ext cx="729544" cy="470884"/>
            <a:chOff x="1415295" y="3803408"/>
            <a:chExt cx="729544" cy="470884"/>
          </a:xfrm>
        </p:grpSpPr>
        <p:sp>
          <p:nvSpPr>
            <p:cNvPr id="16" name="Freeform 5"/>
            <p:cNvSpPr>
              <a:spLocks noEditPoints="1"/>
            </p:cNvSpPr>
            <p:nvPr/>
          </p:nvSpPr>
          <p:spPr bwMode="auto">
            <a:xfrm>
              <a:off x="1415295" y="3803408"/>
              <a:ext cx="729544" cy="470884"/>
            </a:xfrm>
            <a:custGeom>
              <a:avLst/>
              <a:gdLst>
                <a:gd name="T0" fmla="*/ 234 w 234"/>
                <a:gd name="T1" fmla="*/ 0 h 54"/>
                <a:gd name="T2" fmla="*/ 181 w 234"/>
                <a:gd name="T3" fmla="*/ 0 h 54"/>
                <a:gd name="T4" fmla="*/ 164 w 234"/>
                <a:gd name="T5" fmla="*/ 0 h 54"/>
                <a:gd name="T6" fmla="*/ 70 w 234"/>
                <a:gd name="T7" fmla="*/ 0 h 54"/>
                <a:gd name="T8" fmla="*/ 55 w 234"/>
                <a:gd name="T9" fmla="*/ 0 h 54"/>
                <a:gd name="T10" fmla="*/ 30 w 234"/>
                <a:gd name="T11" fmla="*/ 0 h 54"/>
                <a:gd name="T12" fmla="*/ 0 w 234"/>
                <a:gd name="T13" fmla="*/ 54 h 54"/>
                <a:gd name="T14" fmla="*/ 55 w 234"/>
                <a:gd name="T15" fmla="*/ 54 h 54"/>
                <a:gd name="T16" fmla="*/ 70 w 234"/>
                <a:gd name="T17" fmla="*/ 54 h 54"/>
                <a:gd name="T18" fmla="*/ 164 w 234"/>
                <a:gd name="T19" fmla="*/ 54 h 54"/>
                <a:gd name="T20" fmla="*/ 181 w 234"/>
                <a:gd name="T21" fmla="*/ 54 h 54"/>
                <a:gd name="T22" fmla="*/ 204 w 234"/>
                <a:gd name="T23" fmla="*/ 54 h 54"/>
                <a:gd name="T24" fmla="*/ 234 w 234"/>
                <a:gd name="T25" fmla="*/ 0 h 54"/>
                <a:gd name="T26" fmla="*/ 234 w 234"/>
                <a:gd name="T27" fmla="*/ 0 h 54"/>
                <a:gd name="T28" fmla="*/ 234 w 234"/>
                <a:gd name="T2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54">
                  <a:moveTo>
                    <a:pt x="234" y="0"/>
                  </a:moveTo>
                  <a:lnTo>
                    <a:pt x="181" y="0"/>
                  </a:lnTo>
                  <a:lnTo>
                    <a:pt x="164" y="0"/>
                  </a:lnTo>
                  <a:lnTo>
                    <a:pt x="70" y="0"/>
                  </a:lnTo>
                  <a:lnTo>
                    <a:pt x="55" y="0"/>
                  </a:lnTo>
                  <a:lnTo>
                    <a:pt x="30" y="0"/>
                  </a:lnTo>
                  <a:lnTo>
                    <a:pt x="0" y="54"/>
                  </a:lnTo>
                  <a:lnTo>
                    <a:pt x="55" y="54"/>
                  </a:lnTo>
                  <a:lnTo>
                    <a:pt x="70" y="54"/>
                  </a:lnTo>
                  <a:lnTo>
                    <a:pt x="164" y="54"/>
                  </a:lnTo>
                  <a:lnTo>
                    <a:pt x="181" y="54"/>
                  </a:lnTo>
                  <a:lnTo>
                    <a:pt x="204" y="54"/>
                  </a:lnTo>
                  <a:lnTo>
                    <a:pt x="234" y="0"/>
                  </a:lnTo>
                  <a:close/>
                  <a:moveTo>
                    <a:pt x="234" y="0"/>
                  </a:moveTo>
                  <a:lnTo>
                    <a:pt x="234"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7" name="组合 7"/>
            <p:cNvGrpSpPr/>
            <p:nvPr/>
          </p:nvGrpSpPr>
          <p:grpSpPr bwMode="auto">
            <a:xfrm>
              <a:off x="1634642" y="3896383"/>
              <a:ext cx="290850" cy="284934"/>
              <a:chOff x="6218841" y="4634907"/>
              <a:chExt cx="468628" cy="459349"/>
            </a:xfrm>
            <a:solidFill>
              <a:schemeClr val="bg1"/>
            </a:solidFill>
          </p:grpSpPr>
          <p:sp>
            <p:nvSpPr>
              <p:cNvPr id="18" name="Freeform 153"/>
              <p:cNvSpPr>
                <a:spLocks noEditPoints="1"/>
              </p:cNvSpPr>
              <p:nvPr/>
            </p:nvSpPr>
            <p:spPr bwMode="auto">
              <a:xfrm>
                <a:off x="6518887" y="4634907"/>
                <a:ext cx="168582" cy="160850"/>
              </a:xfrm>
              <a:custGeom>
                <a:avLst/>
                <a:gdLst>
                  <a:gd name="T0" fmla="*/ 456651990 w 46"/>
                  <a:gd name="T1" fmla="*/ 588016420 h 44"/>
                  <a:gd name="T2" fmla="*/ 0 w 46"/>
                  <a:gd name="T3" fmla="*/ 133640760 h 44"/>
                  <a:gd name="T4" fmla="*/ 40291098 w 46"/>
                  <a:gd name="T5" fmla="*/ 93548898 h 44"/>
                  <a:gd name="T6" fmla="*/ 268620758 w 46"/>
                  <a:gd name="T7" fmla="*/ 0 h 44"/>
                  <a:gd name="T8" fmla="*/ 496946753 w 46"/>
                  <a:gd name="T9" fmla="*/ 93548898 h 44"/>
                  <a:gd name="T10" fmla="*/ 496946753 w 46"/>
                  <a:gd name="T11" fmla="*/ 547924558 h 44"/>
                  <a:gd name="T12" fmla="*/ 456651990 w 46"/>
                  <a:gd name="T13" fmla="*/ 588016420 h 44"/>
                  <a:gd name="T14" fmla="*/ 161171722 w 46"/>
                  <a:gd name="T15" fmla="*/ 133640760 h 44"/>
                  <a:gd name="T16" fmla="*/ 456651990 w 46"/>
                  <a:gd name="T17" fmla="*/ 427648970 h 44"/>
                  <a:gd name="T18" fmla="*/ 416360892 w 46"/>
                  <a:gd name="T19" fmla="*/ 173732623 h 44"/>
                  <a:gd name="T20" fmla="*/ 161171722 w 46"/>
                  <a:gd name="T21" fmla="*/ 13364076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44">
                    <a:moveTo>
                      <a:pt x="34" y="44"/>
                    </a:moveTo>
                    <a:cubicBezTo>
                      <a:pt x="0" y="10"/>
                      <a:pt x="0" y="10"/>
                      <a:pt x="0" y="10"/>
                    </a:cubicBezTo>
                    <a:cubicBezTo>
                      <a:pt x="3" y="7"/>
                      <a:pt x="3" y="7"/>
                      <a:pt x="3" y="7"/>
                    </a:cubicBezTo>
                    <a:cubicBezTo>
                      <a:pt x="8" y="2"/>
                      <a:pt x="14" y="0"/>
                      <a:pt x="20" y="0"/>
                    </a:cubicBezTo>
                    <a:cubicBezTo>
                      <a:pt x="26" y="0"/>
                      <a:pt x="32" y="2"/>
                      <a:pt x="37" y="7"/>
                    </a:cubicBezTo>
                    <a:cubicBezTo>
                      <a:pt x="46" y="16"/>
                      <a:pt x="46" y="32"/>
                      <a:pt x="37" y="41"/>
                    </a:cubicBezTo>
                    <a:lnTo>
                      <a:pt x="34" y="44"/>
                    </a:lnTo>
                    <a:close/>
                    <a:moveTo>
                      <a:pt x="12" y="10"/>
                    </a:moveTo>
                    <a:cubicBezTo>
                      <a:pt x="34" y="32"/>
                      <a:pt x="34" y="32"/>
                      <a:pt x="34" y="32"/>
                    </a:cubicBezTo>
                    <a:cubicBezTo>
                      <a:pt x="37" y="26"/>
                      <a:pt x="37" y="18"/>
                      <a:pt x="31" y="13"/>
                    </a:cubicBezTo>
                    <a:cubicBezTo>
                      <a:pt x="26" y="8"/>
                      <a:pt x="18" y="7"/>
                      <a:pt x="12" y="10"/>
                    </a:cubicBezTo>
                    <a:close/>
                  </a:path>
                </a:pathLst>
              </a:custGeom>
              <a:grpFill/>
              <a:ln>
                <a:noFill/>
              </a:ln>
            </p:spPr>
            <p:txBody>
              <a:bodyPr/>
              <a:lstStyle/>
              <a:p>
                <a:endParaRPr lang="zh-CN" altLang="en-US" kern="0">
                  <a:solidFill>
                    <a:sysClr val="windowText" lastClr="000000"/>
                  </a:solidFill>
                </a:endParaRPr>
              </a:p>
            </p:txBody>
          </p:sp>
          <p:sp>
            <p:nvSpPr>
              <p:cNvPr id="19" name="Freeform 154"/>
              <p:cNvSpPr/>
              <p:nvPr/>
            </p:nvSpPr>
            <p:spPr bwMode="auto">
              <a:xfrm>
                <a:off x="6492595" y="4685945"/>
                <a:ext cx="109810" cy="160850"/>
              </a:xfrm>
              <a:custGeom>
                <a:avLst/>
                <a:gdLst>
                  <a:gd name="T0" fmla="*/ 136345355 w 71"/>
                  <a:gd name="T1" fmla="*/ 248776178 h 104"/>
                  <a:gd name="T2" fmla="*/ 0 w 71"/>
                  <a:gd name="T3" fmla="*/ 21529154 h 104"/>
                  <a:gd name="T4" fmla="*/ 33488957 w 71"/>
                  <a:gd name="T5" fmla="*/ 0 h 104"/>
                  <a:gd name="T6" fmla="*/ 169834311 w 71"/>
                  <a:gd name="T7" fmla="*/ 224855927 h 104"/>
                  <a:gd name="T8" fmla="*/ 136345355 w 71"/>
                  <a:gd name="T9" fmla="*/ 248776178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104">
                    <a:moveTo>
                      <a:pt x="57" y="104"/>
                    </a:moveTo>
                    <a:lnTo>
                      <a:pt x="0" y="9"/>
                    </a:lnTo>
                    <a:lnTo>
                      <a:pt x="14" y="0"/>
                    </a:lnTo>
                    <a:lnTo>
                      <a:pt x="71" y="94"/>
                    </a:lnTo>
                    <a:lnTo>
                      <a:pt x="57" y="104"/>
                    </a:lnTo>
                    <a:close/>
                  </a:path>
                </a:pathLst>
              </a:custGeom>
              <a:grpFill/>
              <a:ln>
                <a:noFill/>
              </a:ln>
            </p:spPr>
            <p:txBody>
              <a:bodyPr/>
              <a:lstStyle/>
              <a:p>
                <a:endParaRPr lang="zh-CN" altLang="en-US" kern="0">
                  <a:solidFill>
                    <a:sysClr val="windowText" lastClr="000000"/>
                  </a:solidFill>
                </a:endParaRPr>
              </a:p>
            </p:txBody>
          </p:sp>
          <p:sp>
            <p:nvSpPr>
              <p:cNvPr id="20" name="Freeform 155"/>
              <p:cNvSpPr/>
              <p:nvPr/>
            </p:nvSpPr>
            <p:spPr bwMode="auto">
              <a:xfrm>
                <a:off x="6218841" y="4930313"/>
                <a:ext cx="163943" cy="163943"/>
              </a:xfrm>
              <a:custGeom>
                <a:avLst/>
                <a:gdLst>
                  <a:gd name="T0" fmla="*/ 0 w 106"/>
                  <a:gd name="T1" fmla="*/ 253559502 h 106"/>
                  <a:gd name="T2" fmla="*/ 66978449 w 106"/>
                  <a:gd name="T3" fmla="*/ 0 h 106"/>
                  <a:gd name="T4" fmla="*/ 112427779 w 106"/>
                  <a:gd name="T5" fmla="*/ 11960106 h 106"/>
                  <a:gd name="T6" fmla="*/ 66978449 w 106"/>
                  <a:gd name="T7" fmla="*/ 186581054 h 106"/>
                  <a:gd name="T8" fmla="*/ 243990490 w 106"/>
                  <a:gd name="T9" fmla="*/ 141131724 h 106"/>
                  <a:gd name="T10" fmla="*/ 253559502 w 106"/>
                  <a:gd name="T11" fmla="*/ 186581054 h 106"/>
                  <a:gd name="T12" fmla="*/ 0 w 106"/>
                  <a:gd name="T13" fmla="*/ 253559502 h 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106">
                    <a:moveTo>
                      <a:pt x="0" y="106"/>
                    </a:moveTo>
                    <a:lnTo>
                      <a:pt x="28" y="0"/>
                    </a:lnTo>
                    <a:lnTo>
                      <a:pt x="47" y="5"/>
                    </a:lnTo>
                    <a:lnTo>
                      <a:pt x="28" y="78"/>
                    </a:lnTo>
                    <a:lnTo>
                      <a:pt x="102" y="59"/>
                    </a:lnTo>
                    <a:lnTo>
                      <a:pt x="106" y="78"/>
                    </a:lnTo>
                    <a:lnTo>
                      <a:pt x="0" y="106"/>
                    </a:lnTo>
                    <a:close/>
                  </a:path>
                </a:pathLst>
              </a:custGeom>
              <a:grpFill/>
              <a:ln>
                <a:noFill/>
              </a:ln>
            </p:spPr>
            <p:txBody>
              <a:bodyPr/>
              <a:lstStyle/>
              <a:p>
                <a:endParaRPr lang="zh-CN" altLang="en-US" kern="0">
                  <a:solidFill>
                    <a:sysClr val="windowText" lastClr="000000"/>
                  </a:solidFill>
                </a:endParaRPr>
              </a:p>
            </p:txBody>
          </p:sp>
          <p:sp>
            <p:nvSpPr>
              <p:cNvPr id="21" name="Freeform 156"/>
              <p:cNvSpPr/>
              <p:nvPr/>
            </p:nvSpPr>
            <p:spPr bwMode="auto">
              <a:xfrm>
                <a:off x="6283799" y="4721517"/>
                <a:ext cx="278393" cy="307779"/>
              </a:xfrm>
              <a:custGeom>
                <a:avLst/>
                <a:gdLst>
                  <a:gd name="T0" fmla="*/ 193756888 w 180"/>
                  <a:gd name="T1" fmla="*/ 476019663 h 199"/>
                  <a:gd name="T2" fmla="*/ 136347612 w 180"/>
                  <a:gd name="T3" fmla="*/ 339672019 h 199"/>
                  <a:gd name="T4" fmla="*/ 0 w 180"/>
                  <a:gd name="T5" fmla="*/ 282262729 h 199"/>
                  <a:gd name="T6" fmla="*/ 284655296 w 180"/>
                  <a:gd name="T7" fmla="*/ 0 h 199"/>
                  <a:gd name="T8" fmla="*/ 313359161 w 180"/>
                  <a:gd name="T9" fmla="*/ 33489139 h 199"/>
                  <a:gd name="T10" fmla="*/ 78938335 w 180"/>
                  <a:gd name="T11" fmla="*/ 265518933 h 199"/>
                  <a:gd name="T12" fmla="*/ 169836743 w 180"/>
                  <a:gd name="T13" fmla="*/ 306182880 h 199"/>
                  <a:gd name="T14" fmla="*/ 210500680 w 180"/>
                  <a:gd name="T15" fmla="*/ 397081309 h 199"/>
                  <a:gd name="T16" fmla="*/ 397081216 w 180"/>
                  <a:gd name="T17" fmla="*/ 210500730 h 199"/>
                  <a:gd name="T18" fmla="*/ 430570347 w 180"/>
                  <a:gd name="T19" fmla="*/ 239206148 h 199"/>
                  <a:gd name="T20" fmla="*/ 193756888 w 180"/>
                  <a:gd name="T21" fmla="*/ 476019663 h 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99">
                    <a:moveTo>
                      <a:pt x="81" y="199"/>
                    </a:moveTo>
                    <a:lnTo>
                      <a:pt x="57" y="142"/>
                    </a:lnTo>
                    <a:lnTo>
                      <a:pt x="0" y="118"/>
                    </a:lnTo>
                    <a:lnTo>
                      <a:pt x="119" y="0"/>
                    </a:lnTo>
                    <a:lnTo>
                      <a:pt x="131" y="14"/>
                    </a:lnTo>
                    <a:lnTo>
                      <a:pt x="33" y="111"/>
                    </a:lnTo>
                    <a:lnTo>
                      <a:pt x="71" y="128"/>
                    </a:lnTo>
                    <a:lnTo>
                      <a:pt x="88" y="166"/>
                    </a:lnTo>
                    <a:lnTo>
                      <a:pt x="166" y="88"/>
                    </a:lnTo>
                    <a:lnTo>
                      <a:pt x="180" y="100"/>
                    </a:lnTo>
                    <a:lnTo>
                      <a:pt x="81" y="199"/>
                    </a:lnTo>
                    <a:close/>
                  </a:path>
                </a:pathLst>
              </a:custGeom>
              <a:grpFill/>
              <a:ln>
                <a:noFill/>
              </a:ln>
            </p:spPr>
            <p:txBody>
              <a:bodyPr/>
              <a:lstStyle/>
              <a:p>
                <a:endParaRPr lang="zh-CN" altLang="en-US" kern="0">
                  <a:solidFill>
                    <a:sysClr val="windowText" lastClr="000000"/>
                  </a:solidFill>
                </a:endParaRPr>
              </a:p>
            </p:txBody>
          </p:sp>
        </p:grpSp>
      </p:grpSp>
      <p:grpSp>
        <p:nvGrpSpPr>
          <p:cNvPr id="22" name="组合 21"/>
          <p:cNvGrpSpPr/>
          <p:nvPr/>
        </p:nvGrpSpPr>
        <p:grpSpPr>
          <a:xfrm>
            <a:off x="1193953" y="4972998"/>
            <a:ext cx="729544" cy="470884"/>
            <a:chOff x="1415295" y="4944916"/>
            <a:chExt cx="729544" cy="470884"/>
          </a:xfrm>
        </p:grpSpPr>
        <p:sp>
          <p:nvSpPr>
            <p:cNvPr id="23" name="Freeform 5"/>
            <p:cNvSpPr>
              <a:spLocks noEditPoints="1"/>
            </p:cNvSpPr>
            <p:nvPr/>
          </p:nvSpPr>
          <p:spPr bwMode="auto">
            <a:xfrm>
              <a:off x="1415295" y="4944916"/>
              <a:ext cx="729544" cy="470884"/>
            </a:xfrm>
            <a:custGeom>
              <a:avLst/>
              <a:gdLst>
                <a:gd name="T0" fmla="*/ 234 w 234"/>
                <a:gd name="T1" fmla="*/ 0 h 54"/>
                <a:gd name="T2" fmla="*/ 181 w 234"/>
                <a:gd name="T3" fmla="*/ 0 h 54"/>
                <a:gd name="T4" fmla="*/ 164 w 234"/>
                <a:gd name="T5" fmla="*/ 0 h 54"/>
                <a:gd name="T6" fmla="*/ 70 w 234"/>
                <a:gd name="T7" fmla="*/ 0 h 54"/>
                <a:gd name="T8" fmla="*/ 55 w 234"/>
                <a:gd name="T9" fmla="*/ 0 h 54"/>
                <a:gd name="T10" fmla="*/ 30 w 234"/>
                <a:gd name="T11" fmla="*/ 0 h 54"/>
                <a:gd name="T12" fmla="*/ 0 w 234"/>
                <a:gd name="T13" fmla="*/ 54 h 54"/>
                <a:gd name="T14" fmla="*/ 55 w 234"/>
                <a:gd name="T15" fmla="*/ 54 h 54"/>
                <a:gd name="T16" fmla="*/ 70 w 234"/>
                <a:gd name="T17" fmla="*/ 54 h 54"/>
                <a:gd name="T18" fmla="*/ 164 w 234"/>
                <a:gd name="T19" fmla="*/ 54 h 54"/>
                <a:gd name="T20" fmla="*/ 181 w 234"/>
                <a:gd name="T21" fmla="*/ 54 h 54"/>
                <a:gd name="T22" fmla="*/ 204 w 234"/>
                <a:gd name="T23" fmla="*/ 54 h 54"/>
                <a:gd name="T24" fmla="*/ 234 w 234"/>
                <a:gd name="T25" fmla="*/ 0 h 54"/>
                <a:gd name="T26" fmla="*/ 234 w 234"/>
                <a:gd name="T27" fmla="*/ 0 h 54"/>
                <a:gd name="T28" fmla="*/ 234 w 234"/>
                <a:gd name="T2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54">
                  <a:moveTo>
                    <a:pt x="234" y="0"/>
                  </a:moveTo>
                  <a:lnTo>
                    <a:pt x="181" y="0"/>
                  </a:lnTo>
                  <a:lnTo>
                    <a:pt x="164" y="0"/>
                  </a:lnTo>
                  <a:lnTo>
                    <a:pt x="70" y="0"/>
                  </a:lnTo>
                  <a:lnTo>
                    <a:pt x="55" y="0"/>
                  </a:lnTo>
                  <a:lnTo>
                    <a:pt x="30" y="0"/>
                  </a:lnTo>
                  <a:lnTo>
                    <a:pt x="0" y="54"/>
                  </a:lnTo>
                  <a:lnTo>
                    <a:pt x="55" y="54"/>
                  </a:lnTo>
                  <a:lnTo>
                    <a:pt x="70" y="54"/>
                  </a:lnTo>
                  <a:lnTo>
                    <a:pt x="164" y="54"/>
                  </a:lnTo>
                  <a:lnTo>
                    <a:pt x="181" y="54"/>
                  </a:lnTo>
                  <a:lnTo>
                    <a:pt x="204" y="54"/>
                  </a:lnTo>
                  <a:lnTo>
                    <a:pt x="234" y="0"/>
                  </a:lnTo>
                  <a:close/>
                  <a:moveTo>
                    <a:pt x="234" y="0"/>
                  </a:moveTo>
                  <a:lnTo>
                    <a:pt x="234"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4" name="组合 23"/>
            <p:cNvGrpSpPr/>
            <p:nvPr/>
          </p:nvGrpSpPr>
          <p:grpSpPr>
            <a:xfrm>
              <a:off x="1637190" y="5037481"/>
              <a:ext cx="285754" cy="285754"/>
              <a:chOff x="10039868" y="3432223"/>
              <a:chExt cx="366562" cy="366562"/>
            </a:xfrm>
            <a:solidFill>
              <a:schemeClr val="bg1"/>
            </a:solidFill>
          </p:grpSpPr>
          <p:sp>
            <p:nvSpPr>
              <p:cNvPr id="25" name="Freeform 145"/>
              <p:cNvSpPr/>
              <p:nvPr/>
            </p:nvSpPr>
            <p:spPr bwMode="auto">
              <a:xfrm>
                <a:off x="10211656" y="3432223"/>
                <a:ext cx="194774" cy="194774"/>
              </a:xfrm>
              <a:custGeom>
                <a:avLst/>
                <a:gdLst>
                  <a:gd name="T0" fmla="*/ 81 w 161"/>
                  <a:gd name="T1" fmla="*/ 161 h 161"/>
                  <a:gd name="T2" fmla="*/ 66 w 161"/>
                  <a:gd name="T3" fmla="*/ 147 h 161"/>
                  <a:gd name="T4" fmla="*/ 142 w 161"/>
                  <a:gd name="T5" fmla="*/ 74 h 161"/>
                  <a:gd name="T6" fmla="*/ 142 w 161"/>
                  <a:gd name="T7" fmla="*/ 19 h 161"/>
                  <a:gd name="T8" fmla="*/ 88 w 161"/>
                  <a:gd name="T9" fmla="*/ 19 h 161"/>
                  <a:gd name="T10" fmla="*/ 14 w 161"/>
                  <a:gd name="T11" fmla="*/ 95 h 161"/>
                  <a:gd name="T12" fmla="*/ 0 w 161"/>
                  <a:gd name="T13" fmla="*/ 81 h 161"/>
                  <a:gd name="T14" fmla="*/ 81 w 161"/>
                  <a:gd name="T15" fmla="*/ 0 h 161"/>
                  <a:gd name="T16" fmla="*/ 161 w 161"/>
                  <a:gd name="T17" fmla="*/ 0 h 161"/>
                  <a:gd name="T18" fmla="*/ 161 w 161"/>
                  <a:gd name="T19" fmla="*/ 81 h 161"/>
                  <a:gd name="T20" fmla="*/ 81 w 161"/>
                  <a:gd name="T21"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1">
                    <a:moveTo>
                      <a:pt x="81" y="161"/>
                    </a:moveTo>
                    <a:lnTo>
                      <a:pt x="66" y="147"/>
                    </a:lnTo>
                    <a:lnTo>
                      <a:pt x="142" y="74"/>
                    </a:lnTo>
                    <a:lnTo>
                      <a:pt x="142" y="19"/>
                    </a:lnTo>
                    <a:lnTo>
                      <a:pt x="88" y="19"/>
                    </a:lnTo>
                    <a:lnTo>
                      <a:pt x="14" y="95"/>
                    </a:lnTo>
                    <a:lnTo>
                      <a:pt x="0" y="81"/>
                    </a:lnTo>
                    <a:lnTo>
                      <a:pt x="81" y="0"/>
                    </a:lnTo>
                    <a:lnTo>
                      <a:pt x="161" y="0"/>
                    </a:lnTo>
                    <a:lnTo>
                      <a:pt x="161" y="81"/>
                    </a:lnTo>
                    <a:lnTo>
                      <a:pt x="81" y="161"/>
                    </a:lnTo>
                    <a:close/>
                  </a:path>
                </a:pathLst>
              </a:custGeom>
              <a:grpFill/>
              <a:ln>
                <a:noFill/>
              </a:ln>
            </p:spPr>
            <p:txBody>
              <a:bodyPr/>
              <a:lstStyle/>
              <a:p>
                <a:endParaRPr lang="zh-CN" altLang="en-US" kern="0">
                  <a:solidFill>
                    <a:sysClr val="windowText" lastClr="000000"/>
                  </a:solidFill>
                </a:endParaRPr>
              </a:p>
            </p:txBody>
          </p:sp>
          <p:sp>
            <p:nvSpPr>
              <p:cNvPr id="26" name="Freeform 146"/>
              <p:cNvSpPr/>
              <p:nvPr/>
            </p:nvSpPr>
            <p:spPr bwMode="auto">
              <a:xfrm>
                <a:off x="10077370" y="3549570"/>
                <a:ext cx="211711" cy="211711"/>
              </a:xfrm>
              <a:custGeom>
                <a:avLst/>
                <a:gdLst>
                  <a:gd name="T0" fmla="*/ 142 w 175"/>
                  <a:gd name="T1" fmla="*/ 175 h 175"/>
                  <a:gd name="T2" fmla="*/ 0 w 175"/>
                  <a:gd name="T3" fmla="*/ 33 h 175"/>
                  <a:gd name="T4" fmla="*/ 97 w 175"/>
                  <a:gd name="T5" fmla="*/ 0 h 175"/>
                  <a:gd name="T6" fmla="*/ 102 w 175"/>
                  <a:gd name="T7" fmla="*/ 17 h 175"/>
                  <a:gd name="T8" fmla="*/ 33 w 175"/>
                  <a:gd name="T9" fmla="*/ 43 h 175"/>
                  <a:gd name="T10" fmla="*/ 132 w 175"/>
                  <a:gd name="T11" fmla="*/ 142 h 175"/>
                  <a:gd name="T12" fmla="*/ 158 w 175"/>
                  <a:gd name="T13" fmla="*/ 74 h 175"/>
                  <a:gd name="T14" fmla="*/ 175 w 175"/>
                  <a:gd name="T15" fmla="*/ 78 h 175"/>
                  <a:gd name="T16" fmla="*/ 142 w 175"/>
                  <a:gd name="T1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75">
                    <a:moveTo>
                      <a:pt x="142" y="175"/>
                    </a:moveTo>
                    <a:lnTo>
                      <a:pt x="0" y="33"/>
                    </a:lnTo>
                    <a:lnTo>
                      <a:pt x="97" y="0"/>
                    </a:lnTo>
                    <a:lnTo>
                      <a:pt x="102" y="17"/>
                    </a:lnTo>
                    <a:lnTo>
                      <a:pt x="33" y="43"/>
                    </a:lnTo>
                    <a:lnTo>
                      <a:pt x="132" y="142"/>
                    </a:lnTo>
                    <a:lnTo>
                      <a:pt x="158" y="74"/>
                    </a:lnTo>
                    <a:lnTo>
                      <a:pt x="175" y="78"/>
                    </a:lnTo>
                    <a:lnTo>
                      <a:pt x="142" y="175"/>
                    </a:lnTo>
                    <a:close/>
                  </a:path>
                </a:pathLst>
              </a:custGeom>
              <a:grpFill/>
              <a:ln>
                <a:noFill/>
              </a:ln>
            </p:spPr>
            <p:txBody>
              <a:bodyPr/>
              <a:lstStyle/>
              <a:p>
                <a:endParaRPr lang="zh-CN" altLang="en-US" kern="0">
                  <a:solidFill>
                    <a:sysClr val="windowText" lastClr="000000"/>
                  </a:solidFill>
                </a:endParaRPr>
              </a:p>
            </p:txBody>
          </p:sp>
          <p:sp>
            <p:nvSpPr>
              <p:cNvPr id="27" name="Freeform 147"/>
              <p:cNvSpPr/>
              <p:nvPr/>
            </p:nvSpPr>
            <p:spPr bwMode="auto">
              <a:xfrm>
                <a:off x="10039868" y="3666919"/>
                <a:ext cx="131866" cy="131866"/>
              </a:xfrm>
              <a:custGeom>
                <a:avLst/>
                <a:gdLst>
                  <a:gd name="T0" fmla="*/ 0 w 109"/>
                  <a:gd name="T1" fmla="*/ 109 h 109"/>
                  <a:gd name="T2" fmla="*/ 47 w 109"/>
                  <a:gd name="T3" fmla="*/ 0 h 109"/>
                  <a:gd name="T4" fmla="*/ 66 w 109"/>
                  <a:gd name="T5" fmla="*/ 10 h 109"/>
                  <a:gd name="T6" fmla="*/ 38 w 109"/>
                  <a:gd name="T7" fmla="*/ 71 h 109"/>
                  <a:gd name="T8" fmla="*/ 99 w 109"/>
                  <a:gd name="T9" fmla="*/ 43 h 109"/>
                  <a:gd name="T10" fmla="*/ 109 w 109"/>
                  <a:gd name="T11" fmla="*/ 62 h 109"/>
                  <a:gd name="T12" fmla="*/ 0 w 109"/>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109" h="109">
                    <a:moveTo>
                      <a:pt x="0" y="109"/>
                    </a:moveTo>
                    <a:lnTo>
                      <a:pt x="47" y="0"/>
                    </a:lnTo>
                    <a:lnTo>
                      <a:pt x="66" y="10"/>
                    </a:lnTo>
                    <a:lnTo>
                      <a:pt x="38" y="71"/>
                    </a:lnTo>
                    <a:lnTo>
                      <a:pt x="99" y="43"/>
                    </a:lnTo>
                    <a:lnTo>
                      <a:pt x="109" y="62"/>
                    </a:lnTo>
                    <a:lnTo>
                      <a:pt x="0" y="109"/>
                    </a:lnTo>
                    <a:close/>
                  </a:path>
                </a:pathLst>
              </a:custGeom>
              <a:grpFill/>
              <a:ln>
                <a:noFill/>
              </a:ln>
            </p:spPr>
            <p:txBody>
              <a:bodyPr/>
              <a:lstStyle/>
              <a:p>
                <a:endParaRPr lang="zh-CN" altLang="en-US" kern="0">
                  <a:solidFill>
                    <a:sysClr val="windowText" lastClr="000000"/>
                  </a:solidFill>
                </a:endParaRPr>
              </a:p>
            </p:txBody>
          </p:sp>
          <p:sp>
            <p:nvSpPr>
              <p:cNvPr id="28" name="Freeform 148"/>
              <p:cNvSpPr/>
              <p:nvPr/>
            </p:nvSpPr>
            <p:spPr bwMode="auto">
              <a:xfrm>
                <a:off x="10163265" y="3595542"/>
                <a:ext cx="79845" cy="83475"/>
              </a:xfrm>
              <a:custGeom>
                <a:avLst/>
                <a:gdLst>
                  <a:gd name="T0" fmla="*/ 14 w 66"/>
                  <a:gd name="T1" fmla="*/ 69 h 69"/>
                  <a:gd name="T2" fmla="*/ 0 w 66"/>
                  <a:gd name="T3" fmla="*/ 54 h 69"/>
                  <a:gd name="T4" fmla="*/ 52 w 66"/>
                  <a:gd name="T5" fmla="*/ 0 h 69"/>
                  <a:gd name="T6" fmla="*/ 66 w 66"/>
                  <a:gd name="T7" fmla="*/ 14 h 69"/>
                  <a:gd name="T8" fmla="*/ 14 w 66"/>
                  <a:gd name="T9" fmla="*/ 69 h 69"/>
                </a:gdLst>
                <a:ahLst/>
                <a:cxnLst>
                  <a:cxn ang="0">
                    <a:pos x="T0" y="T1"/>
                  </a:cxn>
                  <a:cxn ang="0">
                    <a:pos x="T2" y="T3"/>
                  </a:cxn>
                  <a:cxn ang="0">
                    <a:pos x="T4" y="T5"/>
                  </a:cxn>
                  <a:cxn ang="0">
                    <a:pos x="T6" y="T7"/>
                  </a:cxn>
                  <a:cxn ang="0">
                    <a:pos x="T8" y="T9"/>
                  </a:cxn>
                </a:cxnLst>
                <a:rect l="0" t="0" r="r" b="b"/>
                <a:pathLst>
                  <a:path w="66" h="69">
                    <a:moveTo>
                      <a:pt x="14" y="69"/>
                    </a:moveTo>
                    <a:lnTo>
                      <a:pt x="0" y="54"/>
                    </a:lnTo>
                    <a:lnTo>
                      <a:pt x="52" y="0"/>
                    </a:lnTo>
                    <a:lnTo>
                      <a:pt x="66" y="14"/>
                    </a:lnTo>
                    <a:lnTo>
                      <a:pt x="14" y="69"/>
                    </a:lnTo>
                    <a:close/>
                  </a:path>
                </a:pathLst>
              </a:custGeom>
              <a:grpFill/>
              <a:ln>
                <a:noFill/>
              </a:ln>
            </p:spPr>
            <p:txBody>
              <a:bodyPr/>
              <a:lstStyle/>
              <a:p>
                <a:endParaRPr lang="zh-CN" altLang="en-US" kern="0">
                  <a:solidFill>
                    <a:sysClr val="windowText" lastClr="000000"/>
                  </a:solidFill>
                </a:endParaRPr>
              </a:p>
            </p:txBody>
          </p:sp>
        </p:grpSp>
      </p:grpSp>
      <p:sp>
        <p:nvSpPr>
          <p:cNvPr id="30" name="TextBox 11"/>
          <p:cNvSpPr txBox="1"/>
          <p:nvPr/>
        </p:nvSpPr>
        <p:spPr>
          <a:xfrm>
            <a:off x="2260595" y="2350688"/>
            <a:ext cx="2984505" cy="369332"/>
          </a:xfrm>
          <a:prstGeom prst="rect">
            <a:avLst/>
          </a:prstGeom>
          <a:noFill/>
        </p:spPr>
        <p:txBody>
          <a:bodyPr wrap="square" lIns="0" tIns="0" rIns="0" bIns="0" rtlCol="0">
            <a:spAutoFit/>
            <a:scene3d>
              <a:camera prst="orthographicFront"/>
              <a:lightRig rig="threePt" dir="t"/>
            </a:scene3d>
            <a:sp3d contourW="12700"/>
          </a:bodyPr>
          <a:lstStyle/>
          <a:p>
            <a:r>
              <a:rPr lang="zh-CN" altLang="en-US" sz="2400" dirty="0">
                <a:solidFill>
                  <a:schemeClr val="tx1">
                    <a:lumMod val="75000"/>
                    <a:lumOff val="25000"/>
                  </a:schemeClr>
                </a:solidFill>
              </a:rPr>
              <a:t>目录标题文字添加</a:t>
            </a:r>
            <a:endParaRPr lang="en-US" sz="2400" dirty="0">
              <a:solidFill>
                <a:schemeClr val="tx1">
                  <a:lumMod val="75000"/>
                  <a:lumOff val="25000"/>
                </a:schemeClr>
              </a:solidFill>
            </a:endParaRPr>
          </a:p>
        </p:txBody>
      </p:sp>
      <p:sp>
        <p:nvSpPr>
          <p:cNvPr id="31" name="TextBox 11"/>
          <p:cNvSpPr txBox="1"/>
          <p:nvPr/>
        </p:nvSpPr>
        <p:spPr>
          <a:xfrm>
            <a:off x="2260595" y="3241465"/>
            <a:ext cx="2984505" cy="369332"/>
          </a:xfrm>
          <a:prstGeom prst="rect">
            <a:avLst/>
          </a:prstGeom>
          <a:noFill/>
        </p:spPr>
        <p:txBody>
          <a:bodyPr wrap="square" lIns="0" tIns="0" rIns="0" bIns="0" rtlCol="0">
            <a:spAutoFit/>
            <a:scene3d>
              <a:camera prst="orthographicFront"/>
              <a:lightRig rig="threePt" dir="t"/>
            </a:scene3d>
            <a:sp3d contourW="12700"/>
          </a:bodyPr>
          <a:lstStyle/>
          <a:p>
            <a:r>
              <a:rPr lang="zh-CN" altLang="en-US" sz="2400" dirty="0">
                <a:solidFill>
                  <a:schemeClr val="tx1">
                    <a:lumMod val="75000"/>
                    <a:lumOff val="25000"/>
                  </a:schemeClr>
                </a:solidFill>
              </a:rPr>
              <a:t>目录标题文字添加</a:t>
            </a:r>
            <a:endParaRPr lang="en-US" sz="2400" dirty="0">
              <a:solidFill>
                <a:schemeClr val="tx1">
                  <a:lumMod val="75000"/>
                  <a:lumOff val="25000"/>
                </a:schemeClr>
              </a:solidFill>
            </a:endParaRPr>
          </a:p>
        </p:txBody>
      </p:sp>
      <p:sp>
        <p:nvSpPr>
          <p:cNvPr id="32" name="TextBox 11"/>
          <p:cNvSpPr txBox="1"/>
          <p:nvPr/>
        </p:nvSpPr>
        <p:spPr>
          <a:xfrm>
            <a:off x="2260595" y="4144464"/>
            <a:ext cx="2984505" cy="369332"/>
          </a:xfrm>
          <a:prstGeom prst="rect">
            <a:avLst/>
          </a:prstGeom>
          <a:noFill/>
        </p:spPr>
        <p:txBody>
          <a:bodyPr wrap="square" lIns="0" tIns="0" rIns="0" bIns="0" rtlCol="0">
            <a:spAutoFit/>
            <a:scene3d>
              <a:camera prst="orthographicFront"/>
              <a:lightRig rig="threePt" dir="t"/>
            </a:scene3d>
            <a:sp3d contourW="12700"/>
          </a:bodyPr>
          <a:lstStyle/>
          <a:p>
            <a:r>
              <a:rPr lang="zh-CN" altLang="en-US" sz="2400" dirty="0">
                <a:solidFill>
                  <a:schemeClr val="tx1">
                    <a:lumMod val="75000"/>
                    <a:lumOff val="25000"/>
                  </a:schemeClr>
                </a:solidFill>
              </a:rPr>
              <a:t>目录标题文字添加</a:t>
            </a:r>
            <a:endParaRPr lang="en-US" sz="2400" dirty="0">
              <a:solidFill>
                <a:schemeClr val="tx1">
                  <a:lumMod val="75000"/>
                  <a:lumOff val="25000"/>
                </a:schemeClr>
              </a:solidFill>
            </a:endParaRPr>
          </a:p>
        </p:txBody>
      </p:sp>
      <p:sp>
        <p:nvSpPr>
          <p:cNvPr id="33" name="TextBox 11"/>
          <p:cNvSpPr txBox="1"/>
          <p:nvPr/>
        </p:nvSpPr>
        <p:spPr>
          <a:xfrm>
            <a:off x="2260595" y="5035371"/>
            <a:ext cx="2984505" cy="369332"/>
          </a:xfrm>
          <a:prstGeom prst="rect">
            <a:avLst/>
          </a:prstGeom>
          <a:noFill/>
        </p:spPr>
        <p:txBody>
          <a:bodyPr wrap="square" lIns="0" tIns="0" rIns="0" bIns="0" rtlCol="0">
            <a:spAutoFit/>
            <a:scene3d>
              <a:camera prst="orthographicFront"/>
              <a:lightRig rig="threePt" dir="t"/>
            </a:scene3d>
            <a:sp3d contourW="12700"/>
          </a:bodyPr>
          <a:lstStyle/>
          <a:p>
            <a:r>
              <a:rPr lang="zh-CN" altLang="en-US" sz="2400" dirty="0">
                <a:solidFill>
                  <a:schemeClr val="tx1">
                    <a:lumMod val="75000"/>
                    <a:lumOff val="25000"/>
                  </a:schemeClr>
                </a:solidFill>
              </a:rPr>
              <a:t>目录标题文字添加</a:t>
            </a:r>
            <a:endParaRPr lang="en-US" sz="2400" dirty="0">
              <a:solidFill>
                <a:schemeClr val="tx1">
                  <a:lumMod val="75000"/>
                  <a:lumOff val="25000"/>
                </a:schemeClr>
              </a:solidFill>
            </a:endParaRPr>
          </a:p>
        </p:txBody>
      </p:sp>
      <p:sp>
        <p:nvSpPr>
          <p:cNvPr id="35" name="TextBox 11"/>
          <p:cNvSpPr txBox="1"/>
          <p:nvPr/>
        </p:nvSpPr>
        <p:spPr>
          <a:xfrm>
            <a:off x="874713" y="621346"/>
            <a:ext cx="4040187" cy="677108"/>
          </a:xfrm>
          <a:prstGeom prst="rect">
            <a:avLst/>
          </a:prstGeom>
          <a:noFill/>
        </p:spPr>
        <p:txBody>
          <a:bodyPr wrap="square" lIns="0" tIns="0" rIns="0" bIns="0" rtlCol="0">
            <a:spAutoFit/>
            <a:scene3d>
              <a:camera prst="orthographicFront"/>
              <a:lightRig rig="threePt" dir="t"/>
            </a:scene3d>
            <a:sp3d contourW="12700"/>
          </a:bodyPr>
          <a:lstStyle/>
          <a:p>
            <a:r>
              <a:rPr lang="en-US" altLang="zh-CN" sz="4400" b="1" dirty="0">
                <a:solidFill>
                  <a:schemeClr val="accent1"/>
                </a:solidFill>
              </a:rPr>
              <a:t>CONTENTS</a:t>
            </a:r>
            <a:endParaRPr lang="en-US" sz="4400" b="1" dirty="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par>
                          <p:cTn id="31" fill="hold">
                            <p:stCondLst>
                              <p:cond delay="1500"/>
                            </p:stCondLst>
                            <p:childTnLst>
                              <p:par>
                                <p:cTn id="32" presetID="12" presetClass="entr" presetSubtype="8"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p:tgtEl>
                                          <p:spTgt spid="30"/>
                                        </p:tgtEl>
                                        <p:attrNameLst>
                                          <p:attrName>ppt_x</p:attrName>
                                        </p:attrNameLst>
                                      </p:cBhvr>
                                      <p:tavLst>
                                        <p:tav tm="0">
                                          <p:val>
                                            <p:strVal val="#ppt_x-#ppt_w*1.125000"/>
                                          </p:val>
                                        </p:tav>
                                        <p:tav tm="100000">
                                          <p:val>
                                            <p:strVal val="#ppt_x"/>
                                          </p:val>
                                        </p:tav>
                                      </p:tavLst>
                                    </p:anim>
                                    <p:animEffect transition="in" filter="wipe(right)">
                                      <p:cBhvr>
                                        <p:cTn id="35" dur="500"/>
                                        <p:tgtEl>
                                          <p:spTgt spid="30"/>
                                        </p:tgtEl>
                                      </p:cBhvr>
                                    </p:animEffect>
                                  </p:childTnLst>
                                </p:cTn>
                              </p:par>
                            </p:childTnLst>
                          </p:cTn>
                        </p:par>
                        <p:par>
                          <p:cTn id="36" fill="hold">
                            <p:stCondLst>
                              <p:cond delay="2000"/>
                            </p:stCondLst>
                            <p:childTnLst>
                              <p:par>
                                <p:cTn id="37" presetID="12" presetClass="entr" presetSubtype="8"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p:tgtEl>
                                          <p:spTgt spid="31"/>
                                        </p:tgtEl>
                                        <p:attrNameLst>
                                          <p:attrName>ppt_x</p:attrName>
                                        </p:attrNameLst>
                                      </p:cBhvr>
                                      <p:tavLst>
                                        <p:tav tm="0">
                                          <p:val>
                                            <p:strVal val="#ppt_x-#ppt_w*1.125000"/>
                                          </p:val>
                                        </p:tav>
                                        <p:tav tm="100000">
                                          <p:val>
                                            <p:strVal val="#ppt_x"/>
                                          </p:val>
                                        </p:tav>
                                      </p:tavLst>
                                    </p:anim>
                                    <p:animEffect transition="in" filter="wipe(right)">
                                      <p:cBhvr>
                                        <p:cTn id="40" dur="500"/>
                                        <p:tgtEl>
                                          <p:spTgt spid="31"/>
                                        </p:tgtEl>
                                      </p:cBhvr>
                                    </p:animEffect>
                                  </p:childTnLst>
                                </p:cTn>
                              </p:par>
                            </p:childTnLst>
                          </p:cTn>
                        </p:par>
                        <p:par>
                          <p:cTn id="41" fill="hold">
                            <p:stCondLst>
                              <p:cond delay="2500"/>
                            </p:stCondLst>
                            <p:childTnLst>
                              <p:par>
                                <p:cTn id="42" presetID="1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p:tgtEl>
                                          <p:spTgt spid="32"/>
                                        </p:tgtEl>
                                        <p:attrNameLst>
                                          <p:attrName>ppt_x</p:attrName>
                                        </p:attrNameLst>
                                      </p:cBhvr>
                                      <p:tavLst>
                                        <p:tav tm="0">
                                          <p:val>
                                            <p:strVal val="#ppt_x-#ppt_w*1.125000"/>
                                          </p:val>
                                        </p:tav>
                                        <p:tav tm="100000">
                                          <p:val>
                                            <p:strVal val="#ppt_x"/>
                                          </p:val>
                                        </p:tav>
                                      </p:tavLst>
                                    </p:anim>
                                    <p:animEffect transition="in" filter="wipe(right)">
                                      <p:cBhvr>
                                        <p:cTn id="45" dur="500"/>
                                        <p:tgtEl>
                                          <p:spTgt spid="32"/>
                                        </p:tgtEl>
                                      </p:cBhvr>
                                    </p:animEffect>
                                  </p:childTnLst>
                                </p:cTn>
                              </p:par>
                            </p:childTnLst>
                          </p:cTn>
                        </p:par>
                        <p:par>
                          <p:cTn id="46" fill="hold">
                            <p:stCondLst>
                              <p:cond delay="3000"/>
                            </p:stCondLst>
                            <p:childTnLst>
                              <p:par>
                                <p:cTn id="47" presetID="1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p:tgtEl>
                                          <p:spTgt spid="33"/>
                                        </p:tgtEl>
                                        <p:attrNameLst>
                                          <p:attrName>ppt_x</p:attrName>
                                        </p:attrNameLst>
                                      </p:cBhvr>
                                      <p:tavLst>
                                        <p:tav tm="0">
                                          <p:val>
                                            <p:strVal val="#ppt_x-#ppt_w*1.125000"/>
                                          </p:val>
                                        </p:tav>
                                        <p:tav tm="100000">
                                          <p:val>
                                            <p:strVal val="#ppt_x"/>
                                          </p:val>
                                        </p:tav>
                                      </p:tavLst>
                                    </p:anim>
                                    <p:animEffect transition="in" filter="wipe(right)">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881742" y="2392441"/>
            <a:ext cx="10575967" cy="3127530"/>
            <a:chOff x="881742" y="2392441"/>
            <a:chExt cx="10575967" cy="3127530"/>
          </a:xfrm>
        </p:grpSpPr>
        <p:sp>
          <p:nvSpPr>
            <p:cNvPr id="2" name="椭圆 10"/>
            <p:cNvSpPr>
              <a:spLocks noChangeArrowheads="1"/>
            </p:cNvSpPr>
            <p:nvPr/>
          </p:nvSpPr>
          <p:spPr bwMode="auto">
            <a:xfrm>
              <a:off x="881742" y="2552023"/>
              <a:ext cx="914400" cy="914400"/>
            </a:xfrm>
            <a:prstGeom prst="ellipse">
              <a:avLst/>
            </a:prstGeom>
            <a:solidFill>
              <a:schemeClr val="accent1"/>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 name="椭圆 11"/>
            <p:cNvSpPr>
              <a:spLocks noChangeArrowheads="1"/>
            </p:cNvSpPr>
            <p:nvPr/>
          </p:nvSpPr>
          <p:spPr bwMode="auto">
            <a:xfrm>
              <a:off x="2997880" y="4364948"/>
              <a:ext cx="914400" cy="914400"/>
            </a:xfrm>
            <a:prstGeom prst="ellipse">
              <a:avLst/>
            </a:prstGeom>
            <a:solidFill>
              <a:schemeClr val="accent3"/>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4" name="椭圆 12"/>
            <p:cNvSpPr>
              <a:spLocks noChangeArrowheads="1"/>
            </p:cNvSpPr>
            <p:nvPr/>
          </p:nvSpPr>
          <p:spPr bwMode="auto">
            <a:xfrm>
              <a:off x="5409292" y="2552023"/>
              <a:ext cx="914400" cy="914400"/>
            </a:xfrm>
            <a:prstGeom prst="ellipse">
              <a:avLst/>
            </a:prstGeom>
            <a:solidFill>
              <a:schemeClr val="accent1"/>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endParaRPr lang="zh-CN" altLang="en-US">
                <a:solidFill>
                  <a:srgbClr val="FFFFFF"/>
                </a:solidFill>
              </a:endParaRPr>
            </a:p>
          </p:txBody>
        </p:sp>
        <p:sp>
          <p:nvSpPr>
            <p:cNvPr id="5" name="椭圆 13"/>
            <p:cNvSpPr>
              <a:spLocks noChangeArrowheads="1"/>
            </p:cNvSpPr>
            <p:nvPr/>
          </p:nvSpPr>
          <p:spPr bwMode="auto">
            <a:xfrm>
              <a:off x="7479392" y="4364948"/>
              <a:ext cx="914400" cy="914400"/>
            </a:xfrm>
            <a:prstGeom prst="ellipse">
              <a:avLst/>
            </a:prstGeom>
            <a:solidFill>
              <a:schemeClr val="accent3"/>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endParaRPr lang="zh-CN" altLang="en-US" sz="1600">
                <a:solidFill>
                  <a:srgbClr val="FFFFFF"/>
                </a:solidFill>
              </a:endParaRPr>
            </a:p>
          </p:txBody>
        </p:sp>
        <p:cxnSp>
          <p:nvCxnSpPr>
            <p:cNvPr id="6" name="直接箭头连接符 14"/>
            <p:cNvCxnSpPr>
              <a:cxnSpLocks noChangeShapeType="1"/>
              <a:stCxn id="2" idx="5"/>
              <a:endCxn id="3" idx="1"/>
            </p:cNvCxnSpPr>
            <p:nvPr/>
          </p:nvCxnSpPr>
          <p:spPr bwMode="auto">
            <a:xfrm>
              <a:off x="1662792" y="3333073"/>
              <a:ext cx="1468438" cy="1165225"/>
            </a:xfrm>
            <a:prstGeom prst="straightConnector1">
              <a:avLst/>
            </a:prstGeom>
            <a:noFill/>
            <a:ln w="9525" cmpd="sng">
              <a:solidFill>
                <a:schemeClr val="bg1">
                  <a:lumMod val="75000"/>
                </a:schemeClr>
              </a:solidFill>
              <a:prstDash val="sysDash"/>
              <a:round/>
              <a:tailEnd type="triangle" w="med" len="med"/>
            </a:ln>
            <a:extLst>
              <a:ext uri="{909E8E84-426E-40DD-AFC4-6F175D3DCCD1}">
                <a14:hiddenFill xmlns:a14="http://schemas.microsoft.com/office/drawing/2010/main">
                  <a:noFill/>
                </a14:hiddenFill>
              </a:ext>
            </a:extLst>
          </p:spPr>
        </p:cxnSp>
        <p:cxnSp>
          <p:nvCxnSpPr>
            <p:cNvPr id="7" name="直接箭头连接符 15"/>
            <p:cNvCxnSpPr>
              <a:cxnSpLocks noChangeShapeType="1"/>
              <a:stCxn id="3" idx="7"/>
              <a:endCxn id="4" idx="3"/>
            </p:cNvCxnSpPr>
            <p:nvPr/>
          </p:nvCxnSpPr>
          <p:spPr bwMode="auto">
            <a:xfrm flipV="1">
              <a:off x="3777342" y="3333073"/>
              <a:ext cx="1765300" cy="1165225"/>
            </a:xfrm>
            <a:prstGeom prst="straightConnector1">
              <a:avLst/>
            </a:prstGeom>
            <a:noFill/>
            <a:ln w="9525" cmpd="sng">
              <a:solidFill>
                <a:schemeClr val="bg1">
                  <a:lumMod val="75000"/>
                </a:schemeClr>
              </a:solidFill>
              <a:prstDash val="sysDash"/>
              <a:round/>
              <a:tailEnd type="triangle" w="med" len="med"/>
            </a:ln>
            <a:extLst>
              <a:ext uri="{909E8E84-426E-40DD-AFC4-6F175D3DCCD1}">
                <a14:hiddenFill xmlns:a14="http://schemas.microsoft.com/office/drawing/2010/main">
                  <a:noFill/>
                </a14:hiddenFill>
              </a:ext>
            </a:extLst>
          </p:spPr>
        </p:cxnSp>
        <p:cxnSp>
          <p:nvCxnSpPr>
            <p:cNvPr id="8" name="直接箭头连接符 16"/>
            <p:cNvCxnSpPr>
              <a:cxnSpLocks noChangeShapeType="1"/>
              <a:stCxn id="4" idx="5"/>
              <a:endCxn id="5" idx="1"/>
            </p:cNvCxnSpPr>
            <p:nvPr/>
          </p:nvCxnSpPr>
          <p:spPr bwMode="auto">
            <a:xfrm>
              <a:off x="6189781" y="3332512"/>
              <a:ext cx="1423522" cy="1166347"/>
            </a:xfrm>
            <a:prstGeom prst="straightConnector1">
              <a:avLst/>
            </a:prstGeom>
            <a:noFill/>
            <a:ln w="9525" cmpd="sng">
              <a:solidFill>
                <a:schemeClr val="bg1">
                  <a:lumMod val="75000"/>
                </a:schemeClr>
              </a:solidFill>
              <a:prstDash val="sysDash"/>
              <a:round/>
              <a:tailEnd type="triangle" w="med" len="med"/>
            </a:ln>
            <a:extLst>
              <a:ext uri="{909E8E84-426E-40DD-AFC4-6F175D3DCCD1}">
                <a14:hiddenFill xmlns:a14="http://schemas.microsoft.com/office/drawing/2010/main">
                  <a:noFill/>
                </a14:hiddenFill>
              </a:ext>
            </a:extLst>
          </p:spPr>
        </p:cxnSp>
        <p:sp>
          <p:nvSpPr>
            <p:cNvPr id="9" name="椭圆 17"/>
            <p:cNvSpPr>
              <a:spLocks noChangeAspect="1" noChangeArrowheads="1"/>
            </p:cNvSpPr>
            <p:nvPr/>
          </p:nvSpPr>
          <p:spPr bwMode="auto">
            <a:xfrm>
              <a:off x="1489755" y="3209248"/>
              <a:ext cx="306387" cy="306387"/>
            </a:xfrm>
            <a:prstGeom prst="ellipse">
              <a:avLst/>
            </a:prstGeom>
            <a:solidFill>
              <a:schemeClr val="bg1"/>
            </a:solidFill>
            <a:ln w="19050">
              <a:solidFill>
                <a:schemeClr val="accent1"/>
              </a:solidFill>
              <a:round/>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en-US" altLang="zh-CN" dirty="0">
                  <a:solidFill>
                    <a:schemeClr val="accent1"/>
                  </a:solidFill>
                  <a:latin typeface="+mn-lt"/>
                </a:rPr>
                <a:t>1</a:t>
              </a:r>
              <a:endParaRPr lang="zh-CN" altLang="en-US" dirty="0">
                <a:solidFill>
                  <a:schemeClr val="accent1"/>
                </a:solidFill>
                <a:latin typeface="+mn-lt"/>
              </a:endParaRPr>
            </a:p>
          </p:txBody>
        </p:sp>
        <p:sp>
          <p:nvSpPr>
            <p:cNvPr id="10" name="椭圆 18"/>
            <p:cNvSpPr>
              <a:spLocks noChangeAspect="1" noChangeArrowheads="1"/>
            </p:cNvSpPr>
            <p:nvPr/>
          </p:nvSpPr>
          <p:spPr bwMode="auto">
            <a:xfrm>
              <a:off x="3624942" y="4364948"/>
              <a:ext cx="306388" cy="306387"/>
            </a:xfrm>
            <a:prstGeom prst="ellipse">
              <a:avLst/>
            </a:prstGeom>
            <a:solidFill>
              <a:schemeClr val="bg1"/>
            </a:solidFill>
            <a:ln w="19050">
              <a:solidFill>
                <a:schemeClr val="accent3"/>
              </a:solid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dirty="0">
                  <a:solidFill>
                    <a:schemeClr val="accent3"/>
                  </a:solidFill>
                  <a:latin typeface="+mn-lt"/>
                </a:rPr>
                <a:t>2</a:t>
              </a:r>
              <a:endParaRPr lang="zh-CN" altLang="en-US" sz="1600" dirty="0">
                <a:solidFill>
                  <a:schemeClr val="accent3"/>
                </a:solidFill>
                <a:latin typeface="+mn-lt"/>
              </a:endParaRPr>
            </a:p>
          </p:txBody>
        </p:sp>
        <p:sp>
          <p:nvSpPr>
            <p:cNvPr id="11" name="椭圆 19"/>
            <p:cNvSpPr>
              <a:spLocks noChangeAspect="1" noChangeArrowheads="1"/>
            </p:cNvSpPr>
            <p:nvPr/>
          </p:nvSpPr>
          <p:spPr bwMode="auto">
            <a:xfrm>
              <a:off x="8198530" y="4858660"/>
              <a:ext cx="306387" cy="306388"/>
            </a:xfrm>
            <a:prstGeom prst="ellipse">
              <a:avLst/>
            </a:prstGeom>
            <a:solidFill>
              <a:schemeClr val="bg1"/>
            </a:solidFill>
            <a:ln w="19050">
              <a:solidFill>
                <a:schemeClr val="accent3"/>
              </a:solidFill>
              <a:round/>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en-US" altLang="zh-CN" sz="1600">
                  <a:solidFill>
                    <a:schemeClr val="accent3"/>
                  </a:solidFill>
                  <a:latin typeface="+mn-lt"/>
                </a:rPr>
                <a:t>4</a:t>
              </a:r>
              <a:endParaRPr lang="zh-CN" altLang="en-US" sz="1600">
                <a:solidFill>
                  <a:schemeClr val="accent3"/>
                </a:solidFill>
                <a:latin typeface="+mn-lt"/>
              </a:endParaRPr>
            </a:p>
          </p:txBody>
        </p:sp>
        <p:sp>
          <p:nvSpPr>
            <p:cNvPr id="20" name="Freeform 5"/>
            <p:cNvSpPr>
              <a:spLocks noChangeAspect="1" noEditPoints="1"/>
            </p:cNvSpPr>
            <p:nvPr/>
          </p:nvSpPr>
          <p:spPr bwMode="auto">
            <a:xfrm>
              <a:off x="1069067" y="2752048"/>
              <a:ext cx="539750" cy="514350"/>
            </a:xfrm>
            <a:custGeom>
              <a:avLst/>
              <a:gdLst>
                <a:gd name="T0" fmla="*/ 1460 w 2389"/>
                <a:gd name="T1" fmla="*/ 2175 h 2272"/>
                <a:gd name="T2" fmla="*/ 1456 w 2389"/>
                <a:gd name="T3" fmla="*/ 2038 h 2272"/>
                <a:gd name="T4" fmla="*/ 1920 w 2389"/>
                <a:gd name="T5" fmla="*/ 1771 h 2272"/>
                <a:gd name="T6" fmla="*/ 1838 w 2389"/>
                <a:gd name="T7" fmla="*/ 1553 h 2272"/>
                <a:gd name="T8" fmla="*/ 1851 w 2389"/>
                <a:gd name="T9" fmla="*/ 1288 h 2272"/>
                <a:gd name="T10" fmla="*/ 1474 w 2389"/>
                <a:gd name="T11" fmla="*/ 972 h 2272"/>
                <a:gd name="T12" fmla="*/ 1810 w 2389"/>
                <a:gd name="T13" fmla="*/ 504 h 2272"/>
                <a:gd name="T14" fmla="*/ 1349 w 2389"/>
                <a:gd name="T15" fmla="*/ 137 h 2272"/>
                <a:gd name="T16" fmla="*/ 1436 w 2389"/>
                <a:gd name="T17" fmla="*/ 441 h 2272"/>
                <a:gd name="T18" fmla="*/ 1308 w 2389"/>
                <a:gd name="T19" fmla="*/ 749 h 2272"/>
                <a:gd name="T20" fmla="*/ 918 w 2389"/>
                <a:gd name="T21" fmla="*/ 721 h 2272"/>
                <a:gd name="T22" fmla="*/ 1019 w 2389"/>
                <a:gd name="T23" fmla="*/ 962 h 2272"/>
                <a:gd name="T24" fmla="*/ 1275 w 2389"/>
                <a:gd name="T25" fmla="*/ 1292 h 2272"/>
                <a:gd name="T26" fmla="*/ 854 w 2389"/>
                <a:gd name="T27" fmla="*/ 1363 h 2272"/>
                <a:gd name="T28" fmla="*/ 581 w 2389"/>
                <a:gd name="T29" fmla="*/ 1007 h 2272"/>
                <a:gd name="T30" fmla="*/ 336 w 2389"/>
                <a:gd name="T31" fmla="*/ 1094 h 2272"/>
                <a:gd name="T32" fmla="*/ 342 w 2389"/>
                <a:gd name="T33" fmla="*/ 1239 h 2272"/>
                <a:gd name="T34" fmla="*/ 201 w 2389"/>
                <a:gd name="T35" fmla="*/ 1094 h 2272"/>
                <a:gd name="T36" fmla="*/ 2389 w 2389"/>
                <a:gd name="T37" fmla="*/ 1094 h 2272"/>
                <a:gd name="T38" fmla="*/ 1301 w 2389"/>
                <a:gd name="T39" fmla="*/ 1535 h 2272"/>
                <a:gd name="T40" fmla="*/ 1478 w 2389"/>
                <a:gd name="T41" fmla="*/ 1399 h 2272"/>
                <a:gd name="T42" fmla="*/ 966 w 2389"/>
                <a:gd name="T43" fmla="*/ 1516 h 2272"/>
                <a:gd name="T44" fmla="*/ 236 w 2389"/>
                <a:gd name="T45" fmla="*/ 1389 h 2272"/>
                <a:gd name="T46" fmla="*/ 207 w 2389"/>
                <a:gd name="T47" fmla="*/ 1482 h 2272"/>
                <a:gd name="T48" fmla="*/ 322 w 2389"/>
                <a:gd name="T49" fmla="*/ 1831 h 2272"/>
                <a:gd name="T50" fmla="*/ 52 w 2389"/>
                <a:gd name="T51" fmla="*/ 1732 h 2272"/>
                <a:gd name="T52" fmla="*/ 13 w 2389"/>
                <a:gd name="T53" fmla="*/ 1802 h 2272"/>
                <a:gd name="T54" fmla="*/ 111 w 2389"/>
                <a:gd name="T55" fmla="*/ 1975 h 2272"/>
                <a:gd name="T56" fmla="*/ 179 w 2389"/>
                <a:gd name="T57" fmla="*/ 2119 h 2272"/>
                <a:gd name="T58" fmla="*/ 1568 w 2389"/>
                <a:gd name="T59" fmla="*/ 1413 h 2272"/>
                <a:gd name="T60" fmla="*/ 1288 w 2389"/>
                <a:gd name="T61" fmla="*/ 1867 h 2272"/>
                <a:gd name="T62" fmla="*/ 1345 w 2389"/>
                <a:gd name="T63" fmla="*/ 2114 h 2272"/>
                <a:gd name="T64" fmla="*/ 1240 w 2389"/>
                <a:gd name="T65" fmla="*/ 2264 h 2272"/>
                <a:gd name="T66" fmla="*/ 974 w 2389"/>
                <a:gd name="T67" fmla="*/ 2010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89" h="2272">
                  <a:moveTo>
                    <a:pt x="2389" y="1094"/>
                  </a:moveTo>
                  <a:cubicBezTo>
                    <a:pt x="2389" y="1641"/>
                    <a:pt x="1985" y="2095"/>
                    <a:pt x="1460" y="2175"/>
                  </a:cubicBezTo>
                  <a:cubicBezTo>
                    <a:pt x="1465" y="2151"/>
                    <a:pt x="1466" y="2126"/>
                    <a:pt x="1463" y="2100"/>
                  </a:cubicBezTo>
                  <a:cubicBezTo>
                    <a:pt x="1463" y="2100"/>
                    <a:pt x="1460" y="2074"/>
                    <a:pt x="1456" y="2038"/>
                  </a:cubicBezTo>
                  <a:cubicBezTo>
                    <a:pt x="1642" y="2007"/>
                    <a:pt x="1810" y="1921"/>
                    <a:pt x="1944" y="1798"/>
                  </a:cubicBezTo>
                  <a:cubicBezTo>
                    <a:pt x="1936" y="1792"/>
                    <a:pt x="1928" y="1783"/>
                    <a:pt x="1920" y="1771"/>
                  </a:cubicBezTo>
                  <a:cubicBezTo>
                    <a:pt x="1884" y="1720"/>
                    <a:pt x="1931" y="1669"/>
                    <a:pt x="1931" y="1623"/>
                  </a:cubicBezTo>
                  <a:cubicBezTo>
                    <a:pt x="1931" y="1579"/>
                    <a:pt x="1841" y="1583"/>
                    <a:pt x="1838" y="1553"/>
                  </a:cubicBezTo>
                  <a:cubicBezTo>
                    <a:pt x="1827" y="1452"/>
                    <a:pt x="1901" y="1450"/>
                    <a:pt x="1940" y="1411"/>
                  </a:cubicBezTo>
                  <a:cubicBezTo>
                    <a:pt x="1979" y="1372"/>
                    <a:pt x="1901" y="1282"/>
                    <a:pt x="1851" y="1288"/>
                  </a:cubicBezTo>
                  <a:cubicBezTo>
                    <a:pt x="1800" y="1294"/>
                    <a:pt x="1657" y="1265"/>
                    <a:pt x="1670" y="1155"/>
                  </a:cubicBezTo>
                  <a:cubicBezTo>
                    <a:pt x="1686" y="1022"/>
                    <a:pt x="1500" y="1034"/>
                    <a:pt x="1474" y="972"/>
                  </a:cubicBezTo>
                  <a:cubicBezTo>
                    <a:pt x="1435" y="881"/>
                    <a:pt x="1499" y="770"/>
                    <a:pt x="1583" y="745"/>
                  </a:cubicBezTo>
                  <a:cubicBezTo>
                    <a:pt x="1702" y="709"/>
                    <a:pt x="1820" y="612"/>
                    <a:pt x="1810" y="504"/>
                  </a:cubicBezTo>
                  <a:cubicBezTo>
                    <a:pt x="1800" y="381"/>
                    <a:pt x="1745" y="271"/>
                    <a:pt x="1653" y="205"/>
                  </a:cubicBezTo>
                  <a:cubicBezTo>
                    <a:pt x="1558" y="167"/>
                    <a:pt x="1456" y="143"/>
                    <a:pt x="1349" y="137"/>
                  </a:cubicBezTo>
                  <a:cubicBezTo>
                    <a:pt x="1253" y="141"/>
                    <a:pt x="1169" y="162"/>
                    <a:pt x="1173" y="206"/>
                  </a:cubicBezTo>
                  <a:cubicBezTo>
                    <a:pt x="1182" y="313"/>
                    <a:pt x="1487" y="341"/>
                    <a:pt x="1436" y="441"/>
                  </a:cubicBezTo>
                  <a:cubicBezTo>
                    <a:pt x="1410" y="493"/>
                    <a:pt x="1209" y="567"/>
                    <a:pt x="1247" y="645"/>
                  </a:cubicBezTo>
                  <a:cubicBezTo>
                    <a:pt x="1271" y="696"/>
                    <a:pt x="1331" y="652"/>
                    <a:pt x="1308" y="749"/>
                  </a:cubicBezTo>
                  <a:cubicBezTo>
                    <a:pt x="1298" y="794"/>
                    <a:pt x="1259" y="878"/>
                    <a:pt x="1199" y="884"/>
                  </a:cubicBezTo>
                  <a:cubicBezTo>
                    <a:pt x="1137" y="889"/>
                    <a:pt x="1086" y="726"/>
                    <a:pt x="918" y="721"/>
                  </a:cubicBezTo>
                  <a:cubicBezTo>
                    <a:pt x="839" y="718"/>
                    <a:pt x="727" y="844"/>
                    <a:pt x="822" y="934"/>
                  </a:cubicBezTo>
                  <a:cubicBezTo>
                    <a:pt x="879" y="988"/>
                    <a:pt x="987" y="869"/>
                    <a:pt x="1019" y="962"/>
                  </a:cubicBezTo>
                  <a:cubicBezTo>
                    <a:pt x="1041" y="1028"/>
                    <a:pt x="1016" y="1166"/>
                    <a:pt x="1121" y="1224"/>
                  </a:cubicBezTo>
                  <a:cubicBezTo>
                    <a:pt x="1159" y="1245"/>
                    <a:pt x="1217" y="1263"/>
                    <a:pt x="1275" y="1292"/>
                  </a:cubicBezTo>
                  <a:cubicBezTo>
                    <a:pt x="1189" y="1310"/>
                    <a:pt x="1084" y="1343"/>
                    <a:pt x="959" y="1391"/>
                  </a:cubicBezTo>
                  <a:cubicBezTo>
                    <a:pt x="854" y="1363"/>
                    <a:pt x="854" y="1363"/>
                    <a:pt x="854" y="1363"/>
                  </a:cubicBezTo>
                  <a:cubicBezTo>
                    <a:pt x="898" y="1326"/>
                    <a:pt x="969" y="1301"/>
                    <a:pt x="952" y="1221"/>
                  </a:cubicBezTo>
                  <a:cubicBezTo>
                    <a:pt x="925" y="1103"/>
                    <a:pt x="721" y="1148"/>
                    <a:pt x="581" y="1007"/>
                  </a:cubicBezTo>
                  <a:cubicBezTo>
                    <a:pt x="538" y="964"/>
                    <a:pt x="446" y="821"/>
                    <a:pt x="446" y="649"/>
                  </a:cubicBezTo>
                  <a:cubicBezTo>
                    <a:pt x="376" y="782"/>
                    <a:pt x="336" y="933"/>
                    <a:pt x="336" y="1094"/>
                  </a:cubicBezTo>
                  <a:cubicBezTo>
                    <a:pt x="336" y="1143"/>
                    <a:pt x="340" y="1192"/>
                    <a:pt x="347" y="1239"/>
                  </a:cubicBezTo>
                  <a:cubicBezTo>
                    <a:pt x="345" y="1239"/>
                    <a:pt x="344" y="1239"/>
                    <a:pt x="342" y="1239"/>
                  </a:cubicBezTo>
                  <a:cubicBezTo>
                    <a:pt x="298" y="1239"/>
                    <a:pt x="255" y="1248"/>
                    <a:pt x="214" y="1266"/>
                  </a:cubicBezTo>
                  <a:cubicBezTo>
                    <a:pt x="205" y="1210"/>
                    <a:pt x="201" y="1152"/>
                    <a:pt x="201" y="1094"/>
                  </a:cubicBezTo>
                  <a:cubicBezTo>
                    <a:pt x="201" y="491"/>
                    <a:pt x="691" y="0"/>
                    <a:pt x="1295" y="0"/>
                  </a:cubicBezTo>
                  <a:cubicBezTo>
                    <a:pt x="1898" y="0"/>
                    <a:pt x="2389" y="491"/>
                    <a:pt x="2389" y="1094"/>
                  </a:cubicBezTo>
                  <a:close/>
                  <a:moveTo>
                    <a:pt x="1568" y="1413"/>
                  </a:moveTo>
                  <a:cubicBezTo>
                    <a:pt x="1301" y="1535"/>
                    <a:pt x="1301" y="1535"/>
                    <a:pt x="1301" y="1535"/>
                  </a:cubicBezTo>
                  <a:cubicBezTo>
                    <a:pt x="1305" y="1477"/>
                    <a:pt x="1305" y="1477"/>
                    <a:pt x="1305" y="1477"/>
                  </a:cubicBezTo>
                  <a:cubicBezTo>
                    <a:pt x="1478" y="1399"/>
                    <a:pt x="1478" y="1399"/>
                    <a:pt x="1478" y="1399"/>
                  </a:cubicBezTo>
                  <a:cubicBezTo>
                    <a:pt x="1453" y="1397"/>
                    <a:pt x="1428" y="1397"/>
                    <a:pt x="1402" y="1397"/>
                  </a:cubicBezTo>
                  <a:cubicBezTo>
                    <a:pt x="1307" y="1397"/>
                    <a:pt x="1145" y="1445"/>
                    <a:pt x="966" y="1516"/>
                  </a:cubicBezTo>
                  <a:cubicBezTo>
                    <a:pt x="393" y="1365"/>
                    <a:pt x="393" y="1365"/>
                    <a:pt x="393" y="1365"/>
                  </a:cubicBezTo>
                  <a:cubicBezTo>
                    <a:pt x="340" y="1351"/>
                    <a:pt x="283" y="1359"/>
                    <a:pt x="236" y="1389"/>
                  </a:cubicBezTo>
                  <a:cubicBezTo>
                    <a:pt x="208" y="1407"/>
                    <a:pt x="208" y="1407"/>
                    <a:pt x="208" y="1407"/>
                  </a:cubicBezTo>
                  <a:cubicBezTo>
                    <a:pt x="180" y="1424"/>
                    <a:pt x="180" y="1464"/>
                    <a:pt x="207" y="1482"/>
                  </a:cubicBezTo>
                  <a:cubicBezTo>
                    <a:pt x="551" y="1705"/>
                    <a:pt x="551" y="1705"/>
                    <a:pt x="551" y="1705"/>
                  </a:cubicBezTo>
                  <a:cubicBezTo>
                    <a:pt x="469" y="1747"/>
                    <a:pt x="391" y="1790"/>
                    <a:pt x="322" y="1831"/>
                  </a:cubicBezTo>
                  <a:cubicBezTo>
                    <a:pt x="145" y="1737"/>
                    <a:pt x="145" y="1737"/>
                    <a:pt x="145" y="1737"/>
                  </a:cubicBezTo>
                  <a:cubicBezTo>
                    <a:pt x="117" y="1722"/>
                    <a:pt x="82" y="1720"/>
                    <a:pt x="52" y="1732"/>
                  </a:cubicBezTo>
                  <a:cubicBezTo>
                    <a:pt x="35" y="1739"/>
                    <a:pt x="35" y="1739"/>
                    <a:pt x="35" y="1739"/>
                  </a:cubicBezTo>
                  <a:cubicBezTo>
                    <a:pt x="10" y="1749"/>
                    <a:pt x="0" y="1779"/>
                    <a:pt x="13" y="1802"/>
                  </a:cubicBezTo>
                  <a:cubicBezTo>
                    <a:pt x="111" y="1975"/>
                    <a:pt x="111" y="1975"/>
                    <a:pt x="111" y="1975"/>
                  </a:cubicBezTo>
                  <a:cubicBezTo>
                    <a:pt x="111" y="1975"/>
                    <a:pt x="111" y="1975"/>
                    <a:pt x="111" y="1975"/>
                  </a:cubicBezTo>
                  <a:cubicBezTo>
                    <a:pt x="74" y="2007"/>
                    <a:pt x="53" y="2033"/>
                    <a:pt x="53" y="2051"/>
                  </a:cubicBezTo>
                  <a:cubicBezTo>
                    <a:pt x="53" y="2105"/>
                    <a:pt x="120" y="2119"/>
                    <a:pt x="179" y="2119"/>
                  </a:cubicBezTo>
                  <a:cubicBezTo>
                    <a:pt x="284" y="2119"/>
                    <a:pt x="1671" y="1801"/>
                    <a:pt x="1671" y="1513"/>
                  </a:cubicBezTo>
                  <a:cubicBezTo>
                    <a:pt x="1671" y="1456"/>
                    <a:pt x="1632" y="1428"/>
                    <a:pt x="1568" y="1413"/>
                  </a:cubicBezTo>
                  <a:close/>
                  <a:moveTo>
                    <a:pt x="983" y="1975"/>
                  </a:moveTo>
                  <a:cubicBezTo>
                    <a:pt x="1288" y="1867"/>
                    <a:pt x="1288" y="1867"/>
                    <a:pt x="1288" y="1867"/>
                  </a:cubicBezTo>
                  <a:cubicBezTo>
                    <a:pt x="1302" y="1862"/>
                    <a:pt x="1316" y="1871"/>
                    <a:pt x="1318" y="1885"/>
                  </a:cubicBezTo>
                  <a:cubicBezTo>
                    <a:pt x="1345" y="2114"/>
                    <a:pt x="1345" y="2114"/>
                    <a:pt x="1345" y="2114"/>
                  </a:cubicBezTo>
                  <a:cubicBezTo>
                    <a:pt x="1351" y="2171"/>
                    <a:pt x="1320" y="2226"/>
                    <a:pt x="1268" y="2251"/>
                  </a:cubicBezTo>
                  <a:cubicBezTo>
                    <a:pt x="1240" y="2264"/>
                    <a:pt x="1240" y="2264"/>
                    <a:pt x="1240" y="2264"/>
                  </a:cubicBezTo>
                  <a:cubicBezTo>
                    <a:pt x="1222" y="2272"/>
                    <a:pt x="1201" y="2268"/>
                    <a:pt x="1188" y="2253"/>
                  </a:cubicBezTo>
                  <a:cubicBezTo>
                    <a:pt x="974" y="2010"/>
                    <a:pt x="974" y="2010"/>
                    <a:pt x="974" y="2010"/>
                  </a:cubicBezTo>
                  <a:cubicBezTo>
                    <a:pt x="963" y="1998"/>
                    <a:pt x="968" y="1980"/>
                    <a:pt x="983" y="197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22"/>
            <p:cNvSpPr>
              <a:spLocks noChangeAspect="1" noEditPoints="1"/>
            </p:cNvSpPr>
            <p:nvPr/>
          </p:nvSpPr>
          <p:spPr bwMode="auto">
            <a:xfrm>
              <a:off x="3186792" y="4561798"/>
              <a:ext cx="539750" cy="520700"/>
            </a:xfrm>
            <a:custGeom>
              <a:avLst/>
              <a:gdLst>
                <a:gd name="T0" fmla="*/ 220 w 340"/>
                <a:gd name="T1" fmla="*/ 272 h 328"/>
                <a:gd name="T2" fmla="*/ 220 w 340"/>
                <a:gd name="T3" fmla="*/ 150 h 328"/>
                <a:gd name="T4" fmla="*/ 291 w 340"/>
                <a:gd name="T5" fmla="*/ 139 h 328"/>
                <a:gd name="T6" fmla="*/ 163 w 340"/>
                <a:gd name="T7" fmla="*/ 32 h 328"/>
                <a:gd name="T8" fmla="*/ 32 w 340"/>
                <a:gd name="T9" fmla="*/ 163 h 328"/>
                <a:gd name="T10" fmla="*/ 163 w 340"/>
                <a:gd name="T11" fmla="*/ 294 h 328"/>
                <a:gd name="T12" fmla="*/ 184 w 340"/>
                <a:gd name="T13" fmla="*/ 292 h 328"/>
                <a:gd name="T14" fmla="*/ 210 w 340"/>
                <a:gd name="T15" fmla="*/ 273 h 328"/>
                <a:gd name="T16" fmla="*/ 220 w 340"/>
                <a:gd name="T17" fmla="*/ 272 h 328"/>
                <a:gd name="T18" fmla="*/ 187 w 340"/>
                <a:gd name="T19" fmla="*/ 43 h 328"/>
                <a:gd name="T20" fmla="*/ 173 w 340"/>
                <a:gd name="T21" fmla="*/ 104 h 328"/>
                <a:gd name="T22" fmla="*/ 159 w 340"/>
                <a:gd name="T23" fmla="*/ 104 h 328"/>
                <a:gd name="T24" fmla="*/ 149 w 340"/>
                <a:gd name="T25" fmla="*/ 43 h 328"/>
                <a:gd name="T26" fmla="*/ 187 w 340"/>
                <a:gd name="T27" fmla="*/ 43 h 328"/>
                <a:gd name="T28" fmla="*/ 163 w 340"/>
                <a:gd name="T29" fmla="*/ 212 h 328"/>
                <a:gd name="T30" fmla="*/ 114 w 340"/>
                <a:gd name="T31" fmla="*/ 163 h 328"/>
                <a:gd name="T32" fmla="*/ 163 w 340"/>
                <a:gd name="T33" fmla="*/ 114 h 328"/>
                <a:gd name="T34" fmla="*/ 212 w 340"/>
                <a:gd name="T35" fmla="*/ 163 h 328"/>
                <a:gd name="T36" fmla="*/ 163 w 340"/>
                <a:gd name="T37" fmla="*/ 212 h 328"/>
                <a:gd name="T38" fmla="*/ 163 w 340"/>
                <a:gd name="T39" fmla="*/ 126 h 328"/>
                <a:gd name="T40" fmla="*/ 126 w 340"/>
                <a:gd name="T41" fmla="*/ 163 h 328"/>
                <a:gd name="T42" fmla="*/ 163 w 340"/>
                <a:gd name="T43" fmla="*/ 200 h 328"/>
                <a:gd name="T44" fmla="*/ 200 w 340"/>
                <a:gd name="T45" fmla="*/ 163 h 328"/>
                <a:gd name="T46" fmla="*/ 163 w 340"/>
                <a:gd name="T47" fmla="*/ 126 h 328"/>
                <a:gd name="T48" fmla="*/ 163 w 340"/>
                <a:gd name="T49" fmla="*/ 189 h 328"/>
                <a:gd name="T50" fmla="*/ 137 w 340"/>
                <a:gd name="T51" fmla="*/ 163 h 328"/>
                <a:gd name="T52" fmla="*/ 163 w 340"/>
                <a:gd name="T53" fmla="*/ 137 h 328"/>
                <a:gd name="T54" fmla="*/ 189 w 340"/>
                <a:gd name="T55" fmla="*/ 163 h 328"/>
                <a:gd name="T56" fmla="*/ 163 w 340"/>
                <a:gd name="T57" fmla="*/ 189 h 328"/>
                <a:gd name="T58" fmla="*/ 180 w 340"/>
                <a:gd name="T59" fmla="*/ 315 h 328"/>
                <a:gd name="T60" fmla="*/ 184 w 340"/>
                <a:gd name="T61" fmla="*/ 324 h 328"/>
                <a:gd name="T62" fmla="*/ 163 w 340"/>
                <a:gd name="T63" fmla="*/ 326 h 328"/>
                <a:gd name="T64" fmla="*/ 0 w 340"/>
                <a:gd name="T65" fmla="*/ 163 h 328"/>
                <a:gd name="T66" fmla="*/ 163 w 340"/>
                <a:gd name="T67" fmla="*/ 0 h 328"/>
                <a:gd name="T68" fmla="*/ 323 w 340"/>
                <a:gd name="T69" fmla="*/ 134 h 328"/>
                <a:gd name="T70" fmla="*/ 307 w 340"/>
                <a:gd name="T71" fmla="*/ 136 h 328"/>
                <a:gd name="T72" fmla="*/ 163 w 340"/>
                <a:gd name="T73" fmla="*/ 16 h 328"/>
                <a:gd name="T74" fmla="*/ 16 w 340"/>
                <a:gd name="T75" fmla="*/ 163 h 328"/>
                <a:gd name="T76" fmla="*/ 163 w 340"/>
                <a:gd name="T77" fmla="*/ 310 h 328"/>
                <a:gd name="T78" fmla="*/ 179 w 340"/>
                <a:gd name="T79" fmla="*/ 309 h 328"/>
                <a:gd name="T80" fmla="*/ 180 w 340"/>
                <a:gd name="T81" fmla="*/ 315 h 328"/>
                <a:gd name="T82" fmla="*/ 340 w 340"/>
                <a:gd name="T83" fmla="*/ 142 h 328"/>
                <a:gd name="T84" fmla="*/ 340 w 340"/>
                <a:gd name="T85" fmla="*/ 283 h 328"/>
                <a:gd name="T86" fmla="*/ 317 w 340"/>
                <a:gd name="T87" fmla="*/ 308 h 328"/>
                <a:gd name="T88" fmla="*/ 285 w 340"/>
                <a:gd name="T89" fmla="*/ 294 h 328"/>
                <a:gd name="T90" fmla="*/ 307 w 340"/>
                <a:gd name="T91" fmla="*/ 266 h 328"/>
                <a:gd name="T92" fmla="*/ 326 w 340"/>
                <a:gd name="T93" fmla="*/ 267 h 328"/>
                <a:gd name="T94" fmla="*/ 326 w 340"/>
                <a:gd name="T95" fmla="*/ 182 h 328"/>
                <a:gd name="T96" fmla="*/ 250 w 340"/>
                <a:gd name="T97" fmla="*/ 196 h 328"/>
                <a:gd name="T98" fmla="*/ 249 w 340"/>
                <a:gd name="T99" fmla="*/ 302 h 328"/>
                <a:gd name="T100" fmla="*/ 249 w 340"/>
                <a:gd name="T101" fmla="*/ 302 h 328"/>
                <a:gd name="T102" fmla="*/ 227 w 340"/>
                <a:gd name="T103" fmla="*/ 325 h 328"/>
                <a:gd name="T104" fmla="*/ 195 w 340"/>
                <a:gd name="T105" fmla="*/ 311 h 328"/>
                <a:gd name="T106" fmla="*/ 217 w 340"/>
                <a:gd name="T107" fmla="*/ 284 h 328"/>
                <a:gd name="T108" fmla="*/ 235 w 340"/>
                <a:gd name="T109" fmla="*/ 284 h 328"/>
                <a:gd name="T110" fmla="*/ 235 w 340"/>
                <a:gd name="T111" fmla="*/ 159 h 328"/>
                <a:gd name="T112" fmla="*/ 340 w 340"/>
                <a:gd name="T113" fmla="*/ 14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0" h="328">
                  <a:moveTo>
                    <a:pt x="220" y="272"/>
                  </a:moveTo>
                  <a:cubicBezTo>
                    <a:pt x="220" y="150"/>
                    <a:pt x="220" y="150"/>
                    <a:pt x="220" y="150"/>
                  </a:cubicBezTo>
                  <a:cubicBezTo>
                    <a:pt x="291" y="139"/>
                    <a:pt x="291" y="139"/>
                    <a:pt x="291" y="139"/>
                  </a:cubicBezTo>
                  <a:cubicBezTo>
                    <a:pt x="280" y="78"/>
                    <a:pt x="227" y="32"/>
                    <a:pt x="163" y="32"/>
                  </a:cubicBezTo>
                  <a:cubicBezTo>
                    <a:pt x="91" y="32"/>
                    <a:pt x="32" y="91"/>
                    <a:pt x="32" y="163"/>
                  </a:cubicBezTo>
                  <a:cubicBezTo>
                    <a:pt x="32" y="235"/>
                    <a:pt x="91" y="294"/>
                    <a:pt x="163" y="294"/>
                  </a:cubicBezTo>
                  <a:cubicBezTo>
                    <a:pt x="170" y="294"/>
                    <a:pt x="177" y="293"/>
                    <a:pt x="184" y="292"/>
                  </a:cubicBezTo>
                  <a:cubicBezTo>
                    <a:pt x="189" y="283"/>
                    <a:pt x="198" y="276"/>
                    <a:pt x="210" y="273"/>
                  </a:cubicBezTo>
                  <a:cubicBezTo>
                    <a:pt x="213" y="273"/>
                    <a:pt x="217" y="272"/>
                    <a:pt x="220" y="272"/>
                  </a:cubicBezTo>
                  <a:close/>
                  <a:moveTo>
                    <a:pt x="187" y="43"/>
                  </a:moveTo>
                  <a:cubicBezTo>
                    <a:pt x="173" y="104"/>
                    <a:pt x="173" y="104"/>
                    <a:pt x="173" y="104"/>
                  </a:cubicBezTo>
                  <a:cubicBezTo>
                    <a:pt x="159" y="104"/>
                    <a:pt x="159" y="104"/>
                    <a:pt x="159" y="104"/>
                  </a:cubicBezTo>
                  <a:cubicBezTo>
                    <a:pt x="149" y="43"/>
                    <a:pt x="149" y="43"/>
                    <a:pt x="149" y="43"/>
                  </a:cubicBezTo>
                  <a:cubicBezTo>
                    <a:pt x="164" y="36"/>
                    <a:pt x="187" y="43"/>
                    <a:pt x="187" y="43"/>
                  </a:cubicBezTo>
                  <a:close/>
                  <a:moveTo>
                    <a:pt x="163" y="212"/>
                  </a:moveTo>
                  <a:cubicBezTo>
                    <a:pt x="136" y="212"/>
                    <a:pt x="114" y="190"/>
                    <a:pt x="114" y="163"/>
                  </a:cubicBezTo>
                  <a:cubicBezTo>
                    <a:pt x="114" y="136"/>
                    <a:pt x="136" y="114"/>
                    <a:pt x="163" y="114"/>
                  </a:cubicBezTo>
                  <a:cubicBezTo>
                    <a:pt x="190" y="114"/>
                    <a:pt x="212" y="136"/>
                    <a:pt x="212" y="163"/>
                  </a:cubicBezTo>
                  <a:cubicBezTo>
                    <a:pt x="212" y="190"/>
                    <a:pt x="190" y="212"/>
                    <a:pt x="163" y="212"/>
                  </a:cubicBezTo>
                  <a:close/>
                  <a:moveTo>
                    <a:pt x="163" y="126"/>
                  </a:moveTo>
                  <a:cubicBezTo>
                    <a:pt x="143" y="126"/>
                    <a:pt x="126" y="143"/>
                    <a:pt x="126" y="163"/>
                  </a:cubicBezTo>
                  <a:cubicBezTo>
                    <a:pt x="126" y="183"/>
                    <a:pt x="143" y="200"/>
                    <a:pt x="163" y="200"/>
                  </a:cubicBezTo>
                  <a:cubicBezTo>
                    <a:pt x="183" y="200"/>
                    <a:pt x="200" y="183"/>
                    <a:pt x="200" y="163"/>
                  </a:cubicBezTo>
                  <a:cubicBezTo>
                    <a:pt x="200" y="143"/>
                    <a:pt x="183" y="126"/>
                    <a:pt x="163" y="126"/>
                  </a:cubicBezTo>
                  <a:close/>
                  <a:moveTo>
                    <a:pt x="163" y="189"/>
                  </a:moveTo>
                  <a:cubicBezTo>
                    <a:pt x="148" y="189"/>
                    <a:pt x="137" y="178"/>
                    <a:pt x="137" y="163"/>
                  </a:cubicBezTo>
                  <a:cubicBezTo>
                    <a:pt x="137" y="148"/>
                    <a:pt x="148" y="137"/>
                    <a:pt x="163" y="137"/>
                  </a:cubicBezTo>
                  <a:cubicBezTo>
                    <a:pt x="178" y="137"/>
                    <a:pt x="189" y="148"/>
                    <a:pt x="189" y="163"/>
                  </a:cubicBezTo>
                  <a:cubicBezTo>
                    <a:pt x="189" y="178"/>
                    <a:pt x="178" y="189"/>
                    <a:pt x="163" y="189"/>
                  </a:cubicBezTo>
                  <a:close/>
                  <a:moveTo>
                    <a:pt x="180" y="315"/>
                  </a:moveTo>
                  <a:cubicBezTo>
                    <a:pt x="180" y="318"/>
                    <a:pt x="182" y="321"/>
                    <a:pt x="184" y="324"/>
                  </a:cubicBezTo>
                  <a:cubicBezTo>
                    <a:pt x="177" y="325"/>
                    <a:pt x="170" y="326"/>
                    <a:pt x="163" y="326"/>
                  </a:cubicBezTo>
                  <a:cubicBezTo>
                    <a:pt x="73" y="326"/>
                    <a:pt x="0" y="253"/>
                    <a:pt x="0" y="163"/>
                  </a:cubicBezTo>
                  <a:cubicBezTo>
                    <a:pt x="0" y="73"/>
                    <a:pt x="73" y="0"/>
                    <a:pt x="163" y="0"/>
                  </a:cubicBezTo>
                  <a:cubicBezTo>
                    <a:pt x="243" y="0"/>
                    <a:pt x="309" y="58"/>
                    <a:pt x="323" y="134"/>
                  </a:cubicBezTo>
                  <a:cubicBezTo>
                    <a:pt x="307" y="136"/>
                    <a:pt x="307" y="136"/>
                    <a:pt x="307" y="136"/>
                  </a:cubicBezTo>
                  <a:cubicBezTo>
                    <a:pt x="294" y="68"/>
                    <a:pt x="235" y="16"/>
                    <a:pt x="163" y="16"/>
                  </a:cubicBezTo>
                  <a:cubicBezTo>
                    <a:pt x="82" y="16"/>
                    <a:pt x="16" y="82"/>
                    <a:pt x="16" y="163"/>
                  </a:cubicBezTo>
                  <a:cubicBezTo>
                    <a:pt x="16" y="244"/>
                    <a:pt x="82" y="310"/>
                    <a:pt x="163" y="310"/>
                  </a:cubicBezTo>
                  <a:cubicBezTo>
                    <a:pt x="168" y="310"/>
                    <a:pt x="174" y="309"/>
                    <a:pt x="179" y="309"/>
                  </a:cubicBezTo>
                  <a:cubicBezTo>
                    <a:pt x="179" y="311"/>
                    <a:pt x="179" y="313"/>
                    <a:pt x="180" y="315"/>
                  </a:cubicBezTo>
                  <a:close/>
                  <a:moveTo>
                    <a:pt x="340" y="142"/>
                  </a:moveTo>
                  <a:cubicBezTo>
                    <a:pt x="340" y="283"/>
                    <a:pt x="340" y="283"/>
                    <a:pt x="340" y="283"/>
                  </a:cubicBezTo>
                  <a:cubicBezTo>
                    <a:pt x="340" y="295"/>
                    <a:pt x="331" y="304"/>
                    <a:pt x="317" y="308"/>
                  </a:cubicBezTo>
                  <a:cubicBezTo>
                    <a:pt x="302" y="311"/>
                    <a:pt x="288" y="305"/>
                    <a:pt x="285" y="294"/>
                  </a:cubicBezTo>
                  <a:cubicBezTo>
                    <a:pt x="282" y="282"/>
                    <a:pt x="292" y="270"/>
                    <a:pt x="307" y="266"/>
                  </a:cubicBezTo>
                  <a:cubicBezTo>
                    <a:pt x="314" y="265"/>
                    <a:pt x="320" y="265"/>
                    <a:pt x="326" y="267"/>
                  </a:cubicBezTo>
                  <a:cubicBezTo>
                    <a:pt x="326" y="182"/>
                    <a:pt x="326" y="182"/>
                    <a:pt x="326" y="182"/>
                  </a:cubicBezTo>
                  <a:cubicBezTo>
                    <a:pt x="250" y="196"/>
                    <a:pt x="250" y="196"/>
                    <a:pt x="250" y="196"/>
                  </a:cubicBezTo>
                  <a:cubicBezTo>
                    <a:pt x="249" y="302"/>
                    <a:pt x="249" y="302"/>
                    <a:pt x="249" y="302"/>
                  </a:cubicBezTo>
                  <a:cubicBezTo>
                    <a:pt x="249" y="302"/>
                    <a:pt x="249" y="302"/>
                    <a:pt x="249" y="302"/>
                  </a:cubicBezTo>
                  <a:cubicBezTo>
                    <a:pt x="249" y="312"/>
                    <a:pt x="240" y="321"/>
                    <a:pt x="227" y="325"/>
                  </a:cubicBezTo>
                  <a:cubicBezTo>
                    <a:pt x="212" y="328"/>
                    <a:pt x="197" y="321"/>
                    <a:pt x="195" y="311"/>
                  </a:cubicBezTo>
                  <a:cubicBezTo>
                    <a:pt x="192" y="300"/>
                    <a:pt x="202" y="287"/>
                    <a:pt x="217" y="284"/>
                  </a:cubicBezTo>
                  <a:cubicBezTo>
                    <a:pt x="224" y="282"/>
                    <a:pt x="230" y="282"/>
                    <a:pt x="235" y="284"/>
                  </a:cubicBezTo>
                  <a:cubicBezTo>
                    <a:pt x="235" y="159"/>
                    <a:pt x="235" y="159"/>
                    <a:pt x="235" y="159"/>
                  </a:cubicBezTo>
                  <a:lnTo>
                    <a:pt x="340" y="14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22" name="Group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017" y="2752048"/>
              <a:ext cx="4619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roup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5130" y="4666573"/>
              <a:ext cx="5429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椭圆 38"/>
            <p:cNvSpPr>
              <a:spLocks noChangeAspect="1" noChangeArrowheads="1"/>
            </p:cNvSpPr>
            <p:nvPr/>
          </p:nvSpPr>
          <p:spPr bwMode="auto">
            <a:xfrm>
              <a:off x="6017305" y="3179085"/>
              <a:ext cx="306387" cy="306388"/>
            </a:xfrm>
            <a:prstGeom prst="ellipse">
              <a:avLst/>
            </a:prstGeom>
            <a:solidFill>
              <a:schemeClr val="bg1"/>
            </a:solidFill>
            <a:ln w="19050">
              <a:solidFill>
                <a:schemeClr val="accent1"/>
              </a:solidFill>
              <a:round/>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en-US" altLang="zh-CN">
                  <a:solidFill>
                    <a:schemeClr val="accent1"/>
                  </a:solidFill>
                  <a:latin typeface="+mn-lt"/>
                </a:rPr>
                <a:t>3</a:t>
              </a:r>
              <a:endParaRPr lang="zh-CN" altLang="en-US">
                <a:solidFill>
                  <a:schemeClr val="accent1"/>
                </a:solidFill>
                <a:latin typeface="+mn-lt"/>
              </a:endParaRPr>
            </a:p>
          </p:txBody>
        </p:sp>
        <p:grpSp>
          <p:nvGrpSpPr>
            <p:cNvPr id="25" name="组合 24"/>
            <p:cNvGrpSpPr/>
            <p:nvPr/>
          </p:nvGrpSpPr>
          <p:grpSpPr>
            <a:xfrm>
              <a:off x="1976210" y="2392441"/>
              <a:ext cx="2960916" cy="878719"/>
              <a:chOff x="2541254" y="1996460"/>
              <a:chExt cx="3066983" cy="878719"/>
            </a:xfrm>
          </p:grpSpPr>
          <p:sp>
            <p:nvSpPr>
              <p:cNvPr id="26" name="TextBox 11"/>
              <p:cNvSpPr txBox="1"/>
              <p:nvPr/>
            </p:nvSpPr>
            <p:spPr>
              <a:xfrm>
                <a:off x="2541254" y="2336570"/>
                <a:ext cx="3066983"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27"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28" name="组合 27"/>
            <p:cNvGrpSpPr/>
            <p:nvPr/>
          </p:nvGrpSpPr>
          <p:grpSpPr>
            <a:xfrm>
              <a:off x="6536418" y="2392441"/>
              <a:ext cx="2960916" cy="878719"/>
              <a:chOff x="2541254" y="1996460"/>
              <a:chExt cx="3066983" cy="878719"/>
            </a:xfrm>
          </p:grpSpPr>
          <p:sp>
            <p:nvSpPr>
              <p:cNvPr id="29" name="TextBox 11"/>
              <p:cNvSpPr txBox="1"/>
              <p:nvPr/>
            </p:nvSpPr>
            <p:spPr>
              <a:xfrm>
                <a:off x="2541254" y="2336570"/>
                <a:ext cx="3066983"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30"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31" name="组合 30"/>
            <p:cNvGrpSpPr/>
            <p:nvPr/>
          </p:nvGrpSpPr>
          <p:grpSpPr>
            <a:xfrm>
              <a:off x="4125685" y="4641252"/>
              <a:ext cx="2960916" cy="878719"/>
              <a:chOff x="2541254" y="1996460"/>
              <a:chExt cx="3066983" cy="878719"/>
            </a:xfrm>
          </p:grpSpPr>
          <p:sp>
            <p:nvSpPr>
              <p:cNvPr id="32" name="TextBox 11"/>
              <p:cNvSpPr txBox="1"/>
              <p:nvPr/>
            </p:nvSpPr>
            <p:spPr>
              <a:xfrm>
                <a:off x="2541254" y="2336570"/>
                <a:ext cx="3066983"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33"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34" name="组合 33"/>
            <p:cNvGrpSpPr/>
            <p:nvPr/>
          </p:nvGrpSpPr>
          <p:grpSpPr>
            <a:xfrm>
              <a:off x="8685893" y="4641252"/>
              <a:ext cx="2771816" cy="878719"/>
              <a:chOff x="2541254" y="1996460"/>
              <a:chExt cx="2871109" cy="878719"/>
            </a:xfrm>
          </p:grpSpPr>
          <p:sp>
            <p:nvSpPr>
              <p:cNvPr id="35" name="TextBox 11"/>
              <p:cNvSpPr txBox="1"/>
              <p:nvPr/>
            </p:nvSpPr>
            <p:spPr>
              <a:xfrm>
                <a:off x="2541255" y="2336570"/>
                <a:ext cx="2871108"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a:t>
                </a:r>
              </a:p>
            </p:txBody>
          </p:sp>
          <p:sp>
            <p:nvSpPr>
              <p:cNvPr id="36"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grpSp>
        <p:nvGrpSpPr>
          <p:cNvPr id="37" name="组合 36"/>
          <p:cNvGrpSpPr/>
          <p:nvPr/>
        </p:nvGrpSpPr>
        <p:grpSpPr>
          <a:xfrm>
            <a:off x="1573213" y="344224"/>
            <a:ext cx="5246687" cy="702819"/>
            <a:chOff x="1573213" y="344224"/>
            <a:chExt cx="5246687" cy="702819"/>
          </a:xfrm>
        </p:grpSpPr>
        <p:sp>
          <p:nvSpPr>
            <p:cNvPr id="38" name="TextBox 11"/>
            <p:cNvSpPr txBox="1"/>
            <p:nvPr/>
          </p:nvSpPr>
          <p:spPr>
            <a:xfrm>
              <a:off x="1573213" y="344224"/>
              <a:ext cx="3976687" cy="492443"/>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accent1"/>
                  </a:solidFill>
                </a:rPr>
                <a:t>目录标题文字添加</a:t>
              </a:r>
              <a:endParaRPr lang="en-US" sz="3200" b="1" dirty="0">
                <a:solidFill>
                  <a:schemeClr val="accent1"/>
                </a:solidFill>
              </a:endParaRPr>
            </a:p>
          </p:txBody>
        </p:sp>
        <p:sp>
          <p:nvSpPr>
            <p:cNvPr id="39" name="TextBox 11"/>
            <p:cNvSpPr txBox="1"/>
            <p:nvPr/>
          </p:nvSpPr>
          <p:spPr>
            <a:xfrm>
              <a:off x="1624013" y="864755"/>
              <a:ext cx="5195887" cy="182288"/>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endParaRPr lang="en-US" sz="1200" dirty="0">
                <a:solidFill>
                  <a:schemeClr val="bg1">
                    <a:lumMod val="6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p:cNvSpPr>
            <a:spLocks noChangeArrowheads="1"/>
          </p:cNvSpPr>
          <p:nvPr/>
        </p:nvSpPr>
        <p:spPr bwMode="auto">
          <a:xfrm>
            <a:off x="0" y="1958975"/>
            <a:ext cx="12192000" cy="2159000"/>
          </a:xfrm>
          <a:prstGeom prst="rect">
            <a:avLst/>
          </a:prstGeom>
          <a:solidFill>
            <a:schemeClr val="accent1"/>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 name="圆角矩形 3"/>
          <p:cNvSpPr>
            <a:spLocks noChangeAspect="1"/>
          </p:cNvSpPr>
          <p:nvPr/>
        </p:nvSpPr>
        <p:spPr bwMode="auto">
          <a:xfrm>
            <a:off x="1835150" y="2360613"/>
            <a:ext cx="1079500" cy="1079500"/>
          </a:xfrm>
          <a:prstGeom prst="roundRect">
            <a:avLst>
              <a:gd name="adj" fmla="val 16667"/>
            </a:avLst>
          </a:prstGeom>
          <a:noFill/>
          <a:ln w="19050" cmpd="sng">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4" name="圆角矩形 5"/>
          <p:cNvSpPr>
            <a:spLocks noChangeAspect="1"/>
          </p:cNvSpPr>
          <p:nvPr/>
        </p:nvSpPr>
        <p:spPr bwMode="auto">
          <a:xfrm>
            <a:off x="4316413" y="2360613"/>
            <a:ext cx="1079500" cy="1079500"/>
          </a:xfrm>
          <a:prstGeom prst="roundRect">
            <a:avLst>
              <a:gd name="adj" fmla="val 16667"/>
            </a:avLst>
          </a:prstGeom>
          <a:noFill/>
          <a:ln w="19050" cmpd="sng">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5" name="圆角矩形 7"/>
          <p:cNvSpPr>
            <a:spLocks noChangeAspect="1"/>
          </p:cNvSpPr>
          <p:nvPr/>
        </p:nvSpPr>
        <p:spPr bwMode="auto">
          <a:xfrm>
            <a:off x="9277350" y="2360613"/>
            <a:ext cx="1079500" cy="1079500"/>
          </a:xfrm>
          <a:prstGeom prst="roundRect">
            <a:avLst>
              <a:gd name="adj" fmla="val 16667"/>
            </a:avLst>
          </a:prstGeom>
          <a:noFill/>
          <a:ln w="19050" cmpd="sng">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6" name="圆角矩形 8"/>
          <p:cNvSpPr>
            <a:spLocks noChangeAspect="1"/>
          </p:cNvSpPr>
          <p:nvPr/>
        </p:nvSpPr>
        <p:spPr bwMode="auto">
          <a:xfrm>
            <a:off x="6796088" y="2360613"/>
            <a:ext cx="1079500" cy="1079500"/>
          </a:xfrm>
          <a:prstGeom prst="roundRect">
            <a:avLst>
              <a:gd name="adj" fmla="val 16667"/>
            </a:avLst>
          </a:prstGeom>
          <a:noFill/>
          <a:ln w="19050" cmpd="sng">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2" name="圆角矩形 16"/>
          <p:cNvSpPr>
            <a:spLocks noChangeArrowheads="1"/>
          </p:cNvSpPr>
          <p:nvPr/>
        </p:nvSpPr>
        <p:spPr bwMode="auto">
          <a:xfrm>
            <a:off x="4589462" y="5772150"/>
            <a:ext cx="3013076" cy="369888"/>
          </a:xfrm>
          <a:prstGeom prst="parallelogram">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dirty="0">
              <a:solidFill>
                <a:srgbClr val="FFFFFF"/>
              </a:solidFill>
            </a:endParaRPr>
          </a:p>
        </p:txBody>
      </p:sp>
      <p:sp>
        <p:nvSpPr>
          <p:cNvPr id="13" name="KSO_Shape"/>
          <p:cNvSpPr>
            <a:spLocks noChangeAspect="1"/>
          </p:cNvSpPr>
          <p:nvPr/>
        </p:nvSpPr>
        <p:spPr bwMode="auto">
          <a:xfrm>
            <a:off x="2014538" y="2543175"/>
            <a:ext cx="720725" cy="714375"/>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4" name="KSO_Shape"/>
          <p:cNvSpPr>
            <a:spLocks noChangeAspect="1"/>
          </p:cNvSpPr>
          <p:nvPr/>
        </p:nvSpPr>
        <p:spPr bwMode="auto">
          <a:xfrm>
            <a:off x="4591050" y="2541588"/>
            <a:ext cx="528638" cy="720725"/>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 name="KSO_Shape"/>
          <p:cNvSpPr>
            <a:spLocks noChangeAspect="1"/>
          </p:cNvSpPr>
          <p:nvPr/>
        </p:nvSpPr>
        <p:spPr bwMode="auto">
          <a:xfrm>
            <a:off x="7069138" y="2538413"/>
            <a:ext cx="533400" cy="720725"/>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6" name="KSO_Shape"/>
          <p:cNvSpPr>
            <a:spLocks noChangeAspect="1"/>
          </p:cNvSpPr>
          <p:nvPr/>
        </p:nvSpPr>
        <p:spPr bwMode="auto">
          <a:xfrm>
            <a:off x="9458325" y="2538413"/>
            <a:ext cx="715963" cy="720725"/>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 name="TextBox 11"/>
          <p:cNvSpPr txBox="1"/>
          <p:nvPr/>
        </p:nvSpPr>
        <p:spPr>
          <a:xfrm>
            <a:off x="1873250" y="4494213"/>
            <a:ext cx="8450330" cy="886397"/>
          </a:xfrm>
          <a:prstGeom prst="rect">
            <a:avLst/>
          </a:prstGeom>
          <a:noFill/>
        </p:spPr>
        <p:txBody>
          <a:bodyPr wrap="square" lIns="0" tIns="0" rIns="0" bIns="0" rtlCol="0">
            <a:spAutoFit/>
            <a:scene3d>
              <a:camera prst="orthographicFront"/>
              <a:lightRig rig="threePt" dir="t"/>
            </a:scene3d>
            <a:sp3d contourW="12700"/>
          </a:bodyPr>
          <a:lstStyle/>
          <a:p>
            <a:pPr algn="ctr">
              <a:lnSpc>
                <a:spcPct val="120000"/>
              </a:lnSpc>
            </a:pPr>
            <a:r>
              <a:rPr lang="en-US" sz="1600" dirty="0">
                <a:solidFill>
                  <a:schemeClr val="bg1">
                    <a:lumMod val="65000"/>
                  </a:schemeClr>
                </a:solidFill>
              </a:rPr>
              <a:t>Far </a:t>
            </a:r>
            <a:r>
              <a:rPr lang="en-US" sz="1600" dirty="0" err="1">
                <a:solidFill>
                  <a:schemeClr val="bg1">
                    <a:lumMod val="65000"/>
                  </a:schemeClr>
                </a:solidFill>
              </a:rPr>
              <a:t>far</a:t>
            </a:r>
            <a:r>
              <a:rPr lang="en-US" sz="1600" dirty="0">
                <a:solidFill>
                  <a:schemeClr val="bg1">
                    <a:lumMod val="65000"/>
                  </a:schemeClr>
                </a:solidFill>
              </a:rPr>
              <a:t> away, behind the word mountains, far from the countries </a:t>
            </a:r>
            <a:r>
              <a:rPr lang="en-US" sz="1600" dirty="0" err="1">
                <a:solidFill>
                  <a:schemeClr val="bg1">
                    <a:lumMod val="65000"/>
                  </a:schemeClr>
                </a:solidFill>
              </a:rPr>
              <a:t>Vokalia</a:t>
            </a:r>
            <a:r>
              <a:rPr lang="en-US" sz="1600" dirty="0">
                <a:solidFill>
                  <a:schemeClr val="bg1">
                    <a:lumMod val="65000"/>
                  </a:schemeClr>
                </a:solidFill>
              </a:rPr>
              <a:t> and </a:t>
            </a:r>
            <a:r>
              <a:rPr lang="en-US" sz="1600" dirty="0" err="1">
                <a:solidFill>
                  <a:schemeClr val="bg1">
                    <a:lumMod val="65000"/>
                  </a:schemeClr>
                </a:solidFill>
              </a:rPr>
              <a:t>Consonantia</a:t>
            </a:r>
            <a:r>
              <a:rPr lang="en-US" sz="1600" dirty="0">
                <a:solidFill>
                  <a:schemeClr val="bg1">
                    <a:lumMod val="65000"/>
                  </a:schemeClr>
                </a:solidFill>
              </a:rPr>
              <a:t>, there live the blind texts. Far </a:t>
            </a:r>
            <a:r>
              <a:rPr lang="en-US" sz="1600" dirty="0" err="1">
                <a:solidFill>
                  <a:schemeClr val="bg1">
                    <a:lumMod val="65000"/>
                  </a:schemeClr>
                </a:solidFill>
              </a:rPr>
              <a:t>far</a:t>
            </a:r>
            <a:r>
              <a:rPr lang="en-US" sz="1600" dirty="0">
                <a:solidFill>
                  <a:schemeClr val="bg1">
                    <a:lumMod val="65000"/>
                  </a:schemeClr>
                </a:solidFill>
              </a:rPr>
              <a:t> away, behind the word mountains, far from the countries </a:t>
            </a:r>
            <a:r>
              <a:rPr lang="en-US" sz="1600" dirty="0" err="1">
                <a:solidFill>
                  <a:schemeClr val="bg1">
                    <a:lumMod val="65000"/>
                  </a:schemeClr>
                </a:solidFill>
              </a:rPr>
              <a:t>Vokalia</a:t>
            </a:r>
            <a:r>
              <a:rPr lang="en-US" sz="1600" dirty="0">
                <a:solidFill>
                  <a:schemeClr val="bg1">
                    <a:lumMod val="65000"/>
                  </a:schemeClr>
                </a:solidFill>
              </a:rPr>
              <a:t> and </a:t>
            </a:r>
            <a:r>
              <a:rPr lang="en-US" sz="1600" dirty="0" err="1">
                <a:solidFill>
                  <a:schemeClr val="bg1">
                    <a:lumMod val="65000"/>
                  </a:schemeClr>
                </a:solidFill>
              </a:rPr>
              <a:t>Consonantia</a:t>
            </a:r>
            <a:r>
              <a:rPr lang="en-US" sz="1600" dirty="0">
                <a:solidFill>
                  <a:schemeClr val="bg1">
                    <a:lumMod val="65000"/>
                  </a:schemeClr>
                </a:solidFill>
              </a:rPr>
              <a:t>, there live the blind texts.</a:t>
            </a:r>
          </a:p>
        </p:txBody>
      </p:sp>
      <p:sp>
        <p:nvSpPr>
          <p:cNvPr id="19" name="TextBox 11"/>
          <p:cNvSpPr txBox="1"/>
          <p:nvPr/>
        </p:nvSpPr>
        <p:spPr>
          <a:xfrm>
            <a:off x="4886803" y="5831294"/>
            <a:ext cx="2449035" cy="27699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dirty="0">
                <a:solidFill>
                  <a:schemeClr val="bg1"/>
                </a:solidFill>
              </a:rPr>
              <a:t>标题文字添加</a:t>
            </a:r>
            <a:endParaRPr lang="en-US" dirty="0">
              <a:solidFill>
                <a:schemeClr val="bg1"/>
              </a:solidFill>
            </a:endParaRPr>
          </a:p>
        </p:txBody>
      </p:sp>
      <p:sp>
        <p:nvSpPr>
          <p:cNvPr id="20" name="TextBox 11"/>
          <p:cNvSpPr txBox="1"/>
          <p:nvPr/>
        </p:nvSpPr>
        <p:spPr>
          <a:xfrm>
            <a:off x="1835149" y="3564752"/>
            <a:ext cx="1079501" cy="27699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dirty="0">
                <a:solidFill>
                  <a:schemeClr val="bg1"/>
                </a:solidFill>
              </a:rPr>
              <a:t>文字添加</a:t>
            </a:r>
            <a:endParaRPr lang="en-US" dirty="0">
              <a:solidFill>
                <a:schemeClr val="bg1"/>
              </a:solidFill>
            </a:endParaRPr>
          </a:p>
        </p:txBody>
      </p:sp>
      <p:sp>
        <p:nvSpPr>
          <p:cNvPr id="21" name="TextBox 11"/>
          <p:cNvSpPr txBox="1"/>
          <p:nvPr/>
        </p:nvSpPr>
        <p:spPr>
          <a:xfrm>
            <a:off x="4315618" y="3564752"/>
            <a:ext cx="1079501" cy="27699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dirty="0">
                <a:solidFill>
                  <a:schemeClr val="bg1"/>
                </a:solidFill>
              </a:rPr>
              <a:t>文字添加</a:t>
            </a:r>
            <a:endParaRPr lang="en-US" dirty="0">
              <a:solidFill>
                <a:schemeClr val="bg1"/>
              </a:solidFill>
            </a:endParaRPr>
          </a:p>
        </p:txBody>
      </p:sp>
      <p:sp>
        <p:nvSpPr>
          <p:cNvPr id="22" name="TextBox 11"/>
          <p:cNvSpPr txBox="1"/>
          <p:nvPr/>
        </p:nvSpPr>
        <p:spPr>
          <a:xfrm>
            <a:off x="6792911" y="3564752"/>
            <a:ext cx="1079501" cy="27699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dirty="0">
                <a:solidFill>
                  <a:schemeClr val="bg1"/>
                </a:solidFill>
              </a:rPr>
              <a:t>文字添加</a:t>
            </a:r>
            <a:endParaRPr lang="en-US" dirty="0">
              <a:solidFill>
                <a:schemeClr val="bg1"/>
              </a:solidFill>
            </a:endParaRPr>
          </a:p>
        </p:txBody>
      </p:sp>
      <p:sp>
        <p:nvSpPr>
          <p:cNvPr id="23" name="TextBox 11"/>
          <p:cNvSpPr txBox="1"/>
          <p:nvPr/>
        </p:nvSpPr>
        <p:spPr>
          <a:xfrm>
            <a:off x="9277350" y="3564752"/>
            <a:ext cx="1079501" cy="27699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dirty="0">
                <a:solidFill>
                  <a:schemeClr val="bg1"/>
                </a:solidFill>
              </a:rPr>
              <a:t>文字添加</a:t>
            </a:r>
            <a:endParaRPr lang="en-US" dirty="0">
              <a:solidFill>
                <a:schemeClr val="bg1"/>
              </a:solidFill>
            </a:endParaRPr>
          </a:p>
        </p:txBody>
      </p:sp>
      <p:grpSp>
        <p:nvGrpSpPr>
          <p:cNvPr id="24" name="组合 23"/>
          <p:cNvGrpSpPr/>
          <p:nvPr/>
        </p:nvGrpSpPr>
        <p:grpSpPr>
          <a:xfrm>
            <a:off x="1573213" y="344224"/>
            <a:ext cx="5246687" cy="702819"/>
            <a:chOff x="1573213" y="344224"/>
            <a:chExt cx="5246687" cy="702819"/>
          </a:xfrm>
        </p:grpSpPr>
        <p:sp>
          <p:nvSpPr>
            <p:cNvPr id="25" name="TextBox 11"/>
            <p:cNvSpPr txBox="1"/>
            <p:nvPr/>
          </p:nvSpPr>
          <p:spPr>
            <a:xfrm>
              <a:off x="1573213" y="344224"/>
              <a:ext cx="3976687" cy="492443"/>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accent1"/>
                  </a:solidFill>
                </a:rPr>
                <a:t>目录标题文字添加</a:t>
              </a:r>
              <a:endParaRPr lang="en-US" sz="3200" b="1" dirty="0">
                <a:solidFill>
                  <a:schemeClr val="accent1"/>
                </a:solidFill>
              </a:endParaRPr>
            </a:p>
          </p:txBody>
        </p:sp>
        <p:sp>
          <p:nvSpPr>
            <p:cNvPr id="26" name="TextBox 11"/>
            <p:cNvSpPr txBox="1"/>
            <p:nvPr/>
          </p:nvSpPr>
          <p:spPr>
            <a:xfrm>
              <a:off x="1624013" y="864755"/>
              <a:ext cx="5195887" cy="182288"/>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endParaRPr lang="en-US" sz="1200" dirty="0">
                <a:solidFill>
                  <a:schemeClr val="bg1">
                    <a:lumMod val="6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53" presetClass="entr" presetSubtype="16"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childTnLst>
                          </p:cTn>
                        </p:par>
                        <p:par>
                          <p:cTn id="76" fill="hold">
                            <p:stCondLst>
                              <p:cond delay="1500"/>
                            </p:stCondLst>
                            <p:childTnLst>
                              <p:par>
                                <p:cTn id="77" presetID="53" presetClass="entr" presetSubtype="16"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Effect transition="in" filter="fade">
                                      <p:cBhvr>
                                        <p:cTn id="8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animBg="1"/>
      <p:bldP spid="13" grpId="0" animBg="1"/>
      <p:bldP spid="14" grpId="0" animBg="1"/>
      <p:bldP spid="15" grpId="0" animBg="1"/>
      <p:bldP spid="16" grpId="0" animBg="1"/>
      <p:bldP spid="18" grpId="0"/>
      <p:bldP spid="19" grpId="0"/>
      <p:bldP spid="20" grpId="0"/>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8389498" y="2838150"/>
            <a:ext cx="2927791" cy="878719"/>
            <a:chOff x="2541254" y="1996460"/>
            <a:chExt cx="2927791" cy="878719"/>
          </a:xfrm>
        </p:grpSpPr>
        <p:sp>
          <p:nvSpPr>
            <p:cNvPr id="10" name="TextBox 11"/>
            <p:cNvSpPr txBox="1"/>
            <p:nvPr/>
          </p:nvSpPr>
          <p:spPr>
            <a:xfrm>
              <a:off x="2541255" y="2336570"/>
              <a:ext cx="2927790"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11"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12" name="组合 11"/>
          <p:cNvGrpSpPr/>
          <p:nvPr/>
        </p:nvGrpSpPr>
        <p:grpSpPr>
          <a:xfrm>
            <a:off x="8389498" y="4409622"/>
            <a:ext cx="2927791" cy="878719"/>
            <a:chOff x="2541254" y="1996460"/>
            <a:chExt cx="2927791" cy="878719"/>
          </a:xfrm>
        </p:grpSpPr>
        <p:sp>
          <p:nvSpPr>
            <p:cNvPr id="13" name="TextBox 11"/>
            <p:cNvSpPr txBox="1"/>
            <p:nvPr/>
          </p:nvSpPr>
          <p:spPr>
            <a:xfrm>
              <a:off x="2541255" y="2336570"/>
              <a:ext cx="2927790"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14"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15" name="组合 14"/>
          <p:cNvGrpSpPr/>
          <p:nvPr/>
        </p:nvGrpSpPr>
        <p:grpSpPr>
          <a:xfrm>
            <a:off x="914304" y="2838150"/>
            <a:ext cx="2927790" cy="878719"/>
            <a:chOff x="2541255" y="1996460"/>
            <a:chExt cx="2927790" cy="878719"/>
          </a:xfrm>
        </p:grpSpPr>
        <p:sp>
          <p:nvSpPr>
            <p:cNvPr id="16" name="TextBox 11"/>
            <p:cNvSpPr txBox="1"/>
            <p:nvPr/>
          </p:nvSpPr>
          <p:spPr>
            <a:xfrm>
              <a:off x="2541255" y="2336570"/>
              <a:ext cx="2927790" cy="538609"/>
            </a:xfrm>
            <a:prstGeom prst="rect">
              <a:avLst/>
            </a:prstGeom>
            <a:noFill/>
          </p:spPr>
          <p:txBody>
            <a:bodyPr wrap="square" lIns="0" tIns="0" rIns="0" bIns="0" rtlCol="0">
              <a:spAutoFit/>
              <a:scene3d>
                <a:camera prst="orthographicFront"/>
                <a:lightRig rig="threePt" dir="t"/>
              </a:scene3d>
              <a:sp3d contourW="12700"/>
            </a:bodyPr>
            <a:lstStyle/>
            <a:p>
              <a:pPr algn="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17" name="TextBox 11"/>
            <p:cNvSpPr txBox="1"/>
            <p:nvPr/>
          </p:nvSpPr>
          <p:spPr>
            <a:xfrm>
              <a:off x="3020010"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18" name="组合 17"/>
          <p:cNvGrpSpPr/>
          <p:nvPr/>
        </p:nvGrpSpPr>
        <p:grpSpPr>
          <a:xfrm>
            <a:off x="914304" y="4409622"/>
            <a:ext cx="2927790" cy="878719"/>
            <a:chOff x="2541255" y="1996460"/>
            <a:chExt cx="2927790" cy="878719"/>
          </a:xfrm>
        </p:grpSpPr>
        <p:sp>
          <p:nvSpPr>
            <p:cNvPr id="19" name="TextBox 11"/>
            <p:cNvSpPr txBox="1"/>
            <p:nvPr/>
          </p:nvSpPr>
          <p:spPr>
            <a:xfrm>
              <a:off x="2541255" y="2336570"/>
              <a:ext cx="2927790" cy="538609"/>
            </a:xfrm>
            <a:prstGeom prst="rect">
              <a:avLst/>
            </a:prstGeom>
            <a:noFill/>
          </p:spPr>
          <p:txBody>
            <a:bodyPr wrap="square" lIns="0" tIns="0" rIns="0" bIns="0" rtlCol="0">
              <a:spAutoFit/>
              <a:scene3d>
                <a:camera prst="orthographicFront"/>
                <a:lightRig rig="threePt" dir="t"/>
              </a:scene3d>
              <a:sp3d contourW="12700"/>
            </a:bodyPr>
            <a:lstStyle/>
            <a:p>
              <a:pPr algn="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20" name="TextBox 11"/>
            <p:cNvSpPr txBox="1"/>
            <p:nvPr/>
          </p:nvSpPr>
          <p:spPr>
            <a:xfrm>
              <a:off x="3020010"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pic>
        <p:nvPicPr>
          <p:cNvPr id="26" name="图片占位符 2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9509" b="9509"/>
          <a:stretch>
            <a:fillRect/>
          </a:stretch>
        </p:blipFill>
        <p:spPr/>
      </p:pic>
      <p:grpSp>
        <p:nvGrpSpPr>
          <p:cNvPr id="22" name="组合 21"/>
          <p:cNvGrpSpPr/>
          <p:nvPr/>
        </p:nvGrpSpPr>
        <p:grpSpPr>
          <a:xfrm>
            <a:off x="1573213" y="344224"/>
            <a:ext cx="5246687" cy="702819"/>
            <a:chOff x="1573213" y="344224"/>
            <a:chExt cx="5246687" cy="702819"/>
          </a:xfrm>
        </p:grpSpPr>
        <p:sp>
          <p:nvSpPr>
            <p:cNvPr id="23" name="TextBox 11"/>
            <p:cNvSpPr txBox="1"/>
            <p:nvPr/>
          </p:nvSpPr>
          <p:spPr>
            <a:xfrm>
              <a:off x="1573213" y="344224"/>
              <a:ext cx="3976687" cy="492443"/>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accent1"/>
                  </a:solidFill>
                </a:rPr>
                <a:t>目录标题文字添加</a:t>
              </a:r>
              <a:endParaRPr lang="en-US" sz="3200" b="1" dirty="0">
                <a:solidFill>
                  <a:schemeClr val="accent1"/>
                </a:solidFill>
              </a:endParaRPr>
            </a:p>
          </p:txBody>
        </p:sp>
        <p:sp>
          <p:nvSpPr>
            <p:cNvPr id="24" name="TextBox 11"/>
            <p:cNvSpPr txBox="1"/>
            <p:nvPr/>
          </p:nvSpPr>
          <p:spPr>
            <a:xfrm>
              <a:off x="1624013" y="864755"/>
              <a:ext cx="5195887" cy="182288"/>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endParaRPr lang="en-US" sz="1200" dirty="0">
                <a:solidFill>
                  <a:schemeClr val="bg1">
                    <a:lumMod val="6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0-#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占位符 23"/>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5400" r="25400"/>
          <a:stretch>
            <a:fillRect/>
          </a:stretch>
        </p:blipFill>
        <p:spPr/>
      </p:pic>
      <p:sp>
        <p:nvSpPr>
          <p:cNvPr id="11" name="TextBox 11"/>
          <p:cNvSpPr txBox="1"/>
          <p:nvPr/>
        </p:nvSpPr>
        <p:spPr>
          <a:xfrm>
            <a:off x="1104107" y="5403819"/>
            <a:ext cx="2323307" cy="718145"/>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12" name="TextBox 11"/>
          <p:cNvSpPr txBox="1"/>
          <p:nvPr/>
        </p:nvSpPr>
        <p:spPr>
          <a:xfrm>
            <a:off x="3686969" y="5403819"/>
            <a:ext cx="2323307" cy="718145"/>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13" name="TextBox 11"/>
          <p:cNvSpPr txBox="1"/>
          <p:nvPr/>
        </p:nvSpPr>
        <p:spPr>
          <a:xfrm>
            <a:off x="6269831" y="5403819"/>
            <a:ext cx="2323307" cy="718145"/>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14" name="TextBox 11"/>
          <p:cNvSpPr txBox="1"/>
          <p:nvPr/>
        </p:nvSpPr>
        <p:spPr>
          <a:xfrm>
            <a:off x="8852693" y="5403819"/>
            <a:ext cx="2323307" cy="718145"/>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grpSp>
        <p:nvGrpSpPr>
          <p:cNvPr id="16" name="组合 15"/>
          <p:cNvGrpSpPr/>
          <p:nvPr/>
        </p:nvGrpSpPr>
        <p:grpSpPr>
          <a:xfrm>
            <a:off x="1573213" y="344224"/>
            <a:ext cx="5246687" cy="702819"/>
            <a:chOff x="1573213" y="344224"/>
            <a:chExt cx="5246687" cy="702819"/>
          </a:xfrm>
        </p:grpSpPr>
        <p:sp>
          <p:nvSpPr>
            <p:cNvPr id="17" name="TextBox 11"/>
            <p:cNvSpPr txBox="1"/>
            <p:nvPr/>
          </p:nvSpPr>
          <p:spPr>
            <a:xfrm>
              <a:off x="1573213" y="344224"/>
              <a:ext cx="3976687" cy="492443"/>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accent1"/>
                  </a:solidFill>
                </a:rPr>
                <a:t>目录标题文字添加</a:t>
              </a:r>
              <a:endParaRPr lang="en-US" sz="3200" b="1" dirty="0">
                <a:solidFill>
                  <a:schemeClr val="accent1"/>
                </a:solidFill>
              </a:endParaRPr>
            </a:p>
          </p:txBody>
        </p:sp>
        <p:sp>
          <p:nvSpPr>
            <p:cNvPr id="18" name="TextBox 11"/>
            <p:cNvSpPr txBox="1"/>
            <p:nvPr/>
          </p:nvSpPr>
          <p:spPr>
            <a:xfrm>
              <a:off x="1624013" y="864755"/>
              <a:ext cx="5195887" cy="182288"/>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endParaRPr lang="en-US" sz="1200" dirty="0">
                <a:solidFill>
                  <a:schemeClr val="bg1">
                    <a:lumMod val="65000"/>
                  </a:schemeClr>
                </a:solidFill>
              </a:endParaRPr>
            </a:p>
          </p:txBody>
        </p:sp>
      </p:grpSp>
      <p:pic>
        <p:nvPicPr>
          <p:cNvPr id="34" name="图片占位符 3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5436" r="25436"/>
          <a:stretch>
            <a:fillRect/>
          </a:stretch>
        </p:blipFill>
        <p:spPr/>
      </p:pic>
      <p:pic>
        <p:nvPicPr>
          <p:cNvPr id="38" name="图片占位符 37"/>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23961" r="23961"/>
          <a:stretch>
            <a:fillRect/>
          </a:stretch>
        </p:blipFill>
        <p:spPr/>
      </p:pic>
      <p:pic>
        <p:nvPicPr>
          <p:cNvPr id="42" name="图片占位符 41"/>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25390" r="25390"/>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1"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up)">
                                      <p:cBhvr>
                                        <p:cTn id="10" dur="500"/>
                                        <p:tgtEl>
                                          <p:spTgt spid="38"/>
                                        </p:tgtEl>
                                      </p:cBhvr>
                                    </p:animEffect>
                                  </p:childTnLst>
                                </p:cTn>
                              </p:par>
                              <p:par>
                                <p:cTn id="11" presetID="22" presetClass="entr" presetSubtype="4"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1"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up)">
                                      <p:cBhvr>
                                        <p:cTn id="16" dur="500"/>
                                        <p:tgtEl>
                                          <p:spTgt spid="42"/>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par>
                          <p:cTn id="29" fill="hold">
                            <p:stCondLst>
                              <p:cond delay="2000"/>
                            </p:stCondLst>
                            <p:childTnLst>
                              <p:par>
                                <p:cTn id="30" presetID="14" presetClass="entr" presetSubtype="1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p:cNvSpPr>
            <a:spLocks noChangeArrowheads="1"/>
          </p:cNvSpPr>
          <p:nvPr/>
        </p:nvSpPr>
        <p:spPr bwMode="auto">
          <a:xfrm>
            <a:off x="7673975" y="2041525"/>
            <a:ext cx="4518025" cy="2520950"/>
          </a:xfrm>
          <a:prstGeom prst="rect">
            <a:avLst/>
          </a:prstGeom>
          <a:solidFill>
            <a:schemeClr val="accent1"/>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0" name="圆角矩形 19"/>
          <p:cNvSpPr>
            <a:spLocks noChangeAspect="1" noChangeArrowheads="1"/>
          </p:cNvSpPr>
          <p:nvPr/>
        </p:nvSpPr>
        <p:spPr bwMode="auto">
          <a:xfrm>
            <a:off x="1016942" y="5076825"/>
            <a:ext cx="852192" cy="719138"/>
          </a:xfrm>
          <a:prstGeom prst="parallelogram">
            <a:avLst/>
          </a:prstGeom>
          <a:solidFill>
            <a:schemeClr val="accent1"/>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1" name="圆角矩形 20"/>
          <p:cNvSpPr>
            <a:spLocks noChangeAspect="1" noChangeArrowheads="1"/>
          </p:cNvSpPr>
          <p:nvPr/>
        </p:nvSpPr>
        <p:spPr bwMode="auto">
          <a:xfrm>
            <a:off x="6264032" y="5076825"/>
            <a:ext cx="870438" cy="719138"/>
          </a:xfrm>
          <a:prstGeom prst="parallelogram">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endParaRPr lang="zh-CN" altLang="en-US">
              <a:solidFill>
                <a:srgbClr val="FFFFFF"/>
              </a:solidFill>
            </a:endParaRPr>
          </a:p>
        </p:txBody>
      </p:sp>
      <p:pic>
        <p:nvPicPr>
          <p:cNvPr id="12" name="Group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0" y="5170488"/>
            <a:ext cx="5349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oup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75" y="5157788"/>
            <a:ext cx="5413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p:cNvGrpSpPr/>
          <p:nvPr/>
        </p:nvGrpSpPr>
        <p:grpSpPr>
          <a:xfrm>
            <a:off x="2141098" y="4962109"/>
            <a:ext cx="3066983" cy="878719"/>
            <a:chOff x="2541254" y="1996460"/>
            <a:chExt cx="3066983" cy="878719"/>
          </a:xfrm>
        </p:grpSpPr>
        <p:sp>
          <p:nvSpPr>
            <p:cNvPr id="15" name="TextBox 11"/>
            <p:cNvSpPr txBox="1"/>
            <p:nvPr/>
          </p:nvSpPr>
          <p:spPr>
            <a:xfrm>
              <a:off x="2541254" y="2336570"/>
              <a:ext cx="3066983"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16"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17" name="组合 16"/>
          <p:cNvGrpSpPr/>
          <p:nvPr/>
        </p:nvGrpSpPr>
        <p:grpSpPr>
          <a:xfrm>
            <a:off x="7350613" y="4962109"/>
            <a:ext cx="3066983" cy="878719"/>
            <a:chOff x="2541254" y="1996460"/>
            <a:chExt cx="3066983" cy="878719"/>
          </a:xfrm>
        </p:grpSpPr>
        <p:sp>
          <p:nvSpPr>
            <p:cNvPr id="18" name="TextBox 11"/>
            <p:cNvSpPr txBox="1"/>
            <p:nvPr/>
          </p:nvSpPr>
          <p:spPr>
            <a:xfrm>
              <a:off x="2541254" y="2336570"/>
              <a:ext cx="3066983"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19"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sp>
        <p:nvSpPr>
          <p:cNvPr id="20" name="TextBox 11"/>
          <p:cNvSpPr txBox="1"/>
          <p:nvPr/>
        </p:nvSpPr>
        <p:spPr>
          <a:xfrm>
            <a:off x="8093465" y="2471003"/>
            <a:ext cx="3412365" cy="1661993"/>
          </a:xfrm>
          <a:prstGeom prst="rect">
            <a:avLst/>
          </a:prstGeom>
          <a:noFill/>
        </p:spPr>
        <p:txBody>
          <a:bodyPr wrap="square" lIns="0" tIns="0" rIns="0" bIns="0" rtlCol="0">
            <a:spAutoFit/>
            <a:scene3d>
              <a:camera prst="orthographicFront"/>
              <a:lightRig rig="threePt" dir="t"/>
            </a:scene3d>
            <a:sp3d contourW="12700"/>
          </a:bodyPr>
          <a:lstStyle/>
          <a:p>
            <a:pPr>
              <a:lnSpc>
                <a:spcPct val="120000"/>
              </a:lnSpc>
            </a:pPr>
            <a:r>
              <a:rPr lang="en-US" dirty="0">
                <a:solidFill>
                  <a:schemeClr val="bg1"/>
                </a:solidFill>
              </a:rPr>
              <a:t>Far </a:t>
            </a:r>
            <a:r>
              <a:rPr lang="en-US" dirty="0" err="1">
                <a:solidFill>
                  <a:schemeClr val="bg1"/>
                </a:solidFill>
              </a:rPr>
              <a:t>far</a:t>
            </a:r>
            <a:r>
              <a:rPr lang="en-US" dirty="0">
                <a:solidFill>
                  <a:schemeClr val="bg1"/>
                </a:solidFill>
              </a:rPr>
              <a:t> away, behind the word mountains, far from the countries </a:t>
            </a:r>
            <a:r>
              <a:rPr lang="en-US" dirty="0" err="1">
                <a:solidFill>
                  <a:schemeClr val="bg1"/>
                </a:solidFill>
              </a:rPr>
              <a:t>Vokalia</a:t>
            </a:r>
            <a:r>
              <a:rPr lang="en-US" dirty="0">
                <a:solidFill>
                  <a:schemeClr val="bg1"/>
                </a:solidFill>
              </a:rPr>
              <a:t> and </a:t>
            </a:r>
            <a:r>
              <a:rPr lang="en-US" dirty="0" err="1">
                <a:solidFill>
                  <a:schemeClr val="bg1"/>
                </a:solidFill>
              </a:rPr>
              <a:t>Consonantia</a:t>
            </a:r>
            <a:r>
              <a:rPr lang="en-US" dirty="0">
                <a:solidFill>
                  <a:schemeClr val="bg1"/>
                </a:solidFill>
              </a:rPr>
              <a:t>, there live the blind texts. Far </a:t>
            </a:r>
            <a:r>
              <a:rPr lang="en-US" dirty="0" err="1">
                <a:solidFill>
                  <a:schemeClr val="bg1"/>
                </a:solidFill>
              </a:rPr>
              <a:t>far</a:t>
            </a:r>
            <a:r>
              <a:rPr lang="en-US" dirty="0">
                <a:solidFill>
                  <a:schemeClr val="bg1"/>
                </a:solidFill>
              </a:rPr>
              <a:t> away, behind the word mountains,</a:t>
            </a:r>
          </a:p>
        </p:txBody>
      </p:sp>
      <p:grpSp>
        <p:nvGrpSpPr>
          <p:cNvPr id="21" name="组合 20"/>
          <p:cNvGrpSpPr/>
          <p:nvPr/>
        </p:nvGrpSpPr>
        <p:grpSpPr>
          <a:xfrm>
            <a:off x="1573213" y="344224"/>
            <a:ext cx="5246687" cy="702819"/>
            <a:chOff x="1573213" y="344224"/>
            <a:chExt cx="5246687" cy="702819"/>
          </a:xfrm>
        </p:grpSpPr>
        <p:sp>
          <p:nvSpPr>
            <p:cNvPr id="22" name="TextBox 11"/>
            <p:cNvSpPr txBox="1"/>
            <p:nvPr/>
          </p:nvSpPr>
          <p:spPr>
            <a:xfrm>
              <a:off x="1573213" y="344224"/>
              <a:ext cx="3976687" cy="492443"/>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accent1"/>
                  </a:solidFill>
                </a:rPr>
                <a:t>目录标题文字添加</a:t>
              </a:r>
              <a:endParaRPr lang="en-US" sz="3200" b="1" dirty="0">
                <a:solidFill>
                  <a:schemeClr val="accent1"/>
                </a:solidFill>
              </a:endParaRPr>
            </a:p>
          </p:txBody>
        </p:sp>
        <p:sp>
          <p:nvSpPr>
            <p:cNvPr id="23" name="TextBox 11"/>
            <p:cNvSpPr txBox="1"/>
            <p:nvPr/>
          </p:nvSpPr>
          <p:spPr>
            <a:xfrm>
              <a:off x="1624013" y="864755"/>
              <a:ext cx="5195887" cy="182288"/>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endParaRPr lang="en-US" sz="1200" dirty="0">
                <a:solidFill>
                  <a:schemeClr val="bg1">
                    <a:lumMod val="65000"/>
                  </a:schemeClr>
                </a:solidFill>
              </a:endParaRPr>
            </a:p>
          </p:txBody>
        </p:sp>
      </p:grpSp>
      <p:pic>
        <p:nvPicPr>
          <p:cNvPr id="26" name="图片占位符 25"/>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25012" b="25012"/>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15331" t="33704" r="5626" b="7911"/>
          <a:stretch>
            <a:fillRect/>
          </a:stretch>
        </p:blipFill>
        <p:spPr>
          <a:xfrm>
            <a:off x="0" y="-6977"/>
            <a:ext cx="12192000" cy="6858000"/>
          </a:xfrm>
          <a:prstGeom prst="rect">
            <a:avLst/>
          </a:prstGeom>
        </p:spPr>
      </p:pic>
      <p:grpSp>
        <p:nvGrpSpPr>
          <p:cNvPr id="6" name="Group 4"/>
          <p:cNvGrpSpPr>
            <a:grpSpLocks noChangeAspect="1"/>
          </p:cNvGrpSpPr>
          <p:nvPr/>
        </p:nvGrpSpPr>
        <p:grpSpPr bwMode="auto">
          <a:xfrm>
            <a:off x="8991600" y="2495575"/>
            <a:ext cx="1638300" cy="1031396"/>
            <a:chOff x="3535" y="1129"/>
            <a:chExt cx="1922" cy="1210"/>
          </a:xfrm>
          <a:solidFill>
            <a:schemeClr val="bg1"/>
          </a:solidFill>
        </p:grpSpPr>
        <p:sp>
          <p:nvSpPr>
            <p:cNvPr id="8" name="Rectangle 5"/>
            <p:cNvSpPr>
              <a:spLocks noChangeArrowheads="1"/>
            </p:cNvSpPr>
            <p:nvPr/>
          </p:nvSpPr>
          <p:spPr bwMode="auto">
            <a:xfrm>
              <a:off x="3535" y="1129"/>
              <a:ext cx="122" cy="8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Freeform 6"/>
            <p:cNvSpPr>
              <a:spLocks noEditPoints="1"/>
            </p:cNvSpPr>
            <p:nvPr/>
          </p:nvSpPr>
          <p:spPr bwMode="auto">
            <a:xfrm>
              <a:off x="3744" y="1489"/>
              <a:ext cx="539" cy="534"/>
            </a:xfrm>
            <a:custGeom>
              <a:avLst/>
              <a:gdLst>
                <a:gd name="T0" fmla="*/ 62 w 62"/>
                <a:gd name="T1" fmla="*/ 31 h 61"/>
                <a:gd name="T2" fmla="*/ 31 w 62"/>
                <a:gd name="T3" fmla="*/ 61 h 61"/>
                <a:gd name="T4" fmla="*/ 0 w 62"/>
                <a:gd name="T5" fmla="*/ 31 h 61"/>
                <a:gd name="T6" fmla="*/ 31 w 62"/>
                <a:gd name="T7" fmla="*/ 0 h 61"/>
                <a:gd name="T8" fmla="*/ 62 w 62"/>
                <a:gd name="T9" fmla="*/ 31 h 61"/>
                <a:gd name="T10" fmla="*/ 15 w 62"/>
                <a:gd name="T11" fmla="*/ 31 h 61"/>
                <a:gd name="T12" fmla="*/ 31 w 62"/>
                <a:gd name="T13" fmla="*/ 48 h 61"/>
                <a:gd name="T14" fmla="*/ 47 w 62"/>
                <a:gd name="T15" fmla="*/ 31 h 61"/>
                <a:gd name="T16" fmla="*/ 31 w 62"/>
                <a:gd name="T17" fmla="*/ 13 h 61"/>
                <a:gd name="T18" fmla="*/ 15 w 62"/>
                <a:gd name="T1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1">
                  <a:moveTo>
                    <a:pt x="62" y="31"/>
                  </a:moveTo>
                  <a:cubicBezTo>
                    <a:pt x="62" y="48"/>
                    <a:pt x="50" y="61"/>
                    <a:pt x="31" y="61"/>
                  </a:cubicBezTo>
                  <a:cubicBezTo>
                    <a:pt x="12" y="61"/>
                    <a:pt x="0" y="48"/>
                    <a:pt x="0" y="31"/>
                  </a:cubicBezTo>
                  <a:cubicBezTo>
                    <a:pt x="0" y="14"/>
                    <a:pt x="12" y="0"/>
                    <a:pt x="31" y="0"/>
                  </a:cubicBezTo>
                  <a:cubicBezTo>
                    <a:pt x="50" y="0"/>
                    <a:pt x="62" y="14"/>
                    <a:pt x="62" y="31"/>
                  </a:cubicBezTo>
                  <a:close/>
                  <a:moveTo>
                    <a:pt x="15" y="31"/>
                  </a:moveTo>
                  <a:cubicBezTo>
                    <a:pt x="15" y="40"/>
                    <a:pt x="20" y="48"/>
                    <a:pt x="31" y="48"/>
                  </a:cubicBezTo>
                  <a:cubicBezTo>
                    <a:pt x="42" y="48"/>
                    <a:pt x="47" y="40"/>
                    <a:pt x="47" y="31"/>
                  </a:cubicBezTo>
                  <a:cubicBezTo>
                    <a:pt x="47" y="22"/>
                    <a:pt x="41" y="13"/>
                    <a:pt x="31" y="13"/>
                  </a:cubicBezTo>
                  <a:cubicBezTo>
                    <a:pt x="21" y="13"/>
                    <a:pt x="15" y="22"/>
                    <a:pt x="1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a:spLocks noEditPoints="1"/>
            </p:cNvSpPr>
            <p:nvPr/>
          </p:nvSpPr>
          <p:spPr bwMode="auto">
            <a:xfrm>
              <a:off x="4344" y="1445"/>
              <a:ext cx="521" cy="894"/>
            </a:xfrm>
            <a:custGeom>
              <a:avLst/>
              <a:gdLst>
                <a:gd name="T0" fmla="*/ 50 w 60"/>
                <a:gd name="T1" fmla="*/ 0 h 102"/>
                <a:gd name="T2" fmla="*/ 60 w 60"/>
                <a:gd name="T3" fmla="*/ 8 h 102"/>
                <a:gd name="T4" fmla="*/ 54 w 60"/>
                <a:gd name="T5" fmla="*/ 17 h 102"/>
                <a:gd name="T6" fmla="*/ 60 w 60"/>
                <a:gd name="T7" fmla="*/ 34 h 102"/>
                <a:gd name="T8" fmla="*/ 47 w 60"/>
                <a:gd name="T9" fmla="*/ 56 h 102"/>
                <a:gd name="T10" fmla="*/ 60 w 60"/>
                <a:gd name="T11" fmla="*/ 76 h 102"/>
                <a:gd name="T12" fmla="*/ 30 w 60"/>
                <a:gd name="T13" fmla="*/ 102 h 102"/>
                <a:gd name="T14" fmla="*/ 0 w 60"/>
                <a:gd name="T15" fmla="*/ 76 h 102"/>
                <a:gd name="T16" fmla="*/ 15 w 60"/>
                <a:gd name="T17" fmla="*/ 76 h 102"/>
                <a:gd name="T18" fmla="*/ 30 w 60"/>
                <a:gd name="T19" fmla="*/ 88 h 102"/>
                <a:gd name="T20" fmla="*/ 45 w 60"/>
                <a:gd name="T21" fmla="*/ 76 h 102"/>
                <a:gd name="T22" fmla="*/ 30 w 60"/>
                <a:gd name="T23" fmla="*/ 64 h 102"/>
                <a:gd name="T24" fmla="*/ 0 w 60"/>
                <a:gd name="T25" fmla="*/ 34 h 102"/>
                <a:gd name="T26" fmla="*/ 30 w 60"/>
                <a:gd name="T27" fmla="*/ 4 h 102"/>
                <a:gd name="T28" fmla="*/ 44 w 60"/>
                <a:gd name="T29" fmla="*/ 7 h 102"/>
                <a:gd name="T30" fmla="*/ 50 w 60"/>
                <a:gd name="T31" fmla="*/ 0 h 102"/>
                <a:gd name="T32" fmla="*/ 15 w 60"/>
                <a:gd name="T33" fmla="*/ 34 h 102"/>
                <a:gd name="T34" fmla="*/ 30 w 60"/>
                <a:gd name="T35" fmla="*/ 50 h 102"/>
                <a:gd name="T36" fmla="*/ 45 w 60"/>
                <a:gd name="T37" fmla="*/ 34 h 102"/>
                <a:gd name="T38" fmla="*/ 30 w 60"/>
                <a:gd name="T39" fmla="*/ 17 h 102"/>
                <a:gd name="T40" fmla="*/ 15 w 60"/>
                <a:gd name="T41" fmla="*/ 3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102">
                  <a:moveTo>
                    <a:pt x="50" y="0"/>
                  </a:moveTo>
                  <a:cubicBezTo>
                    <a:pt x="60" y="8"/>
                    <a:pt x="60" y="8"/>
                    <a:pt x="60" y="8"/>
                  </a:cubicBezTo>
                  <a:cubicBezTo>
                    <a:pt x="54" y="17"/>
                    <a:pt x="54" y="17"/>
                    <a:pt x="54" y="17"/>
                  </a:cubicBezTo>
                  <a:cubicBezTo>
                    <a:pt x="58" y="22"/>
                    <a:pt x="60" y="28"/>
                    <a:pt x="60" y="34"/>
                  </a:cubicBezTo>
                  <a:cubicBezTo>
                    <a:pt x="60" y="41"/>
                    <a:pt x="57" y="52"/>
                    <a:pt x="47" y="56"/>
                  </a:cubicBezTo>
                  <a:cubicBezTo>
                    <a:pt x="57" y="61"/>
                    <a:pt x="60" y="68"/>
                    <a:pt x="60" y="76"/>
                  </a:cubicBezTo>
                  <a:cubicBezTo>
                    <a:pt x="60" y="92"/>
                    <a:pt x="47" y="102"/>
                    <a:pt x="30" y="102"/>
                  </a:cubicBezTo>
                  <a:cubicBezTo>
                    <a:pt x="13" y="102"/>
                    <a:pt x="0" y="92"/>
                    <a:pt x="0" y="76"/>
                  </a:cubicBezTo>
                  <a:cubicBezTo>
                    <a:pt x="15" y="76"/>
                    <a:pt x="15" y="76"/>
                    <a:pt x="15" y="76"/>
                  </a:cubicBezTo>
                  <a:cubicBezTo>
                    <a:pt x="15" y="83"/>
                    <a:pt x="22" y="88"/>
                    <a:pt x="30" y="88"/>
                  </a:cubicBezTo>
                  <a:cubicBezTo>
                    <a:pt x="38" y="88"/>
                    <a:pt x="45" y="84"/>
                    <a:pt x="45" y="76"/>
                  </a:cubicBezTo>
                  <a:cubicBezTo>
                    <a:pt x="45" y="67"/>
                    <a:pt x="37" y="64"/>
                    <a:pt x="30" y="64"/>
                  </a:cubicBezTo>
                  <a:cubicBezTo>
                    <a:pt x="12" y="64"/>
                    <a:pt x="0" y="52"/>
                    <a:pt x="0" y="34"/>
                  </a:cubicBezTo>
                  <a:cubicBezTo>
                    <a:pt x="0" y="16"/>
                    <a:pt x="14" y="4"/>
                    <a:pt x="30" y="4"/>
                  </a:cubicBezTo>
                  <a:cubicBezTo>
                    <a:pt x="35" y="4"/>
                    <a:pt x="40" y="5"/>
                    <a:pt x="44" y="7"/>
                  </a:cubicBezTo>
                  <a:lnTo>
                    <a:pt x="50" y="0"/>
                  </a:lnTo>
                  <a:close/>
                  <a:moveTo>
                    <a:pt x="15" y="34"/>
                  </a:moveTo>
                  <a:cubicBezTo>
                    <a:pt x="15" y="44"/>
                    <a:pt x="22" y="50"/>
                    <a:pt x="30" y="50"/>
                  </a:cubicBezTo>
                  <a:cubicBezTo>
                    <a:pt x="38" y="50"/>
                    <a:pt x="45" y="44"/>
                    <a:pt x="45" y="34"/>
                  </a:cubicBezTo>
                  <a:cubicBezTo>
                    <a:pt x="45" y="24"/>
                    <a:pt x="38" y="17"/>
                    <a:pt x="30" y="17"/>
                  </a:cubicBezTo>
                  <a:cubicBezTo>
                    <a:pt x="22" y="17"/>
                    <a:pt x="15" y="24"/>
                    <a:pt x="15"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a:spLocks noEditPoints="1"/>
            </p:cNvSpPr>
            <p:nvPr/>
          </p:nvSpPr>
          <p:spPr bwMode="auto">
            <a:xfrm>
              <a:off x="4926" y="1489"/>
              <a:ext cx="531" cy="534"/>
            </a:xfrm>
            <a:custGeom>
              <a:avLst/>
              <a:gdLst>
                <a:gd name="T0" fmla="*/ 61 w 61"/>
                <a:gd name="T1" fmla="*/ 31 h 61"/>
                <a:gd name="T2" fmla="*/ 30 w 61"/>
                <a:gd name="T3" fmla="*/ 61 h 61"/>
                <a:gd name="T4" fmla="*/ 0 w 61"/>
                <a:gd name="T5" fmla="*/ 31 h 61"/>
                <a:gd name="T6" fmla="*/ 30 w 61"/>
                <a:gd name="T7" fmla="*/ 0 h 61"/>
                <a:gd name="T8" fmla="*/ 61 w 61"/>
                <a:gd name="T9" fmla="*/ 31 h 61"/>
                <a:gd name="T10" fmla="*/ 14 w 61"/>
                <a:gd name="T11" fmla="*/ 31 h 61"/>
                <a:gd name="T12" fmla="*/ 30 w 61"/>
                <a:gd name="T13" fmla="*/ 48 h 61"/>
                <a:gd name="T14" fmla="*/ 46 w 61"/>
                <a:gd name="T15" fmla="*/ 31 h 61"/>
                <a:gd name="T16" fmla="*/ 30 w 61"/>
                <a:gd name="T17" fmla="*/ 13 h 61"/>
                <a:gd name="T18" fmla="*/ 14 w 61"/>
                <a:gd name="T1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1">
                  <a:moveTo>
                    <a:pt x="61" y="31"/>
                  </a:moveTo>
                  <a:cubicBezTo>
                    <a:pt x="61" y="48"/>
                    <a:pt x="49" y="61"/>
                    <a:pt x="30" y="61"/>
                  </a:cubicBezTo>
                  <a:cubicBezTo>
                    <a:pt x="11" y="61"/>
                    <a:pt x="0" y="48"/>
                    <a:pt x="0" y="31"/>
                  </a:cubicBezTo>
                  <a:cubicBezTo>
                    <a:pt x="0" y="14"/>
                    <a:pt x="11" y="0"/>
                    <a:pt x="30" y="0"/>
                  </a:cubicBezTo>
                  <a:cubicBezTo>
                    <a:pt x="49" y="0"/>
                    <a:pt x="61" y="14"/>
                    <a:pt x="61" y="31"/>
                  </a:cubicBezTo>
                  <a:close/>
                  <a:moveTo>
                    <a:pt x="14" y="31"/>
                  </a:moveTo>
                  <a:cubicBezTo>
                    <a:pt x="14" y="40"/>
                    <a:pt x="20" y="48"/>
                    <a:pt x="30" y="48"/>
                  </a:cubicBezTo>
                  <a:cubicBezTo>
                    <a:pt x="41" y="48"/>
                    <a:pt x="46" y="40"/>
                    <a:pt x="46" y="31"/>
                  </a:cubicBezTo>
                  <a:cubicBezTo>
                    <a:pt x="46" y="22"/>
                    <a:pt x="40" y="13"/>
                    <a:pt x="30" y="13"/>
                  </a:cubicBezTo>
                  <a:cubicBezTo>
                    <a:pt x="20" y="13"/>
                    <a:pt x="14" y="22"/>
                    <a:pt x="1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3865" y="1129"/>
              <a:ext cx="226" cy="272"/>
            </a:xfrm>
            <a:custGeom>
              <a:avLst/>
              <a:gdLst>
                <a:gd name="T0" fmla="*/ 105 w 226"/>
                <a:gd name="T1" fmla="*/ 167 h 272"/>
                <a:gd name="T2" fmla="*/ 0 w 226"/>
                <a:gd name="T3" fmla="*/ 0 h 272"/>
                <a:gd name="T4" fmla="*/ 0 w 226"/>
                <a:gd name="T5" fmla="*/ 0 h 272"/>
                <a:gd name="T6" fmla="*/ 18 w 226"/>
                <a:gd name="T7" fmla="*/ 0 h 272"/>
                <a:gd name="T8" fmla="*/ 113 w 226"/>
                <a:gd name="T9" fmla="*/ 149 h 272"/>
                <a:gd name="T10" fmla="*/ 200 w 226"/>
                <a:gd name="T11" fmla="*/ 0 h 272"/>
                <a:gd name="T12" fmla="*/ 226 w 226"/>
                <a:gd name="T13" fmla="*/ 0 h 272"/>
                <a:gd name="T14" fmla="*/ 226 w 226"/>
                <a:gd name="T15" fmla="*/ 0 h 272"/>
                <a:gd name="T16" fmla="*/ 122 w 226"/>
                <a:gd name="T17" fmla="*/ 167 h 272"/>
                <a:gd name="T18" fmla="*/ 122 w 226"/>
                <a:gd name="T19" fmla="*/ 272 h 272"/>
                <a:gd name="T20" fmla="*/ 105 w 226"/>
                <a:gd name="T21" fmla="*/ 272 h 272"/>
                <a:gd name="T22" fmla="*/ 105 w 226"/>
                <a:gd name="T23" fmla="*/ 16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272">
                  <a:moveTo>
                    <a:pt x="105" y="167"/>
                  </a:moveTo>
                  <a:lnTo>
                    <a:pt x="0" y="0"/>
                  </a:lnTo>
                  <a:lnTo>
                    <a:pt x="0" y="0"/>
                  </a:lnTo>
                  <a:lnTo>
                    <a:pt x="18" y="0"/>
                  </a:lnTo>
                  <a:lnTo>
                    <a:pt x="113" y="149"/>
                  </a:lnTo>
                  <a:lnTo>
                    <a:pt x="200" y="0"/>
                  </a:lnTo>
                  <a:lnTo>
                    <a:pt x="226" y="0"/>
                  </a:lnTo>
                  <a:lnTo>
                    <a:pt x="226" y="0"/>
                  </a:lnTo>
                  <a:lnTo>
                    <a:pt x="122" y="167"/>
                  </a:lnTo>
                  <a:lnTo>
                    <a:pt x="122" y="272"/>
                  </a:lnTo>
                  <a:lnTo>
                    <a:pt x="105" y="272"/>
                  </a:lnTo>
                  <a:lnTo>
                    <a:pt x="105" y="1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a:spLocks noEditPoints="1"/>
            </p:cNvSpPr>
            <p:nvPr/>
          </p:nvSpPr>
          <p:spPr bwMode="auto">
            <a:xfrm>
              <a:off x="4291" y="1129"/>
              <a:ext cx="270" cy="281"/>
            </a:xfrm>
            <a:custGeom>
              <a:avLst/>
              <a:gdLst>
                <a:gd name="T0" fmla="*/ 31 w 31"/>
                <a:gd name="T1" fmla="*/ 16 h 32"/>
                <a:gd name="T2" fmla="*/ 15 w 31"/>
                <a:gd name="T3" fmla="*/ 32 h 32"/>
                <a:gd name="T4" fmla="*/ 0 w 31"/>
                <a:gd name="T5" fmla="*/ 16 h 32"/>
                <a:gd name="T6" fmla="*/ 15 w 31"/>
                <a:gd name="T7" fmla="*/ 0 h 32"/>
                <a:gd name="T8" fmla="*/ 31 w 31"/>
                <a:gd name="T9" fmla="*/ 16 h 32"/>
                <a:gd name="T10" fmla="*/ 2 w 31"/>
                <a:gd name="T11" fmla="*/ 16 h 32"/>
                <a:gd name="T12" fmla="*/ 15 w 31"/>
                <a:gd name="T13" fmla="*/ 30 h 32"/>
                <a:gd name="T14" fmla="*/ 29 w 31"/>
                <a:gd name="T15" fmla="*/ 16 h 32"/>
                <a:gd name="T16" fmla="*/ 15 w 31"/>
                <a:gd name="T17" fmla="*/ 2 h 32"/>
                <a:gd name="T18" fmla="*/ 2 w 31"/>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2">
                  <a:moveTo>
                    <a:pt x="31" y="16"/>
                  </a:moveTo>
                  <a:cubicBezTo>
                    <a:pt x="31" y="24"/>
                    <a:pt x="26" y="32"/>
                    <a:pt x="15" y="32"/>
                  </a:cubicBezTo>
                  <a:cubicBezTo>
                    <a:pt x="5" y="32"/>
                    <a:pt x="0" y="24"/>
                    <a:pt x="0" y="16"/>
                  </a:cubicBezTo>
                  <a:cubicBezTo>
                    <a:pt x="0" y="8"/>
                    <a:pt x="5" y="0"/>
                    <a:pt x="15" y="0"/>
                  </a:cubicBezTo>
                  <a:cubicBezTo>
                    <a:pt x="26" y="0"/>
                    <a:pt x="31" y="8"/>
                    <a:pt x="31" y="16"/>
                  </a:cubicBezTo>
                  <a:close/>
                  <a:moveTo>
                    <a:pt x="2" y="16"/>
                  </a:moveTo>
                  <a:cubicBezTo>
                    <a:pt x="2" y="23"/>
                    <a:pt x="7" y="30"/>
                    <a:pt x="15" y="30"/>
                  </a:cubicBezTo>
                  <a:cubicBezTo>
                    <a:pt x="24" y="30"/>
                    <a:pt x="29" y="23"/>
                    <a:pt x="29" y="16"/>
                  </a:cubicBezTo>
                  <a:cubicBezTo>
                    <a:pt x="29" y="9"/>
                    <a:pt x="24" y="2"/>
                    <a:pt x="15" y="2"/>
                  </a:cubicBezTo>
                  <a:cubicBezTo>
                    <a:pt x="7" y="2"/>
                    <a:pt x="2" y="9"/>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4778" y="1129"/>
              <a:ext cx="209" cy="316"/>
            </a:xfrm>
            <a:custGeom>
              <a:avLst/>
              <a:gdLst>
                <a:gd name="T0" fmla="*/ 24 w 24"/>
                <a:gd name="T1" fmla="*/ 0 h 36"/>
                <a:gd name="T2" fmla="*/ 24 w 24"/>
                <a:gd name="T3" fmla="*/ 20 h 36"/>
                <a:gd name="T4" fmla="*/ 0 w 24"/>
                <a:gd name="T5" fmla="*/ 20 h 36"/>
                <a:gd name="T6" fmla="*/ 0 w 24"/>
                <a:gd name="T7" fmla="*/ 0 h 36"/>
                <a:gd name="T8" fmla="*/ 3 w 24"/>
                <a:gd name="T9" fmla="*/ 0 h 36"/>
                <a:gd name="T10" fmla="*/ 3 w 24"/>
                <a:gd name="T11" fmla="*/ 20 h 36"/>
                <a:gd name="T12" fmla="*/ 22 w 24"/>
                <a:gd name="T13" fmla="*/ 20 h 36"/>
                <a:gd name="T14" fmla="*/ 22 w 24"/>
                <a:gd name="T15" fmla="*/ 0 h 36"/>
                <a:gd name="T16" fmla="*/ 24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24" y="0"/>
                  </a:moveTo>
                  <a:cubicBezTo>
                    <a:pt x="24" y="20"/>
                    <a:pt x="24" y="20"/>
                    <a:pt x="24" y="20"/>
                  </a:cubicBezTo>
                  <a:cubicBezTo>
                    <a:pt x="24" y="36"/>
                    <a:pt x="0" y="36"/>
                    <a:pt x="0" y="20"/>
                  </a:cubicBezTo>
                  <a:cubicBezTo>
                    <a:pt x="0" y="0"/>
                    <a:pt x="0" y="0"/>
                    <a:pt x="0" y="0"/>
                  </a:cubicBezTo>
                  <a:cubicBezTo>
                    <a:pt x="3" y="0"/>
                    <a:pt x="3" y="0"/>
                    <a:pt x="3" y="0"/>
                  </a:cubicBezTo>
                  <a:cubicBezTo>
                    <a:pt x="3" y="20"/>
                    <a:pt x="3" y="20"/>
                    <a:pt x="3" y="20"/>
                  </a:cubicBezTo>
                  <a:cubicBezTo>
                    <a:pt x="3" y="33"/>
                    <a:pt x="22" y="33"/>
                    <a:pt x="22" y="20"/>
                  </a:cubicBezTo>
                  <a:cubicBezTo>
                    <a:pt x="22" y="0"/>
                    <a:pt x="22" y="0"/>
                    <a:pt x="22" y="0"/>
                  </a:cubicBez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2"/>
            <p:cNvSpPr>
              <a:spLocks noEditPoints="1"/>
            </p:cNvSpPr>
            <p:nvPr/>
          </p:nvSpPr>
          <p:spPr bwMode="auto">
            <a:xfrm>
              <a:off x="5213" y="1129"/>
              <a:ext cx="217" cy="272"/>
            </a:xfrm>
            <a:custGeom>
              <a:avLst/>
              <a:gdLst>
                <a:gd name="T0" fmla="*/ 25 w 25"/>
                <a:gd name="T1" fmla="*/ 31 h 31"/>
                <a:gd name="T2" fmla="*/ 22 w 25"/>
                <a:gd name="T3" fmla="*/ 31 h 31"/>
                <a:gd name="T4" fmla="*/ 11 w 25"/>
                <a:gd name="T5" fmla="*/ 20 h 31"/>
                <a:gd name="T6" fmla="*/ 3 w 25"/>
                <a:gd name="T7" fmla="*/ 20 h 31"/>
                <a:gd name="T8" fmla="*/ 3 w 25"/>
                <a:gd name="T9" fmla="*/ 31 h 31"/>
                <a:gd name="T10" fmla="*/ 0 w 25"/>
                <a:gd name="T11" fmla="*/ 31 h 31"/>
                <a:gd name="T12" fmla="*/ 0 w 25"/>
                <a:gd name="T13" fmla="*/ 0 h 31"/>
                <a:gd name="T14" fmla="*/ 14 w 25"/>
                <a:gd name="T15" fmla="*/ 0 h 31"/>
                <a:gd name="T16" fmla="*/ 24 w 25"/>
                <a:gd name="T17" fmla="*/ 10 h 31"/>
                <a:gd name="T18" fmla="*/ 14 w 25"/>
                <a:gd name="T19" fmla="*/ 19 h 31"/>
                <a:gd name="T20" fmla="*/ 25 w 25"/>
                <a:gd name="T21" fmla="*/ 31 h 31"/>
                <a:gd name="T22" fmla="*/ 3 w 25"/>
                <a:gd name="T23" fmla="*/ 17 h 31"/>
                <a:gd name="T24" fmla="*/ 14 w 25"/>
                <a:gd name="T25" fmla="*/ 17 h 31"/>
                <a:gd name="T26" fmla="*/ 21 w 25"/>
                <a:gd name="T27" fmla="*/ 10 h 31"/>
                <a:gd name="T28" fmla="*/ 14 w 25"/>
                <a:gd name="T29" fmla="*/ 3 h 31"/>
                <a:gd name="T30" fmla="*/ 3 w 25"/>
                <a:gd name="T31" fmla="*/ 3 h 31"/>
                <a:gd name="T32" fmla="*/ 3 w 25"/>
                <a:gd name="T3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1">
                  <a:moveTo>
                    <a:pt x="25" y="31"/>
                  </a:moveTo>
                  <a:cubicBezTo>
                    <a:pt x="22" y="31"/>
                    <a:pt x="22" y="31"/>
                    <a:pt x="22" y="31"/>
                  </a:cubicBezTo>
                  <a:cubicBezTo>
                    <a:pt x="11" y="20"/>
                    <a:pt x="11" y="20"/>
                    <a:pt x="11" y="20"/>
                  </a:cubicBezTo>
                  <a:cubicBezTo>
                    <a:pt x="3" y="20"/>
                    <a:pt x="3" y="20"/>
                    <a:pt x="3" y="20"/>
                  </a:cubicBezTo>
                  <a:cubicBezTo>
                    <a:pt x="3" y="31"/>
                    <a:pt x="3" y="31"/>
                    <a:pt x="3" y="31"/>
                  </a:cubicBezTo>
                  <a:cubicBezTo>
                    <a:pt x="0" y="31"/>
                    <a:pt x="0" y="31"/>
                    <a:pt x="0" y="31"/>
                  </a:cubicBezTo>
                  <a:cubicBezTo>
                    <a:pt x="0" y="0"/>
                    <a:pt x="0" y="0"/>
                    <a:pt x="0" y="0"/>
                  </a:cubicBezTo>
                  <a:cubicBezTo>
                    <a:pt x="5" y="0"/>
                    <a:pt x="9" y="0"/>
                    <a:pt x="14" y="0"/>
                  </a:cubicBezTo>
                  <a:cubicBezTo>
                    <a:pt x="21" y="0"/>
                    <a:pt x="24" y="5"/>
                    <a:pt x="24" y="10"/>
                  </a:cubicBezTo>
                  <a:cubicBezTo>
                    <a:pt x="24" y="15"/>
                    <a:pt x="21" y="19"/>
                    <a:pt x="14" y="19"/>
                  </a:cubicBezTo>
                  <a:lnTo>
                    <a:pt x="25" y="31"/>
                  </a:lnTo>
                  <a:close/>
                  <a:moveTo>
                    <a:pt x="3" y="17"/>
                  </a:moveTo>
                  <a:cubicBezTo>
                    <a:pt x="14" y="17"/>
                    <a:pt x="14" y="17"/>
                    <a:pt x="14" y="17"/>
                  </a:cubicBezTo>
                  <a:cubicBezTo>
                    <a:pt x="19" y="17"/>
                    <a:pt x="21" y="14"/>
                    <a:pt x="21" y="10"/>
                  </a:cubicBezTo>
                  <a:cubicBezTo>
                    <a:pt x="21" y="6"/>
                    <a:pt x="19" y="3"/>
                    <a:pt x="14" y="3"/>
                  </a:cubicBezTo>
                  <a:cubicBezTo>
                    <a:pt x="3" y="3"/>
                    <a:pt x="3" y="3"/>
                    <a:pt x="3" y="3"/>
                  </a:cubicBezTo>
                  <a:lnTo>
                    <a:pt x="3"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文本框 15"/>
          <p:cNvSpPr txBox="1"/>
          <p:nvPr/>
        </p:nvSpPr>
        <p:spPr>
          <a:xfrm>
            <a:off x="7327106" y="3793415"/>
            <a:ext cx="3570208" cy="769441"/>
          </a:xfrm>
          <a:prstGeom prst="rect">
            <a:avLst/>
          </a:prstGeom>
          <a:noFill/>
        </p:spPr>
        <p:txBody>
          <a:bodyPr wrap="none" rtlCol="0">
            <a:spAutoFit/>
            <a:scene3d>
              <a:camera prst="orthographicFront"/>
              <a:lightRig rig="threePt" dir="t"/>
            </a:scene3d>
            <a:sp3d contourW="12700"/>
          </a:bodyPr>
          <a:lstStyle/>
          <a:p>
            <a:pPr algn="r"/>
            <a:r>
              <a:rPr lang="zh-CN" altLang="en-US" sz="4400" b="1" dirty="0">
                <a:solidFill>
                  <a:schemeClr val="bg1"/>
                </a:solidFill>
                <a:effectLst>
                  <a:outerShdw blurRad="38100" dist="38100" dir="2700000" algn="tl">
                    <a:srgbClr val="000000">
                      <a:alpha val="43137"/>
                    </a:srgbClr>
                  </a:outerShdw>
                </a:effectLst>
              </a:rPr>
              <a:t>感谢您的观看</a:t>
            </a:r>
          </a:p>
        </p:txBody>
      </p:sp>
      <p:sp>
        <p:nvSpPr>
          <p:cNvPr id="29" name="椭圆 28"/>
          <p:cNvSpPr/>
          <p:nvPr/>
        </p:nvSpPr>
        <p:spPr>
          <a:xfrm>
            <a:off x="1003300" y="5464414"/>
            <a:ext cx="584200" cy="584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p:nvSpPr>
        <p:spPr>
          <a:xfrm>
            <a:off x="3454400" y="5464414"/>
            <a:ext cx="584200" cy="58420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椭圆 22"/>
          <p:cNvSpPr/>
          <p:nvPr/>
        </p:nvSpPr>
        <p:spPr>
          <a:xfrm>
            <a:off x="3581400" y="5591414"/>
            <a:ext cx="330200" cy="330200"/>
          </a:xfrm>
          <a:custGeom>
            <a:avLst/>
            <a:gdLst>
              <a:gd name="connsiteX0" fmla="*/ 102452 w 338138"/>
              <a:gd name="connsiteY0" fmla="*/ 116974 h 338138"/>
              <a:gd name="connsiteX1" fmla="*/ 158700 w 338138"/>
              <a:gd name="connsiteY1" fmla="*/ 150395 h 338138"/>
              <a:gd name="connsiteX2" fmla="*/ 169165 w 338138"/>
              <a:gd name="connsiteY2" fmla="*/ 147721 h 338138"/>
              <a:gd name="connsiteX3" fmla="*/ 183554 w 338138"/>
              <a:gd name="connsiteY3" fmla="*/ 154406 h 338138"/>
              <a:gd name="connsiteX4" fmla="*/ 238495 w 338138"/>
              <a:gd name="connsiteY4" fmla="*/ 122321 h 338138"/>
              <a:gd name="connsiteX5" fmla="*/ 246343 w 338138"/>
              <a:gd name="connsiteY5" fmla="*/ 123658 h 338138"/>
              <a:gd name="connsiteX6" fmla="*/ 243727 w 338138"/>
              <a:gd name="connsiteY6" fmla="*/ 130342 h 338138"/>
              <a:gd name="connsiteX7" fmla="*/ 188787 w 338138"/>
              <a:gd name="connsiteY7" fmla="*/ 163763 h 338138"/>
              <a:gd name="connsiteX8" fmla="*/ 190095 w 338138"/>
              <a:gd name="connsiteY8" fmla="*/ 169111 h 338138"/>
              <a:gd name="connsiteX9" fmla="*/ 169165 w 338138"/>
              <a:gd name="connsiteY9" fmla="*/ 190500 h 338138"/>
              <a:gd name="connsiteX10" fmla="*/ 148235 w 338138"/>
              <a:gd name="connsiteY10" fmla="*/ 169111 h 338138"/>
              <a:gd name="connsiteX11" fmla="*/ 91987 w 338138"/>
              <a:gd name="connsiteY11" fmla="*/ 135690 h 338138"/>
              <a:gd name="connsiteX12" fmla="*/ 88063 w 338138"/>
              <a:gd name="connsiteY12" fmla="*/ 120984 h 338138"/>
              <a:gd name="connsiteX13" fmla="*/ 102452 w 338138"/>
              <a:gd name="connsiteY13" fmla="*/ 116974 h 338138"/>
              <a:gd name="connsiteX14" fmla="*/ 159317 w 338138"/>
              <a:gd name="connsiteY14" fmla="*/ 22225 h 338138"/>
              <a:gd name="connsiteX15" fmla="*/ 22225 w 338138"/>
              <a:gd name="connsiteY15" fmla="*/ 158580 h 338138"/>
              <a:gd name="connsiteX16" fmla="*/ 43316 w 338138"/>
              <a:gd name="connsiteY16" fmla="*/ 158580 h 338138"/>
              <a:gd name="connsiteX17" fmla="*/ 43316 w 338138"/>
              <a:gd name="connsiteY17" fmla="*/ 179558 h 338138"/>
              <a:gd name="connsiteX18" fmla="*/ 22225 w 338138"/>
              <a:gd name="connsiteY18" fmla="*/ 179558 h 338138"/>
              <a:gd name="connsiteX19" fmla="*/ 159317 w 338138"/>
              <a:gd name="connsiteY19" fmla="*/ 315913 h 338138"/>
              <a:gd name="connsiteX20" fmla="*/ 159317 w 338138"/>
              <a:gd name="connsiteY20" fmla="*/ 294936 h 338138"/>
              <a:gd name="connsiteX21" fmla="*/ 180408 w 338138"/>
              <a:gd name="connsiteY21" fmla="*/ 294936 h 338138"/>
              <a:gd name="connsiteX22" fmla="*/ 180408 w 338138"/>
              <a:gd name="connsiteY22" fmla="*/ 315913 h 338138"/>
              <a:gd name="connsiteX23" fmla="*/ 317500 w 338138"/>
              <a:gd name="connsiteY23" fmla="*/ 179558 h 338138"/>
              <a:gd name="connsiteX24" fmla="*/ 296409 w 338138"/>
              <a:gd name="connsiteY24" fmla="*/ 179558 h 338138"/>
              <a:gd name="connsiteX25" fmla="*/ 296409 w 338138"/>
              <a:gd name="connsiteY25" fmla="*/ 158580 h 338138"/>
              <a:gd name="connsiteX26" fmla="*/ 317500 w 338138"/>
              <a:gd name="connsiteY26" fmla="*/ 158580 h 338138"/>
              <a:gd name="connsiteX27" fmla="*/ 180408 w 338138"/>
              <a:gd name="connsiteY27" fmla="*/ 22225 h 338138"/>
              <a:gd name="connsiteX28" fmla="*/ 180408 w 338138"/>
              <a:gd name="connsiteY28" fmla="*/ 43202 h 338138"/>
              <a:gd name="connsiteX29" fmla="*/ 159317 w 338138"/>
              <a:gd name="connsiteY29" fmla="*/ 43202 h 338138"/>
              <a:gd name="connsiteX30" fmla="*/ 159317 w 338138"/>
              <a:gd name="connsiteY30" fmla="*/ 22225 h 338138"/>
              <a:gd name="connsiteX31" fmla="*/ 169069 w 338138"/>
              <a:gd name="connsiteY31" fmla="*/ 0 h 338138"/>
              <a:gd name="connsiteX32" fmla="*/ 338138 w 338138"/>
              <a:gd name="connsiteY32" fmla="*/ 169069 h 338138"/>
              <a:gd name="connsiteX33" fmla="*/ 169069 w 338138"/>
              <a:gd name="connsiteY33" fmla="*/ 338138 h 338138"/>
              <a:gd name="connsiteX34" fmla="*/ 0 w 338138"/>
              <a:gd name="connsiteY34" fmla="*/ 169069 h 338138"/>
              <a:gd name="connsiteX35" fmla="*/ 169069 w 338138"/>
              <a:gd name="connsiteY35"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8138" h="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矩形 1"/>
          <p:cNvSpPr/>
          <p:nvPr/>
        </p:nvSpPr>
        <p:spPr>
          <a:xfrm>
            <a:off x="0" y="6504252"/>
            <a:ext cx="12192000" cy="355654"/>
          </a:xfrm>
          <a:prstGeom prst="rect">
            <a:avLst/>
          </a:prstGeom>
          <a:solidFill>
            <a:srgbClr val="AEB2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6149" t="19630" r="13042" b="8010"/>
          <a:stretch>
            <a:fillRect/>
          </a:stretch>
        </p:blipFill>
        <p:spPr>
          <a:xfrm>
            <a:off x="2068762" y="0"/>
            <a:ext cx="10123238" cy="5817140"/>
          </a:xfrm>
          <a:prstGeom prst="rect">
            <a:avLst/>
          </a:prstGeom>
        </p:spPr>
      </p:pic>
      <p:sp>
        <p:nvSpPr>
          <p:cNvPr id="4" name="TextBox 11"/>
          <p:cNvSpPr txBox="1"/>
          <p:nvPr/>
        </p:nvSpPr>
        <p:spPr>
          <a:xfrm>
            <a:off x="874713" y="2650562"/>
            <a:ext cx="1893887" cy="1354217"/>
          </a:xfrm>
          <a:prstGeom prst="rect">
            <a:avLst/>
          </a:prstGeom>
          <a:noFill/>
        </p:spPr>
        <p:txBody>
          <a:bodyPr wrap="square" lIns="0" tIns="0" rIns="0" bIns="0" rtlCol="0">
            <a:spAutoFit/>
            <a:scene3d>
              <a:camera prst="orthographicFront"/>
              <a:lightRig rig="threePt" dir="t"/>
            </a:scene3d>
            <a:sp3d contourW="12700"/>
          </a:bodyPr>
          <a:lstStyle/>
          <a:p>
            <a:r>
              <a:rPr lang="en-US" altLang="zh-CN" sz="8800" b="1" dirty="0">
                <a:solidFill>
                  <a:schemeClr val="accent1"/>
                </a:solidFill>
              </a:rPr>
              <a:t>01</a:t>
            </a:r>
            <a:endParaRPr lang="en-US" sz="8800" b="1" dirty="0">
              <a:solidFill>
                <a:schemeClr val="accent1"/>
              </a:solidFill>
            </a:endParaRPr>
          </a:p>
        </p:txBody>
      </p:sp>
      <p:sp>
        <p:nvSpPr>
          <p:cNvPr id="5" name="TextBox 11"/>
          <p:cNvSpPr txBox="1"/>
          <p:nvPr/>
        </p:nvSpPr>
        <p:spPr>
          <a:xfrm>
            <a:off x="874713" y="4079557"/>
            <a:ext cx="3976687" cy="492443"/>
          </a:xfrm>
          <a:prstGeom prst="rect">
            <a:avLst/>
          </a:prstGeom>
          <a:noFill/>
        </p:spPr>
        <p:txBody>
          <a:bodyPr wrap="square" lIns="0" tIns="0" rIns="0" bIns="0" rtlCol="0">
            <a:spAutoFit/>
            <a:scene3d>
              <a:camera prst="orthographicFront"/>
              <a:lightRig rig="threePt" dir="t"/>
            </a:scene3d>
            <a:sp3d contourW="12700"/>
          </a:bodyPr>
          <a:lstStyle/>
          <a:p>
            <a:r>
              <a:rPr lang="zh-CN" altLang="en-US" sz="3200" dirty="0">
                <a:solidFill>
                  <a:schemeClr val="tx1">
                    <a:lumMod val="75000"/>
                    <a:lumOff val="25000"/>
                  </a:schemeClr>
                </a:solidFill>
              </a:rPr>
              <a:t>目录标题文字添加</a:t>
            </a:r>
            <a:endParaRPr lang="en-US" sz="3200" dirty="0">
              <a:solidFill>
                <a:schemeClr val="tx1">
                  <a:lumMod val="75000"/>
                  <a:lumOff val="25000"/>
                </a:schemeClr>
              </a:solidFill>
            </a:endParaRPr>
          </a:p>
        </p:txBody>
      </p:sp>
      <p:sp>
        <p:nvSpPr>
          <p:cNvPr id="6" name="TextBox 11"/>
          <p:cNvSpPr txBox="1"/>
          <p:nvPr/>
        </p:nvSpPr>
        <p:spPr>
          <a:xfrm>
            <a:off x="925513" y="4800600"/>
            <a:ext cx="4471987"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96844" y="2739567"/>
            <a:ext cx="7347080" cy="3215629"/>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grpSp>
        <p:nvGrpSpPr>
          <p:cNvPr id="23" name="组合 22"/>
          <p:cNvGrpSpPr/>
          <p:nvPr/>
        </p:nvGrpSpPr>
        <p:grpSpPr>
          <a:xfrm>
            <a:off x="8977354" y="2071991"/>
            <a:ext cx="457200" cy="457200"/>
            <a:chOff x="7597302" y="2071991"/>
            <a:chExt cx="457200" cy="457200"/>
          </a:xfrm>
        </p:grpSpPr>
        <p:sp>
          <p:nvSpPr>
            <p:cNvPr id="24" name="椭圆 23"/>
            <p:cNvSpPr/>
            <p:nvPr/>
          </p:nvSpPr>
          <p:spPr>
            <a:xfrm>
              <a:off x="7597302" y="2071991"/>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7"/>
            <p:cNvSpPr/>
            <p:nvPr/>
          </p:nvSpPr>
          <p:spPr>
            <a:xfrm>
              <a:off x="7691779" y="2165823"/>
              <a:ext cx="268246" cy="269537"/>
            </a:xfrm>
            <a:custGeom>
              <a:avLst/>
              <a:gdLst>
                <a:gd name="connsiteX0" fmla="*/ 119063 w 330200"/>
                <a:gd name="connsiteY0" fmla="*/ 203200 h 331788"/>
                <a:gd name="connsiteX1" fmla="*/ 137172 w 330200"/>
                <a:gd name="connsiteY1" fmla="*/ 203200 h 331788"/>
                <a:gd name="connsiteX2" fmla="*/ 153988 w 330200"/>
                <a:gd name="connsiteY2" fmla="*/ 229508 h 331788"/>
                <a:gd name="connsiteX3" fmla="*/ 153988 w 330200"/>
                <a:gd name="connsiteY3" fmla="*/ 249238 h 331788"/>
                <a:gd name="connsiteX4" fmla="*/ 119063 w 330200"/>
                <a:gd name="connsiteY4" fmla="*/ 203200 h 331788"/>
                <a:gd name="connsiteX5" fmla="*/ 176213 w 330200"/>
                <a:gd name="connsiteY5" fmla="*/ 158750 h 331788"/>
                <a:gd name="connsiteX6" fmla="*/ 211138 w 330200"/>
                <a:gd name="connsiteY6" fmla="*/ 203994 h 331788"/>
                <a:gd name="connsiteX7" fmla="*/ 176213 w 330200"/>
                <a:gd name="connsiteY7" fmla="*/ 249238 h 331788"/>
                <a:gd name="connsiteX8" fmla="*/ 176213 w 330200"/>
                <a:gd name="connsiteY8" fmla="*/ 229848 h 331788"/>
                <a:gd name="connsiteX9" fmla="*/ 193029 w 330200"/>
                <a:gd name="connsiteY9" fmla="*/ 203994 h 331788"/>
                <a:gd name="connsiteX10" fmla="*/ 176213 w 330200"/>
                <a:gd name="connsiteY10" fmla="*/ 178141 h 331788"/>
                <a:gd name="connsiteX11" fmla="*/ 176213 w 330200"/>
                <a:gd name="connsiteY11" fmla="*/ 158750 h 331788"/>
                <a:gd name="connsiteX12" fmla="*/ 176213 w 330200"/>
                <a:gd name="connsiteY12" fmla="*/ 82550 h 331788"/>
                <a:gd name="connsiteX13" fmla="*/ 211138 w 330200"/>
                <a:gd name="connsiteY13" fmla="*/ 128588 h 331788"/>
                <a:gd name="connsiteX14" fmla="*/ 193029 w 330200"/>
                <a:gd name="connsiteY14" fmla="*/ 128588 h 331788"/>
                <a:gd name="connsiteX15" fmla="*/ 176213 w 330200"/>
                <a:gd name="connsiteY15" fmla="*/ 102281 h 331788"/>
                <a:gd name="connsiteX16" fmla="*/ 176213 w 330200"/>
                <a:gd name="connsiteY16" fmla="*/ 82550 h 331788"/>
                <a:gd name="connsiteX17" fmla="*/ 153988 w 330200"/>
                <a:gd name="connsiteY17" fmla="*/ 82550 h 331788"/>
                <a:gd name="connsiteX18" fmla="*/ 153988 w 330200"/>
                <a:gd name="connsiteY18" fmla="*/ 101941 h 331788"/>
                <a:gd name="connsiteX19" fmla="*/ 137172 w 330200"/>
                <a:gd name="connsiteY19" fmla="*/ 127794 h 331788"/>
                <a:gd name="connsiteX20" fmla="*/ 153988 w 330200"/>
                <a:gd name="connsiteY20" fmla="*/ 153648 h 331788"/>
                <a:gd name="connsiteX21" fmla="*/ 153988 w 330200"/>
                <a:gd name="connsiteY21" fmla="*/ 173038 h 331788"/>
                <a:gd name="connsiteX22" fmla="*/ 119063 w 330200"/>
                <a:gd name="connsiteY22" fmla="*/ 127794 h 331788"/>
                <a:gd name="connsiteX23" fmla="*/ 153988 w 330200"/>
                <a:gd name="connsiteY23" fmla="*/ 82550 h 331788"/>
                <a:gd name="connsiteX24" fmla="*/ 157163 w 330200"/>
                <a:gd name="connsiteY24" fmla="*/ 76200 h 331788"/>
                <a:gd name="connsiteX25" fmla="*/ 173038 w 330200"/>
                <a:gd name="connsiteY25" fmla="*/ 76200 h 331788"/>
                <a:gd name="connsiteX26" fmla="*/ 173038 w 330200"/>
                <a:gd name="connsiteY26" fmla="*/ 255588 h 331788"/>
                <a:gd name="connsiteX27" fmla="*/ 157163 w 330200"/>
                <a:gd name="connsiteY27" fmla="*/ 255588 h 331788"/>
                <a:gd name="connsiteX28" fmla="*/ 165101 w 330200"/>
                <a:gd name="connsiteY28" fmla="*/ 33337 h 331788"/>
                <a:gd name="connsiteX29" fmla="*/ 33338 w 330200"/>
                <a:gd name="connsiteY29" fmla="*/ 165894 h 331788"/>
                <a:gd name="connsiteX30" fmla="*/ 165101 w 330200"/>
                <a:gd name="connsiteY30" fmla="*/ 298451 h 331788"/>
                <a:gd name="connsiteX31" fmla="*/ 296864 w 330200"/>
                <a:gd name="connsiteY31" fmla="*/ 165894 h 331788"/>
                <a:gd name="connsiteX32" fmla="*/ 165101 w 330200"/>
                <a:gd name="connsiteY32" fmla="*/ 33337 h 331788"/>
                <a:gd name="connsiteX33" fmla="*/ 165100 w 330200"/>
                <a:gd name="connsiteY33" fmla="*/ 30162 h 331788"/>
                <a:gd name="connsiteX34" fmla="*/ 301625 w 330200"/>
                <a:gd name="connsiteY34" fmla="*/ 165894 h 331788"/>
                <a:gd name="connsiteX35" fmla="*/ 165100 w 330200"/>
                <a:gd name="connsiteY35" fmla="*/ 301626 h 331788"/>
                <a:gd name="connsiteX36" fmla="*/ 28575 w 330200"/>
                <a:gd name="connsiteY36" fmla="*/ 165894 h 331788"/>
                <a:gd name="connsiteX37" fmla="*/ 165100 w 330200"/>
                <a:gd name="connsiteY37" fmla="*/ 30162 h 331788"/>
                <a:gd name="connsiteX38" fmla="*/ 165101 w 330200"/>
                <a:gd name="connsiteY38" fmla="*/ 15875 h 331788"/>
                <a:gd name="connsiteX39" fmla="*/ 14288 w 330200"/>
                <a:gd name="connsiteY39" fmla="*/ 165894 h 331788"/>
                <a:gd name="connsiteX40" fmla="*/ 165101 w 330200"/>
                <a:gd name="connsiteY40" fmla="*/ 315913 h 331788"/>
                <a:gd name="connsiteX41" fmla="*/ 315914 w 330200"/>
                <a:gd name="connsiteY41" fmla="*/ 165894 h 331788"/>
                <a:gd name="connsiteX42" fmla="*/ 165101 w 330200"/>
                <a:gd name="connsiteY42" fmla="*/ 15875 h 331788"/>
                <a:gd name="connsiteX43" fmla="*/ 165100 w 330200"/>
                <a:gd name="connsiteY43" fmla="*/ 0 h 331788"/>
                <a:gd name="connsiteX44" fmla="*/ 330200 w 330200"/>
                <a:gd name="connsiteY44" fmla="*/ 165894 h 331788"/>
                <a:gd name="connsiteX45" fmla="*/ 165100 w 330200"/>
                <a:gd name="connsiteY45" fmla="*/ 331788 h 331788"/>
                <a:gd name="connsiteX46" fmla="*/ 0 w 330200"/>
                <a:gd name="connsiteY46" fmla="*/ 165894 h 331788"/>
                <a:gd name="connsiteX47" fmla="*/ 165100 w 330200"/>
                <a:gd name="connsiteY47"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30200" h="331788">
                  <a:moveTo>
                    <a:pt x="119063" y="203200"/>
                  </a:moveTo>
                  <a:cubicBezTo>
                    <a:pt x="119063" y="203200"/>
                    <a:pt x="119063" y="203200"/>
                    <a:pt x="137172" y="203200"/>
                  </a:cubicBezTo>
                  <a:cubicBezTo>
                    <a:pt x="137172" y="215039"/>
                    <a:pt x="143640" y="225562"/>
                    <a:pt x="153988" y="229508"/>
                  </a:cubicBezTo>
                  <a:lnTo>
                    <a:pt x="153988" y="249238"/>
                  </a:lnTo>
                  <a:cubicBezTo>
                    <a:pt x="133292" y="243977"/>
                    <a:pt x="119063" y="225562"/>
                    <a:pt x="119063" y="203200"/>
                  </a:cubicBezTo>
                  <a:close/>
                  <a:moveTo>
                    <a:pt x="176213" y="158750"/>
                  </a:moveTo>
                  <a:cubicBezTo>
                    <a:pt x="196909" y="163921"/>
                    <a:pt x="211138" y="182019"/>
                    <a:pt x="211138" y="203994"/>
                  </a:cubicBezTo>
                  <a:cubicBezTo>
                    <a:pt x="211138" y="225970"/>
                    <a:pt x="196909" y="244068"/>
                    <a:pt x="176213" y="249238"/>
                  </a:cubicBezTo>
                  <a:cubicBezTo>
                    <a:pt x="176213" y="249238"/>
                    <a:pt x="176213" y="249238"/>
                    <a:pt x="176213" y="229848"/>
                  </a:cubicBezTo>
                  <a:cubicBezTo>
                    <a:pt x="186561" y="225970"/>
                    <a:pt x="193029" y="215628"/>
                    <a:pt x="193029" y="203994"/>
                  </a:cubicBezTo>
                  <a:cubicBezTo>
                    <a:pt x="193029" y="192360"/>
                    <a:pt x="186561" y="183311"/>
                    <a:pt x="176213" y="178141"/>
                  </a:cubicBezTo>
                  <a:cubicBezTo>
                    <a:pt x="176213" y="178141"/>
                    <a:pt x="176213" y="178141"/>
                    <a:pt x="176213" y="158750"/>
                  </a:cubicBezTo>
                  <a:close/>
                  <a:moveTo>
                    <a:pt x="176213" y="82550"/>
                  </a:moveTo>
                  <a:cubicBezTo>
                    <a:pt x="196909" y="87812"/>
                    <a:pt x="211138" y="106227"/>
                    <a:pt x="211138" y="128588"/>
                  </a:cubicBezTo>
                  <a:cubicBezTo>
                    <a:pt x="211138" y="128588"/>
                    <a:pt x="211138" y="128588"/>
                    <a:pt x="193029" y="128588"/>
                  </a:cubicBezTo>
                  <a:cubicBezTo>
                    <a:pt x="193029" y="116750"/>
                    <a:pt x="186561" y="106227"/>
                    <a:pt x="176213" y="102281"/>
                  </a:cubicBezTo>
                  <a:cubicBezTo>
                    <a:pt x="176213" y="102281"/>
                    <a:pt x="176213" y="102281"/>
                    <a:pt x="176213" y="82550"/>
                  </a:cubicBezTo>
                  <a:close/>
                  <a:moveTo>
                    <a:pt x="153988" y="82550"/>
                  </a:moveTo>
                  <a:cubicBezTo>
                    <a:pt x="153988" y="82550"/>
                    <a:pt x="153988" y="82550"/>
                    <a:pt x="153988" y="101941"/>
                  </a:cubicBezTo>
                  <a:cubicBezTo>
                    <a:pt x="143640" y="105819"/>
                    <a:pt x="137172" y="116160"/>
                    <a:pt x="137172" y="127794"/>
                  </a:cubicBezTo>
                  <a:cubicBezTo>
                    <a:pt x="137172" y="139428"/>
                    <a:pt x="143640" y="148477"/>
                    <a:pt x="153988" y="153648"/>
                  </a:cubicBezTo>
                  <a:cubicBezTo>
                    <a:pt x="153988" y="153648"/>
                    <a:pt x="153988" y="153648"/>
                    <a:pt x="153988" y="173038"/>
                  </a:cubicBezTo>
                  <a:cubicBezTo>
                    <a:pt x="133292" y="167868"/>
                    <a:pt x="119063" y="149770"/>
                    <a:pt x="119063" y="127794"/>
                  </a:cubicBezTo>
                  <a:cubicBezTo>
                    <a:pt x="119063" y="105819"/>
                    <a:pt x="133292" y="87721"/>
                    <a:pt x="153988" y="82550"/>
                  </a:cubicBezTo>
                  <a:close/>
                  <a:moveTo>
                    <a:pt x="157163" y="76200"/>
                  </a:moveTo>
                  <a:lnTo>
                    <a:pt x="173038" y="76200"/>
                  </a:lnTo>
                  <a:lnTo>
                    <a:pt x="173038" y="255588"/>
                  </a:lnTo>
                  <a:lnTo>
                    <a:pt x="157163" y="255588"/>
                  </a:lnTo>
                  <a:close/>
                  <a:moveTo>
                    <a:pt x="165101" y="33337"/>
                  </a:moveTo>
                  <a:cubicBezTo>
                    <a:pt x="92330" y="33337"/>
                    <a:pt x="33338" y="92685"/>
                    <a:pt x="33338" y="165894"/>
                  </a:cubicBezTo>
                  <a:cubicBezTo>
                    <a:pt x="33338" y="239103"/>
                    <a:pt x="92330" y="298451"/>
                    <a:pt x="165101" y="298451"/>
                  </a:cubicBezTo>
                  <a:cubicBezTo>
                    <a:pt x="237872" y="298451"/>
                    <a:pt x="296864" y="239103"/>
                    <a:pt x="296864" y="165894"/>
                  </a:cubicBezTo>
                  <a:cubicBezTo>
                    <a:pt x="296864" y="92685"/>
                    <a:pt x="237872" y="33337"/>
                    <a:pt x="165101" y="33337"/>
                  </a:cubicBezTo>
                  <a:close/>
                  <a:moveTo>
                    <a:pt x="165100" y="30162"/>
                  </a:moveTo>
                  <a:cubicBezTo>
                    <a:pt x="240501" y="30162"/>
                    <a:pt x="301625" y="90931"/>
                    <a:pt x="301625" y="165894"/>
                  </a:cubicBezTo>
                  <a:cubicBezTo>
                    <a:pt x="301625" y="240857"/>
                    <a:pt x="240501" y="301626"/>
                    <a:pt x="165100" y="301626"/>
                  </a:cubicBezTo>
                  <a:cubicBezTo>
                    <a:pt x="89699" y="301626"/>
                    <a:pt x="28575" y="240857"/>
                    <a:pt x="28575" y="165894"/>
                  </a:cubicBezTo>
                  <a:cubicBezTo>
                    <a:pt x="28575" y="90931"/>
                    <a:pt x="89699" y="30162"/>
                    <a:pt x="165100" y="30162"/>
                  </a:cubicBezTo>
                  <a:close/>
                  <a:moveTo>
                    <a:pt x="165101" y="15875"/>
                  </a:moveTo>
                  <a:cubicBezTo>
                    <a:pt x="81809" y="15875"/>
                    <a:pt x="14288" y="83041"/>
                    <a:pt x="14288" y="165894"/>
                  </a:cubicBezTo>
                  <a:cubicBezTo>
                    <a:pt x="14288" y="248747"/>
                    <a:pt x="81809" y="315913"/>
                    <a:pt x="165101" y="315913"/>
                  </a:cubicBezTo>
                  <a:cubicBezTo>
                    <a:pt x="248393" y="315913"/>
                    <a:pt x="315914" y="248747"/>
                    <a:pt x="315914" y="165894"/>
                  </a:cubicBezTo>
                  <a:cubicBezTo>
                    <a:pt x="315914" y="83041"/>
                    <a:pt x="248393" y="15875"/>
                    <a:pt x="165101" y="15875"/>
                  </a:cubicBezTo>
                  <a:close/>
                  <a:moveTo>
                    <a:pt x="165100" y="0"/>
                  </a:moveTo>
                  <a:cubicBezTo>
                    <a:pt x="256282" y="0"/>
                    <a:pt x="330200" y="74273"/>
                    <a:pt x="330200" y="165894"/>
                  </a:cubicBezTo>
                  <a:cubicBezTo>
                    <a:pt x="330200" y="257515"/>
                    <a:pt x="256282" y="331788"/>
                    <a:pt x="165100" y="331788"/>
                  </a:cubicBezTo>
                  <a:cubicBezTo>
                    <a:pt x="73918" y="331788"/>
                    <a:pt x="0" y="257515"/>
                    <a:pt x="0" y="165894"/>
                  </a:cubicBezTo>
                  <a:cubicBezTo>
                    <a:pt x="0" y="74273"/>
                    <a:pt x="73918" y="0"/>
                    <a:pt x="165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6" name="组合 25"/>
          <p:cNvGrpSpPr/>
          <p:nvPr/>
        </p:nvGrpSpPr>
        <p:grpSpPr>
          <a:xfrm>
            <a:off x="9571079" y="2071991"/>
            <a:ext cx="457200" cy="457200"/>
            <a:chOff x="7597302" y="2071991"/>
            <a:chExt cx="457200" cy="457200"/>
          </a:xfrm>
        </p:grpSpPr>
        <p:sp>
          <p:nvSpPr>
            <p:cNvPr id="27" name="椭圆 26"/>
            <p:cNvSpPr/>
            <p:nvPr/>
          </p:nvSpPr>
          <p:spPr>
            <a:xfrm>
              <a:off x="7597302" y="2071991"/>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椭圆 11"/>
            <p:cNvSpPr/>
            <p:nvPr/>
          </p:nvSpPr>
          <p:spPr>
            <a:xfrm>
              <a:off x="7691134" y="2165823"/>
              <a:ext cx="269537" cy="269537"/>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9" name="组合 28"/>
          <p:cNvGrpSpPr/>
          <p:nvPr/>
        </p:nvGrpSpPr>
        <p:grpSpPr>
          <a:xfrm>
            <a:off x="10164804" y="2071991"/>
            <a:ext cx="457200" cy="457200"/>
            <a:chOff x="7597302" y="2071991"/>
            <a:chExt cx="457200" cy="457200"/>
          </a:xfrm>
        </p:grpSpPr>
        <p:sp>
          <p:nvSpPr>
            <p:cNvPr id="30" name="椭圆 29"/>
            <p:cNvSpPr/>
            <p:nvPr/>
          </p:nvSpPr>
          <p:spPr>
            <a:xfrm>
              <a:off x="7597302" y="2071991"/>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椭圆 14"/>
            <p:cNvSpPr/>
            <p:nvPr/>
          </p:nvSpPr>
          <p:spPr>
            <a:xfrm>
              <a:off x="7691134" y="2191616"/>
              <a:ext cx="269537" cy="217950"/>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16" name="组合 15"/>
          <p:cNvGrpSpPr/>
          <p:nvPr/>
        </p:nvGrpSpPr>
        <p:grpSpPr>
          <a:xfrm>
            <a:off x="4649991" y="3095685"/>
            <a:ext cx="5618373" cy="2314177"/>
            <a:chOff x="2541254" y="1996460"/>
            <a:chExt cx="5618373" cy="2314177"/>
          </a:xfrm>
        </p:grpSpPr>
        <p:sp>
          <p:nvSpPr>
            <p:cNvPr id="17" name="TextBox 11"/>
            <p:cNvSpPr txBox="1"/>
            <p:nvPr/>
          </p:nvSpPr>
          <p:spPr>
            <a:xfrm>
              <a:off x="2541254" y="2336570"/>
              <a:ext cx="5618373" cy="1974067"/>
            </a:xfrm>
            <a:prstGeom prst="rect">
              <a:avLst/>
            </a:prstGeom>
            <a:noFill/>
          </p:spPr>
          <p:txBody>
            <a:bodyPr wrap="square" lIns="0" tIns="0" rIns="0" bIns="0" rtlCol="0">
              <a:spAutoFit/>
              <a:scene3d>
                <a:camera prst="orthographicFront"/>
                <a:lightRig rig="threePt" dir="t"/>
              </a:scene3d>
              <a:sp3d contourW="12700"/>
            </a:bodyPr>
            <a:lstStyle/>
            <a:p>
              <a:pPr>
                <a:lnSpc>
                  <a:spcPct val="1200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 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 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 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 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 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18"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21" name="组合 20"/>
          <p:cNvGrpSpPr/>
          <p:nvPr/>
        </p:nvGrpSpPr>
        <p:grpSpPr>
          <a:xfrm>
            <a:off x="1573213" y="344224"/>
            <a:ext cx="5246687" cy="702819"/>
            <a:chOff x="1573213" y="344224"/>
            <a:chExt cx="5246687" cy="702819"/>
          </a:xfrm>
        </p:grpSpPr>
        <p:sp>
          <p:nvSpPr>
            <p:cNvPr id="19" name="TextBox 11"/>
            <p:cNvSpPr txBox="1"/>
            <p:nvPr/>
          </p:nvSpPr>
          <p:spPr>
            <a:xfrm>
              <a:off x="1573213" y="344224"/>
              <a:ext cx="3976687" cy="492443"/>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accent1"/>
                  </a:solidFill>
                </a:rPr>
                <a:t>目录标题文字添加</a:t>
              </a:r>
              <a:endParaRPr lang="en-US" sz="3200" b="1" dirty="0">
                <a:solidFill>
                  <a:schemeClr val="accent1"/>
                </a:solidFill>
              </a:endParaRPr>
            </a:p>
          </p:txBody>
        </p:sp>
        <p:sp>
          <p:nvSpPr>
            <p:cNvPr id="20" name="TextBox 11"/>
            <p:cNvSpPr txBox="1"/>
            <p:nvPr/>
          </p:nvSpPr>
          <p:spPr>
            <a:xfrm>
              <a:off x="1624013" y="864755"/>
              <a:ext cx="5195887" cy="182288"/>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endParaRPr lang="en-US" sz="1200" dirty="0">
                <a:solidFill>
                  <a:schemeClr val="bg1">
                    <a:lumMod val="65000"/>
                  </a:schemeClr>
                </a:solidFill>
              </a:endParaRPr>
            </a:p>
          </p:txBody>
        </p:sp>
      </p:grpSp>
      <p:pic>
        <p:nvPicPr>
          <p:cNvPr id="33" name="图片占位符 3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3009" r="23009"/>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par>
                                <p:cTn id="29" presetID="53" presetClass="entr" presetSubtype="16"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25715" y="3535735"/>
            <a:ext cx="8740570" cy="291356"/>
            <a:chOff x="1679219" y="3283322"/>
            <a:chExt cx="8740570" cy="291356"/>
          </a:xfrm>
        </p:grpSpPr>
        <p:sp>
          <p:nvSpPr>
            <p:cNvPr id="3" name="Oval 4"/>
            <p:cNvSpPr/>
            <p:nvPr/>
          </p:nvSpPr>
          <p:spPr>
            <a:xfrm>
              <a:off x="10128433" y="3283322"/>
              <a:ext cx="291356" cy="2913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 name="Oval 5"/>
            <p:cNvSpPr/>
            <p:nvPr/>
          </p:nvSpPr>
          <p:spPr>
            <a:xfrm>
              <a:off x="8016130" y="3283322"/>
              <a:ext cx="291356" cy="2913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5" name="Oval 6"/>
            <p:cNvSpPr/>
            <p:nvPr/>
          </p:nvSpPr>
          <p:spPr>
            <a:xfrm>
              <a:off x="5903826" y="3283322"/>
              <a:ext cx="291356" cy="2913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 name="Oval 7"/>
            <p:cNvSpPr/>
            <p:nvPr/>
          </p:nvSpPr>
          <p:spPr>
            <a:xfrm>
              <a:off x="3791523" y="3283322"/>
              <a:ext cx="291356" cy="2913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 name="Oval 8"/>
            <p:cNvSpPr/>
            <p:nvPr/>
          </p:nvSpPr>
          <p:spPr>
            <a:xfrm>
              <a:off x="1679219" y="3283322"/>
              <a:ext cx="291356" cy="2913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8" name="Group 28"/>
            <p:cNvGrpSpPr/>
            <p:nvPr/>
          </p:nvGrpSpPr>
          <p:grpSpPr>
            <a:xfrm>
              <a:off x="1970575" y="3429000"/>
              <a:ext cx="8157858" cy="0"/>
              <a:chOff x="2017070" y="5577843"/>
              <a:chExt cx="8157858" cy="0"/>
            </a:xfrm>
          </p:grpSpPr>
          <p:cxnSp>
            <p:nvCxnSpPr>
              <p:cNvPr id="9" name="Straight Connector 29"/>
              <p:cNvCxnSpPr/>
              <p:nvPr/>
            </p:nvCxnSpPr>
            <p:spPr>
              <a:xfrm>
                <a:off x="2017070" y="5577843"/>
                <a:ext cx="18209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30"/>
              <p:cNvCxnSpPr/>
              <p:nvPr/>
            </p:nvCxnSpPr>
            <p:spPr>
              <a:xfrm>
                <a:off x="4129373" y="5577843"/>
                <a:ext cx="18209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31"/>
              <p:cNvCxnSpPr/>
              <p:nvPr/>
            </p:nvCxnSpPr>
            <p:spPr>
              <a:xfrm>
                <a:off x="6241677" y="5577843"/>
                <a:ext cx="18209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32"/>
              <p:cNvCxnSpPr/>
              <p:nvPr/>
            </p:nvCxnSpPr>
            <p:spPr>
              <a:xfrm>
                <a:off x="8353980" y="5577843"/>
                <a:ext cx="18209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 name="组合 14"/>
          <p:cNvGrpSpPr/>
          <p:nvPr/>
        </p:nvGrpSpPr>
        <p:grpSpPr>
          <a:xfrm>
            <a:off x="646875" y="4107359"/>
            <a:ext cx="2449035" cy="1237792"/>
            <a:chOff x="2850228" y="1996460"/>
            <a:chExt cx="2449035" cy="1237792"/>
          </a:xfrm>
        </p:grpSpPr>
        <p:sp>
          <p:nvSpPr>
            <p:cNvPr id="13" name="TextBox 11"/>
            <p:cNvSpPr txBox="1"/>
            <p:nvPr/>
          </p:nvSpPr>
          <p:spPr>
            <a:xfrm>
              <a:off x="3004222" y="2336570"/>
              <a:ext cx="2141048" cy="897682"/>
            </a:xfrm>
            <a:prstGeom prst="rect">
              <a:avLst/>
            </a:prstGeom>
            <a:noFill/>
          </p:spPr>
          <p:txBody>
            <a:bodyPr wrap="square" lIns="0" tIns="0" rIns="0" bIns="0" rtlCol="0">
              <a:spAutoFit/>
              <a:scene3d>
                <a:camera prst="orthographicFront"/>
                <a:lightRig rig="threePt" dir="t"/>
              </a:scene3d>
              <a:sp3d contourW="12700"/>
            </a:bodyPr>
            <a:lstStyle/>
            <a:p>
              <a:pPr algn="ct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14" name="TextBox 11"/>
            <p:cNvSpPr txBox="1"/>
            <p:nvPr/>
          </p:nvSpPr>
          <p:spPr>
            <a:xfrm>
              <a:off x="2850228"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16" name="组合 15"/>
          <p:cNvGrpSpPr/>
          <p:nvPr/>
        </p:nvGrpSpPr>
        <p:grpSpPr>
          <a:xfrm>
            <a:off x="4871482" y="4107359"/>
            <a:ext cx="2449035" cy="1237792"/>
            <a:chOff x="2850228" y="1996460"/>
            <a:chExt cx="2449035" cy="1237792"/>
          </a:xfrm>
        </p:grpSpPr>
        <p:sp>
          <p:nvSpPr>
            <p:cNvPr id="17" name="TextBox 11"/>
            <p:cNvSpPr txBox="1"/>
            <p:nvPr/>
          </p:nvSpPr>
          <p:spPr>
            <a:xfrm>
              <a:off x="3004222" y="2336570"/>
              <a:ext cx="2141048" cy="897682"/>
            </a:xfrm>
            <a:prstGeom prst="rect">
              <a:avLst/>
            </a:prstGeom>
            <a:noFill/>
          </p:spPr>
          <p:txBody>
            <a:bodyPr wrap="square" lIns="0" tIns="0" rIns="0" bIns="0" rtlCol="0">
              <a:spAutoFit/>
              <a:scene3d>
                <a:camera prst="orthographicFront"/>
                <a:lightRig rig="threePt" dir="t"/>
              </a:scene3d>
              <a:sp3d contourW="12700"/>
            </a:bodyPr>
            <a:lstStyle/>
            <a:p>
              <a:pPr algn="ct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18" name="TextBox 11"/>
            <p:cNvSpPr txBox="1"/>
            <p:nvPr/>
          </p:nvSpPr>
          <p:spPr>
            <a:xfrm>
              <a:off x="2850228"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19" name="组合 18"/>
          <p:cNvGrpSpPr/>
          <p:nvPr/>
        </p:nvGrpSpPr>
        <p:grpSpPr>
          <a:xfrm>
            <a:off x="9096089" y="4107359"/>
            <a:ext cx="2449035" cy="1237792"/>
            <a:chOff x="2850228" y="1996460"/>
            <a:chExt cx="2449035" cy="1237792"/>
          </a:xfrm>
        </p:grpSpPr>
        <p:sp>
          <p:nvSpPr>
            <p:cNvPr id="20" name="TextBox 11"/>
            <p:cNvSpPr txBox="1"/>
            <p:nvPr/>
          </p:nvSpPr>
          <p:spPr>
            <a:xfrm>
              <a:off x="3004222" y="2336570"/>
              <a:ext cx="2141048" cy="897682"/>
            </a:xfrm>
            <a:prstGeom prst="rect">
              <a:avLst/>
            </a:prstGeom>
            <a:noFill/>
          </p:spPr>
          <p:txBody>
            <a:bodyPr wrap="square" lIns="0" tIns="0" rIns="0" bIns="0" rtlCol="0">
              <a:spAutoFit/>
              <a:scene3d>
                <a:camera prst="orthographicFront"/>
                <a:lightRig rig="threePt" dir="t"/>
              </a:scene3d>
              <a:sp3d contourW="12700"/>
            </a:bodyPr>
            <a:lstStyle/>
            <a:p>
              <a:pPr algn="ct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21" name="TextBox 11"/>
            <p:cNvSpPr txBox="1"/>
            <p:nvPr/>
          </p:nvSpPr>
          <p:spPr>
            <a:xfrm>
              <a:off x="2850228"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22" name="组合 21"/>
          <p:cNvGrpSpPr/>
          <p:nvPr/>
        </p:nvGrpSpPr>
        <p:grpSpPr>
          <a:xfrm>
            <a:off x="2759179" y="2091202"/>
            <a:ext cx="2449035" cy="1237792"/>
            <a:chOff x="2850228" y="1996460"/>
            <a:chExt cx="2449035" cy="1237792"/>
          </a:xfrm>
        </p:grpSpPr>
        <p:sp>
          <p:nvSpPr>
            <p:cNvPr id="23" name="TextBox 11"/>
            <p:cNvSpPr txBox="1"/>
            <p:nvPr/>
          </p:nvSpPr>
          <p:spPr>
            <a:xfrm>
              <a:off x="3004222" y="2336570"/>
              <a:ext cx="2141048" cy="897682"/>
            </a:xfrm>
            <a:prstGeom prst="rect">
              <a:avLst/>
            </a:prstGeom>
            <a:noFill/>
          </p:spPr>
          <p:txBody>
            <a:bodyPr wrap="square" lIns="0" tIns="0" rIns="0" bIns="0" rtlCol="0">
              <a:spAutoFit/>
              <a:scene3d>
                <a:camera prst="orthographicFront"/>
                <a:lightRig rig="threePt" dir="t"/>
              </a:scene3d>
              <a:sp3d contourW="12700"/>
            </a:bodyPr>
            <a:lstStyle/>
            <a:p>
              <a:pPr algn="ct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24" name="TextBox 11"/>
            <p:cNvSpPr txBox="1"/>
            <p:nvPr/>
          </p:nvSpPr>
          <p:spPr>
            <a:xfrm>
              <a:off x="2850228"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25" name="组合 24"/>
          <p:cNvGrpSpPr/>
          <p:nvPr/>
        </p:nvGrpSpPr>
        <p:grpSpPr>
          <a:xfrm>
            <a:off x="6983786" y="2091202"/>
            <a:ext cx="2449035" cy="1237792"/>
            <a:chOff x="2850228" y="1996460"/>
            <a:chExt cx="2449035" cy="1237792"/>
          </a:xfrm>
        </p:grpSpPr>
        <p:sp>
          <p:nvSpPr>
            <p:cNvPr id="26" name="TextBox 11"/>
            <p:cNvSpPr txBox="1"/>
            <p:nvPr/>
          </p:nvSpPr>
          <p:spPr>
            <a:xfrm>
              <a:off x="3004222" y="2336570"/>
              <a:ext cx="2141048" cy="897682"/>
            </a:xfrm>
            <a:prstGeom prst="rect">
              <a:avLst/>
            </a:prstGeom>
            <a:noFill/>
          </p:spPr>
          <p:txBody>
            <a:bodyPr wrap="square" lIns="0" tIns="0" rIns="0" bIns="0" rtlCol="0">
              <a:spAutoFit/>
              <a:scene3d>
                <a:camera prst="orthographicFront"/>
                <a:lightRig rig="threePt" dir="t"/>
              </a:scene3d>
              <a:sp3d contourW="12700"/>
            </a:bodyPr>
            <a:lstStyle/>
            <a:p>
              <a:pPr algn="ct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27" name="TextBox 11"/>
            <p:cNvSpPr txBox="1"/>
            <p:nvPr/>
          </p:nvSpPr>
          <p:spPr>
            <a:xfrm>
              <a:off x="2850228"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28" name="组合 27"/>
          <p:cNvGrpSpPr/>
          <p:nvPr/>
        </p:nvGrpSpPr>
        <p:grpSpPr>
          <a:xfrm>
            <a:off x="1573213" y="344224"/>
            <a:ext cx="5246687" cy="702819"/>
            <a:chOff x="1573213" y="344224"/>
            <a:chExt cx="5246687" cy="702819"/>
          </a:xfrm>
        </p:grpSpPr>
        <p:sp>
          <p:nvSpPr>
            <p:cNvPr id="29" name="TextBox 11"/>
            <p:cNvSpPr txBox="1"/>
            <p:nvPr/>
          </p:nvSpPr>
          <p:spPr>
            <a:xfrm>
              <a:off x="1573213" y="344224"/>
              <a:ext cx="3976687" cy="492443"/>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accent1"/>
                  </a:solidFill>
                </a:rPr>
                <a:t>目录标题文字添加</a:t>
              </a:r>
              <a:endParaRPr lang="en-US" sz="3200" b="1" dirty="0">
                <a:solidFill>
                  <a:schemeClr val="accent1"/>
                </a:solidFill>
              </a:endParaRPr>
            </a:p>
          </p:txBody>
        </p:sp>
        <p:sp>
          <p:nvSpPr>
            <p:cNvPr id="30" name="TextBox 11"/>
            <p:cNvSpPr txBox="1"/>
            <p:nvPr/>
          </p:nvSpPr>
          <p:spPr>
            <a:xfrm>
              <a:off x="1624013" y="864755"/>
              <a:ext cx="5195887" cy="182288"/>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endParaRPr lang="en-US" sz="1200" dirty="0">
                <a:solidFill>
                  <a:schemeClr val="bg1">
                    <a:lumMod val="6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ppt_y</p:attrName>
                                        </p:attrNameLst>
                                      </p:cBhvr>
                                      <p:tavLst>
                                        <p:tav tm="0">
                                          <p:val>
                                            <p:strVal val="#ppt_y-#ppt_h*1.125000"/>
                                          </p:val>
                                        </p:tav>
                                        <p:tav tm="100000">
                                          <p:val>
                                            <p:strVal val="#ppt_y"/>
                                          </p:val>
                                        </p:tav>
                                      </p:tavLst>
                                    </p:anim>
                                    <p:animEffect transition="in" filter="wipe(down)">
                                      <p:cBhvr>
                                        <p:cTn id="12" dur="500"/>
                                        <p:tgtEl>
                                          <p:spTgt spid="15"/>
                                        </p:tgtEl>
                                      </p:cBhvr>
                                    </p:animEffect>
                                  </p:childTnLst>
                                </p:cTn>
                              </p:par>
                              <p:par>
                                <p:cTn id="13" presetID="12" presetClass="entr" presetSubtype="4"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p:tgtEl>
                                          <p:spTgt spid="22"/>
                                        </p:tgtEl>
                                        <p:attrNameLst>
                                          <p:attrName>ppt_y</p:attrName>
                                        </p:attrNameLst>
                                      </p:cBhvr>
                                      <p:tavLst>
                                        <p:tav tm="0">
                                          <p:val>
                                            <p:strVal val="#ppt_y+#ppt_h*1.125000"/>
                                          </p:val>
                                        </p:tav>
                                        <p:tav tm="100000">
                                          <p:val>
                                            <p:strVal val="#ppt_y"/>
                                          </p:val>
                                        </p:tav>
                                      </p:tavLst>
                                    </p:anim>
                                    <p:animEffect transition="in" filter="wipe(up)">
                                      <p:cBhvr>
                                        <p:cTn id="16" dur="500"/>
                                        <p:tgtEl>
                                          <p:spTgt spid="22"/>
                                        </p:tgtEl>
                                      </p:cBhvr>
                                    </p:animEffect>
                                  </p:childTnLst>
                                </p:cTn>
                              </p:par>
                              <p:par>
                                <p:cTn id="17" presetID="12" presetClass="entr" presetSubtype="1" fill="hold" nodeType="withEffect">
                                  <p:stCondLst>
                                    <p:cond delay="5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ppt_y</p:attrName>
                                        </p:attrNameLst>
                                      </p:cBhvr>
                                      <p:tavLst>
                                        <p:tav tm="0">
                                          <p:val>
                                            <p:strVal val="#ppt_y-#ppt_h*1.125000"/>
                                          </p:val>
                                        </p:tav>
                                        <p:tav tm="100000">
                                          <p:val>
                                            <p:strVal val="#ppt_y"/>
                                          </p:val>
                                        </p:tav>
                                      </p:tavLst>
                                    </p:anim>
                                    <p:animEffect transition="in" filter="wipe(down)">
                                      <p:cBhvr>
                                        <p:cTn id="20" dur="500"/>
                                        <p:tgtEl>
                                          <p:spTgt spid="16"/>
                                        </p:tgtEl>
                                      </p:cBhvr>
                                    </p:animEffect>
                                  </p:childTnLst>
                                </p:cTn>
                              </p:par>
                              <p:par>
                                <p:cTn id="21" presetID="12" presetClass="entr" presetSubtype="4" fill="hold" nodeType="withEffect">
                                  <p:stCondLst>
                                    <p:cond delay="75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p:tgtEl>
                                          <p:spTgt spid="25"/>
                                        </p:tgtEl>
                                        <p:attrNameLst>
                                          <p:attrName>ppt_y</p:attrName>
                                        </p:attrNameLst>
                                      </p:cBhvr>
                                      <p:tavLst>
                                        <p:tav tm="0">
                                          <p:val>
                                            <p:strVal val="#ppt_y+#ppt_h*1.125000"/>
                                          </p:val>
                                        </p:tav>
                                        <p:tav tm="100000">
                                          <p:val>
                                            <p:strVal val="#ppt_y"/>
                                          </p:val>
                                        </p:tav>
                                      </p:tavLst>
                                    </p:anim>
                                    <p:animEffect transition="in" filter="wipe(up)">
                                      <p:cBhvr>
                                        <p:cTn id="24" dur="500"/>
                                        <p:tgtEl>
                                          <p:spTgt spid="25"/>
                                        </p:tgtEl>
                                      </p:cBhvr>
                                    </p:animEffect>
                                  </p:childTnLst>
                                </p:cTn>
                              </p:par>
                              <p:par>
                                <p:cTn id="25" presetID="12" presetClass="entr" presetSubtype="1" fill="hold" nodeType="withEffect">
                                  <p:stCondLst>
                                    <p:cond delay="10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ppt_y</p:attrName>
                                        </p:attrNameLst>
                                      </p:cBhvr>
                                      <p:tavLst>
                                        <p:tav tm="0">
                                          <p:val>
                                            <p:strVal val="#ppt_y-#ppt_h*1.125000"/>
                                          </p:val>
                                        </p:tav>
                                        <p:tav tm="100000">
                                          <p:val>
                                            <p:strVal val="#ppt_y"/>
                                          </p:val>
                                        </p:tav>
                                      </p:tavLst>
                                    </p:anim>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64"/>
          <p:cNvSpPr/>
          <p:nvPr/>
        </p:nvSpPr>
        <p:spPr>
          <a:xfrm>
            <a:off x="1628775" y="1930400"/>
            <a:ext cx="1643063"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mn-lt"/>
              <a:ea typeface="+mn-ea"/>
            </a:endParaRPr>
          </a:p>
        </p:txBody>
      </p:sp>
      <p:graphicFrame>
        <p:nvGraphicFramePr>
          <p:cNvPr id="3" name="Chart 565"/>
          <p:cNvGraphicFramePr/>
          <p:nvPr/>
        </p:nvGraphicFramePr>
        <p:xfrm>
          <a:off x="1504950" y="1797050"/>
          <a:ext cx="1898650" cy="1898650"/>
        </p:xfrm>
        <a:graphic>
          <a:graphicData uri="http://schemas.openxmlformats.org/drawingml/2006/chart">
            <c:chart xmlns:c="http://schemas.openxmlformats.org/drawingml/2006/chart" xmlns:r="http://schemas.openxmlformats.org/officeDocument/2006/relationships" r:id="rId3"/>
          </a:graphicData>
        </a:graphic>
      </p:graphicFrame>
      <p:sp>
        <p:nvSpPr>
          <p:cNvPr id="4" name="Shape 566"/>
          <p:cNvSpPr>
            <a:spLocks noChangeArrowheads="1"/>
          </p:cNvSpPr>
          <p:nvPr/>
        </p:nvSpPr>
        <p:spPr bwMode="auto">
          <a:xfrm>
            <a:off x="1771650" y="2165350"/>
            <a:ext cx="617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scene3d>
              <a:camera prst="orthographicFront"/>
              <a:lightRig rig="threePt" dir="t"/>
            </a:scene3d>
            <a:sp3d contourW="12700"/>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mn-lt"/>
                <a:ea typeface="Oswald Regular"/>
                <a:cs typeface="Oswald Regular"/>
                <a:sym typeface="Oswald Regular"/>
              </a:rPr>
              <a:t>30</a:t>
            </a:r>
            <a:r>
              <a:rPr lang="en-US" altLang="zh-CN" sz="2400">
                <a:solidFill>
                  <a:schemeClr val="bg1"/>
                </a:solidFill>
                <a:latin typeface="+mn-lt"/>
                <a:ea typeface="Oswald Light" panose="02000303000000000000" pitchFamily="2" charset="0"/>
                <a:cs typeface="Oswald Light" panose="02000303000000000000" pitchFamily="2" charset="0"/>
                <a:sym typeface="Oswald Light" panose="02000303000000000000" pitchFamily="2" charset="0"/>
              </a:rPr>
              <a:t>%</a:t>
            </a:r>
          </a:p>
        </p:txBody>
      </p:sp>
      <p:sp>
        <p:nvSpPr>
          <p:cNvPr id="5" name="Shape 567"/>
          <p:cNvSpPr>
            <a:spLocks noChangeArrowheads="1"/>
          </p:cNvSpPr>
          <p:nvPr/>
        </p:nvSpPr>
        <p:spPr bwMode="auto">
          <a:xfrm>
            <a:off x="1714500" y="3922813"/>
            <a:ext cx="15420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scene3d>
              <a:camera prst="orthographicFront"/>
              <a:lightRig rig="threePt" dir="t"/>
            </a:scene3d>
            <a:sp3d contourW="12700"/>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rgbClr val="10A2C0"/>
                </a:solidFill>
                <a:latin typeface="+mn-lt"/>
                <a:ea typeface="Oswald Light" panose="02000303000000000000" pitchFamily="2" charset="0"/>
                <a:cs typeface="Oswald Light" panose="02000303000000000000" pitchFamily="2" charset="0"/>
                <a:sym typeface="Oswald Light" panose="02000303000000000000" pitchFamily="2" charset="0"/>
              </a:rPr>
              <a:t>$1,900,000</a:t>
            </a:r>
          </a:p>
        </p:txBody>
      </p:sp>
      <p:sp>
        <p:nvSpPr>
          <p:cNvPr id="6" name="Shape 572"/>
          <p:cNvSpPr/>
          <p:nvPr/>
        </p:nvSpPr>
        <p:spPr>
          <a:xfrm>
            <a:off x="4064000" y="1930400"/>
            <a:ext cx="1643063"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mn-lt"/>
              <a:ea typeface="+mn-ea"/>
            </a:endParaRPr>
          </a:p>
        </p:txBody>
      </p:sp>
      <p:graphicFrame>
        <p:nvGraphicFramePr>
          <p:cNvPr id="7" name="Chart 573"/>
          <p:cNvGraphicFramePr/>
          <p:nvPr/>
        </p:nvGraphicFramePr>
        <p:xfrm>
          <a:off x="3932767" y="1797050"/>
          <a:ext cx="1898650" cy="1898650"/>
        </p:xfrm>
        <a:graphic>
          <a:graphicData uri="http://schemas.openxmlformats.org/drawingml/2006/chart">
            <c:chart xmlns:c="http://schemas.openxmlformats.org/drawingml/2006/chart" xmlns:r="http://schemas.openxmlformats.org/officeDocument/2006/relationships" r:id="rId4"/>
          </a:graphicData>
        </a:graphic>
      </p:graphicFrame>
      <p:sp>
        <p:nvSpPr>
          <p:cNvPr id="8" name="Shape 574"/>
          <p:cNvSpPr>
            <a:spLocks noChangeArrowheads="1"/>
          </p:cNvSpPr>
          <p:nvPr/>
        </p:nvSpPr>
        <p:spPr bwMode="auto">
          <a:xfrm>
            <a:off x="4197350" y="2165350"/>
            <a:ext cx="617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scene3d>
              <a:camera prst="orthographicFront"/>
              <a:lightRig rig="threePt" dir="t"/>
            </a:scene3d>
            <a:sp3d contourW="12700"/>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a:solidFill>
                  <a:schemeClr val="bg1"/>
                </a:solidFill>
                <a:latin typeface="+mn-lt"/>
                <a:ea typeface="Oswald Regular"/>
                <a:cs typeface="Oswald Regular"/>
                <a:sym typeface="Oswald Regular"/>
              </a:rPr>
              <a:t>45</a:t>
            </a:r>
            <a:r>
              <a:rPr lang="en-US" altLang="zh-CN" sz="2400" dirty="0">
                <a:solidFill>
                  <a:schemeClr val="bg1"/>
                </a:solidFill>
                <a:latin typeface="+mn-lt"/>
                <a:ea typeface="Oswald Light" panose="02000303000000000000" pitchFamily="2" charset="0"/>
                <a:cs typeface="Oswald Light" panose="02000303000000000000" pitchFamily="2" charset="0"/>
                <a:sym typeface="Oswald Light" panose="02000303000000000000" pitchFamily="2" charset="0"/>
              </a:rPr>
              <a:t>%</a:t>
            </a:r>
          </a:p>
        </p:txBody>
      </p:sp>
      <p:sp>
        <p:nvSpPr>
          <p:cNvPr id="9" name="Shape 575"/>
          <p:cNvSpPr>
            <a:spLocks noChangeArrowheads="1"/>
          </p:cNvSpPr>
          <p:nvPr/>
        </p:nvSpPr>
        <p:spPr bwMode="auto">
          <a:xfrm>
            <a:off x="4140200" y="3922813"/>
            <a:ext cx="15420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scene3d>
              <a:camera prst="orthographicFront"/>
              <a:lightRig rig="threePt" dir="t"/>
            </a:scene3d>
            <a:sp3d contourW="12700"/>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chemeClr val="accent3"/>
                </a:solidFill>
                <a:latin typeface="+mn-lt"/>
                <a:ea typeface="Oswald Light" panose="02000303000000000000" pitchFamily="2" charset="0"/>
                <a:cs typeface="Oswald Light" panose="02000303000000000000" pitchFamily="2" charset="0"/>
                <a:sym typeface="Oswald Light" panose="02000303000000000000" pitchFamily="2" charset="0"/>
              </a:rPr>
              <a:t>$2,884,000</a:t>
            </a:r>
          </a:p>
        </p:txBody>
      </p:sp>
      <p:sp>
        <p:nvSpPr>
          <p:cNvPr id="10" name="Shape 580"/>
          <p:cNvSpPr/>
          <p:nvPr/>
        </p:nvSpPr>
        <p:spPr>
          <a:xfrm>
            <a:off x="6421438" y="1930400"/>
            <a:ext cx="1643062"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mn-lt"/>
              <a:ea typeface="+mn-ea"/>
            </a:endParaRPr>
          </a:p>
        </p:txBody>
      </p:sp>
      <p:graphicFrame>
        <p:nvGraphicFramePr>
          <p:cNvPr id="11" name="Chart 581"/>
          <p:cNvGraphicFramePr/>
          <p:nvPr/>
        </p:nvGraphicFramePr>
        <p:xfrm>
          <a:off x="6360584" y="1797050"/>
          <a:ext cx="1898650" cy="1898650"/>
        </p:xfrm>
        <a:graphic>
          <a:graphicData uri="http://schemas.openxmlformats.org/drawingml/2006/chart">
            <c:chart xmlns:c="http://schemas.openxmlformats.org/drawingml/2006/chart" xmlns:r="http://schemas.openxmlformats.org/officeDocument/2006/relationships" r:id="rId5"/>
          </a:graphicData>
        </a:graphic>
      </p:graphicFrame>
      <p:sp>
        <p:nvSpPr>
          <p:cNvPr id="12" name="Shape 582"/>
          <p:cNvSpPr>
            <a:spLocks noChangeArrowheads="1"/>
          </p:cNvSpPr>
          <p:nvPr/>
        </p:nvSpPr>
        <p:spPr bwMode="auto">
          <a:xfrm>
            <a:off x="6597650" y="2165350"/>
            <a:ext cx="617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scene3d>
              <a:camera prst="orthographicFront"/>
              <a:lightRig rig="threePt" dir="t"/>
            </a:scene3d>
            <a:sp3d contourW="12700"/>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mn-lt"/>
                <a:ea typeface="Oswald Regular"/>
                <a:cs typeface="Oswald Regular"/>
                <a:sym typeface="Oswald Regular"/>
              </a:rPr>
              <a:t>67</a:t>
            </a:r>
            <a:r>
              <a:rPr lang="en-US" altLang="zh-CN" sz="2400">
                <a:solidFill>
                  <a:schemeClr val="bg1"/>
                </a:solidFill>
                <a:latin typeface="+mn-lt"/>
                <a:ea typeface="Oswald Light" panose="02000303000000000000" pitchFamily="2" charset="0"/>
                <a:cs typeface="Oswald Light" panose="02000303000000000000" pitchFamily="2" charset="0"/>
                <a:sym typeface="Oswald Light" panose="02000303000000000000" pitchFamily="2" charset="0"/>
              </a:rPr>
              <a:t>%</a:t>
            </a:r>
          </a:p>
        </p:txBody>
      </p:sp>
      <p:sp>
        <p:nvSpPr>
          <p:cNvPr id="13" name="Shape 583"/>
          <p:cNvSpPr>
            <a:spLocks noChangeArrowheads="1"/>
          </p:cNvSpPr>
          <p:nvPr/>
        </p:nvSpPr>
        <p:spPr bwMode="auto">
          <a:xfrm>
            <a:off x="6565900" y="3922813"/>
            <a:ext cx="15420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scene3d>
              <a:camera prst="orthographicFront"/>
              <a:lightRig rig="threePt" dir="t"/>
            </a:scene3d>
            <a:sp3d contourW="12700"/>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rgbClr val="10A2C0"/>
                </a:solidFill>
                <a:latin typeface="+mn-lt"/>
                <a:ea typeface="Oswald Light" panose="02000303000000000000" pitchFamily="2" charset="0"/>
                <a:cs typeface="Oswald Light" panose="02000303000000000000" pitchFamily="2" charset="0"/>
                <a:sym typeface="Oswald Light" panose="02000303000000000000" pitchFamily="2" charset="0"/>
              </a:rPr>
              <a:t>$7,879,000</a:t>
            </a:r>
          </a:p>
        </p:txBody>
      </p:sp>
      <p:sp>
        <p:nvSpPr>
          <p:cNvPr id="14" name="Shape 588"/>
          <p:cNvSpPr/>
          <p:nvPr/>
        </p:nvSpPr>
        <p:spPr>
          <a:xfrm>
            <a:off x="8916988" y="1930400"/>
            <a:ext cx="1643062"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defTabSz="292100" eaLnBrk="1" fontAlgn="auto" hangingPunct="1">
              <a:spcBef>
                <a:spcPts val="0"/>
              </a:spcBef>
              <a:spcAft>
                <a:spcPts val="0"/>
              </a:spcAft>
              <a:defRPr sz="4000">
                <a:solidFill>
                  <a:srgbClr val="FFFFFF"/>
                </a:solidFill>
                <a:effectLst>
                  <a:outerShdw blurRad="38100" dist="12700" dir="5400000" rotWithShape="0">
                    <a:srgbClr val="000000">
                      <a:alpha val="50000"/>
                    </a:srgbClr>
                  </a:outerShdw>
                </a:effectLst>
              </a:defRPr>
            </a:pPr>
            <a:endParaRPr sz="2000">
              <a:solidFill>
                <a:srgbClr val="FFFFFF"/>
              </a:solidFill>
              <a:effectLst>
                <a:outerShdw blurRad="38100" dist="12700" dir="5400000" rotWithShape="0">
                  <a:srgbClr val="000000">
                    <a:alpha val="50000"/>
                  </a:srgbClr>
                </a:outerShdw>
              </a:effectLst>
              <a:latin typeface="+mn-lt"/>
              <a:ea typeface="+mn-ea"/>
            </a:endParaRPr>
          </a:p>
        </p:txBody>
      </p:sp>
      <p:graphicFrame>
        <p:nvGraphicFramePr>
          <p:cNvPr id="15" name="Chart 589"/>
          <p:cNvGraphicFramePr/>
          <p:nvPr/>
        </p:nvGraphicFramePr>
        <p:xfrm>
          <a:off x="8788400" y="1797050"/>
          <a:ext cx="1898650" cy="1898650"/>
        </p:xfrm>
        <a:graphic>
          <a:graphicData uri="http://schemas.openxmlformats.org/drawingml/2006/chart">
            <c:chart xmlns:c="http://schemas.openxmlformats.org/drawingml/2006/chart" xmlns:r="http://schemas.openxmlformats.org/officeDocument/2006/relationships" r:id="rId6"/>
          </a:graphicData>
        </a:graphic>
      </p:graphicFrame>
      <p:sp>
        <p:nvSpPr>
          <p:cNvPr id="16" name="Shape 590"/>
          <p:cNvSpPr>
            <a:spLocks noChangeArrowheads="1"/>
          </p:cNvSpPr>
          <p:nvPr/>
        </p:nvSpPr>
        <p:spPr bwMode="auto">
          <a:xfrm>
            <a:off x="9055100" y="2165350"/>
            <a:ext cx="617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scene3d>
              <a:camera prst="orthographicFront"/>
              <a:lightRig rig="threePt" dir="t"/>
            </a:scene3d>
            <a:sp3d contourW="12700"/>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mn-lt"/>
                <a:ea typeface="Oswald Regular"/>
                <a:cs typeface="Oswald Regular"/>
                <a:sym typeface="Oswald Regular"/>
              </a:rPr>
              <a:t>80</a:t>
            </a:r>
            <a:r>
              <a:rPr lang="en-US" altLang="zh-CN" sz="2400">
                <a:solidFill>
                  <a:schemeClr val="bg1"/>
                </a:solidFill>
                <a:latin typeface="+mn-lt"/>
                <a:ea typeface="Oswald Light" panose="02000303000000000000" pitchFamily="2" charset="0"/>
                <a:cs typeface="Oswald Light" panose="02000303000000000000" pitchFamily="2" charset="0"/>
                <a:sym typeface="Oswald Light" panose="02000303000000000000" pitchFamily="2" charset="0"/>
              </a:rPr>
              <a:t>%</a:t>
            </a:r>
          </a:p>
        </p:txBody>
      </p:sp>
      <p:sp>
        <p:nvSpPr>
          <p:cNvPr id="17" name="Shape 591"/>
          <p:cNvSpPr>
            <a:spLocks noChangeArrowheads="1"/>
          </p:cNvSpPr>
          <p:nvPr/>
        </p:nvSpPr>
        <p:spPr bwMode="auto">
          <a:xfrm>
            <a:off x="8991600" y="3922813"/>
            <a:ext cx="15420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scene3d>
              <a:camera prst="orthographicFront"/>
              <a:lightRig rig="threePt" dir="t"/>
            </a:scene3d>
            <a:sp3d contourW="12700"/>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chemeClr val="accent3"/>
                </a:solidFill>
                <a:latin typeface="+mn-lt"/>
                <a:ea typeface="Oswald Light" panose="02000303000000000000" pitchFamily="2" charset="0"/>
                <a:cs typeface="Oswald Light" panose="02000303000000000000" pitchFamily="2" charset="0"/>
                <a:sym typeface="Oswald Light" panose="02000303000000000000" pitchFamily="2" charset="0"/>
              </a:rPr>
              <a:t>$9,000,000</a:t>
            </a:r>
          </a:p>
        </p:txBody>
      </p:sp>
      <p:grpSp>
        <p:nvGrpSpPr>
          <p:cNvPr id="21" name="组合 20"/>
          <p:cNvGrpSpPr/>
          <p:nvPr/>
        </p:nvGrpSpPr>
        <p:grpSpPr>
          <a:xfrm>
            <a:off x="1225788" y="4499923"/>
            <a:ext cx="2449035" cy="1237792"/>
            <a:chOff x="2850228" y="1996460"/>
            <a:chExt cx="2449035" cy="1237792"/>
          </a:xfrm>
        </p:grpSpPr>
        <p:sp>
          <p:nvSpPr>
            <p:cNvPr id="22" name="TextBox 11"/>
            <p:cNvSpPr txBox="1"/>
            <p:nvPr/>
          </p:nvSpPr>
          <p:spPr>
            <a:xfrm>
              <a:off x="3004222" y="2336570"/>
              <a:ext cx="2141048" cy="897682"/>
            </a:xfrm>
            <a:prstGeom prst="rect">
              <a:avLst/>
            </a:prstGeom>
            <a:noFill/>
          </p:spPr>
          <p:txBody>
            <a:bodyPr wrap="square" lIns="0" tIns="0" rIns="0" bIns="0" rtlCol="0">
              <a:spAutoFit/>
              <a:scene3d>
                <a:camera prst="orthographicFront"/>
                <a:lightRig rig="threePt" dir="t"/>
              </a:scene3d>
              <a:sp3d contourW="12700"/>
            </a:bodyPr>
            <a:lstStyle/>
            <a:p>
              <a:pPr algn="ct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23" name="TextBox 11"/>
            <p:cNvSpPr txBox="1"/>
            <p:nvPr/>
          </p:nvSpPr>
          <p:spPr>
            <a:xfrm>
              <a:off x="2850228"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24" name="组合 23"/>
          <p:cNvGrpSpPr/>
          <p:nvPr/>
        </p:nvGrpSpPr>
        <p:grpSpPr>
          <a:xfrm>
            <a:off x="3657574" y="4499923"/>
            <a:ext cx="2449035" cy="1237792"/>
            <a:chOff x="2850228" y="1996460"/>
            <a:chExt cx="2449035" cy="1237792"/>
          </a:xfrm>
        </p:grpSpPr>
        <p:sp>
          <p:nvSpPr>
            <p:cNvPr id="25" name="TextBox 11"/>
            <p:cNvSpPr txBox="1"/>
            <p:nvPr/>
          </p:nvSpPr>
          <p:spPr>
            <a:xfrm>
              <a:off x="3004222" y="2336570"/>
              <a:ext cx="2141048" cy="897682"/>
            </a:xfrm>
            <a:prstGeom prst="rect">
              <a:avLst/>
            </a:prstGeom>
            <a:noFill/>
          </p:spPr>
          <p:txBody>
            <a:bodyPr wrap="square" lIns="0" tIns="0" rIns="0" bIns="0" rtlCol="0">
              <a:spAutoFit/>
              <a:scene3d>
                <a:camera prst="orthographicFront"/>
                <a:lightRig rig="threePt" dir="t"/>
              </a:scene3d>
              <a:sp3d contourW="12700"/>
            </a:bodyPr>
            <a:lstStyle/>
            <a:p>
              <a:pPr algn="ct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26" name="TextBox 11"/>
            <p:cNvSpPr txBox="1"/>
            <p:nvPr/>
          </p:nvSpPr>
          <p:spPr>
            <a:xfrm>
              <a:off x="2850228"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27" name="组合 26"/>
          <p:cNvGrpSpPr/>
          <p:nvPr/>
        </p:nvGrpSpPr>
        <p:grpSpPr>
          <a:xfrm>
            <a:off x="6089360" y="4499923"/>
            <a:ext cx="2449035" cy="1237792"/>
            <a:chOff x="2850228" y="1996460"/>
            <a:chExt cx="2449035" cy="1237792"/>
          </a:xfrm>
        </p:grpSpPr>
        <p:sp>
          <p:nvSpPr>
            <p:cNvPr id="28" name="TextBox 11"/>
            <p:cNvSpPr txBox="1"/>
            <p:nvPr/>
          </p:nvSpPr>
          <p:spPr>
            <a:xfrm>
              <a:off x="3004222" y="2336570"/>
              <a:ext cx="2141048" cy="897682"/>
            </a:xfrm>
            <a:prstGeom prst="rect">
              <a:avLst/>
            </a:prstGeom>
            <a:noFill/>
          </p:spPr>
          <p:txBody>
            <a:bodyPr wrap="square" lIns="0" tIns="0" rIns="0" bIns="0" rtlCol="0">
              <a:spAutoFit/>
              <a:scene3d>
                <a:camera prst="orthographicFront"/>
                <a:lightRig rig="threePt" dir="t"/>
              </a:scene3d>
              <a:sp3d contourW="12700"/>
            </a:bodyPr>
            <a:lstStyle/>
            <a:p>
              <a:pPr algn="ct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29" name="TextBox 11"/>
            <p:cNvSpPr txBox="1"/>
            <p:nvPr/>
          </p:nvSpPr>
          <p:spPr>
            <a:xfrm>
              <a:off x="2850228"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30" name="组合 29"/>
          <p:cNvGrpSpPr/>
          <p:nvPr/>
        </p:nvGrpSpPr>
        <p:grpSpPr>
          <a:xfrm>
            <a:off x="8521146" y="4499923"/>
            <a:ext cx="2449035" cy="1237792"/>
            <a:chOff x="2850228" y="1996460"/>
            <a:chExt cx="2449035" cy="1237792"/>
          </a:xfrm>
        </p:grpSpPr>
        <p:sp>
          <p:nvSpPr>
            <p:cNvPr id="31" name="TextBox 11"/>
            <p:cNvSpPr txBox="1"/>
            <p:nvPr/>
          </p:nvSpPr>
          <p:spPr>
            <a:xfrm>
              <a:off x="3004222" y="2336570"/>
              <a:ext cx="2141048" cy="897682"/>
            </a:xfrm>
            <a:prstGeom prst="rect">
              <a:avLst/>
            </a:prstGeom>
            <a:noFill/>
          </p:spPr>
          <p:txBody>
            <a:bodyPr wrap="square" lIns="0" tIns="0" rIns="0" bIns="0" rtlCol="0">
              <a:spAutoFit/>
              <a:scene3d>
                <a:camera prst="orthographicFront"/>
                <a:lightRig rig="threePt" dir="t"/>
              </a:scene3d>
              <a:sp3d contourW="12700"/>
            </a:bodyPr>
            <a:lstStyle/>
            <a:p>
              <a:pPr algn="ct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32" name="TextBox 11"/>
            <p:cNvSpPr txBox="1"/>
            <p:nvPr/>
          </p:nvSpPr>
          <p:spPr>
            <a:xfrm>
              <a:off x="2850228"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ctr"/>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33" name="组合 32"/>
          <p:cNvGrpSpPr/>
          <p:nvPr/>
        </p:nvGrpSpPr>
        <p:grpSpPr>
          <a:xfrm>
            <a:off x="1573213" y="344224"/>
            <a:ext cx="5246687" cy="702819"/>
            <a:chOff x="1573213" y="344224"/>
            <a:chExt cx="5246687" cy="702819"/>
          </a:xfrm>
        </p:grpSpPr>
        <p:sp>
          <p:nvSpPr>
            <p:cNvPr id="34" name="TextBox 11"/>
            <p:cNvSpPr txBox="1"/>
            <p:nvPr/>
          </p:nvSpPr>
          <p:spPr>
            <a:xfrm>
              <a:off x="1573213" y="344224"/>
              <a:ext cx="3976687" cy="492443"/>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accent1"/>
                  </a:solidFill>
                </a:rPr>
                <a:t>目录标题文字添加</a:t>
              </a:r>
              <a:endParaRPr lang="en-US" sz="3200" b="1" dirty="0">
                <a:solidFill>
                  <a:schemeClr val="accent1"/>
                </a:solidFill>
              </a:endParaRPr>
            </a:p>
          </p:txBody>
        </p:sp>
        <p:sp>
          <p:nvSpPr>
            <p:cNvPr id="35" name="TextBox 11"/>
            <p:cNvSpPr txBox="1"/>
            <p:nvPr/>
          </p:nvSpPr>
          <p:spPr>
            <a:xfrm>
              <a:off x="1624013" y="864755"/>
              <a:ext cx="5195887" cy="182288"/>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endParaRPr lang="en-US" sz="1200" dirty="0">
                <a:solidFill>
                  <a:schemeClr val="bg1">
                    <a:lumMod val="6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par>
                          <p:cTn id="65" fill="hold">
                            <p:stCondLst>
                              <p:cond delay="500"/>
                            </p:stCondLst>
                            <p:childTnLst>
                              <p:par>
                                <p:cTn id="66" presetID="42" presetClass="entr" presetSubtype="0" fill="hold" grpId="0" nodeType="after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1000"/>
                                        <p:tgtEl>
                                          <p:spTgt spid="5"/>
                                        </p:tgtEl>
                                      </p:cBhvr>
                                    </p:animEffect>
                                    <p:anim calcmode="lin" valueType="num">
                                      <p:cBhvr>
                                        <p:cTn id="69" dur="1000" fill="hold"/>
                                        <p:tgtEl>
                                          <p:spTgt spid="5"/>
                                        </p:tgtEl>
                                        <p:attrNameLst>
                                          <p:attrName>ppt_x</p:attrName>
                                        </p:attrNameLst>
                                      </p:cBhvr>
                                      <p:tavLst>
                                        <p:tav tm="0">
                                          <p:val>
                                            <p:strVal val="#ppt_x"/>
                                          </p:val>
                                        </p:tav>
                                        <p:tav tm="100000">
                                          <p:val>
                                            <p:strVal val="#ppt_x"/>
                                          </p:val>
                                        </p:tav>
                                      </p:tavLst>
                                    </p:anim>
                                    <p:anim calcmode="lin" valueType="num">
                                      <p:cBhvr>
                                        <p:cTn id="70" dur="1000" fill="hold"/>
                                        <p:tgtEl>
                                          <p:spTgt spid="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5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1000"/>
                                        <p:tgtEl>
                                          <p:spTgt spid="9"/>
                                        </p:tgtEl>
                                      </p:cBhvr>
                                    </p:animEffect>
                                    <p:anim calcmode="lin" valueType="num">
                                      <p:cBhvr>
                                        <p:cTn id="74" dur="1000" fill="hold"/>
                                        <p:tgtEl>
                                          <p:spTgt spid="9"/>
                                        </p:tgtEl>
                                        <p:attrNameLst>
                                          <p:attrName>ppt_x</p:attrName>
                                        </p:attrNameLst>
                                      </p:cBhvr>
                                      <p:tavLst>
                                        <p:tav tm="0">
                                          <p:val>
                                            <p:strVal val="#ppt_x"/>
                                          </p:val>
                                        </p:tav>
                                        <p:tav tm="100000">
                                          <p:val>
                                            <p:strVal val="#ppt_x"/>
                                          </p:val>
                                        </p:tav>
                                      </p:tavLst>
                                    </p:anim>
                                    <p:anim calcmode="lin" valueType="num">
                                      <p:cBhvr>
                                        <p:cTn id="75" dur="1000" fill="hold"/>
                                        <p:tgtEl>
                                          <p:spTgt spid="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50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1000"/>
                                        <p:tgtEl>
                                          <p:spTgt spid="13"/>
                                        </p:tgtEl>
                                      </p:cBhvr>
                                    </p:animEffect>
                                    <p:anim calcmode="lin" valueType="num">
                                      <p:cBhvr>
                                        <p:cTn id="79" dur="1000" fill="hold"/>
                                        <p:tgtEl>
                                          <p:spTgt spid="13"/>
                                        </p:tgtEl>
                                        <p:attrNameLst>
                                          <p:attrName>ppt_x</p:attrName>
                                        </p:attrNameLst>
                                      </p:cBhvr>
                                      <p:tavLst>
                                        <p:tav tm="0">
                                          <p:val>
                                            <p:strVal val="#ppt_x"/>
                                          </p:val>
                                        </p:tav>
                                        <p:tav tm="100000">
                                          <p:val>
                                            <p:strVal val="#ppt_x"/>
                                          </p:val>
                                        </p:tav>
                                      </p:tavLst>
                                    </p:anim>
                                    <p:anim calcmode="lin" valueType="num">
                                      <p:cBhvr>
                                        <p:cTn id="80" dur="1000" fill="hold"/>
                                        <p:tgtEl>
                                          <p:spTgt spid="13"/>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75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1000" fill="hold"/>
                                        <p:tgtEl>
                                          <p:spTgt spid="17"/>
                                        </p:tgtEl>
                                        <p:attrNameLst>
                                          <p:attrName>ppt_y</p:attrName>
                                        </p:attrNameLst>
                                      </p:cBhvr>
                                      <p:tavLst>
                                        <p:tav tm="0">
                                          <p:val>
                                            <p:strVal val="#ppt_y+.1"/>
                                          </p:val>
                                        </p:tav>
                                        <p:tav tm="100000">
                                          <p:val>
                                            <p:strVal val="#ppt_y"/>
                                          </p:val>
                                        </p:tav>
                                      </p:tavLst>
                                    </p:anim>
                                  </p:childTnLst>
                                </p:cTn>
                              </p:par>
                            </p:childTnLst>
                          </p:cTn>
                        </p:par>
                        <p:par>
                          <p:cTn id="86" fill="hold">
                            <p:stCondLst>
                              <p:cond delay="1500"/>
                            </p:stCondLst>
                            <p:childTnLst>
                              <p:par>
                                <p:cTn id="87" presetID="22" presetClass="entr" presetSubtype="1" fill="hold"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up)">
                                      <p:cBhvr>
                                        <p:cTn id="89" dur="500"/>
                                        <p:tgtEl>
                                          <p:spTgt spid="21"/>
                                        </p:tgtEl>
                                      </p:cBhvr>
                                    </p:animEffect>
                                  </p:childTnLst>
                                </p:cTn>
                              </p:par>
                            </p:childTnLst>
                          </p:cTn>
                        </p:par>
                        <p:par>
                          <p:cTn id="90" fill="hold">
                            <p:stCondLst>
                              <p:cond delay="2000"/>
                            </p:stCondLst>
                            <p:childTnLst>
                              <p:par>
                                <p:cTn id="91" presetID="22" presetClass="entr" presetSubtype="1" fill="hold"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up)">
                                      <p:cBhvr>
                                        <p:cTn id="93" dur="500"/>
                                        <p:tgtEl>
                                          <p:spTgt spid="24"/>
                                        </p:tgtEl>
                                      </p:cBhvr>
                                    </p:animEffect>
                                  </p:childTnLst>
                                </p:cTn>
                              </p:par>
                            </p:childTnLst>
                          </p:cTn>
                        </p:par>
                        <p:par>
                          <p:cTn id="94" fill="hold">
                            <p:stCondLst>
                              <p:cond delay="2500"/>
                            </p:stCondLst>
                            <p:childTnLst>
                              <p:par>
                                <p:cTn id="95" presetID="22" presetClass="entr" presetSubtype="1" fill="hold" nodeType="after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wipe(up)">
                                      <p:cBhvr>
                                        <p:cTn id="97" dur="500"/>
                                        <p:tgtEl>
                                          <p:spTgt spid="27"/>
                                        </p:tgtEl>
                                      </p:cBhvr>
                                    </p:animEffect>
                                  </p:childTnLst>
                                </p:cTn>
                              </p:par>
                            </p:childTnLst>
                          </p:cTn>
                        </p:par>
                        <p:par>
                          <p:cTn id="98" fill="hold">
                            <p:stCondLst>
                              <p:cond delay="3000"/>
                            </p:stCondLst>
                            <p:childTnLst>
                              <p:par>
                                <p:cTn id="99" presetID="22" presetClass="entr" presetSubtype="1"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wipe(up)">
                                      <p:cBhvr>
                                        <p:cTn id="10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P spid="4" grpId="0"/>
      <p:bldP spid="5" grpId="0"/>
      <p:bldP spid="6" grpId="0" animBg="1"/>
      <p:bldGraphic spid="7" grpId="0">
        <p:bldAsOne/>
      </p:bldGraphic>
      <p:bldP spid="8" grpId="0"/>
      <p:bldP spid="9" grpId="0"/>
      <p:bldP spid="10" grpId="0" animBg="1"/>
      <p:bldGraphic spid="11" grpId="0">
        <p:bldAsOne/>
      </p:bldGraphic>
      <p:bldP spid="12" grpId="0"/>
      <p:bldP spid="13" grpId="0"/>
      <p:bldP spid="14" grpId="0" animBg="1"/>
      <p:bldGraphic spid="15" grpId="0">
        <p:bldAsOne/>
      </p:bldGraphic>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567872" y="2613025"/>
            <a:ext cx="11056257" cy="3695700"/>
            <a:chOff x="1059543" y="2506663"/>
            <a:chExt cx="6661944" cy="3134518"/>
          </a:xfrm>
        </p:grpSpPr>
        <p:grpSp>
          <p:nvGrpSpPr>
            <p:cNvPr id="2" name="Group 21"/>
            <p:cNvGrpSpPr/>
            <p:nvPr/>
          </p:nvGrpSpPr>
          <p:grpSpPr bwMode="auto">
            <a:xfrm>
              <a:off x="1059543" y="3888581"/>
              <a:ext cx="6661944" cy="1752600"/>
              <a:chOff x="0" y="0"/>
              <a:chExt cx="8392" cy="2208"/>
            </a:xfrm>
          </p:grpSpPr>
          <p:pic>
            <p:nvPicPr>
              <p:cNvPr id="3"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8392"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pic>
          <p:sp>
            <p:nvSpPr>
              <p:cNvPr id="4" name="Rectangle 9"/>
              <p:cNvSpPr/>
              <p:nvPr/>
            </p:nvSpPr>
            <p:spPr bwMode="auto">
              <a:xfrm>
                <a:off x="656" y="1656"/>
                <a:ext cx="7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14:hiddenLine>
                </a:ext>
              </a:extLst>
            </p:spPr>
            <p:txBody>
              <a:bodyPr lIns="0" tIns="0" rIns="0" bIns="0">
                <a:scene3d>
                  <a:camera prst="orthographicFront"/>
                  <a:lightRig rig="threePt" dir="t"/>
                </a:scene3d>
                <a:sp3d contourW="12700"/>
              </a:bodyPr>
              <a:lstStyle/>
              <a:p>
                <a:pPr algn="ctr"/>
                <a:r>
                  <a:rPr lang="en-US" sz="1400" dirty="0">
                    <a:solidFill>
                      <a:srgbClr val="4D4D4D"/>
                    </a:solidFill>
                    <a:ea typeface="微软雅黑" panose="020B0503020204020204" pitchFamily="34" charset="-122"/>
                    <a:cs typeface="+mn-ea"/>
                    <a:sym typeface="Segoe UI" panose="020B0502040204020203" pitchFamily="34" charset="0"/>
                  </a:rPr>
                  <a:t>Jan</a:t>
                </a:r>
              </a:p>
            </p:txBody>
          </p:sp>
          <p:sp>
            <p:nvSpPr>
              <p:cNvPr id="5" name="Rectangle 10"/>
              <p:cNvSpPr/>
              <p:nvPr/>
            </p:nvSpPr>
            <p:spPr bwMode="auto">
              <a:xfrm>
                <a:off x="1224" y="1656"/>
                <a:ext cx="7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14:hiddenLine>
                </a:ext>
              </a:extLst>
            </p:spPr>
            <p:txBody>
              <a:bodyPr lIns="0" tIns="0" rIns="0" bIns="0">
                <a:scene3d>
                  <a:camera prst="orthographicFront"/>
                  <a:lightRig rig="threePt" dir="t"/>
                </a:scene3d>
                <a:sp3d contourW="12700"/>
              </a:bodyPr>
              <a:lstStyle/>
              <a:p>
                <a:pPr algn="ctr"/>
                <a:r>
                  <a:rPr lang="en-US" sz="1400" dirty="0">
                    <a:solidFill>
                      <a:srgbClr val="4D4D4D"/>
                    </a:solidFill>
                    <a:ea typeface="微软雅黑" panose="020B0503020204020204" pitchFamily="34" charset="-122"/>
                    <a:cs typeface="+mn-ea"/>
                    <a:sym typeface="Segoe UI" panose="020B0502040204020203" pitchFamily="34" charset="0"/>
                  </a:rPr>
                  <a:t>Feb</a:t>
                </a:r>
              </a:p>
            </p:txBody>
          </p:sp>
          <p:sp>
            <p:nvSpPr>
              <p:cNvPr id="6" name="Rectangle 11"/>
              <p:cNvSpPr/>
              <p:nvPr/>
            </p:nvSpPr>
            <p:spPr bwMode="auto">
              <a:xfrm>
                <a:off x="1784" y="1656"/>
                <a:ext cx="7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14:hiddenLine>
                </a:ext>
              </a:extLst>
            </p:spPr>
            <p:txBody>
              <a:bodyPr lIns="0" tIns="0" rIns="0" bIns="0">
                <a:scene3d>
                  <a:camera prst="orthographicFront"/>
                  <a:lightRig rig="threePt" dir="t"/>
                </a:scene3d>
                <a:sp3d contourW="12700"/>
              </a:bodyPr>
              <a:lstStyle/>
              <a:p>
                <a:pPr algn="ctr"/>
                <a:r>
                  <a:rPr lang="en-US" sz="1400" dirty="0">
                    <a:solidFill>
                      <a:srgbClr val="4D4D4D"/>
                    </a:solidFill>
                    <a:ea typeface="微软雅黑" panose="020B0503020204020204" pitchFamily="34" charset="-122"/>
                    <a:cs typeface="+mn-ea"/>
                    <a:sym typeface="Segoe UI" panose="020B0502040204020203" pitchFamily="34" charset="0"/>
                  </a:rPr>
                  <a:t>Mar</a:t>
                </a:r>
              </a:p>
            </p:txBody>
          </p:sp>
          <p:sp>
            <p:nvSpPr>
              <p:cNvPr id="7" name="Rectangle 12"/>
              <p:cNvSpPr/>
              <p:nvPr/>
            </p:nvSpPr>
            <p:spPr bwMode="auto">
              <a:xfrm>
                <a:off x="2352" y="1656"/>
                <a:ext cx="7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14:hiddenLine>
                </a:ext>
              </a:extLst>
            </p:spPr>
            <p:txBody>
              <a:bodyPr lIns="0" tIns="0" rIns="0" bIns="0">
                <a:scene3d>
                  <a:camera prst="orthographicFront"/>
                  <a:lightRig rig="threePt" dir="t"/>
                </a:scene3d>
                <a:sp3d contourW="12700"/>
              </a:bodyPr>
              <a:lstStyle/>
              <a:p>
                <a:pPr algn="ctr"/>
                <a:r>
                  <a:rPr lang="en-US" sz="1400" dirty="0">
                    <a:solidFill>
                      <a:srgbClr val="4D4D4D"/>
                    </a:solidFill>
                    <a:ea typeface="微软雅黑" panose="020B0503020204020204" pitchFamily="34" charset="-122"/>
                    <a:cs typeface="+mn-ea"/>
                    <a:sym typeface="Segoe UI" panose="020B0502040204020203" pitchFamily="34" charset="0"/>
                  </a:rPr>
                  <a:t>Apr</a:t>
                </a:r>
              </a:p>
            </p:txBody>
          </p:sp>
          <p:sp>
            <p:nvSpPr>
              <p:cNvPr id="8" name="Rectangle 13"/>
              <p:cNvSpPr/>
              <p:nvPr/>
            </p:nvSpPr>
            <p:spPr bwMode="auto">
              <a:xfrm>
                <a:off x="2920" y="1656"/>
                <a:ext cx="7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14:hiddenLine>
                </a:ext>
              </a:extLst>
            </p:spPr>
            <p:txBody>
              <a:bodyPr lIns="0" tIns="0" rIns="0" bIns="0">
                <a:scene3d>
                  <a:camera prst="orthographicFront"/>
                  <a:lightRig rig="threePt" dir="t"/>
                </a:scene3d>
                <a:sp3d contourW="12700"/>
              </a:bodyPr>
              <a:lstStyle/>
              <a:p>
                <a:pPr algn="ctr"/>
                <a:r>
                  <a:rPr lang="en-US" sz="1400" dirty="0">
                    <a:solidFill>
                      <a:srgbClr val="4D4D4D"/>
                    </a:solidFill>
                    <a:ea typeface="微软雅黑" panose="020B0503020204020204" pitchFamily="34" charset="-122"/>
                    <a:cs typeface="+mn-ea"/>
                    <a:sym typeface="Segoe UI" panose="020B0502040204020203" pitchFamily="34" charset="0"/>
                  </a:rPr>
                  <a:t>May</a:t>
                </a:r>
              </a:p>
            </p:txBody>
          </p:sp>
          <p:sp>
            <p:nvSpPr>
              <p:cNvPr id="9" name="Rectangle 14"/>
              <p:cNvSpPr/>
              <p:nvPr/>
            </p:nvSpPr>
            <p:spPr bwMode="auto">
              <a:xfrm>
                <a:off x="3488" y="1656"/>
                <a:ext cx="7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14:hiddenLine>
                </a:ext>
              </a:extLst>
            </p:spPr>
            <p:txBody>
              <a:bodyPr lIns="0" tIns="0" rIns="0" bIns="0">
                <a:scene3d>
                  <a:camera prst="orthographicFront"/>
                  <a:lightRig rig="threePt" dir="t"/>
                </a:scene3d>
                <a:sp3d contourW="12700"/>
              </a:bodyPr>
              <a:lstStyle/>
              <a:p>
                <a:pPr algn="ctr"/>
                <a:r>
                  <a:rPr lang="en-US" sz="1400" dirty="0">
                    <a:solidFill>
                      <a:srgbClr val="4D4D4D"/>
                    </a:solidFill>
                    <a:ea typeface="微软雅黑" panose="020B0503020204020204" pitchFamily="34" charset="-122"/>
                    <a:cs typeface="+mn-ea"/>
                    <a:sym typeface="Segoe UI" panose="020B0502040204020203" pitchFamily="34" charset="0"/>
                  </a:rPr>
                  <a:t>Jun</a:t>
                </a:r>
              </a:p>
            </p:txBody>
          </p:sp>
          <p:sp>
            <p:nvSpPr>
              <p:cNvPr id="10" name="Rectangle 15"/>
              <p:cNvSpPr/>
              <p:nvPr/>
            </p:nvSpPr>
            <p:spPr bwMode="auto">
              <a:xfrm>
                <a:off x="4048" y="1656"/>
                <a:ext cx="7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14:hiddenLine>
                </a:ext>
              </a:extLst>
            </p:spPr>
            <p:txBody>
              <a:bodyPr lIns="0" tIns="0" rIns="0" bIns="0">
                <a:scene3d>
                  <a:camera prst="orthographicFront"/>
                  <a:lightRig rig="threePt" dir="t"/>
                </a:scene3d>
                <a:sp3d contourW="12700"/>
              </a:bodyPr>
              <a:lstStyle/>
              <a:p>
                <a:pPr algn="ctr"/>
                <a:r>
                  <a:rPr lang="en-US" sz="1400" dirty="0">
                    <a:solidFill>
                      <a:srgbClr val="4D4D4D"/>
                    </a:solidFill>
                    <a:ea typeface="微软雅黑" panose="020B0503020204020204" pitchFamily="34" charset="-122"/>
                    <a:cs typeface="+mn-ea"/>
                    <a:sym typeface="Segoe UI" panose="020B0502040204020203" pitchFamily="34" charset="0"/>
                  </a:rPr>
                  <a:t>Jul</a:t>
                </a:r>
              </a:p>
            </p:txBody>
          </p:sp>
          <p:sp>
            <p:nvSpPr>
              <p:cNvPr id="11" name="Rectangle 16"/>
              <p:cNvSpPr/>
              <p:nvPr/>
            </p:nvSpPr>
            <p:spPr bwMode="auto">
              <a:xfrm>
                <a:off x="4616" y="1656"/>
                <a:ext cx="7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14:hiddenLine>
                </a:ext>
              </a:extLst>
            </p:spPr>
            <p:txBody>
              <a:bodyPr lIns="0" tIns="0" rIns="0" bIns="0">
                <a:scene3d>
                  <a:camera prst="orthographicFront"/>
                  <a:lightRig rig="threePt" dir="t"/>
                </a:scene3d>
                <a:sp3d contourW="12700"/>
              </a:bodyPr>
              <a:lstStyle/>
              <a:p>
                <a:pPr algn="ctr"/>
                <a:r>
                  <a:rPr lang="en-US" sz="1400" dirty="0">
                    <a:solidFill>
                      <a:srgbClr val="4D4D4D"/>
                    </a:solidFill>
                    <a:ea typeface="微软雅黑" panose="020B0503020204020204" pitchFamily="34" charset="-122"/>
                    <a:cs typeface="+mn-ea"/>
                    <a:sym typeface="Segoe UI" panose="020B0502040204020203" pitchFamily="34" charset="0"/>
                  </a:rPr>
                  <a:t>Aug</a:t>
                </a:r>
              </a:p>
            </p:txBody>
          </p:sp>
          <p:sp>
            <p:nvSpPr>
              <p:cNvPr id="12" name="Rectangle 17"/>
              <p:cNvSpPr/>
              <p:nvPr/>
            </p:nvSpPr>
            <p:spPr bwMode="auto">
              <a:xfrm>
                <a:off x="5176" y="1656"/>
                <a:ext cx="7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14:hiddenLine>
                </a:ext>
              </a:extLst>
            </p:spPr>
            <p:txBody>
              <a:bodyPr lIns="0" tIns="0" rIns="0" bIns="0">
                <a:scene3d>
                  <a:camera prst="orthographicFront"/>
                  <a:lightRig rig="threePt" dir="t"/>
                </a:scene3d>
                <a:sp3d contourW="12700"/>
              </a:bodyPr>
              <a:lstStyle/>
              <a:p>
                <a:pPr algn="ctr"/>
                <a:r>
                  <a:rPr lang="en-US" sz="1400" dirty="0">
                    <a:solidFill>
                      <a:srgbClr val="4D4D4D"/>
                    </a:solidFill>
                    <a:ea typeface="微软雅黑" panose="020B0503020204020204" pitchFamily="34" charset="-122"/>
                    <a:cs typeface="+mn-ea"/>
                    <a:sym typeface="Segoe UI" panose="020B0502040204020203" pitchFamily="34" charset="0"/>
                  </a:rPr>
                  <a:t>Sep</a:t>
                </a:r>
              </a:p>
            </p:txBody>
          </p:sp>
          <p:sp>
            <p:nvSpPr>
              <p:cNvPr id="13" name="Rectangle 18"/>
              <p:cNvSpPr/>
              <p:nvPr/>
            </p:nvSpPr>
            <p:spPr bwMode="auto">
              <a:xfrm>
                <a:off x="5744" y="1656"/>
                <a:ext cx="7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14:hiddenLine>
                </a:ext>
              </a:extLst>
            </p:spPr>
            <p:txBody>
              <a:bodyPr lIns="0" tIns="0" rIns="0" bIns="0">
                <a:scene3d>
                  <a:camera prst="orthographicFront"/>
                  <a:lightRig rig="threePt" dir="t"/>
                </a:scene3d>
                <a:sp3d contourW="12700"/>
              </a:bodyPr>
              <a:lstStyle/>
              <a:p>
                <a:pPr algn="ctr"/>
                <a:r>
                  <a:rPr lang="en-US" sz="1400" dirty="0">
                    <a:solidFill>
                      <a:srgbClr val="4D4D4D"/>
                    </a:solidFill>
                    <a:ea typeface="微软雅黑" panose="020B0503020204020204" pitchFamily="34" charset="-122"/>
                    <a:cs typeface="+mn-ea"/>
                    <a:sym typeface="Segoe UI" panose="020B0502040204020203" pitchFamily="34" charset="0"/>
                  </a:rPr>
                  <a:t>Oct</a:t>
                </a:r>
              </a:p>
            </p:txBody>
          </p:sp>
          <p:sp>
            <p:nvSpPr>
              <p:cNvPr id="14" name="Rectangle 19"/>
              <p:cNvSpPr/>
              <p:nvPr/>
            </p:nvSpPr>
            <p:spPr bwMode="auto">
              <a:xfrm>
                <a:off x="6304" y="1656"/>
                <a:ext cx="7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14:hiddenLine>
                </a:ext>
              </a:extLst>
            </p:spPr>
            <p:txBody>
              <a:bodyPr lIns="0" tIns="0" rIns="0" bIns="0">
                <a:scene3d>
                  <a:camera prst="orthographicFront"/>
                  <a:lightRig rig="threePt" dir="t"/>
                </a:scene3d>
                <a:sp3d contourW="12700"/>
              </a:bodyPr>
              <a:lstStyle/>
              <a:p>
                <a:pPr algn="ctr"/>
                <a:r>
                  <a:rPr lang="en-US" sz="1400" dirty="0">
                    <a:solidFill>
                      <a:srgbClr val="4D4D4D"/>
                    </a:solidFill>
                    <a:ea typeface="微软雅黑" panose="020B0503020204020204" pitchFamily="34" charset="-122"/>
                    <a:cs typeface="+mn-ea"/>
                    <a:sym typeface="Segoe UI" panose="020B0502040204020203" pitchFamily="34" charset="0"/>
                  </a:rPr>
                  <a:t>Nov</a:t>
                </a:r>
              </a:p>
            </p:txBody>
          </p:sp>
          <p:sp>
            <p:nvSpPr>
              <p:cNvPr id="15" name="Rectangle 20"/>
              <p:cNvSpPr/>
              <p:nvPr/>
            </p:nvSpPr>
            <p:spPr bwMode="auto">
              <a:xfrm>
                <a:off x="6872" y="1656"/>
                <a:ext cx="76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14:hiddenLine>
                </a:ext>
              </a:extLst>
            </p:spPr>
            <p:txBody>
              <a:bodyPr lIns="0" tIns="0" rIns="0" bIns="0">
                <a:scene3d>
                  <a:camera prst="orthographicFront"/>
                  <a:lightRig rig="threePt" dir="t"/>
                </a:scene3d>
                <a:sp3d contourW="12700"/>
              </a:bodyPr>
              <a:lstStyle/>
              <a:p>
                <a:pPr algn="ctr"/>
                <a:r>
                  <a:rPr lang="en-US" sz="1400" dirty="0">
                    <a:solidFill>
                      <a:srgbClr val="4D4D4D"/>
                    </a:solidFill>
                    <a:ea typeface="微软雅黑" panose="020B0503020204020204" pitchFamily="34" charset="-122"/>
                    <a:cs typeface="+mn-ea"/>
                    <a:sym typeface="Segoe UI" panose="020B0502040204020203" pitchFamily="34" charset="0"/>
                  </a:rPr>
                  <a:t>Dec</a:t>
                </a:r>
              </a:p>
            </p:txBody>
          </p:sp>
        </p:grpSp>
        <p:grpSp>
          <p:nvGrpSpPr>
            <p:cNvPr id="16" name="Group 24"/>
            <p:cNvGrpSpPr/>
            <p:nvPr/>
          </p:nvGrpSpPr>
          <p:grpSpPr bwMode="auto">
            <a:xfrm>
              <a:off x="1523887" y="4117975"/>
              <a:ext cx="609600" cy="877888"/>
              <a:chOff x="-72" y="0"/>
              <a:chExt cx="768" cy="1105"/>
            </a:xfrm>
          </p:grpSpPr>
          <p:sp>
            <p:nvSpPr>
              <p:cNvPr id="17" name="Rectangle 22"/>
              <p:cNvSpPr/>
              <p:nvPr/>
            </p:nvSpPr>
            <p:spPr bwMode="auto">
              <a:xfrm>
                <a:off x="-72" y="0"/>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0" tIns="0" rIns="0" bIns="0" anchor="ctr">
                <a:scene3d>
                  <a:camera prst="orthographicFront"/>
                  <a:lightRig rig="threePt" dir="t"/>
                </a:scene3d>
                <a:sp3d contourW="12700"/>
              </a:bodyPr>
              <a:lstStyle/>
              <a:p>
                <a:pPr algn="ctr"/>
                <a:r>
                  <a:rPr lang="en-US" sz="1200" dirty="0">
                    <a:solidFill>
                      <a:srgbClr val="4D4D4D"/>
                    </a:solidFill>
                    <a:ea typeface="微软雅黑" panose="020B0503020204020204" pitchFamily="34" charset="-122"/>
                    <a:cs typeface="+mn-ea"/>
                    <a:sym typeface="Segoe UI" panose="020B0502040204020203" pitchFamily="34" charset="0"/>
                  </a:rPr>
                  <a:t>27%</a:t>
                </a:r>
              </a:p>
            </p:txBody>
          </p:sp>
          <p:sp>
            <p:nvSpPr>
              <p:cNvPr id="18" name="AutoShape 23"/>
              <p:cNvSpPr/>
              <p:nvPr/>
            </p:nvSpPr>
            <p:spPr bwMode="auto">
              <a:xfrm>
                <a:off x="233" y="431"/>
                <a:ext cx="280" cy="674"/>
              </a:xfrm>
              <a:prstGeom prst="roundRect">
                <a:avLst>
                  <a:gd name="adj" fmla="val 6310"/>
                </a:avLst>
              </a:prstGeom>
              <a:solidFill>
                <a:schemeClr val="accent1"/>
              </a:solidFill>
              <a:ln>
                <a:noFill/>
              </a:ln>
              <a:extLst>
                <a:ext uri="{91240B29-F687-4F45-9708-019B960494DF}">
                  <a14:hiddenLine xmlns:a14="http://schemas.microsoft.com/office/drawing/2010/main" w="25400">
                    <a:solidFill>
                      <a:schemeClr val="tx1"/>
                    </a:solidFill>
                    <a:round/>
                  </a14:hiddenLine>
                </a:ext>
              </a:extLst>
            </p:spPr>
            <p:txBody>
              <a:bodyPr lIns="0" tIns="0" rIns="0" bIns="0">
                <a:scene3d>
                  <a:camera prst="orthographicFront"/>
                  <a:lightRig rig="threePt" dir="t"/>
                </a:scene3d>
                <a:sp3d contourW="12700"/>
              </a:bodyPr>
              <a:lstStyle/>
              <a:p>
                <a:endParaRPr lang="en-US" sz="2400">
                  <a:ea typeface="微软雅黑" panose="020B0503020204020204" pitchFamily="34" charset="-122"/>
                  <a:cs typeface="+mn-ea"/>
                  <a:sym typeface="Segoe UI" panose="020B0502040204020203" pitchFamily="34" charset="0"/>
                </a:endParaRPr>
              </a:p>
            </p:txBody>
          </p:sp>
        </p:grpSp>
        <p:grpSp>
          <p:nvGrpSpPr>
            <p:cNvPr id="19" name="Group 27"/>
            <p:cNvGrpSpPr/>
            <p:nvPr/>
          </p:nvGrpSpPr>
          <p:grpSpPr bwMode="auto">
            <a:xfrm>
              <a:off x="2004106" y="3929063"/>
              <a:ext cx="609600" cy="1066800"/>
              <a:chOff x="-35" y="0"/>
              <a:chExt cx="768" cy="1343"/>
            </a:xfrm>
          </p:grpSpPr>
          <p:sp>
            <p:nvSpPr>
              <p:cNvPr id="20" name="Rectangle 25"/>
              <p:cNvSpPr/>
              <p:nvPr/>
            </p:nvSpPr>
            <p:spPr bwMode="auto">
              <a:xfrm>
                <a:off x="-35" y="0"/>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0" tIns="0" rIns="0" bIns="0" anchor="ctr">
                <a:scene3d>
                  <a:camera prst="orthographicFront"/>
                  <a:lightRig rig="threePt" dir="t"/>
                </a:scene3d>
                <a:sp3d contourW="12700"/>
              </a:bodyPr>
              <a:lstStyle/>
              <a:p>
                <a:pPr algn="ctr"/>
                <a:r>
                  <a:rPr lang="en-US" sz="1200" dirty="0">
                    <a:solidFill>
                      <a:srgbClr val="4D4D4D"/>
                    </a:solidFill>
                    <a:ea typeface="微软雅黑" panose="020B0503020204020204" pitchFamily="34" charset="-122"/>
                    <a:cs typeface="+mn-ea"/>
                    <a:sym typeface="Segoe UI" panose="020B0502040204020203" pitchFamily="34" charset="0"/>
                  </a:rPr>
                  <a:t>30%</a:t>
                </a:r>
              </a:p>
            </p:txBody>
          </p:sp>
          <p:sp>
            <p:nvSpPr>
              <p:cNvPr id="21" name="AutoShape 26"/>
              <p:cNvSpPr/>
              <p:nvPr/>
            </p:nvSpPr>
            <p:spPr bwMode="auto">
              <a:xfrm>
                <a:off x="233" y="431"/>
                <a:ext cx="280" cy="912"/>
              </a:xfrm>
              <a:prstGeom prst="roundRect">
                <a:avLst>
                  <a:gd name="adj" fmla="val 6310"/>
                </a:avLst>
              </a:prstGeom>
              <a:solidFill>
                <a:schemeClr val="accent1"/>
              </a:solidFill>
              <a:ln>
                <a:noFill/>
              </a:ln>
              <a:extLst>
                <a:ext uri="{91240B29-F687-4F45-9708-019B960494DF}">
                  <a14:hiddenLine xmlns:a14="http://schemas.microsoft.com/office/drawing/2010/main" w="25400">
                    <a:solidFill>
                      <a:schemeClr val="tx1"/>
                    </a:solidFill>
                    <a:round/>
                  </a14:hiddenLine>
                </a:ext>
              </a:extLst>
            </p:spPr>
            <p:txBody>
              <a:bodyPr lIns="0" tIns="0" rIns="0" bIns="0">
                <a:scene3d>
                  <a:camera prst="orthographicFront"/>
                  <a:lightRig rig="threePt" dir="t"/>
                </a:scene3d>
                <a:sp3d contourW="12700"/>
              </a:bodyPr>
              <a:lstStyle/>
              <a:p>
                <a:endParaRPr lang="en-US" sz="2400">
                  <a:ea typeface="微软雅黑" panose="020B0503020204020204" pitchFamily="34" charset="-122"/>
                  <a:cs typeface="+mn-ea"/>
                  <a:sym typeface="Segoe UI" panose="020B0502040204020203" pitchFamily="34" charset="0"/>
                </a:endParaRPr>
              </a:p>
            </p:txBody>
          </p:sp>
        </p:grpSp>
        <p:grpSp>
          <p:nvGrpSpPr>
            <p:cNvPr id="22" name="Group 30"/>
            <p:cNvGrpSpPr/>
            <p:nvPr/>
          </p:nvGrpSpPr>
          <p:grpSpPr bwMode="auto">
            <a:xfrm>
              <a:off x="2484326" y="3625057"/>
              <a:ext cx="609600" cy="1370807"/>
              <a:chOff x="10" y="0"/>
              <a:chExt cx="768" cy="1726"/>
            </a:xfrm>
          </p:grpSpPr>
          <p:sp>
            <p:nvSpPr>
              <p:cNvPr id="23" name="Rectangle 28"/>
              <p:cNvSpPr/>
              <p:nvPr/>
            </p:nvSpPr>
            <p:spPr bwMode="auto">
              <a:xfrm>
                <a:off x="10" y="0"/>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0" tIns="0" rIns="0" bIns="0" anchor="ctr">
                <a:scene3d>
                  <a:camera prst="orthographicFront"/>
                  <a:lightRig rig="threePt" dir="t"/>
                </a:scene3d>
                <a:sp3d contourW="12700"/>
              </a:bodyPr>
              <a:lstStyle/>
              <a:p>
                <a:pPr algn="ctr"/>
                <a:r>
                  <a:rPr lang="en-US" sz="1200" dirty="0">
                    <a:solidFill>
                      <a:srgbClr val="4D4D4D"/>
                    </a:solidFill>
                    <a:ea typeface="微软雅黑" panose="020B0503020204020204" pitchFamily="34" charset="-122"/>
                    <a:cs typeface="+mn-ea"/>
                    <a:sym typeface="Segoe UI" panose="020B0502040204020203" pitchFamily="34" charset="0"/>
                  </a:rPr>
                  <a:t>48%</a:t>
                </a:r>
              </a:p>
            </p:txBody>
          </p:sp>
          <p:sp>
            <p:nvSpPr>
              <p:cNvPr id="24" name="AutoShape 29"/>
              <p:cNvSpPr/>
              <p:nvPr/>
            </p:nvSpPr>
            <p:spPr bwMode="auto">
              <a:xfrm>
                <a:off x="231" y="431"/>
                <a:ext cx="283" cy="1295"/>
              </a:xfrm>
              <a:prstGeom prst="roundRect">
                <a:avLst>
                  <a:gd name="adj" fmla="val 6250"/>
                </a:avLst>
              </a:prstGeom>
              <a:solidFill>
                <a:schemeClr val="accent1"/>
              </a:solidFill>
              <a:ln>
                <a:noFill/>
              </a:ln>
              <a:extLst>
                <a:ext uri="{91240B29-F687-4F45-9708-019B960494DF}">
                  <a14:hiddenLine xmlns:a14="http://schemas.microsoft.com/office/drawing/2010/main" w="25400">
                    <a:solidFill>
                      <a:schemeClr val="tx1"/>
                    </a:solidFill>
                    <a:round/>
                  </a14:hiddenLine>
                </a:ext>
              </a:extLst>
            </p:spPr>
            <p:txBody>
              <a:bodyPr lIns="0" tIns="0" rIns="0" bIns="0">
                <a:scene3d>
                  <a:camera prst="orthographicFront"/>
                  <a:lightRig rig="threePt" dir="t"/>
                </a:scene3d>
                <a:sp3d contourW="12700"/>
              </a:bodyPr>
              <a:lstStyle/>
              <a:p>
                <a:endParaRPr lang="en-US" sz="2400">
                  <a:ea typeface="微软雅黑" panose="020B0503020204020204" pitchFamily="34" charset="-122"/>
                  <a:cs typeface="+mn-ea"/>
                  <a:sym typeface="Segoe UI" panose="020B0502040204020203" pitchFamily="34" charset="0"/>
                </a:endParaRPr>
              </a:p>
            </p:txBody>
          </p:sp>
        </p:grpSp>
        <p:grpSp>
          <p:nvGrpSpPr>
            <p:cNvPr id="25" name="Group 33"/>
            <p:cNvGrpSpPr/>
            <p:nvPr/>
          </p:nvGrpSpPr>
          <p:grpSpPr bwMode="auto">
            <a:xfrm>
              <a:off x="2963750" y="2958307"/>
              <a:ext cx="609600" cy="2037556"/>
              <a:chOff x="46" y="0"/>
              <a:chExt cx="768" cy="2566"/>
            </a:xfrm>
          </p:grpSpPr>
          <p:sp>
            <p:nvSpPr>
              <p:cNvPr id="26" name="Rectangle 31"/>
              <p:cNvSpPr/>
              <p:nvPr/>
            </p:nvSpPr>
            <p:spPr bwMode="auto">
              <a:xfrm>
                <a:off x="46" y="0"/>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0" tIns="0" rIns="0" bIns="0" anchor="ctr">
                <a:scene3d>
                  <a:camera prst="orthographicFront"/>
                  <a:lightRig rig="threePt" dir="t"/>
                </a:scene3d>
                <a:sp3d contourW="12700"/>
              </a:bodyPr>
              <a:lstStyle/>
              <a:p>
                <a:pPr algn="ctr"/>
                <a:r>
                  <a:rPr lang="en-US" sz="1200" dirty="0">
                    <a:solidFill>
                      <a:srgbClr val="4D4D4D"/>
                    </a:solidFill>
                    <a:ea typeface="微软雅黑" panose="020B0503020204020204" pitchFamily="34" charset="-122"/>
                    <a:cs typeface="+mn-ea"/>
                    <a:sym typeface="Segoe UI" panose="020B0502040204020203" pitchFamily="34" charset="0"/>
                  </a:rPr>
                  <a:t>82%</a:t>
                </a:r>
              </a:p>
            </p:txBody>
          </p:sp>
          <p:sp>
            <p:nvSpPr>
              <p:cNvPr id="27" name="AutoShape 32"/>
              <p:cNvSpPr/>
              <p:nvPr/>
            </p:nvSpPr>
            <p:spPr bwMode="auto">
              <a:xfrm>
                <a:off x="233" y="421"/>
                <a:ext cx="280" cy="2145"/>
              </a:xfrm>
              <a:prstGeom prst="roundRect">
                <a:avLst>
                  <a:gd name="adj" fmla="val 6310"/>
                </a:avLst>
              </a:prstGeom>
              <a:solidFill>
                <a:schemeClr val="accent1"/>
              </a:solidFill>
              <a:ln>
                <a:noFill/>
              </a:ln>
              <a:extLst>
                <a:ext uri="{91240B29-F687-4F45-9708-019B960494DF}">
                  <a14:hiddenLine xmlns:a14="http://schemas.microsoft.com/office/drawing/2010/main" w="25400">
                    <a:solidFill>
                      <a:schemeClr val="tx1"/>
                    </a:solidFill>
                    <a:round/>
                  </a14:hiddenLine>
                </a:ext>
              </a:extLst>
            </p:spPr>
            <p:txBody>
              <a:bodyPr lIns="0" tIns="0" rIns="0" bIns="0">
                <a:scene3d>
                  <a:camera prst="orthographicFront"/>
                  <a:lightRig rig="threePt" dir="t"/>
                </a:scene3d>
                <a:sp3d contourW="12700"/>
              </a:bodyPr>
              <a:lstStyle/>
              <a:p>
                <a:endParaRPr lang="en-US" sz="2400">
                  <a:ea typeface="微软雅黑" panose="020B0503020204020204" pitchFamily="34" charset="-122"/>
                  <a:cs typeface="+mn-ea"/>
                  <a:sym typeface="Segoe UI" panose="020B0502040204020203" pitchFamily="34" charset="0"/>
                </a:endParaRPr>
              </a:p>
            </p:txBody>
          </p:sp>
        </p:grpSp>
        <p:grpSp>
          <p:nvGrpSpPr>
            <p:cNvPr id="28" name="Group 36"/>
            <p:cNvGrpSpPr/>
            <p:nvPr/>
          </p:nvGrpSpPr>
          <p:grpSpPr bwMode="auto">
            <a:xfrm>
              <a:off x="3410631" y="2867819"/>
              <a:ext cx="609600" cy="2128044"/>
              <a:chOff x="41" y="0"/>
              <a:chExt cx="768" cy="2680"/>
            </a:xfrm>
          </p:grpSpPr>
          <p:sp>
            <p:nvSpPr>
              <p:cNvPr id="29" name="Rectangle 34"/>
              <p:cNvSpPr/>
              <p:nvPr/>
            </p:nvSpPr>
            <p:spPr bwMode="auto">
              <a:xfrm>
                <a:off x="41" y="0"/>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0" tIns="0" rIns="0" bIns="0" anchor="ctr">
                <a:scene3d>
                  <a:camera prst="orthographicFront"/>
                  <a:lightRig rig="threePt" dir="t"/>
                </a:scene3d>
                <a:sp3d contourW="12700"/>
              </a:bodyPr>
              <a:lstStyle/>
              <a:p>
                <a:pPr algn="ctr"/>
                <a:r>
                  <a:rPr lang="en-US" sz="1200" dirty="0">
                    <a:solidFill>
                      <a:srgbClr val="4D4D4D"/>
                    </a:solidFill>
                    <a:ea typeface="微软雅黑" panose="020B0503020204020204" pitchFamily="34" charset="-122"/>
                    <a:cs typeface="+mn-ea"/>
                    <a:sym typeface="Segoe UI" panose="020B0502040204020203" pitchFamily="34" charset="0"/>
                  </a:rPr>
                  <a:t>85%</a:t>
                </a:r>
              </a:p>
            </p:txBody>
          </p:sp>
          <p:sp>
            <p:nvSpPr>
              <p:cNvPr id="30" name="AutoShape 35"/>
              <p:cNvSpPr/>
              <p:nvPr/>
            </p:nvSpPr>
            <p:spPr bwMode="auto">
              <a:xfrm>
                <a:off x="233" y="431"/>
                <a:ext cx="280" cy="2249"/>
              </a:xfrm>
              <a:prstGeom prst="roundRect">
                <a:avLst>
                  <a:gd name="adj" fmla="val 6310"/>
                </a:avLst>
              </a:prstGeom>
              <a:solidFill>
                <a:schemeClr val="accent1"/>
              </a:solidFill>
              <a:ln>
                <a:noFill/>
              </a:ln>
              <a:extLst>
                <a:ext uri="{91240B29-F687-4F45-9708-019B960494DF}">
                  <a14:hiddenLine xmlns:a14="http://schemas.microsoft.com/office/drawing/2010/main" w="25400">
                    <a:solidFill>
                      <a:schemeClr val="tx1"/>
                    </a:solidFill>
                    <a:round/>
                  </a14:hiddenLine>
                </a:ext>
              </a:extLst>
            </p:spPr>
            <p:txBody>
              <a:bodyPr lIns="0" tIns="0" rIns="0" bIns="0">
                <a:scene3d>
                  <a:camera prst="orthographicFront"/>
                  <a:lightRig rig="threePt" dir="t"/>
                </a:scene3d>
                <a:sp3d contourW="12700"/>
              </a:bodyPr>
              <a:lstStyle/>
              <a:p>
                <a:endParaRPr lang="en-US" sz="2400">
                  <a:ea typeface="微软雅黑" panose="020B0503020204020204" pitchFamily="34" charset="-122"/>
                  <a:cs typeface="+mn-ea"/>
                  <a:sym typeface="Segoe UI" panose="020B0502040204020203" pitchFamily="34" charset="0"/>
                </a:endParaRPr>
              </a:p>
            </p:txBody>
          </p:sp>
        </p:grpSp>
        <p:grpSp>
          <p:nvGrpSpPr>
            <p:cNvPr id="31" name="Group 39"/>
            <p:cNvGrpSpPr/>
            <p:nvPr/>
          </p:nvGrpSpPr>
          <p:grpSpPr bwMode="auto">
            <a:xfrm>
              <a:off x="3828938" y="3550444"/>
              <a:ext cx="609600" cy="1445419"/>
              <a:chOff x="0" y="0"/>
              <a:chExt cx="768" cy="1820"/>
            </a:xfrm>
          </p:grpSpPr>
          <p:sp>
            <p:nvSpPr>
              <p:cNvPr id="32" name="Rectangle 37"/>
              <p:cNvSpPr/>
              <p:nvPr/>
            </p:nvSpPr>
            <p:spPr bwMode="auto">
              <a:xfrm>
                <a:off x="0" y="0"/>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0" tIns="0" rIns="0" bIns="0" anchor="ctr">
                <a:scene3d>
                  <a:camera prst="orthographicFront"/>
                  <a:lightRig rig="threePt" dir="t"/>
                </a:scene3d>
                <a:sp3d contourW="12700"/>
              </a:bodyPr>
              <a:lstStyle/>
              <a:p>
                <a:pPr algn="ctr"/>
                <a:r>
                  <a:rPr lang="en-US" sz="1200" dirty="0">
                    <a:solidFill>
                      <a:srgbClr val="4D4D4D"/>
                    </a:solidFill>
                    <a:ea typeface="微软雅黑" panose="020B0503020204020204" pitchFamily="34" charset="-122"/>
                    <a:cs typeface="+mn-ea"/>
                    <a:sym typeface="Segoe UI" panose="020B0502040204020203" pitchFamily="34" charset="0"/>
                  </a:rPr>
                  <a:t>50%</a:t>
                </a:r>
              </a:p>
            </p:txBody>
          </p:sp>
          <p:sp>
            <p:nvSpPr>
              <p:cNvPr id="33" name="AutoShape 38"/>
              <p:cNvSpPr/>
              <p:nvPr/>
            </p:nvSpPr>
            <p:spPr bwMode="auto">
              <a:xfrm>
                <a:off x="233" y="431"/>
                <a:ext cx="280" cy="1389"/>
              </a:xfrm>
              <a:prstGeom prst="roundRect">
                <a:avLst>
                  <a:gd name="adj" fmla="val 6310"/>
                </a:avLst>
              </a:prstGeom>
              <a:solidFill>
                <a:schemeClr val="accent1"/>
              </a:solidFill>
              <a:ln>
                <a:noFill/>
              </a:ln>
              <a:extLst>
                <a:ext uri="{91240B29-F687-4F45-9708-019B960494DF}">
                  <a14:hiddenLine xmlns:a14="http://schemas.microsoft.com/office/drawing/2010/main" w="25400">
                    <a:solidFill>
                      <a:schemeClr val="tx1"/>
                    </a:solidFill>
                    <a:round/>
                  </a14:hiddenLine>
                </a:ext>
              </a:extLst>
            </p:spPr>
            <p:txBody>
              <a:bodyPr lIns="0" tIns="0" rIns="0" bIns="0">
                <a:scene3d>
                  <a:camera prst="orthographicFront"/>
                  <a:lightRig rig="threePt" dir="t"/>
                </a:scene3d>
                <a:sp3d contourW="12700"/>
              </a:bodyPr>
              <a:lstStyle/>
              <a:p>
                <a:endParaRPr lang="en-US" sz="2400">
                  <a:ea typeface="微软雅黑" panose="020B0503020204020204" pitchFamily="34" charset="-122"/>
                  <a:cs typeface="+mn-ea"/>
                  <a:sym typeface="Segoe UI" panose="020B0502040204020203" pitchFamily="34" charset="0"/>
                </a:endParaRPr>
              </a:p>
            </p:txBody>
          </p:sp>
        </p:grpSp>
        <p:grpSp>
          <p:nvGrpSpPr>
            <p:cNvPr id="34" name="Group 42"/>
            <p:cNvGrpSpPr/>
            <p:nvPr/>
          </p:nvGrpSpPr>
          <p:grpSpPr bwMode="auto">
            <a:xfrm>
              <a:off x="4273438" y="4117975"/>
              <a:ext cx="609600" cy="877888"/>
              <a:chOff x="0" y="0"/>
              <a:chExt cx="768" cy="1105"/>
            </a:xfrm>
          </p:grpSpPr>
          <p:sp>
            <p:nvSpPr>
              <p:cNvPr id="35" name="Rectangle 40"/>
              <p:cNvSpPr/>
              <p:nvPr/>
            </p:nvSpPr>
            <p:spPr bwMode="auto">
              <a:xfrm>
                <a:off x="0" y="0"/>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0" tIns="0" rIns="0" bIns="0" anchor="ctr">
                <a:scene3d>
                  <a:camera prst="orthographicFront"/>
                  <a:lightRig rig="threePt" dir="t"/>
                </a:scene3d>
                <a:sp3d contourW="12700"/>
              </a:bodyPr>
              <a:lstStyle/>
              <a:p>
                <a:pPr algn="ctr"/>
                <a:r>
                  <a:rPr lang="en-US" sz="1200" dirty="0">
                    <a:solidFill>
                      <a:srgbClr val="4D4D4D"/>
                    </a:solidFill>
                    <a:ea typeface="微软雅黑" panose="020B0503020204020204" pitchFamily="34" charset="-122"/>
                    <a:cs typeface="+mn-ea"/>
                    <a:sym typeface="Segoe UI" panose="020B0502040204020203" pitchFamily="34" charset="0"/>
                  </a:rPr>
                  <a:t>25%</a:t>
                </a:r>
              </a:p>
            </p:txBody>
          </p:sp>
          <p:sp>
            <p:nvSpPr>
              <p:cNvPr id="36" name="AutoShape 41"/>
              <p:cNvSpPr/>
              <p:nvPr/>
            </p:nvSpPr>
            <p:spPr bwMode="auto">
              <a:xfrm>
                <a:off x="233" y="431"/>
                <a:ext cx="280" cy="674"/>
              </a:xfrm>
              <a:prstGeom prst="roundRect">
                <a:avLst>
                  <a:gd name="adj" fmla="val 6310"/>
                </a:avLst>
              </a:prstGeom>
              <a:solidFill>
                <a:schemeClr val="accent1"/>
              </a:solidFill>
              <a:ln>
                <a:noFill/>
              </a:ln>
              <a:extLst>
                <a:ext uri="{91240B29-F687-4F45-9708-019B960494DF}">
                  <a14:hiddenLine xmlns:a14="http://schemas.microsoft.com/office/drawing/2010/main" w="25400">
                    <a:solidFill>
                      <a:schemeClr val="tx1"/>
                    </a:solidFill>
                    <a:round/>
                  </a14:hiddenLine>
                </a:ext>
              </a:extLst>
            </p:spPr>
            <p:txBody>
              <a:bodyPr lIns="0" tIns="0" rIns="0" bIns="0">
                <a:scene3d>
                  <a:camera prst="orthographicFront"/>
                  <a:lightRig rig="threePt" dir="t"/>
                </a:scene3d>
                <a:sp3d contourW="12700"/>
              </a:bodyPr>
              <a:lstStyle/>
              <a:p>
                <a:endParaRPr lang="en-US" sz="2400">
                  <a:ea typeface="微软雅黑" panose="020B0503020204020204" pitchFamily="34" charset="-122"/>
                  <a:cs typeface="+mn-ea"/>
                  <a:sym typeface="Segoe UI" panose="020B0502040204020203" pitchFamily="34" charset="0"/>
                </a:endParaRPr>
              </a:p>
            </p:txBody>
          </p:sp>
        </p:grpSp>
        <p:grpSp>
          <p:nvGrpSpPr>
            <p:cNvPr id="37" name="Group 45"/>
            <p:cNvGrpSpPr/>
            <p:nvPr/>
          </p:nvGrpSpPr>
          <p:grpSpPr bwMode="auto">
            <a:xfrm>
              <a:off x="4724287" y="3246438"/>
              <a:ext cx="609600" cy="1749425"/>
              <a:chOff x="0" y="0"/>
              <a:chExt cx="768" cy="2203"/>
            </a:xfrm>
          </p:grpSpPr>
          <p:sp>
            <p:nvSpPr>
              <p:cNvPr id="38" name="Rectangle 43"/>
              <p:cNvSpPr/>
              <p:nvPr/>
            </p:nvSpPr>
            <p:spPr bwMode="auto">
              <a:xfrm>
                <a:off x="0" y="0"/>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0" tIns="0" rIns="0" bIns="0" anchor="ctr">
                <a:scene3d>
                  <a:camera prst="orthographicFront"/>
                  <a:lightRig rig="threePt" dir="t"/>
                </a:scene3d>
                <a:sp3d contourW="12700"/>
              </a:bodyPr>
              <a:lstStyle/>
              <a:p>
                <a:pPr algn="ctr"/>
                <a:r>
                  <a:rPr lang="en-US" sz="1200" dirty="0">
                    <a:solidFill>
                      <a:srgbClr val="4D4D4D"/>
                    </a:solidFill>
                    <a:ea typeface="微软雅黑" panose="020B0503020204020204" pitchFamily="34" charset="-122"/>
                    <a:cs typeface="+mn-ea"/>
                    <a:sym typeface="Segoe UI" panose="020B0502040204020203" pitchFamily="34" charset="0"/>
                  </a:rPr>
                  <a:t>70%</a:t>
                </a:r>
              </a:p>
            </p:txBody>
          </p:sp>
          <p:sp>
            <p:nvSpPr>
              <p:cNvPr id="39" name="AutoShape 44"/>
              <p:cNvSpPr/>
              <p:nvPr/>
            </p:nvSpPr>
            <p:spPr bwMode="auto">
              <a:xfrm>
                <a:off x="233" y="431"/>
                <a:ext cx="280" cy="1772"/>
              </a:xfrm>
              <a:prstGeom prst="roundRect">
                <a:avLst>
                  <a:gd name="adj" fmla="val 6310"/>
                </a:avLst>
              </a:prstGeom>
              <a:solidFill>
                <a:schemeClr val="accent1"/>
              </a:solidFill>
              <a:ln>
                <a:noFill/>
              </a:ln>
              <a:extLst>
                <a:ext uri="{91240B29-F687-4F45-9708-019B960494DF}">
                  <a14:hiddenLine xmlns:a14="http://schemas.microsoft.com/office/drawing/2010/main" w="25400">
                    <a:solidFill>
                      <a:schemeClr val="tx1"/>
                    </a:solidFill>
                    <a:round/>
                  </a14:hiddenLine>
                </a:ext>
              </a:extLst>
            </p:spPr>
            <p:txBody>
              <a:bodyPr lIns="0" tIns="0" rIns="0" bIns="0">
                <a:scene3d>
                  <a:camera prst="orthographicFront"/>
                  <a:lightRig rig="threePt" dir="t"/>
                </a:scene3d>
                <a:sp3d contourW="12700"/>
              </a:bodyPr>
              <a:lstStyle/>
              <a:p>
                <a:endParaRPr lang="en-US" sz="2400">
                  <a:ea typeface="微软雅黑" panose="020B0503020204020204" pitchFamily="34" charset="-122"/>
                  <a:cs typeface="+mn-ea"/>
                  <a:sym typeface="Segoe UI" panose="020B0502040204020203" pitchFamily="34" charset="0"/>
                </a:endParaRPr>
              </a:p>
            </p:txBody>
          </p:sp>
        </p:grpSp>
        <p:grpSp>
          <p:nvGrpSpPr>
            <p:cNvPr id="40" name="Group 48"/>
            <p:cNvGrpSpPr/>
            <p:nvPr/>
          </p:nvGrpSpPr>
          <p:grpSpPr bwMode="auto">
            <a:xfrm>
              <a:off x="5168787" y="3114675"/>
              <a:ext cx="609600" cy="1881188"/>
              <a:chOff x="0" y="0"/>
              <a:chExt cx="768" cy="2369"/>
            </a:xfrm>
          </p:grpSpPr>
          <p:sp>
            <p:nvSpPr>
              <p:cNvPr id="41" name="Rectangle 46"/>
              <p:cNvSpPr/>
              <p:nvPr/>
            </p:nvSpPr>
            <p:spPr bwMode="auto">
              <a:xfrm>
                <a:off x="0" y="0"/>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0" tIns="0" rIns="0" bIns="0" anchor="ctr">
                <a:scene3d>
                  <a:camera prst="orthographicFront"/>
                  <a:lightRig rig="threePt" dir="t"/>
                </a:scene3d>
                <a:sp3d contourW="12700"/>
              </a:bodyPr>
              <a:lstStyle/>
              <a:p>
                <a:pPr algn="ctr"/>
                <a:r>
                  <a:rPr lang="en-US" sz="1200" dirty="0">
                    <a:solidFill>
                      <a:srgbClr val="4D4D4D"/>
                    </a:solidFill>
                    <a:ea typeface="微软雅黑" panose="020B0503020204020204" pitchFamily="34" charset="-122"/>
                    <a:cs typeface="+mn-ea"/>
                    <a:sym typeface="Segoe UI" panose="020B0502040204020203" pitchFamily="34" charset="0"/>
                  </a:rPr>
                  <a:t>75%</a:t>
                </a:r>
              </a:p>
            </p:txBody>
          </p:sp>
          <p:sp>
            <p:nvSpPr>
              <p:cNvPr id="42" name="AutoShape 47"/>
              <p:cNvSpPr/>
              <p:nvPr/>
            </p:nvSpPr>
            <p:spPr bwMode="auto">
              <a:xfrm>
                <a:off x="233" y="421"/>
                <a:ext cx="280" cy="1948"/>
              </a:xfrm>
              <a:prstGeom prst="roundRect">
                <a:avLst>
                  <a:gd name="adj" fmla="val 6310"/>
                </a:avLst>
              </a:prstGeom>
              <a:solidFill>
                <a:schemeClr val="accent1"/>
              </a:solidFill>
              <a:ln>
                <a:noFill/>
              </a:ln>
              <a:extLst>
                <a:ext uri="{91240B29-F687-4F45-9708-019B960494DF}">
                  <a14:hiddenLine xmlns:a14="http://schemas.microsoft.com/office/drawing/2010/main" w="25400">
                    <a:solidFill>
                      <a:schemeClr val="tx1"/>
                    </a:solidFill>
                    <a:round/>
                  </a14:hiddenLine>
                </a:ext>
              </a:extLst>
            </p:spPr>
            <p:txBody>
              <a:bodyPr lIns="0" tIns="0" rIns="0" bIns="0">
                <a:scene3d>
                  <a:camera prst="orthographicFront"/>
                  <a:lightRig rig="threePt" dir="t"/>
                </a:scene3d>
                <a:sp3d contourW="12700"/>
              </a:bodyPr>
              <a:lstStyle/>
              <a:p>
                <a:endParaRPr lang="en-US" sz="2400">
                  <a:ea typeface="微软雅黑" panose="020B0503020204020204" pitchFamily="34" charset="-122"/>
                  <a:cs typeface="+mn-ea"/>
                  <a:sym typeface="Segoe UI" panose="020B0502040204020203" pitchFamily="34" charset="0"/>
                </a:endParaRPr>
              </a:p>
            </p:txBody>
          </p:sp>
        </p:grpSp>
        <p:grpSp>
          <p:nvGrpSpPr>
            <p:cNvPr id="43" name="Group 51"/>
            <p:cNvGrpSpPr/>
            <p:nvPr/>
          </p:nvGrpSpPr>
          <p:grpSpPr bwMode="auto">
            <a:xfrm>
              <a:off x="5575982" y="2958307"/>
              <a:ext cx="609600" cy="2037556"/>
              <a:chOff x="0" y="0"/>
              <a:chExt cx="768" cy="2566"/>
            </a:xfrm>
          </p:grpSpPr>
          <p:sp>
            <p:nvSpPr>
              <p:cNvPr id="44" name="Rectangle 49"/>
              <p:cNvSpPr/>
              <p:nvPr/>
            </p:nvSpPr>
            <p:spPr bwMode="auto">
              <a:xfrm>
                <a:off x="0" y="0"/>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0" tIns="0" rIns="0" bIns="0" anchor="ctr">
                <a:scene3d>
                  <a:camera prst="orthographicFront"/>
                  <a:lightRig rig="threePt" dir="t"/>
                </a:scene3d>
                <a:sp3d contourW="12700"/>
              </a:bodyPr>
              <a:lstStyle/>
              <a:p>
                <a:pPr algn="ctr"/>
                <a:r>
                  <a:rPr lang="en-US" sz="1200" dirty="0">
                    <a:solidFill>
                      <a:srgbClr val="4D4D4D"/>
                    </a:solidFill>
                    <a:ea typeface="微软雅黑" panose="020B0503020204020204" pitchFamily="34" charset="-122"/>
                    <a:cs typeface="+mn-ea"/>
                    <a:sym typeface="Segoe UI" panose="020B0502040204020203" pitchFamily="34" charset="0"/>
                  </a:rPr>
                  <a:t>80%</a:t>
                </a:r>
              </a:p>
            </p:txBody>
          </p:sp>
          <p:sp>
            <p:nvSpPr>
              <p:cNvPr id="45" name="AutoShape 50"/>
              <p:cNvSpPr/>
              <p:nvPr/>
            </p:nvSpPr>
            <p:spPr bwMode="auto">
              <a:xfrm>
                <a:off x="233" y="421"/>
                <a:ext cx="280" cy="2145"/>
              </a:xfrm>
              <a:prstGeom prst="roundRect">
                <a:avLst>
                  <a:gd name="adj" fmla="val 6310"/>
                </a:avLst>
              </a:prstGeom>
              <a:solidFill>
                <a:schemeClr val="accent1"/>
              </a:solidFill>
              <a:ln>
                <a:noFill/>
              </a:ln>
              <a:extLst>
                <a:ext uri="{91240B29-F687-4F45-9708-019B960494DF}">
                  <a14:hiddenLine xmlns:a14="http://schemas.microsoft.com/office/drawing/2010/main" w="25400">
                    <a:solidFill>
                      <a:schemeClr val="tx1"/>
                    </a:solidFill>
                    <a:round/>
                  </a14:hiddenLine>
                </a:ext>
              </a:extLst>
            </p:spPr>
            <p:txBody>
              <a:bodyPr lIns="0" tIns="0" rIns="0" bIns="0">
                <a:scene3d>
                  <a:camera prst="orthographicFront"/>
                  <a:lightRig rig="threePt" dir="t"/>
                </a:scene3d>
                <a:sp3d contourW="12700"/>
              </a:bodyPr>
              <a:lstStyle/>
              <a:p>
                <a:endParaRPr lang="en-US" sz="2400">
                  <a:ea typeface="微软雅黑" panose="020B0503020204020204" pitchFamily="34" charset="-122"/>
                  <a:cs typeface="+mn-ea"/>
                  <a:sym typeface="Segoe UI" panose="020B0502040204020203" pitchFamily="34" charset="0"/>
                </a:endParaRPr>
              </a:p>
            </p:txBody>
          </p:sp>
        </p:grpSp>
        <p:grpSp>
          <p:nvGrpSpPr>
            <p:cNvPr id="46" name="Group 54"/>
            <p:cNvGrpSpPr/>
            <p:nvPr/>
          </p:nvGrpSpPr>
          <p:grpSpPr bwMode="auto">
            <a:xfrm>
              <a:off x="6064138" y="2777332"/>
              <a:ext cx="609600" cy="2218531"/>
              <a:chOff x="0" y="0"/>
              <a:chExt cx="768" cy="2794"/>
            </a:xfrm>
          </p:grpSpPr>
          <p:sp>
            <p:nvSpPr>
              <p:cNvPr id="47" name="Rectangle 52"/>
              <p:cNvSpPr/>
              <p:nvPr/>
            </p:nvSpPr>
            <p:spPr bwMode="auto">
              <a:xfrm>
                <a:off x="0" y="0"/>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0" tIns="0" rIns="0" bIns="0" anchor="ctr">
                <a:scene3d>
                  <a:camera prst="orthographicFront"/>
                  <a:lightRig rig="threePt" dir="t"/>
                </a:scene3d>
                <a:sp3d contourW="12700"/>
              </a:bodyPr>
              <a:lstStyle/>
              <a:p>
                <a:pPr algn="ctr"/>
                <a:r>
                  <a:rPr lang="en-US" sz="1200" dirty="0">
                    <a:solidFill>
                      <a:srgbClr val="4D4D4D"/>
                    </a:solidFill>
                    <a:ea typeface="微软雅黑" panose="020B0503020204020204" pitchFamily="34" charset="-122"/>
                    <a:cs typeface="+mn-ea"/>
                    <a:sym typeface="Segoe UI" panose="020B0502040204020203" pitchFamily="34" charset="0"/>
                  </a:rPr>
                  <a:t>89%</a:t>
                </a:r>
              </a:p>
            </p:txBody>
          </p:sp>
          <p:sp>
            <p:nvSpPr>
              <p:cNvPr id="48" name="AutoShape 53"/>
              <p:cNvSpPr/>
              <p:nvPr/>
            </p:nvSpPr>
            <p:spPr bwMode="auto">
              <a:xfrm>
                <a:off x="233" y="431"/>
                <a:ext cx="280" cy="2363"/>
              </a:xfrm>
              <a:prstGeom prst="roundRect">
                <a:avLst>
                  <a:gd name="adj" fmla="val 6310"/>
                </a:avLst>
              </a:prstGeom>
              <a:solidFill>
                <a:schemeClr val="accent1"/>
              </a:solidFill>
              <a:ln>
                <a:noFill/>
              </a:ln>
              <a:extLst>
                <a:ext uri="{91240B29-F687-4F45-9708-019B960494DF}">
                  <a14:hiddenLine xmlns:a14="http://schemas.microsoft.com/office/drawing/2010/main" w="25400">
                    <a:solidFill>
                      <a:schemeClr val="tx1"/>
                    </a:solidFill>
                    <a:round/>
                  </a14:hiddenLine>
                </a:ext>
              </a:extLst>
            </p:spPr>
            <p:txBody>
              <a:bodyPr lIns="0" tIns="0" rIns="0" bIns="0">
                <a:scene3d>
                  <a:camera prst="orthographicFront"/>
                  <a:lightRig rig="threePt" dir="t"/>
                </a:scene3d>
                <a:sp3d contourW="12700"/>
              </a:bodyPr>
              <a:lstStyle/>
              <a:p>
                <a:endParaRPr lang="en-US" sz="2400">
                  <a:ea typeface="微软雅黑" panose="020B0503020204020204" pitchFamily="34" charset="-122"/>
                  <a:cs typeface="+mn-ea"/>
                  <a:sym typeface="Segoe UI" panose="020B0502040204020203" pitchFamily="34" charset="0"/>
                </a:endParaRPr>
              </a:p>
            </p:txBody>
          </p:sp>
        </p:grpSp>
        <p:grpSp>
          <p:nvGrpSpPr>
            <p:cNvPr id="49" name="Group 57"/>
            <p:cNvGrpSpPr/>
            <p:nvPr/>
          </p:nvGrpSpPr>
          <p:grpSpPr bwMode="auto">
            <a:xfrm>
              <a:off x="6514987" y="2506663"/>
              <a:ext cx="609600" cy="2489200"/>
              <a:chOff x="0" y="0"/>
              <a:chExt cx="768" cy="3136"/>
            </a:xfrm>
          </p:grpSpPr>
          <p:sp>
            <p:nvSpPr>
              <p:cNvPr id="50" name="AutoShape 55"/>
              <p:cNvSpPr/>
              <p:nvPr/>
            </p:nvSpPr>
            <p:spPr bwMode="auto">
              <a:xfrm>
                <a:off x="233" y="431"/>
                <a:ext cx="280" cy="2705"/>
              </a:xfrm>
              <a:prstGeom prst="roundRect">
                <a:avLst>
                  <a:gd name="adj" fmla="val 6310"/>
                </a:avLst>
              </a:prstGeom>
              <a:solidFill>
                <a:schemeClr val="accent1"/>
              </a:solidFill>
              <a:ln>
                <a:noFill/>
              </a:ln>
              <a:extLst>
                <a:ext uri="{91240B29-F687-4F45-9708-019B960494DF}">
                  <a14:hiddenLine xmlns:a14="http://schemas.microsoft.com/office/drawing/2010/main" w="25400">
                    <a:solidFill>
                      <a:schemeClr val="tx1"/>
                    </a:solidFill>
                    <a:round/>
                  </a14:hiddenLine>
                </a:ext>
              </a:extLst>
            </p:spPr>
            <p:txBody>
              <a:bodyPr lIns="0" tIns="0" rIns="0" bIns="0">
                <a:scene3d>
                  <a:camera prst="orthographicFront"/>
                  <a:lightRig rig="threePt" dir="t"/>
                </a:scene3d>
                <a:sp3d contourW="12700"/>
              </a:bodyPr>
              <a:lstStyle/>
              <a:p>
                <a:endParaRPr lang="en-US" sz="2400">
                  <a:ea typeface="微软雅黑" panose="020B0503020204020204" pitchFamily="34" charset="-122"/>
                  <a:cs typeface="+mn-ea"/>
                  <a:sym typeface="Segoe UI" panose="020B0502040204020203" pitchFamily="34" charset="0"/>
                </a:endParaRPr>
              </a:p>
            </p:txBody>
          </p:sp>
          <p:sp>
            <p:nvSpPr>
              <p:cNvPr id="51" name="Rectangle 56"/>
              <p:cNvSpPr/>
              <p:nvPr/>
            </p:nvSpPr>
            <p:spPr bwMode="auto">
              <a:xfrm>
                <a:off x="0" y="0"/>
                <a:ext cx="76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0" tIns="0" rIns="0" bIns="0" anchor="ctr">
                <a:scene3d>
                  <a:camera prst="orthographicFront"/>
                  <a:lightRig rig="threePt" dir="t"/>
                </a:scene3d>
                <a:sp3d contourW="12700"/>
              </a:bodyPr>
              <a:lstStyle/>
              <a:p>
                <a:pPr algn="ctr"/>
                <a:r>
                  <a:rPr lang="en-US" sz="1200" dirty="0">
                    <a:solidFill>
                      <a:srgbClr val="4D4D4D"/>
                    </a:solidFill>
                    <a:ea typeface="微软雅黑" panose="020B0503020204020204" pitchFamily="34" charset="-122"/>
                    <a:cs typeface="+mn-ea"/>
                    <a:sym typeface="Segoe UI" panose="020B0502040204020203" pitchFamily="34" charset="0"/>
                  </a:rPr>
                  <a:t>100%</a:t>
                </a:r>
              </a:p>
            </p:txBody>
          </p:sp>
        </p:grpSp>
      </p:grpSp>
      <p:grpSp>
        <p:nvGrpSpPr>
          <p:cNvPr id="53" name="组合 52"/>
          <p:cNvGrpSpPr/>
          <p:nvPr/>
        </p:nvGrpSpPr>
        <p:grpSpPr>
          <a:xfrm>
            <a:off x="1166988" y="1735398"/>
            <a:ext cx="8454578" cy="878719"/>
            <a:chOff x="2541254" y="1996460"/>
            <a:chExt cx="8454578" cy="878719"/>
          </a:xfrm>
        </p:grpSpPr>
        <p:sp>
          <p:nvSpPr>
            <p:cNvPr id="54" name="TextBox 11"/>
            <p:cNvSpPr txBox="1"/>
            <p:nvPr/>
          </p:nvSpPr>
          <p:spPr>
            <a:xfrm>
              <a:off x="2541254" y="2336570"/>
              <a:ext cx="8454578"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 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 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55"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56" name="组合 55"/>
          <p:cNvGrpSpPr/>
          <p:nvPr/>
        </p:nvGrpSpPr>
        <p:grpSpPr>
          <a:xfrm>
            <a:off x="1573213" y="344224"/>
            <a:ext cx="5246687" cy="702819"/>
            <a:chOff x="1573213" y="344224"/>
            <a:chExt cx="5246687" cy="702819"/>
          </a:xfrm>
        </p:grpSpPr>
        <p:sp>
          <p:nvSpPr>
            <p:cNvPr id="57" name="TextBox 11"/>
            <p:cNvSpPr txBox="1"/>
            <p:nvPr/>
          </p:nvSpPr>
          <p:spPr>
            <a:xfrm>
              <a:off x="1573213" y="344224"/>
              <a:ext cx="3976687" cy="492443"/>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accent1"/>
                  </a:solidFill>
                </a:rPr>
                <a:t>目录标题文字添加</a:t>
              </a:r>
              <a:endParaRPr lang="en-US" sz="3200" b="1" dirty="0">
                <a:solidFill>
                  <a:schemeClr val="accent1"/>
                </a:solidFill>
              </a:endParaRPr>
            </a:p>
          </p:txBody>
        </p:sp>
        <p:sp>
          <p:nvSpPr>
            <p:cNvPr id="58" name="TextBox 11"/>
            <p:cNvSpPr txBox="1"/>
            <p:nvPr/>
          </p:nvSpPr>
          <p:spPr>
            <a:xfrm>
              <a:off x="1624013" y="864755"/>
              <a:ext cx="5195887" cy="182288"/>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endParaRPr lang="en-US" sz="1200" dirty="0">
                <a:solidFill>
                  <a:schemeClr val="bg1">
                    <a:lumMod val="6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down)">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85987" y="2570956"/>
            <a:ext cx="7820025" cy="2579687"/>
            <a:chOff x="2338388" y="2351088"/>
            <a:chExt cx="7820025" cy="2579687"/>
          </a:xfrm>
          <a:gradFill>
            <a:gsLst>
              <a:gs pos="0">
                <a:schemeClr val="accent1"/>
              </a:gs>
              <a:gs pos="100000">
                <a:schemeClr val="accent2"/>
              </a:gs>
            </a:gsLst>
            <a:lin ang="5400000" scaled="0"/>
          </a:gradFill>
        </p:grpSpPr>
        <p:sp>
          <p:nvSpPr>
            <p:cNvPr id="3" name="Freeform 17"/>
            <p:cNvSpPr/>
            <p:nvPr/>
          </p:nvSpPr>
          <p:spPr bwMode="auto">
            <a:xfrm>
              <a:off x="5745163" y="2617788"/>
              <a:ext cx="2081212" cy="2049462"/>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1"/>
            </a:solidFill>
            <a:ln w="3175" cap="flat" cmpd="sng" algn="ctr">
              <a:noFill/>
              <a:prstDash val="solid"/>
            </a:ln>
            <a:effectLst>
              <a:outerShdw blurRad="50800" dist="25400" dir="2700000" algn="tl" rotWithShape="0">
                <a:prstClr val="black">
                  <a:alpha val="15000"/>
                </a:prstClr>
              </a:outerShdw>
            </a:effectLst>
          </p:spPr>
          <p:txBody>
            <a:bodyPr anchor="ctr">
              <a:scene3d>
                <a:camera prst="orthographicFront"/>
                <a:lightRig rig="threePt" dir="t"/>
              </a:scene3d>
              <a:sp3d contourW="12700"/>
            </a:bodyPr>
            <a:lstStyle/>
            <a:p>
              <a:pPr algn="ctr"/>
              <a:r>
                <a:rPr lang="en-US" altLang="zh-CN" sz="2800" kern="0" dirty="0">
                  <a:solidFill>
                    <a:srgbClr val="FFFFFF"/>
                  </a:solidFill>
                </a:rPr>
                <a:t>03</a:t>
              </a:r>
              <a:endParaRPr lang="zh-CN" altLang="en-US" sz="2800" kern="0" dirty="0">
                <a:solidFill>
                  <a:srgbClr val="FFFFFF"/>
                </a:solidFill>
              </a:endParaRPr>
            </a:p>
          </p:txBody>
        </p:sp>
        <p:sp>
          <p:nvSpPr>
            <p:cNvPr id="4" name="Freeform 18"/>
            <p:cNvSpPr/>
            <p:nvPr/>
          </p:nvSpPr>
          <p:spPr bwMode="auto">
            <a:xfrm>
              <a:off x="3846513" y="2752725"/>
              <a:ext cx="1819275" cy="1778000"/>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accent1"/>
            </a:solidFill>
            <a:ln w="3175" cap="flat" cmpd="sng" algn="ctr">
              <a:noFill/>
              <a:prstDash val="solid"/>
            </a:ln>
            <a:effectLst>
              <a:outerShdw blurRad="50800" dist="25400" dir="2700000" algn="tl" rotWithShape="0">
                <a:prstClr val="black">
                  <a:alpha val="15000"/>
                </a:prstClr>
              </a:outerShdw>
            </a:effectLst>
          </p:spPr>
          <p:txBody>
            <a:bodyPr lIns="288000" anchor="ctr">
              <a:scene3d>
                <a:camera prst="orthographicFront"/>
                <a:lightRig rig="threePt" dir="t"/>
              </a:scene3d>
              <a:sp3d contourW="12700"/>
            </a:bodyPr>
            <a:lstStyle/>
            <a:p>
              <a:pPr algn="ctr" eaLnBrk="1" fontAlgn="auto" hangingPunct="1">
                <a:spcBef>
                  <a:spcPts val="0"/>
                </a:spcBef>
                <a:spcAft>
                  <a:spcPts val="0"/>
                </a:spcAft>
                <a:defRPr/>
              </a:pPr>
              <a:r>
                <a:rPr lang="en-US" altLang="zh-CN" sz="2800" kern="0" dirty="0">
                  <a:solidFill>
                    <a:srgbClr val="FFFFFF"/>
                  </a:solidFill>
                  <a:latin typeface="+mn-lt"/>
                  <a:ea typeface="+mn-ea"/>
                </a:rPr>
                <a:t>02</a:t>
              </a:r>
              <a:endParaRPr lang="zh-CN" altLang="en-US" sz="2800" kern="0" dirty="0">
                <a:solidFill>
                  <a:srgbClr val="FFFFFF"/>
                </a:solidFill>
                <a:latin typeface="+mn-lt"/>
                <a:ea typeface="+mn-ea"/>
              </a:endParaRPr>
            </a:p>
          </p:txBody>
        </p:sp>
        <p:sp>
          <p:nvSpPr>
            <p:cNvPr id="5" name="Freeform 19"/>
            <p:cNvSpPr/>
            <p:nvPr/>
          </p:nvSpPr>
          <p:spPr bwMode="auto">
            <a:xfrm>
              <a:off x="2338388" y="2909888"/>
              <a:ext cx="1444625" cy="1463675"/>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1"/>
            </a:solidFill>
            <a:ln w="3175" cap="flat" cmpd="sng" algn="ctr">
              <a:noFill/>
              <a:prstDash val="solid"/>
            </a:ln>
            <a:effectLst>
              <a:outerShdw blurRad="50800" dist="25400" dir="2700000" algn="tl" rotWithShape="0">
                <a:prstClr val="black">
                  <a:alpha val="15000"/>
                </a:prstClr>
              </a:outerShdw>
            </a:effectLst>
          </p:spPr>
          <p:txBody>
            <a:bodyPr anchor="ctr">
              <a:scene3d>
                <a:camera prst="orthographicFront"/>
                <a:lightRig rig="threePt" dir="t"/>
              </a:scene3d>
              <a:sp3d contourW="12700"/>
            </a:bodyPr>
            <a:lstStyle/>
            <a:p>
              <a:pPr algn="ctr" eaLnBrk="1" fontAlgn="auto" hangingPunct="1">
                <a:spcBef>
                  <a:spcPts val="0"/>
                </a:spcBef>
                <a:spcAft>
                  <a:spcPts val="0"/>
                </a:spcAft>
                <a:defRPr/>
              </a:pPr>
              <a:r>
                <a:rPr lang="en-US" altLang="zh-CN" sz="2800" kern="0" dirty="0">
                  <a:solidFill>
                    <a:srgbClr val="FFFFFF"/>
                  </a:solidFill>
                  <a:latin typeface="+mn-lt"/>
                  <a:ea typeface="+mn-ea"/>
                </a:rPr>
                <a:t>01</a:t>
              </a:r>
              <a:endParaRPr lang="zh-CN" altLang="en-US" sz="2800" kern="0" dirty="0">
                <a:solidFill>
                  <a:srgbClr val="FFFFFF"/>
                </a:solidFill>
                <a:latin typeface="+mn-lt"/>
                <a:ea typeface="+mn-ea"/>
              </a:endParaRPr>
            </a:p>
          </p:txBody>
        </p:sp>
        <p:sp>
          <p:nvSpPr>
            <p:cNvPr id="6" name="Freeform 17"/>
            <p:cNvSpPr/>
            <p:nvPr/>
          </p:nvSpPr>
          <p:spPr bwMode="auto">
            <a:xfrm>
              <a:off x="7537450" y="2351088"/>
              <a:ext cx="2620963" cy="2579687"/>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1"/>
            </a:solidFill>
            <a:ln w="3175" cap="flat" cmpd="sng" algn="ctr">
              <a:noFill/>
              <a:prstDash val="solid"/>
            </a:ln>
            <a:effectLst>
              <a:outerShdw blurRad="50800" dist="25400" dir="2700000" algn="tl" rotWithShape="0">
                <a:prstClr val="black">
                  <a:alpha val="15000"/>
                </a:prstClr>
              </a:outerShdw>
            </a:effectLst>
          </p:spPr>
          <p:txBody>
            <a:bodyPr lIns="540000" anchor="ctr">
              <a:scene3d>
                <a:camera prst="orthographicFront"/>
                <a:lightRig rig="threePt" dir="t"/>
              </a:scene3d>
              <a:sp3d contourW="12700"/>
            </a:bodyPr>
            <a:lstStyle/>
            <a:p>
              <a:pPr algn="ctr" eaLnBrk="1" fontAlgn="auto" hangingPunct="1">
                <a:spcBef>
                  <a:spcPts val="0"/>
                </a:spcBef>
                <a:spcAft>
                  <a:spcPts val="0"/>
                </a:spcAft>
                <a:defRPr/>
              </a:pPr>
              <a:r>
                <a:rPr lang="en-US" altLang="zh-CN" sz="2800" kern="0" dirty="0">
                  <a:solidFill>
                    <a:srgbClr val="FFFFFF"/>
                  </a:solidFill>
                  <a:latin typeface="+mn-lt"/>
                  <a:ea typeface="+mn-ea"/>
                </a:rPr>
                <a:t>04</a:t>
              </a:r>
              <a:endParaRPr lang="zh-CN" altLang="en-US" sz="2800" kern="0" dirty="0">
                <a:solidFill>
                  <a:srgbClr val="FFFFFF"/>
                </a:solidFill>
                <a:latin typeface="+mn-lt"/>
                <a:ea typeface="+mn-ea"/>
              </a:endParaRPr>
            </a:p>
          </p:txBody>
        </p:sp>
      </p:grpSp>
      <p:grpSp>
        <p:nvGrpSpPr>
          <p:cNvPr id="7" name="组合 6"/>
          <p:cNvGrpSpPr/>
          <p:nvPr/>
        </p:nvGrpSpPr>
        <p:grpSpPr>
          <a:xfrm>
            <a:off x="2592267" y="5150643"/>
            <a:ext cx="3066983" cy="878719"/>
            <a:chOff x="2541254" y="1996460"/>
            <a:chExt cx="3066983" cy="878719"/>
          </a:xfrm>
        </p:grpSpPr>
        <p:sp>
          <p:nvSpPr>
            <p:cNvPr id="8" name="TextBox 11"/>
            <p:cNvSpPr txBox="1"/>
            <p:nvPr/>
          </p:nvSpPr>
          <p:spPr>
            <a:xfrm>
              <a:off x="2541254" y="2336570"/>
              <a:ext cx="3066983"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9"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10" name="组合 9"/>
          <p:cNvGrpSpPr/>
          <p:nvPr/>
        </p:nvGrpSpPr>
        <p:grpSpPr>
          <a:xfrm>
            <a:off x="8051733" y="5150643"/>
            <a:ext cx="3066983" cy="878719"/>
            <a:chOff x="2541254" y="1996460"/>
            <a:chExt cx="3066983" cy="878719"/>
          </a:xfrm>
        </p:grpSpPr>
        <p:sp>
          <p:nvSpPr>
            <p:cNvPr id="11" name="TextBox 11"/>
            <p:cNvSpPr txBox="1"/>
            <p:nvPr/>
          </p:nvSpPr>
          <p:spPr>
            <a:xfrm>
              <a:off x="2541254" y="2336570"/>
              <a:ext cx="3066983"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12"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13" name="组合 12"/>
          <p:cNvGrpSpPr/>
          <p:nvPr/>
        </p:nvGrpSpPr>
        <p:grpSpPr>
          <a:xfrm>
            <a:off x="1335895" y="1825587"/>
            <a:ext cx="3066983" cy="878719"/>
            <a:chOff x="2541254" y="1996460"/>
            <a:chExt cx="3066983" cy="878719"/>
          </a:xfrm>
        </p:grpSpPr>
        <p:sp>
          <p:nvSpPr>
            <p:cNvPr id="14" name="TextBox 11"/>
            <p:cNvSpPr txBox="1"/>
            <p:nvPr/>
          </p:nvSpPr>
          <p:spPr>
            <a:xfrm>
              <a:off x="2541254" y="2336570"/>
              <a:ext cx="3066983" cy="538609"/>
            </a:xfrm>
            <a:prstGeom prst="rect">
              <a:avLst/>
            </a:prstGeom>
            <a:noFill/>
          </p:spPr>
          <p:txBody>
            <a:bodyPr wrap="square" lIns="0" tIns="0" rIns="0" bIns="0" rtlCol="0">
              <a:spAutoFit/>
              <a:scene3d>
                <a:camera prst="orthographicFront"/>
                <a:lightRig rig="threePt" dir="t"/>
              </a:scene3d>
              <a:sp3d contourW="12700"/>
            </a:bodyPr>
            <a:lstStyle/>
            <a:p>
              <a:pPr algn="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15" name="TextBox 11"/>
            <p:cNvSpPr txBox="1"/>
            <p:nvPr/>
          </p:nvSpPr>
          <p:spPr>
            <a:xfrm>
              <a:off x="3159202" y="1996460"/>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grpSp>
        <p:nvGrpSpPr>
          <p:cNvPr id="16" name="组合 15"/>
          <p:cNvGrpSpPr/>
          <p:nvPr/>
        </p:nvGrpSpPr>
        <p:grpSpPr>
          <a:xfrm>
            <a:off x="6400659" y="1825587"/>
            <a:ext cx="3066983" cy="878719"/>
            <a:chOff x="2541254" y="1996460"/>
            <a:chExt cx="3066983" cy="878719"/>
          </a:xfrm>
        </p:grpSpPr>
        <p:sp>
          <p:nvSpPr>
            <p:cNvPr id="17" name="TextBox 11"/>
            <p:cNvSpPr txBox="1"/>
            <p:nvPr/>
          </p:nvSpPr>
          <p:spPr>
            <a:xfrm>
              <a:off x="2541254" y="2336570"/>
              <a:ext cx="3066983"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
          <p:nvSpPr>
            <p:cNvPr id="18" name="TextBox 11"/>
            <p:cNvSpPr txBox="1"/>
            <p:nvPr/>
          </p:nvSpPr>
          <p:spPr>
            <a:xfrm>
              <a:off x="2541254"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75000"/>
                      <a:lumOff val="25000"/>
                    </a:schemeClr>
                  </a:solidFill>
                </a:rPr>
                <a:t>标题文字添加</a:t>
              </a:r>
              <a:endParaRPr lang="en-US" dirty="0">
                <a:solidFill>
                  <a:schemeClr val="tx1">
                    <a:lumMod val="75000"/>
                    <a:lumOff val="25000"/>
                  </a:schemeClr>
                </a:solidFill>
              </a:endParaRPr>
            </a:p>
          </p:txBody>
        </p:sp>
      </p:grpSp>
      <p:cxnSp>
        <p:nvCxnSpPr>
          <p:cNvPr id="20" name="直接连接符 19"/>
          <p:cNvCxnSpPr/>
          <p:nvPr/>
        </p:nvCxnSpPr>
        <p:spPr>
          <a:xfrm>
            <a:off x="2370814" y="4508401"/>
            <a:ext cx="0" cy="1193289"/>
          </a:xfrm>
          <a:prstGeom prst="line">
            <a:avLst/>
          </a:prstGeom>
          <a:ln>
            <a:solidFill>
              <a:schemeClr val="accent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608371" y="2002998"/>
            <a:ext cx="0" cy="1525705"/>
          </a:xfrm>
          <a:prstGeom prst="line">
            <a:avLst/>
          </a:prstGeom>
          <a:ln>
            <a:solidFill>
              <a:schemeClr val="accent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172841" y="2002998"/>
            <a:ext cx="0" cy="1165670"/>
          </a:xfrm>
          <a:prstGeom prst="line">
            <a:avLst/>
          </a:prstGeom>
          <a:ln>
            <a:solidFill>
              <a:schemeClr val="accent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828032" y="4828751"/>
            <a:ext cx="0" cy="872939"/>
          </a:xfrm>
          <a:prstGeom prst="line">
            <a:avLst/>
          </a:prstGeom>
          <a:ln>
            <a:solidFill>
              <a:schemeClr val="accent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573213" y="344224"/>
            <a:ext cx="5246687" cy="702819"/>
            <a:chOff x="1573213" y="344224"/>
            <a:chExt cx="5246687" cy="702819"/>
          </a:xfrm>
        </p:grpSpPr>
        <p:sp>
          <p:nvSpPr>
            <p:cNvPr id="31" name="TextBox 11"/>
            <p:cNvSpPr txBox="1"/>
            <p:nvPr/>
          </p:nvSpPr>
          <p:spPr>
            <a:xfrm>
              <a:off x="1573213" y="344224"/>
              <a:ext cx="3976687" cy="492443"/>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accent1"/>
                  </a:solidFill>
                </a:rPr>
                <a:t>目录标题文字添加</a:t>
              </a:r>
              <a:endParaRPr lang="en-US" sz="3200" b="1" dirty="0">
                <a:solidFill>
                  <a:schemeClr val="accent1"/>
                </a:solidFill>
              </a:endParaRPr>
            </a:p>
          </p:txBody>
        </p:sp>
        <p:sp>
          <p:nvSpPr>
            <p:cNvPr id="32" name="TextBox 11"/>
            <p:cNvSpPr txBox="1"/>
            <p:nvPr/>
          </p:nvSpPr>
          <p:spPr>
            <a:xfrm>
              <a:off x="1624013" y="864755"/>
              <a:ext cx="5195887" cy="182288"/>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endParaRPr lang="en-US" sz="1200" dirty="0">
                <a:solidFill>
                  <a:schemeClr val="bg1">
                    <a:lumMod val="6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par>
                                <p:cTn id="13" presetID="2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22" presetClass="entr" presetSubtype="4"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par>
                                <p:cTn id="19" presetID="22" presetClass="entr" presetSubtype="1"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500"/>
                                        <p:tgtEl>
                                          <p:spTgt spid="28"/>
                                        </p:tgtEl>
                                      </p:cBhvr>
                                    </p:animEffect>
                                  </p:childTnLst>
                                </p:cTn>
                              </p:par>
                            </p:childTnLst>
                          </p:cTn>
                        </p:par>
                        <p:par>
                          <p:cTn id="22" fill="hold">
                            <p:stCondLst>
                              <p:cond delay="1000"/>
                            </p:stCondLst>
                            <p:childTnLst>
                              <p:par>
                                <p:cTn id="23" presetID="2" presetClass="entr" presetSubtype="2"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2"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2"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1+#ppt_w/2"/>
                                          </p:val>
                                        </p:tav>
                                        <p:tav tm="100000">
                                          <p:val>
                                            <p:strVal val="#ppt_x"/>
                                          </p:val>
                                        </p:tav>
                                      </p:tavLst>
                                    </p:anim>
                                    <p:anim calcmode="lin" valueType="num">
                                      <p:cBhvr additive="base">
                                        <p:cTn id="41"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6149" t="19630" r="13042" b="8010"/>
          <a:stretch>
            <a:fillRect/>
          </a:stretch>
        </p:blipFill>
        <p:spPr>
          <a:xfrm>
            <a:off x="2068762" y="0"/>
            <a:ext cx="10123238" cy="5817140"/>
          </a:xfrm>
          <a:prstGeom prst="rect">
            <a:avLst/>
          </a:prstGeom>
        </p:spPr>
      </p:pic>
      <p:sp>
        <p:nvSpPr>
          <p:cNvPr id="4" name="TextBox 11"/>
          <p:cNvSpPr txBox="1"/>
          <p:nvPr/>
        </p:nvSpPr>
        <p:spPr>
          <a:xfrm>
            <a:off x="874713" y="2650562"/>
            <a:ext cx="1893887" cy="1354217"/>
          </a:xfrm>
          <a:prstGeom prst="rect">
            <a:avLst/>
          </a:prstGeom>
          <a:noFill/>
        </p:spPr>
        <p:txBody>
          <a:bodyPr wrap="square" lIns="0" tIns="0" rIns="0" bIns="0" rtlCol="0">
            <a:spAutoFit/>
            <a:scene3d>
              <a:camera prst="orthographicFront"/>
              <a:lightRig rig="threePt" dir="t"/>
            </a:scene3d>
            <a:sp3d contourW="12700"/>
          </a:bodyPr>
          <a:lstStyle/>
          <a:p>
            <a:r>
              <a:rPr lang="en-US" altLang="zh-CN" sz="8800" b="1" dirty="0">
                <a:solidFill>
                  <a:schemeClr val="accent1"/>
                </a:solidFill>
              </a:rPr>
              <a:t>02</a:t>
            </a:r>
            <a:endParaRPr lang="en-US" sz="8800" b="1" dirty="0">
              <a:solidFill>
                <a:schemeClr val="accent1"/>
              </a:solidFill>
            </a:endParaRPr>
          </a:p>
        </p:txBody>
      </p:sp>
      <p:sp>
        <p:nvSpPr>
          <p:cNvPr id="5" name="TextBox 11"/>
          <p:cNvSpPr txBox="1"/>
          <p:nvPr/>
        </p:nvSpPr>
        <p:spPr>
          <a:xfrm>
            <a:off x="874713" y="4079557"/>
            <a:ext cx="3976687" cy="492443"/>
          </a:xfrm>
          <a:prstGeom prst="rect">
            <a:avLst/>
          </a:prstGeom>
          <a:noFill/>
        </p:spPr>
        <p:txBody>
          <a:bodyPr wrap="square" lIns="0" tIns="0" rIns="0" bIns="0" rtlCol="0">
            <a:spAutoFit/>
            <a:scene3d>
              <a:camera prst="orthographicFront"/>
              <a:lightRig rig="threePt" dir="t"/>
            </a:scene3d>
            <a:sp3d contourW="12700"/>
          </a:bodyPr>
          <a:lstStyle/>
          <a:p>
            <a:r>
              <a:rPr lang="zh-CN" altLang="en-US" sz="3200" dirty="0">
                <a:solidFill>
                  <a:schemeClr val="tx1">
                    <a:lumMod val="75000"/>
                    <a:lumOff val="25000"/>
                  </a:schemeClr>
                </a:solidFill>
              </a:rPr>
              <a:t>目录标题文字添加</a:t>
            </a:r>
            <a:endParaRPr lang="en-US" sz="3200" dirty="0">
              <a:solidFill>
                <a:schemeClr val="tx1">
                  <a:lumMod val="75000"/>
                  <a:lumOff val="25000"/>
                </a:schemeClr>
              </a:solidFill>
            </a:endParaRPr>
          </a:p>
        </p:txBody>
      </p:sp>
      <p:sp>
        <p:nvSpPr>
          <p:cNvPr id="6" name="TextBox 11"/>
          <p:cNvSpPr txBox="1"/>
          <p:nvPr/>
        </p:nvSpPr>
        <p:spPr>
          <a:xfrm>
            <a:off x="925513" y="4800600"/>
            <a:ext cx="4471987"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bg1">
                    <a:lumMod val="65000"/>
                  </a:schemeClr>
                </a:solidFill>
              </a:rPr>
              <a:t>Far </a:t>
            </a:r>
            <a:r>
              <a:rPr lang="en-US" sz="1200" dirty="0" err="1">
                <a:solidFill>
                  <a:schemeClr val="bg1">
                    <a:lumMod val="65000"/>
                  </a:schemeClr>
                </a:solidFill>
              </a:rPr>
              <a:t>far</a:t>
            </a:r>
            <a:r>
              <a:rPr lang="en-US" sz="1200" dirty="0">
                <a:solidFill>
                  <a:schemeClr val="bg1">
                    <a:lumMod val="65000"/>
                  </a:schemeClr>
                </a:solidFill>
              </a:rPr>
              <a:t> away, behind the word mountains, far from the countries </a:t>
            </a:r>
            <a:r>
              <a:rPr lang="en-US" sz="1200" dirty="0" err="1">
                <a:solidFill>
                  <a:schemeClr val="bg1">
                    <a:lumMod val="65000"/>
                  </a:schemeClr>
                </a:solidFill>
              </a:rPr>
              <a:t>Vokalia</a:t>
            </a:r>
            <a:r>
              <a:rPr lang="en-US" sz="1200" dirty="0">
                <a:solidFill>
                  <a:schemeClr val="bg1">
                    <a:lumMod val="65000"/>
                  </a:schemeClr>
                </a:solidFill>
              </a:rPr>
              <a:t> and </a:t>
            </a:r>
            <a:r>
              <a:rPr lang="en-US" sz="1200" dirty="0" err="1">
                <a:solidFill>
                  <a:schemeClr val="bg1">
                    <a:lumMod val="65000"/>
                  </a:schemeClr>
                </a:solidFill>
              </a:rPr>
              <a:t>Consonantia</a:t>
            </a:r>
            <a:r>
              <a:rPr lang="en-US" sz="1200" dirty="0">
                <a:solidFill>
                  <a:schemeClr val="bg1">
                    <a:lumMod val="65000"/>
                  </a:schemeClr>
                </a:solidFill>
              </a:rPr>
              <a:t>, there live the blind texts.</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F043E1E-FE48-40D1-8082-DBF490F08C18"/>
  <p:tag name="ISPRING_SCORM_RATE_SLIDES" val="1"/>
  <p:tag name="ISPRINGONLINEFOLDERID" val="0"/>
  <p:tag name="ISPRINGONLINEFOLDERPATH" val="内容列表"/>
  <p:tag name="ISPRINGCLOUDFOLDERID" val="0"/>
  <p:tag name="ISPRINGCLOUDFOLDERPATH" val="资源库"/>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MqGZkpGiNCAFT4AABqGAAAXAAAAdW5pdmVyc2FsL3VuaXZlcnNhbC5wbmftvQk01Pv/Py7hSlRCRBmtREJkyTKiUlkrW2QJZR1L9mVMCEWZut2SyJhcW2JSY8gyKJq6YTC2ZmxR9jFpmMHMmP9Mn1uW7nw/93fO73f+v985Oqc66vV6v56vx+u5PJ6v9aaFmZGQgKQAFxeX0OlTx89xcfEkcHFxj/Pzsf5Ff4OTFOuvdYHnjAy4ipt3jLF+4HE/ZnqMi6sEupF+iZf18wb/UxcCubg2vWH/Xofxy3fj4opHnD5+zDLMkdh7CRFkcwG4iN7vyKV07U/zuX3dErCHeqq5Om25BseFDU63S5kIndun3ybKuwG1d4tB6X7+hu5rfbucS+MlZGQeWPscQG4bGQmOZnYwp6YaP6p2PUtT7cLD7mX0ENMuRFLQne4UvYnKzslAzJVvs8lOdBfyXwoIH8fo+S+FJBhj0h3dcW0dn4Tzyj/kfLK+6NydP05RZVRkM8x15Pi3Xlep5VovqLziD1epG4L5YAdeQwR64alFvv+3ESFtipQ1c9xp5Rdj+vh2b0xCaC+OQBaN5PaKuvzapPUVmcNw7ajrJuPd2sFI3dzVEpVHrb+7oXeaDGNe3F3+4nhLOvlbf8bCKcAqqTLw+m4GoRkLJ3wAbr/0ynngsBB/wiH/Ugv69ldKkPkP1lcdnPszho7nMpXIbuEpaKrkQubyGs0gfeWgmE9xzs69styMmqlFIPVE7cT026UmayuEgjYkSIcNxDTN0DY6zcWKKRnxmI3w86G/3Uf4DPcDF1qhCQ45opgK0rTu/Od7NqXzlLIa8J5ZTSMmhjaLgy3OdA4lw0gRPmOxwgSiQ1l36rxWLgMSAiQEZLhAUr0+Twc7Bc3WLLovIaG23iEWrlE9ZpoeWjW0EyHU17dIKfObQtOmCknG2gMCtMAU5wEocw6qITxwgmsrM3pQBNZdj/XtR4NVwJRpKKTK/t0WDMrcebqaBCY93ZT9m+F05m1SuO02JgCIRYdmg0jQY2Zx8LKqL4o2tE4FiaMNi9aamG6jmlvLh19ftUVR4tFmPtdr86iyaqJ8ENeUsv+IQMLwsdPXDYTfXjwDIUoNT76sofkqeG3d9VGPoNMR2NzKFL5RTwtED+5frIlXShvSDm5pM4A3okHegeMMYikMFditZVndnrxMdxhCGQclksxuxLg3TmIgRvozwxo1815HDKIwAy+DLXW2Mful0zdZAykl0GoKGXW4oDR98zhePjZMh+8OtR/CtCKE9c5dkJpBwUqVFSr98mJDUpyd7S22wk/RdVIKi/Yu4IAMXCHsRIs4MJnp249rUZL2xt6GuH4xLTRvB+OLi84kqQsfL+04gxMzxqkr1lb4apco4cCPqU0zYUM1QNpHLBplPr3AnIcx5xOGkkH13mXEk5WBPO4jo8ywzfWR3ujD+dV+uUAo1SrS721kQXXeEEMEm0wNJ/TN6G5niGH9GDuxIMJNCIEWRQgJqS4L4TUsORNAQLlq0zINcwk3XPHU7MS8o5u7pxbFD5eeU1imn9/4KngNcdDfG2pV+C6oyPnELfBH5x57raaWhMHLlID/2MeX3KrOFwmSkYQ2qNtnvRQVLB15G2I3h6PA44/HyL70yzsemuIsY5BSnmrWngs2sm1bgMfrq+RDMdkU4TvHr23FSDNRz/dJe386q0PBMulYBK9Ja3QFt6y0N8ETIQxMDikBTtsWEtUaP7prg5zKZptQznIU7ZQ9rzPDiNt4TOPehx0cb0vRlk5mFPcxidWqYOhJICYSznsk4NZ0/7QjCCN1JAVFLJkj8TuPkN7nn0emJ0TgiEiq68wx5GO/kTvO+bwWxOqdhOShJBApclNa5ubB0qGHLwB52jlChGanyXYz4jL77vbN8lYWjSuQuNMQ2thWtp2q/vDWOnuaLxZUZyL4ehhglKwvl6lBrJpj8j8edDeus4h0lBptKhNDpPaWnY89aqOs5tAgwty5zsx+DGfNVTp0a2CvNIzvtMpDX/jpSvfWqPsndKTXUzwr+SF4ocy8XSYb01G8hsaENL4zNB7WMLTqLs4NIeJ1p8koc4KedWds0Tijv09bePRt5JEU2UXQLqyOqOc6s40BuXUtM2hLkJXTxit2jwerJRBHdH9Dko8ThvWoZXiUi1y0OvOd13WLAB2WAtiVi2LLzr1TEsyLghDUnZZcXeqVLHtlNaFgFy5Nh50tfNHEhHYcJFtGhQuqTsy+Mt2vopkerfZM7FB0J18Rq6v2nqKgUDDPPpYFTL4L5DXs6r2lFQv39MDFPqGIF+JrhJ8eV9xt4QXAetWZ03UyxQt9h4m7eR7WnNSpAf9RxKAGNbzfRUijYqMaWma6CU7u3tvy6lro0jo4KOHxX7VaCzXVobstPEkdcxoLlytc5PoSiXusibpqTipqRYaVoa1BYs6RzNJIcdN+5tl+z26kJc6hrkXHMrMvKyJC+gaRdDQRaWVGzC6egg7HVn9uHVrmaW45D+ytsxDdz5cGijezv6/6+Kafwhb8X3FzZYxnRXtvbGfy38yNTwGhYDu3CjYMhKBd5PhuqMwlE3dUsLpKD+RZb6zhmpmoDmIJXp59RZi/4QxsG7Ie+6SGYPRh90GvT2e9pUB43eThug/FzqMtxBn+BBfgCFU0ScwwD41t0VqALPTdZPpS571ImG1oM5vRUuroOeV2a15TYC6KyOjSWwj1URYlZGp7aXT2UXe0WSMbVN5Gm9qoZX6r9iVE310RB9PV/V845/cSspsqMF4xnu9Ud8q95boqiUd28IGkQC3i61FjugkuUqAj+pHPGMyoy3X0k+XkSMGd7K6Us7qSyGdI1DMgDukJ8zX8lcV/Bg8L86MKeGFvj9ST8zSyU0beMkkigqX3jdK+90NKmPvImxLAdEDF3SkVUUz31G+deufUHVTa9bg7x7eT7m3703djUG7MeSRoHY7O6OpDTEsD1SXwlL7MflePLq0/iX47aGrvHvUHjv5BCiVQkleE2p4/Yw7VWQguonoBe/nsiXrA6TDaxAniyZfE2qGSMad96Qlq5BoJdYftLXypxGzAdARxmv/RcCF/LsThgCOCGBjSb9YRMMKf8EQdV7NDHfgg/31Ujnlljdn1Mzho8glCyNBoSP+TgsQxJ9XkrJzqKVTXQ0iU4mINr1mij3u0Dm7oMSBy0ojQ3102FoBhmjO98FX785T9UxZhaPchXVZUsAaXiqmCZk0i/VD3o6YzfakjeIpNk53iHnp6H3OkgtqP1ojoo6BTGD2lxLDJisB3yE1EhASqxq4cqws1a2WixlK5l7MHzTxWf1u0QsOEEMGsECIU/Czi1kL/iaynDrSmQ8uAmRXkT1gMPVGXUycmeNERloG7segUyoThHnW53F5OLngMY+HJG992RrtsFdRSQTB0B+aqf1veHmxd3R3nU8pBl1hFR7TXVXTnH1mO/7Pea86jrw1iSuOC6GZ/rWJmghnYa6y6bg1bVnM2wWft15w9cnYqgXWdFp52ejWtZHX+BWzBdhUoc6oHKTidw/j9ieoqNuivtz52V90dy4e/MjsvfWVkW0oqOlMJbOVdemUVr7NcHxo1JNXfPWe9/lfC5gxmS6NSJ8OxF7yOTgLPsLNaKwvU9rB7v1fsymqiGXNfcotgEXIop/6cyy/NbRHckPDn69UtKT8/tz4Wfj+kytJWvvEXCvxfOi1gHL99daf0lfdK/C6wGsDa2jMscmqNnz536R/A50/gMTx36ReJbQvW1bWc0XaUP7i8q1mZMXmw6AhyTyAW5Bg13XBbScxindiNwGMZIoM9d3TzNrI+5qlzIQjfQeM9DhtT/UmPh4WiyOn9PVX0bx9OvpbP4pb/miBQ/2pXs3BaYCkLzz9i79XlNjUxD8M3z6z7IZ1FV6159DeRN5fYbXRfiNE0cmueZqFiIWDGl64eDNnQGrqQ8nO0w9e/fcP+8HPLmMZXdiwgtgouZ/D669YbrzeAFl4TyL/mnF/7Xgd3Gt9Dn7yl1/LbEhgaoNo7NryW+rwP5O9omV9Q2WtyWLt+OVq8ggeF+HWLuVkNxcK5Zckmsp6uIUnLgRMMt9LntXQu4E7zjhczfL33peFywC1qa9uutQyx5ZSRkPc/jA36Xf1K4nLslwR4ZW37LwW4sSbAmgBrAvzvFaDsJK9j2Kf4pj1QnRevSGhaMZpUMVHc9Di0L/xsf4k5iOni5AoD3z4b01j6OmnXpd8/7loxzeHsfOvSRLeR8LoPutSewLO7WvTglpMv/T0E0zlI/FYClQIWLfPtlRcXKB2Qo/TaMATcisWsBTfca9y0ypPNJj4bAtTti/bxgYkZTmd0Uxu7XKG6Dzxzm25y6tDA8aFT6UTbGLDhQ2NwHzznhoVcSkPXF0uZwKLnLqceuq0URkCiPAOep/vRKsZYKIrSizCMQMUbxMINn4YssPJwgYxG1cd/3l7ZY03GnTaFHfYxDutM6F8QhDI/QOV8NgFIblS1gaiAuqKnaNw4i1PKSL+OZnIVB8wGdN6cQVw14U0RupgSTjTES7+EkVl1gk59MWderLOIuReeew+pslIX8gDnIuJdFfxNBq5OegPa9CphBINddS277gMZgapdAgoJ10+vRCLrWgxu84Hq1yVi7/gOYdBTcKIq7ZWC6FbBnXYMnJ6TsuWAW+bYXtBK0Gs9E++h+rK502pzMBPSFbcNqeQKtmQes+Y0OqfeIN+ctiedjTFcnyqNSPv4dhftlajAhoTDuv4V6hyUwEzjD+QXRzHNvf5js4/SiJOVMNp1Fu4mmzOKTYftLjXcUX4/uYJ3iSr7V8D/VKQ+rUXHGCO6Pvi6wxg9GqzOXI78pEbkMeQ1G04za3u7slLGFQnPQl2F5+YDbeTZFwQ7PNaQBZkFStwMd4iDOmg2KbdZR1o7H/Afm7fD+ExUMHTU2JDhRBgEDgoxCryObOgTy5cWvMz+ut8JDEiJ09d9y/NnteQtdCXwpUxjINAIVP02WmyLoJhmmvvR01Irjfd5//OWl74vWJaf/gzdlfLDSM75H+5GTn8QXNbR8PUJ1alOLB7zhdo6GvlQCyOQwGagq+x0Zh2RHyMrIQkX9wbE/aAGn92tVswAnFSxiCyvSKkWFyzKhinNy6mOaP+jZhlL38KXMW1ixutaiuzLQqTfBGtkdTJTz6/7qb0fGpZrb6rqDFK2kt3zpKG/rhsev2jGe5iD0n7YHoG/dzcObqJ5vP6LpT4HPf0iqEt8P1rXAv+0RTj1PCfnNHA1IZPiJsQyk+/F1nGwre/SeW9IoAgl3ijP4OiO/lNMIIGy4Xsx/n/Wh+8e5YK9MlJ0k3CAlti7iwrPJLbuT9u5fMo2hpvvkPuop3mnhKCD+PdiHJTAX8vQPPJFp7OHzXc0/kcvpqUmEfH5rtGhXA+oLqV7uFmb1LNQTTLrqwieCCZSQSPheYiflPDhSnH+dhTdYuWW8/O7MEChxE2eI6/yivQ5GSP+059F1Hz9+1yj3WKGRdaKO8bPahNGOQIMTriNuvqXAItO62oDc4PH4GcnI4cVXu9y+m9DZ8MrHT336UWdxWQlYoETSBaQd0cXhau+vt6YXklCV17UFKXtoE0VRnNUsQXDzuAdx3gOksKxkSxtLEEYwAN8OJi3hPvo+ClWjDaz4iip5frTBKt1YhJ5nKL02+0VR7eKWcSct+I0gJod+m0hrFD+toDTEAUkFKcc57UcsOSoUWZH7iAdWK0EcIqNzhnwwj1n14lpWnFE5rzQXhCLkjhz1O41OP7X4Xh/xJeaCKR/GqYQCX5zjoaKbMJVOJQCKQOXYoZKwLCyhAorrZMcbMeKL1eMQv6UCOjrCR957DeHpk1VamB1yI0npA0mA6EI/ugpNmFj87fgwOmj1N7Q/g7Xs9n8iShwA3YowCmVs2gvEmCl1FxeQ1z2jdq93Hf5TQ9NF7rzB050FjWx2NzLWeU9OyInSzDF0pW+DXecR7fe9zk3cpUl5kb9/dO4t7e2Ll/I2l7eeMmjqRq/TbDhrs50vYhNobNLh0VUz0Hu3+cu6NQUZdyEDDEJoToI8IlyURDelQz1NgUki2njMNmmPoWlt7tATiAIIdDO46U3cDB4UAI/RHZMwgxq5tH6UFpCb3MR4lDzso9eR3QpmrmUR4oXvaDmUJAd9lHsoVCE6gi47o6z3H25K889VTuV9i+chxz+IdjIEf9Xhq0RkSgFiSTlbHCUPHeWra5If8nvcrF3tuXrzA3E2aw7FVnFq1MiMKLLcggdrqDZs5EHDe7xOwyWeACYO7EgJ2I2qKQpzEyn7zU8XBmJBEzjQTV5CBViQXfXPAbnsu/sJCEIZiezjdaGR7rCil2SujyhmJDBEkpAaf6xwo6ZOaVZ18jZ40xmZIaW0sZ/CM5Z35xn2yhgSaSJTe9xCZyeS4ee/BEHK5GYD/Q9torvbrreUnZDC+SDdyigdIUcXCpxkXP1EPO4R2G+lV3mhJDCobbo+iHh5otUsV22k7SgBvPJoZmwPJqG0NMnptf1FCW8Sh8VX00iGqXnY+i2TxgzjidTh7O/Lf5Q6qZwd5d2++qleZZDrfpf6sZziJEbE3brp0VjsPbPXxKljwpfryfnXTrHc0Kx1rPwususCc8eMqj0/skisP2x9ljY2O3Mkbr3QcHNejQVJyE1UlyIyDjKS5YSKnnclFoQb0sGIcH4bciGEpRzQYcPvk83yYxc/C6j8p/NV/XWxRHrUPAfPgfKb2TtsR40iYPPkcYYQXa1W7G3xbSEryG3uPX5RiAezztx2QskFBOgoGONqMzM6KCD+EbSRjWGbS8q3ck8Do666hV9S1h+Q0IzVU/kRwRRtV4RZtHwL3OIP4QSciElhVYH9PTE+onDf+HGT8hsLUzEJ6XPN2UODdmCGppZjDuYJoyo8VMWRewsfICvIVjzlEJfN/lZ6zqcUGPa2vnIWu8tFbMtifBYbEWBQG9TQxf2NHLyUMA/L2IV3OLgIedHtw0j0/VJFdCWGT4sEa1PHLqMi/w6STv7gpLayOqaYSw8zJcm1zOzaGT6Wu1ZkrMs2pU5pI0vFTMkunrivspyl1BakfnmPBbE7KvC8qDK+dkInsypU7wcmLGv3Cu0ol8lrLlKQHihkfRKBOsJP3d9t3CICTBaDORyxJy20RVHox8P23rp/QwCasqUt6nqnGG6VuKe7zdIpXS1PqDswTcBt6EKU11Lz/uEoh8V8JqAYMM0IOKSDiL+BFH6FE4qADNxvBpvNIniPTtxr5t5g1Oasmh4yt6SFTCKOAWMk1K1R6VZrnyRo7Nf2LwLdJblqJEcHTWIayKM5agXbDjFHDaPP8FqpJVjvECuezbEihejTpwcahZzS9s2Vtg6WcgpbLXyPU8x4rXMgnAMOWtgrIGxBsYaGP+3gRE23SBuJPXm+2dSxG4EHv9PaniAVzbOVKqmcVkwvaPxdQZn7ucInu1IeXMq/RxLsBzuAF92lR0KElsFcwbcnnveY+7TJ7b/XNZwlhHUmW0/n57qGOH5R8mzIQsWZBYxmrL1r3ZFPmavKrWFvRhFko2FVq/rpF7S/2UNZMVi0O8fP5y6MhsXvXo31On/svBU816tzdv4zeq1p3LB/7Zg1eh48nAhYGb9KnFMJf/nxTG6ae5dR3vJ5tXduPzfFtXcKId/v8DIAqwSx7ftvyzg+R2+PYNv81+xGQbNIPr5ZUIW55uSldBhs8SJWbGwL/dtHAtN28f6F4n9KZt00AsdCF+92QJz0Pc9W4DFTwDfqWpq36WaoTl86I7AHZVU70WGHTyEDZPGilVFUZUtxxIRbxS+voQxfMgsHcnLgMxkA3aq8+BlByJGtPtf3ZS05NecdD1Uu1VQ7BUXV+b6Yt/xpb1iykkxJDApMlF2t12VdYyJpqjCdcoG886vGba6an9Fvg+oWqyQYalCeKDqynkbYZ+5o8Xc0yov/aLJ6ZHhzK+JwIOij8BuU4EwWo9jqUhVu8BnFlE6xNVnWdpnuWAMWVKmjNe1AXdvdBZxTwdU5SyGs5Kh6wb2U9miAAX7p48xE4+ZbC7v57PSpPWROAS3ue5se+mwUU3djAoAHPn5rlGGkkCG0qYNozyGccGjux6TXs3+fhGci/05LLOSo+LJ3ed6EJ5dkQcWBbpU6t6Pgob2hDQbuj5O/N6M16pmMljNKKHnBs3I3kwFNxqPvRMN35WhKpChShH6ymO4PngY/Xgq3DWncnk+NKHcorStJCe/thh6r5rWS0K5eHxgxOfG3IXeux3cLMzStb3VK9cQ9NWb5z9thpS/AtMoHaF06sxEvLhj+cK8KlYnkIgdmkbdBjHfhuAnGp1cKz51ohg+i8zK6OhebydqRFfH5Ed3GDiONmmaB/was9lncI81KaKr0lFcnrgQfv3g9+1l6XMpI6ZxqWOuRC0cZGg6rAgELYWZUi+jq+eYYGs+YoRZT9xpGV0zzb0sH7vua4LUiFCe0uy+pRHurIXXWTwbL58orlQP7QsfmUADor7WdamLxRjrRPeDqdW+ZDIMM0QmmjCBmcyvbzY76cou9s524JEYAtNIRpWBn60C0fx7JxxsXs7hZsnod4s3F7Y9Y+82RGy8iMfmEW4zo6dejfQ99y5RUmycHxSvCQOFsjL3xxNovPdJ/hkGCcIUMmd8lgWGW2qKUl3+suucetEc990CVFfNnJ1SFoVbXJcTFjzh34a2t2iPfQiOg4dFE96y8nZwKdG+zLea8tK2NNBEWZQmVpgyHNNKZ+Zh2ha1U3bRZlk2U9McTdeiNJ55NJZU6MmvtjnB5bIFbaEtFY28eU0Wbe+Pi83pPhn5DLRnEQT0Lox1sRc+XAozZ4IKY+34O6STu24gWD52zKvj3HBYtmlP8unawAvrzFFAHrb+f2zu8L2lURDdDl2S+ZJzP4Lf045rpl7EvKr4Ah1y/ajwVH0Xuq4laA9otkXnjtZ+iSTwo2I3fKmLR7/kJK1qDPN+t8mHhL04ZzmDTNTjcOV27iz++GHAzuSs/ejhS6b2uqJMMwJSzHBaspJSqSv7Gj4W+Po8Mh1ynXhnCBqpoqVxO8B3K0sRq9K2r4xz4DcpKLv8eCA5BNRgXunXogfYpx2s3E4p6FXysFFGEh0NaZ2XCeRcgGzkQMxvKZsS8OMZFJUiT2U1B0UkKMfM/j15NBuK9gU+iIXzpw9TJb1izKPUinjNQJfP6lAf3jfAfZWz/n1D4ngiK9/iFufyQy74qYHzNy+JkXLkuR9Xm/VUI0mqHW9uQ7/4VxIc9XsBkbyLKoEvO1SZKQ6QTQbWRL/zSpsPtOcSjbHgUZneCW9Uk3jUJ+JB8CYKXGO1DcIccTghuqv1AHtP0RZM0DNvot9ijxzbd+1Z5btofDJicXBNFLVqRNcGEOi96yw9lOZ17CxJzLCEMaf5UQWwJ/mamyRXQxJsLgma/HiPRIVvQws9271E3lNy62U/lG6v73Wv14/TN4emjK1nz93Uqux8BiJq5C/iIEuj3FSLrrPYaD2sEZRCCYgbCWHCKXnjSp+y3Ur8iH2niK6XCbFwsLf/O3L0dLKTzyAWQbVVaY99sA2NhD4oBV7up3jby+AM/oRC6EO/sVL2MWnDkkEPdBN/0aD3ok374SM3LJrCn1LCz7Bi9bf9V1ZSj00btHMhWj74Q4u/d+vwexUG5GpY+GIJlLwB8wDyGAoKKsW98tXrdQyVztgheafR77Au8/w3RX4vqnDSQD7DcyGsaI7fLqoUmmXqBBnLduviNQy4SPReiABZnec5mig9QZ8Xfrohgcdwi2j5jbDszujscSADs5T6swzy0jH77UFYXarP7sabEALsOSxBX3HUM6Z1hlnGODCX45wffxQHSZ3aqaaLQsEI1oIOZUTDcVXIVImC+3CdxXVZkJVZlfXGhN0ZacX7k0JwaA+NIr29EvjgHiLioQM1AsPnAgLWsOLmX7wCI9zWgmJTOjU75r4sR2FWQlNt7gY0ydQwcxu9HjviRL5/VLjZZ2P8Ewf6hfnuKbWWGzCMU34SzI/mC0lC63Y6QhaZ0+SwXgdspS8hsdN9gW5bENj4V1oIED4Gg/hpwPoo7p/y4GcnjaI++3TBUqDP5VAqm28Pziva4il+kdGTRvYF7Slar584wi3aidkARr5zvj+KxWJ7wqM32GKV1i3YOS2p4g6RKI/KizGZx96r7DrfgCJFUyt5DeNf8tZZfGomf4hx2rR8Rw005ovHG9WUgtoSgGyhxOhMz4itynCUJTmKzdPCyYdXKjjmujR+yiZmTOhRZMJ+727rHqPTLCWJzaptqJcqHZayqhnTWLaT+YkQ9mguN2RaHBLQXp3QuYWLePRtKJr8+HDMk7RrYoYntJuV+KJVlhNwB76UDTrIXgR3F2OMeiRRjyZNG9Gjan2yqLt1TNnyOY7O/bzYiWumbHFJK/nXo5vPx1CrSWBrIQbJSZKgIfhID4t575VZyI7DNw+tcumZtvWF9bDfsdd34+k1ymPeTrRH5NMx5PdBr1ktPHvTuK3DxHk2Pdp1aQ2589q7YR2xMFZM4TF8L2YoLKj77d2eWLiLVpxzvm3izkiV1j6lvcsaaVf73shx3sXP5ovHNf8QTGSRr3V1FiUZ31u4WO/tWP9rC1FiYd/ey/Iavnd+h3k//niCLbznauHRtvUKBdcELAtqWZSv/CYUqMeYwY2Ry1nJCO9AdxovcWIfasEEtkSJGoUst+fjzVlpANlm4EuqUx97x5NJvOH3HUspTpb0J6+X0ddwoQxI/pgYK8GRtxqQBc6f9opS+p4DzO0bqKrhyS+LWNIyS8ksvA3ru+kF+sN2uyTYIWBVopO+/UqEFavEGY5LQZ7+Xk6sxnxzOe6IaBJUrX4qkK+fwynTyVfTLEXIZ3FrcF6bupKQ5mjFSsnO8XJYer6ooQlmEWd1LJBJH341kkmg02qYlX5HnJ2V10/3pVDDqroQtL845GLFUoKLGAgdM5wHZIwNsyAuRpbXoZ9eE5i8EBPmh4nU6Ztg53mTJgZ5t7fLrMhOmmuD4+ps9302ZqVydIGD1V2qXcIKCTymq1PGdXUtc3HRRvncxt+RvODepgVqXJFE1f7OKtN25+OQvHI0L1tzVLV+yT6mf2OkWPA+YCW/dmO8zp7DtUNXUpfnz/3XnD08300GiEnUcLPJ0Eocv2+9W5KiaIbbmeJO/wgAP4MuBdwHgvwJDxIapW1iPhTXYiGL5CYioUyDfezGibb4Whz9PHy8II/SF1B3x/ndyiF41l6rFQtnMTNaOqWaemqWx/wW+MYxpBI7G2XOOjFL57sxeqjwr3W/lUUzvzgtfnFMlOfUj9oCFmFwZp9IuShk7Togub59TsNavafeRjDL1WnQyUle2YB3UHcbqdCf8fmeOfrQjOBIiZecdCR9GiO+2Yblz1Zt7FE44v/UWY47S+KhWY3LV8n1HbavAqcQpKgRbZu6P75LSGQgFebS+IyMSVp1LWeUuK5A3sIYrZiFpbzT+T1bqvL+088kHkEasHlUvZvrvAX9hyKjzf+wnW2RTobkxRHCDmb248sweIb1MCGZCe2Kpnx0dyIMtzmH/8FVF3DrQkwiIHpOfrJqaujupSiYleE/jVLMeV7DEhc5vj+nScUx3jxGKuWgT+Y6wNh0ihjg3k1SWJVume42wu37W1WUU2plY59I8GCYGCzBK8n2gKjTdEa3dWR1SHafyp71RqUJAvW0fTuUwESyzvdeGav+Jq1RuQya2jk+MzHBhpA8qsSj344LdzeS5kWwfgBgcoc+GfrkRD7Oev74nAizf2q76Kfz1w0U+ZO6oCCklfF0dxDvefvTJWr5lHKBi168lA1RLv3U8Ez2Dt6VUyHWXgN/1Fn4VIKRCgYZtiU4ax5TGxKLjJKtdHDQtCaSuSgxD6CbzOybFX+Iv52XV3jXJZK22JBrLMQ32VWh0OKrA+41em/HVUl0fYwb35BgHbFOmaa6OAnV68QsDbAxnxmL4Y++ICIgpdDwUitB4h4nwtQeUWgp9G7DAAqsVhRvWiLgclQmZYQkST9J48/NdaqcikFO5de12jyt3aUBy0x4Qkg5+4+qk+Sc32vvgSbyR+CdLB5BJhUMMrfJgTZexTdlu6YTHQ3IWbKZOPTuh0lf80Chi6npLoA8gHahKH+3jZiHmEdhwqNZCpk/dreg0Mj0ThZ9uHzX2SNH/FpO2npousMyV+QctT6PPwFvCic4CSXL5BXNeVL5k2i/ldZ50V7iFatujpz0b7fWqq9h6UMdVm2vFw1YrRW8MR5PcWnREbqNp+Su/9LdNX87yjUdFzJNp6Q2HReR998gxn9v2tFrXUsw01F8E5uWrZowy2Ej1+BcGm+IE9uIEztKXkdUu3YTnEQpAvGoCW9rCI0C0XAURaQnyOV5TyxsjjQGy4UyHiJkkkDNkG27WoJgrlI0uli+Mb/g5JsK+S1mBN2Kwf7nOy658zzDPfewYWWRLCOvncTOvQQu2AKWos/B7ZonlJHFu15lW8V8KNJ/lpKeYIi7H4ar3saKQ6t2n7Dnlg6FWvhhLbOMeO00kQqiSV3fPdhztcCBgJfGy9zQLT995XbXUZCUvEUlBydoQVxXXW0TI/0/OsEIwUKQIa+Xjf4/qYSMxFPdrDKqfEs2dyz8viPXgyubdHxDbi6LKtNC/4ufaFy8BaRlQ2dVlkWEmAm++yya3MMOTJ7QgDxQ/jWBix4szydNmp1AP2jeQ5Cu2YM7JSWuuPLQYBU7pKG//aWQDmCMGqXbmg7YC0lI4PSrMEPVhyReeL1rW7Ex2xYes9Gh3rnMUp/3UD53Wm1fElzM0eKwBVKL5HMnolBj2Sb1Wt7busQkgfzaeGuZQCJ7pqxRfdWuHfGjm0rtWeFc3HJpd4r9is6Lq1GQCuwSdhwDvgEGHsKKqQOxHPcdxr7NDDnBKmGgwGkv58VRzXZfFtW6aMGRNbR044r/gymnqd6NOxPxiiwGtPEpp+nijZKReDF2Cc67d+BDFpU53PL+xzhuOzrmal75hFUCznn/UtAOr79HiMOk84O3mUrVM23DCOYCQgNCcYeg5hn9TEaTdv+8Wb9XrX7A+mnHFGpQVdmQLnrmPifQNGSiWDFLg9oXSRrOjJyaLuITFPSS6RuadqyZMuawOYzFgRKlI05JKHtIyEyKhJgJ1Uc6KO+lq6S/WaHzav69zi1euz7FcHnu5BtkaaLdJ5ZjWGWg5b7KcqK2RnJZsNnA71Oxq9oSYBnWdZZh8/EYKujMp28/rLqiB5dkRASrZ4v8euekK/leP5mNP2EtuCHxl2+4xcEBzDmMVL9r50CrESAYNy3WF3RRGfl647Xtu1WPLx8bGQlJ1R6t/UgRwSK/0jvQ3zfEryJubOfEY0jews6jHsHED9/jD3WT9HRFxa6YCNZE/OdwDLJZxiMacACwz35s8lryVLhSxXhR3/JDcv+ZX9+QEPWHiZzbR+XVR0hO/f3frDhYjkwToLlSbi3TE7IUGzKe77ziV4K2orayVODiR4kjNoFLtY1VZb7/L4/hPzvOO3/XZ3lNf09VMQpmcvuyBkY0/nVtZ/Vh+ksVr+Lhf+o4u/6qrZnnvi8CfK/PCiYDbVfkJ6EfVZefe/b717VrfRrn3V3bLzYt237RtITMPwTIv+FkjV3bxtqcJstuwEv35Yv7/f+69rWPD8nYt/mvHi2FwYuPlpD5x7j3d302ZTBOL3gOvIJdrlU1/7o210uVEdjts4FHVhzM/onMVsFVLue+5E9VYlPHVPXzlyCNmcsa8I/+97WvuDYDpbKHvZaWW/w9l5D5x/D492CyY+MhUO7rxYe6rsvcP/3f1258mwFRP9nUkbFUu03wJzL/QFiXVEmhmusi3iSeoRK5/AT9vNC/rv3wthbT59ajwqV1mdqc7f/aRP8PGfisYIJ0xCjcNMqoZaDSWqhYW9yt2Z7ts4Z2v195JK+L/cF2BYmFmTwguGEsEEbLsMh3Vt7/TxyCrYj5Rsoz5swZ83T2jFX6nI2ypXeOhf3Hfd89vUnjr9uevn9/j0QEk9YPKT0jZ8DulVxzsN6Z/R6HCatCExt03Vg4avy4sqWq6FXyGLfshHHGhefmV6qWzyb87Qk6hAIj+gYIRu+vG14JXGGS8T9U5x2L52TSmybbYR9bExfuLIX9RHZfRv+oayHRm0nlIxZ3ayyuNNzxXw13y3fpVSVYWCaqT/fqDYpq5CymQubFIWi0Ppv3fuLNwkzGgh7mLDONLNR3oNyV28mZGqjgPmj5P3iNv0VsCV//0FioiqVJVVwPPxbovsxmzgCWuNbmH/b3eRhnsEv1f3J6nOT4d55DVbvUPWQGtrhkgKOX/rW/XWt6rem1pteaZnPuMvRs0XfOnRo9lqouLDrnaPM9/Oznmnqn1pZLMYlbsUom2K7KShm+slIRsU38pyRsY2LCEBsTrI9qD7x2IL0uws4s0U998/VdQnyAiNFd8FoBg3UKcZ2lhz3sIRh2IiLxImjF9hFrj4GKuoGXWL3KEq9THjKakoS/M2O2wx45GAdKK13eq9wYb6M4Jm0gtIbW2wRgtAIuaLl92bJ+veQNakgVJhV9eCSUKrFVLQ20KmN7wHdd2madmMXPNLhAKzu7f0ZqucwJVT/OFmth/vG0n6f+aAD7nPLPxFHVdPmYOL8rZJ9WNOaYNv4ixKrd7ksCcDhu6KlfTpyuYRBqvmdU28Xxt+w5fSsN7nPdALg4DQVvtoszAoDV3hikx3BMz93evoiFlxiq1FkMO6iESHH65qdn7HPcAdmmvRzPCaXBn/4sw2GN4Z2gFS+LDd6SAo1bc9pctrwMh2NQ+lfy5VnKfbnH43wZpwWPFWU4pOqHDa3YRGfoZHoFx5FbXobDtMGd7U/ZR8+2a+DbOU4+LC/DaQqj0cKKZSV/lbfm+nKcCFlehsN0ilvCU/ai1Nvb6sGcR31ZGQ5TOzKqlmIs/3HYF1lgz0ktl5fhrI5P11RnTXXWVGel6nhMDX8/HFWCkSbo0L++senH6pBNEh6oc56OlVHdxIZs2Pf7lW3OoxQiwaauBUztTYXnNMVzFnsHWyTT3uMSQROdRV1nK8jN2qpI5KsWzpgG5LPvj3mcbqvl1mAx/Dj4FYijwjxhJ0iHNAL84HO2aZGCl/supBL2cwT5BBtkkK9Lzh0LOXJKBV2dI0bnvmO03wBeOVXhLQJ53NgV9j8Ymi279Pj+11nlH2f2QHWuztq8x4fqyEon15wbLgzhrO6FbOnbTXkMAl6OzbMqTB35fLI9LfTj5dL3nNp6Y75m1GtGvRYP1lRnTXX+X1IdLx5DNKaoDkh/A3Sz9VD159i5GMyLTaa8llnnOXUtSFIDf0sgv7aW43DxSX84qiZmEWPGabBaPHs8VFkp33qOZ2wkwg5OtFjq8x614qR+eQHZTfnXBAQvckwaB0qeGZ5fJzZqyQmVxyzos7nlldfAWANjDYw1MNbAWANjDYw1MNbAWANjDYw1MNbAWANjDYw1MNbAWANjDYw1MNbAWANjDYw1MP5/A+PrYLJSiOTR75+58W+v4xLGvEw5zWs58O7HmyTPfrxJYrqYylV6XntJBOWv7efNQY4RYzl7Eu88KrwmcMty7Tqu/0PXcZUPuQNpH9+WSSr/+kDkBPuExK0NfL+8gfP9JI8CMezA14VzzuBi7KoCw//lESKlfQ+2/vKAzn978uf1Pzyg87/1yR8ZMUFdJp2czj7on74ZPGqYzr6FIz2SVE0dRLvWuDBdgK6QnKxzFqsELJV4mEJQCmhEk/QayvXQQHIadocaCjoEVS9ioBGhN7HawagAf+WZOADdmVwcWj0xGJs1cVSJokGJVJTlwoy5YFZi1FXLvlQk2aE+wOTrVleaJmofYTrD61WDXvBNXmXaDuY58DAUsEMQPCgCkxMTKB18Gw2wywBnMsfMIREi/TQd6k5SGGaY0L9IkcqkfVGChJNr12++CIZMugII3va0qsyRg078vv1ohh2x5mu8UlUxBRd9c4T41H3mwkQN+4wsIrIPzqj4cAraZYtPpZFqIIG9AdITBdQzbyaf6tNK6GhNFKLUxnXp3SHB+ic3jBluWL1PmLZAvYVW6KGUtCEtY0LBQtgMiBSv9Ntvhlbny7pJfbJ5Es9qxkz9KgR4KR8pvaH9jISRE/miQOiW3ej+bw/KLjIqsRSdkbl7oHY9bnj+PLsThcyUipO1uIXd0pEEQh9KtT05ZDrDQwrrzdh6aLeP57rzdOo5GEi1jUJ82FXu6zRoOyTx+lvB5OOInE/oQm4iZpqUtu+N9Epx944W2ZclCJ2we/jS7ZnX6EtStBGAWnW5ua6uBa0dcRNr/zrw3ZDKnZQtMou9shJJ9w0IsTG2uw7vvFVmtTNxMnlk2KxK8avnbHLHYWG+BmaZTI7utl3OM1Z0yPXwIqzd8/ZMcWm8wAt+u1yFG330YQ0/oVQ7gsPJFwhhTIt1vkMZS1mayAWx8MBnaj3uVlmMd9U2Ga7tP58Xy78kM1USedN1uo+G/FxCnXAYpDxBpI4/Jw3Fwj87YAhGvhShq7ttH0IsPe1lL6gEoUV8aWGdSMBu/ZtM2G8hwg+RHTrCX0u/yr7O9KQN7+JOmx+HoQ77dKUHpt6d9K6fiMflgD0/tbYtEiPPfaRU/ZBCs582IaGEH5f9iZT/+gBSmrGgslmJubGe2fSjVFQTmFSGtCwMu6j8h2CCXQBVKMHlxFv6oip5U5Lyk6IzH/PIOiNf731BbXG3V1bbfDq3rgU1gtX1iVw89/XFh1MbC18gSkjog8R+lb7m4K0OeCNaQE/klQK0tM3PJ2cHrgjWY5JOohEtdOrcPveRhWpmrpOs3jmUZTJYWlzw8QEJfAjpYecxYYmGIQM4OfN4WXyE4vVXN509UoXrWqojsVEHH880Bw82T2KuYLpkgfPvq6HMlo3DbdER9KqRvbPWfj/2n0hKzF/5QIhOdHqKexVNqrneNd/orhcYpLlX4qihsihgFyEY8IQ/ftDxBK3nYdiGGszmyjv1mLrcSz0z0obT5DGn9PQ+Vw+7kbnR/hmlptJIwQYsnpGEJyMqMS3BJ1PAt8HUL7k2gmD6EKD/+xNpOuRG1XQfiRcz0ppdN7VfAghX4T47KdUH+tmiPQ9MiigQ//E23/UY2cyw3bp3w4r7oZE1zeceR9b05fiRJpyYC2c/tdzmNSQfa0G2dOmGmCQe/PReB401el9MUx0Q1j+u3L4of4FeSTTHu1NM0yeUTM6O8HvjGU9yAV+SLeQW9sVWbusrzfKIII95pnc3q9Fv6rvjr0iLmtLc35/a+HxT+O2xpjzqx9R0gQQ99pV5aCaDVDMFYjYoRasEB9gfhmlBJvGp3Z8cCB8mMfSq1KK6INgDypuh6PDLP1yil5TmrFNvE30xKkXd2Bdbsjl1RpK2eH/YIVhEcOcrFzm+Rdz9fQSB6ok9BsQ9btNzM5GekcZ+3FAS5CrUDmNUOljJe6woWvgtEuOyz4I2PzOMU1TzwqZTHDYGDJbw3yqmJTsZA47cAmvPHME35bnWsKSdeF3gako86vl2w+SrkcxIRZGbzD6Uy2irEaA6wvFZ1qspvjZjWvi799qOspTLNlxB486jOamO+OMeIe/0aHIfF0mMfQrSNsY/zM954CHQFCByl0yybeiPzrs1XTczPfeY/gaw+FUq2qgX9XjuAn2qD1UC2hflo5ApzpRe0Cad699RUR0WPWm8YwgJImA0U+bCd2CKh25jsqOn55Ap0+RuX7rOW4lKvLt3K4X6kCa0ISFFMOGBfkQPb3wMjKjTWjawz+DBhPW7eqPGXCdzvfnPnS1uBZ00R5lB7i11JrRHCI9bTKCVsiimE+0CSJk39jKe/VpOFll6x02/x/5Kf79fma5fl+4he82tNSKkhaR+LEE9VFc2ugs6guwvHKnpQpkLIVu+3HG9cDXyHWoYoyL01OXWVieiO276A8r8aEO9b5QpBAq9I4e20w3ZFnzJBIlVuUzSYLOqnbMX6nM0/sRMOHpEUHpR92z/JBIVXt+ZMAuqNMskK3t6wlQRKpuv4Zmw3RJeqgdw+HpeValNih1vhvpgPymw6fr+hc6yFIF4/HH3jQr4pw88r7XGwsdIPcKDSDGmYksa6iOFFpI+l1H89iZqWqxmYkokbEfFYb2XTerDN4a8iaG8hl2gmtKbQyn9Q/bK6ptr7cB54DsfSeHpzwNGaewX6Y5KNMHf6dQMN+S614C060qt9AMGqw/NeWygBYmZZviUNR08SCSr1LXobBnfKdiU2vXWx/Di8ZT5Ux/P6epMVb9fuvSqZQhxB7QxCC+fOVcdbq8sCmS2paJnKqzU2M+xnlAVitm9NwkxCbC/cDV9g23uvVZFwQ88htP4ohRQfCvK3ChDXkJAyng2DXiIjd2tYQu3TCeyC+5lf7F9haT4gwmzHhzUWrFJniXNvt8MCRTFQ08wPe4eBdLS1D63n7Yk+Y4HQFYnhk7wy7HsQk9FRUsoYXePB7UhDZhXpINHvYZIJiCtThJDCdsyMrwuR+XqKQ4kgZMlkbQ9DdhUvTPqTrO41889tB1i1HoR53kNpyUT0QgWhjyGzAUEs4J9ARFC36RmyH26G95AoT+SdWCERNU4iAsqMmaLQsioB51UxwIcBdSF6QgpEj3aEX3QoX7TvKB6JYZgZXjE7cdJWrXnM9pDelDSAqOsV/MVrzgOuE0k5vQzOmzRTJJwE2akeZiRWcznFXOOTtA7iQrSvjmRcqnAnKK1CDp2YRKiPaXZ7KCQMIw5CpvMjL7u02XUwJKv/7Z93pa8x4d/ezTWDgI9+IrE7JnZ8IzaE4gdZl95OcyiUwMT6H5aH9U3mtgVTRzX4t4tngR2KJoPxzyT8AIRGj5bxpjEO8sdyiTo2aG8rVofNWmFjFz5ca/Sx1pWVXR7dfjw0JTtTpy1YBPzaDc9201xb1qijDFgX3JXRt8fr8C3fBZTKzdtpyrNEncRHpmJlm3JA3vBwaI+aBcPTxqOcOU4eBhC9EHv9vaMTNSRVn8wrgrpSYJ/TPp+p0J6/9zt/u7jcyIWoWDI5z2AVxFmOhr4HXZh2FC43b0YkOyLkN97S5FX+3IVNaqn+IKNj1RPXa8QFTRVkgC9nywm7nwJqERpMQq34Pzze5NHHypHeUJ0p6J+Pm908UEMBgCpMlYO6r0NLet1zWeY6TEL3Wg9+uEV3zz6VWq1IP2ZfBdxYkCC3pmQ3vInjF1p+e/VtqSbD2d6NVh0a84w5CUe8RqWHB0ti54oKxaKz7109m8Ja56JFC5qgiA+2gFmzG+dbZj3uRpZfQ9QZUSl2SH0adqMqzdZ7AwZ+uAydxqY6rpY5dm0e0cS0w/yReYlwHj225xnv/h4IfrHEfdbMWxObRRvaKwADmFYvVCH461bJxfkPuoc9FKIH5w3pm53WACHF/gaE0PBTy5VYHEq76LYt0m6KfIkmYuVAmVwer5dKZF6deAkZzmTgx1XCCw+dFo5iEYhFkJvOJSd8yC41nxTqHkxX1izUNgEXBwCLhyyjjMHj5+3AWyfqa7ku+vjbnYIp15p1oi7EOfwyaJqxG5OmOkYGleRw9D5zC0sOz5hkHoe/CfIE5D3qaUYOjQl9Ydix4eh6As/o9uhrloyFgghkt4a19icfBjgoC8ydC2sma6UeKKl1ffUTkSJ4l5PYPqUIc8+4khij4aq6rqKoMlKvVZlhFHUn8/i9Vr3S/cHV51FSODqh8jvJ1GPxzAjdmCo0Ht8Sb3mARO3vpfsTolq3E+JFGh6AxvtqaFV1lQu+Gq8fqw3Qo0mUdXZ/6AgKr9NoFTGXA6549Zls0M0HkOiq4XiwA3RakZD3FwZWL1MFz2j9ZnVrRlWt7ocPrj4yUskuT5EeOBLlViRY+7L4pM8v5kfKfSk64A9yzGfLUzYxGDMncussUw3/ogNnMJ01SzOWsqJllaVOI9m8OJDKfQuCKML4Vt1RAi8eywdwZMEM4WJfCiNnk+FXGB5X8mQL61tN0PHpif6SCr2LXqFVRN6wJKr7tGqVYFNO9yarTDtrmOzw5fsCi/kShvTxgJq7vy8kjHVb4AMY9LHX8P3pRrXnIdS5mT1pm8Gye2VeNTrNDpVSYp+4wV3AGxOR8gvAJkjzO+nN+EfI58+fp5qVlVyWJa7a8zow+6vN1gq2HbVU2p6LueijFkpoNJgl0LCIaY4ap+IdFfikjral/kWye+we9qh55p4NlMEEn+QJvzC2kghYf/6C3UtR0l3P2e7aVDPvuiTHTJ+pW/5EZrDmCl3sviR68ZI8kV/jQPsCK6B99WkwiIijQ+ZMxZSkQz2TWrJIp+NZ7cKmsbCQSxPEhneaCPURFJlfbB0/b66lrE4+ISvRO/En5KIkqDXLwFHoksujBtBJ4x+kuDbfIPSqtXRZegZ4sFZZg4JgmBEDt6U3YbRNy79dvaFIuRpNKEpjznstzhc6i+3GLmo8qJ8Poj+MQJy/9kVfVYUBCuLwsKJwd8IpY/BejbeQPrWV9j41kDNS38L/5SveZo2VQBB9LvTjBkvsepPge6waey5x22AfdqYW7QDRz1gHTxOjHEbxJRw4CiskNnhxOhogjHnYRsTBPpcR0nMRVJitZIFonZCA0LWgJrBzauRR/r6pyWNZfVon1Kr9u2Rdr/+t9U8lbphjsxwMQEfINyKHD84e1Zn5ByFKkoTBldZxhlKA+ey3axE3oFxSPY9331VrLy7V3tH0sjJdMOkqVeH1L3VtsDAug0n5FHh70a8iInUfsl+SEpa5H8+3uk60H4Pnsd/dNPHYT1X2lN2ptwdeo5+h0qvq7M44ZYoOhXJChP7p47MTIXW0PD+o3sA8+86AgdftQ7feRI5FWH214r7RpVra18J1bt5dJjTLoqnTGqjEA/tJ6UEdh4+gEZUxsXBu78WXOmhHqiHY7WCjhzb4cSjy4pEv2lMCz+aC11sfQGciwOWL8yd1dkvevX3fmrTcPizFZM4rwQtJctIqs3AIJ8ayhCw/oK8xNHPvPJA6jQG0N8DYTLS51QpONLcBR3r+e7Jyo1b/+E14SuQtMb01+mxv8xidLqwp8BefLvJaUrKyfjbmGYOffUnJ9X9MVjIYmBBlv+Ndb++U5wW8+76FPsy9iD6X0cdz8kruv8yTcMqMMfKEnb90/wb13oF1S1pLTvTmYwXXqfOyB34dZZnVuLGQTl0cSx8boGlWX7vB/76/Zjf3GzVp9lS9KrSHny713s5sVjMdJyNEziY/O2D0sYbPMd/mQWqrXXm202+Oem+MAtZRym+fUTLPt+Xi/Xr9Amz48UGzrH/H1BLAwQUAAIACADKhmZKgCPPFksAAABqAAAAGwAAAHVuaXZlcnNhbC91bml2ZXJzYWwucG5nLnhtbLOxr8jNUShLLSrOzM+zVTLUM1Cyt+PlsikoSi3LTC1XqACKAQUhQEmh0lbJxAjBLc9MKcmwVbIwNUOIZaRmpmeU2CqZISnUBxoJAFBLAQIAABQAAgAIAESUV0cjtE77+wIAALAIAAAUAAAAAAAAAAEAAAAAAAAAAAB1bml2ZXJzYWwvcGxheWVyLnhtbFBLAQIAABQAAgAIAMqGZkpGiNCAFT4AABqGAAAXAAAAAAAAAAAAAAAAAC0DAAB1bml2ZXJzYWwvdW5pdmVyc2FsLnBuZ1BLAQIAABQAAgAIAMqGZkqAI88WSwAAAGoAAAAbAAAAAAAAAAEAAAAAAHdBAAB1bml2ZXJzYWwvdW5pdmVyc2FsLnBuZy54bWxQSwUGAAAAAAMAAwDQAAAA+0EAAAAA"/>
  <p:tag name="ISPRING_SCORM_ENDPOINT" val="&lt;endpoint&gt;&lt;enable&gt;0&lt;/enable&gt;&lt;lrs&gt;http://&lt;/lrs&gt;&lt;auth&gt;0&lt;/auth&gt;&lt;login&gt;&lt;/login&gt;&lt;password&gt;&lt;/password&gt;&lt;key&gt;&lt;/key&gt;&lt;name&gt;&lt;/name&gt;&lt;email&gt;&lt;/email&gt;&lt;/endpoint&gt;&#10;"/>
  <p:tag name="ISPRING_OUTPUT_FOLDER" val="C:\Users\Administrator\Desktop\05视频"/>
  <p:tag name="ISPRING_PRESENTATION_TITLE" val="www.33ppt.com"/>
</p:tagLst>
</file>

<file path=ppt/theme/theme1.xml><?xml version="1.0" encoding="utf-8"?>
<a:theme xmlns:a="http://schemas.openxmlformats.org/drawingml/2006/main" name="www.33ppt.com​​">
  <a:themeElements>
    <a:clrScheme name="自定义 27">
      <a:dk1>
        <a:srgbClr val="000000"/>
      </a:dk1>
      <a:lt1>
        <a:srgbClr val="FFFFFF"/>
      </a:lt1>
      <a:dk2>
        <a:srgbClr val="778495"/>
      </a:dk2>
      <a:lt2>
        <a:srgbClr val="F0F0F0"/>
      </a:lt2>
      <a:accent1>
        <a:srgbClr val="10A2C0"/>
      </a:accent1>
      <a:accent2>
        <a:srgbClr val="AEB2B6"/>
      </a:accent2>
      <a:accent3>
        <a:srgbClr val="14557E"/>
      </a:accent3>
      <a:accent4>
        <a:srgbClr val="10A2C0"/>
      </a:accent4>
      <a:accent5>
        <a:srgbClr val="AEB2B6"/>
      </a:accent5>
      <a:accent6>
        <a:srgbClr val="14557E"/>
      </a:accent6>
      <a:hlink>
        <a:srgbClr val="41B7D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2325</Words>
  <Application>Microsoft Office PowerPoint</Application>
  <PresentationFormat>宽屏</PresentationFormat>
  <Paragraphs>259</Paragraphs>
  <Slides>25</Slides>
  <Notes>25</Notes>
  <HiddenSlides>0</HiddenSlides>
  <MMClips>1</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25</vt:i4>
      </vt:variant>
    </vt:vector>
  </HeadingPairs>
  <TitlesOfParts>
    <vt:vector size="29" baseType="lpstr">
      <vt:lpstr>等线</vt:lpstr>
      <vt:lpstr>Arial</vt:lpstr>
      <vt:lpstr>Segoe UI</vt:lpstr>
      <vt:lpstr>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8</cp:revision>
  <dcterms:created xsi:type="dcterms:W3CDTF">2017-06-14T02:06:00Z</dcterms:created>
  <dcterms:modified xsi:type="dcterms:W3CDTF">2021-01-05T16:46:54Z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