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54" r:id="rId2"/>
    <p:sldId id="2734" r:id="rId3"/>
    <p:sldId id="2711" r:id="rId4"/>
    <p:sldId id="2743" r:id="rId5"/>
    <p:sldId id="2712" r:id="rId6"/>
    <p:sldId id="2713" r:id="rId7"/>
    <p:sldId id="2751" r:id="rId8"/>
    <p:sldId id="2752" r:id="rId9"/>
    <p:sldId id="2748" r:id="rId10"/>
    <p:sldId id="2715" r:id="rId11"/>
    <p:sldId id="2744" r:id="rId12"/>
    <p:sldId id="2718" r:id="rId13"/>
    <p:sldId id="2719" r:id="rId14"/>
    <p:sldId id="2720" r:id="rId15"/>
    <p:sldId id="2749" r:id="rId16"/>
    <p:sldId id="2745" r:id="rId17"/>
    <p:sldId id="2721" r:id="rId18"/>
    <p:sldId id="2722" r:id="rId19"/>
    <p:sldId id="2746" r:id="rId20"/>
    <p:sldId id="2724" r:id="rId21"/>
    <p:sldId id="2750" r:id="rId22"/>
    <p:sldId id="2725" r:id="rId23"/>
    <p:sldId id="2747" r:id="rId24"/>
    <p:sldId id="2729" r:id="rId25"/>
    <p:sldId id="2730" r:id="rId26"/>
    <p:sldId id="2755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CDB"/>
    <a:srgbClr val="B9E2F0"/>
    <a:srgbClr val="50B3D7"/>
    <a:srgbClr val="92D1E7"/>
    <a:srgbClr val="84CEE1"/>
    <a:srgbClr val="97D1E9"/>
    <a:srgbClr val="83CCE7"/>
    <a:srgbClr val="C2E2EF"/>
    <a:srgbClr val="8FCDE5"/>
    <a:srgbClr val="BD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42" y="138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1C-426E-BA2B-94C419727340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C-426E-BA2B-94C419727340}"/>
            </c:ext>
          </c:extLst>
        </c:ser>
        <c:ser>
          <c:idx val="1"/>
          <c:order val="1"/>
          <c:spPr>
            <a:solidFill>
              <a:srgbClr val="B9E2F0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C-426E-BA2B-94C419727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59644832"/>
        <c:axId val="359645224"/>
      </c:barChart>
      <c:catAx>
        <c:axId val="3596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359645224"/>
        <c:crosses val="autoZero"/>
        <c:auto val="1"/>
        <c:lblAlgn val="ctr"/>
        <c:lblOffset val="100"/>
        <c:noMultiLvlLbl val="0"/>
      </c:catAx>
      <c:valAx>
        <c:axId val="3596452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96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" y="0"/>
            <a:ext cx="12856013" cy="7232650"/>
          </a:xfrm>
          <a:prstGeom prst="rect">
            <a:avLst/>
          </a:prstGeom>
        </p:spPr>
      </p:pic>
      <p:sp>
        <p:nvSpPr>
          <p:cNvPr id="8" name="Freeform 21"/>
          <p:cNvSpPr/>
          <p:nvPr/>
        </p:nvSpPr>
        <p:spPr bwMode="auto">
          <a:xfrm>
            <a:off x="59010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2"/>
          <p:cNvSpPr/>
          <p:nvPr/>
        </p:nvSpPr>
        <p:spPr bwMode="auto">
          <a:xfrm>
            <a:off x="44421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65725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66916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59042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65328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60661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53454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65487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3229686"/>
            <a:ext cx="779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半年工作汇报总结</a:t>
            </a:r>
            <a:r>
              <a:rPr lang="en-US" altLang="zh-CN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4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409894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436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65000"/>
            </a:schemeClr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5FBCDB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65000"/>
            </a:schemeClr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5FBCDB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screen"/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5FBC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99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65000"/>
            </a:schemeClr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5FBCDB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65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5FBCDB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65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5FBCDB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5FBCD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2649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03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027" y="654832"/>
            <a:ext cx="4042207" cy="6430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0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4399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1940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87273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2644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87977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5FBCDB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47977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43922"/>
            <a:ext cx="1656645" cy="495570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12599"/>
            <a:ext cx="1623160" cy="1017092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662617"/>
            <a:ext cx="1625672" cy="547471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34712"/>
            <a:ext cx="1590513" cy="831253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259617"/>
            <a:ext cx="1574608" cy="562539"/>
          </a:xfrm>
          <a:prstGeom prst="line">
            <a:avLst/>
          </a:prstGeom>
          <a:noFill/>
          <a:ln w="101600" cap="flat" cmpd="sng">
            <a:solidFill>
              <a:schemeClr val="bg1">
                <a:lumMod val="7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0412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08786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4155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4158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3453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0579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FBCD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5F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5FB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5FBCD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5FBCD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50B3D7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rgbClr val="50B3D7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50B3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50B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50B3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rgbClr val="50B3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0B3D7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2649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04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150" y="860392"/>
            <a:ext cx="4843217" cy="6372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5FBCD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5FBCDB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5FBCDB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5FBC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5FBCDB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65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5FBCD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5FBC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65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5FBCD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5FBCD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5FBCD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38300" y="2263749"/>
            <a:ext cx="709871" cy="71154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37463" y="4696396"/>
            <a:ext cx="711545" cy="7115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5FBCD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5FBCD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97144" y="2263749"/>
            <a:ext cx="711545" cy="71154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197981" y="4696396"/>
            <a:ext cx="709871" cy="7115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" y="0"/>
            <a:ext cx="12856013" cy="7232650"/>
          </a:xfrm>
          <a:prstGeom prst="rect">
            <a:avLst/>
          </a:prstGeom>
        </p:spPr>
      </p:pic>
      <p:sp>
        <p:nvSpPr>
          <p:cNvPr id="8" name="Freeform 21"/>
          <p:cNvSpPr/>
          <p:nvPr/>
        </p:nvSpPr>
        <p:spPr bwMode="auto">
          <a:xfrm>
            <a:off x="59010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2"/>
          <p:cNvSpPr/>
          <p:nvPr/>
        </p:nvSpPr>
        <p:spPr bwMode="auto">
          <a:xfrm>
            <a:off x="44421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3"/>
          <p:cNvSpPr/>
          <p:nvPr/>
        </p:nvSpPr>
        <p:spPr bwMode="auto">
          <a:xfrm>
            <a:off x="65725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4"/>
          <p:cNvSpPr/>
          <p:nvPr/>
        </p:nvSpPr>
        <p:spPr bwMode="auto">
          <a:xfrm>
            <a:off x="66916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59042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6"/>
          <p:cNvSpPr/>
          <p:nvPr/>
        </p:nvSpPr>
        <p:spPr bwMode="auto">
          <a:xfrm>
            <a:off x="65328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7"/>
          <p:cNvSpPr/>
          <p:nvPr/>
        </p:nvSpPr>
        <p:spPr bwMode="auto">
          <a:xfrm>
            <a:off x="60661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8"/>
          <p:cNvSpPr/>
          <p:nvPr/>
        </p:nvSpPr>
        <p:spPr bwMode="auto">
          <a:xfrm>
            <a:off x="53454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9"/>
          <p:cNvSpPr/>
          <p:nvPr/>
        </p:nvSpPr>
        <p:spPr bwMode="auto">
          <a:xfrm>
            <a:off x="65487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3650" y="3229686"/>
            <a:ext cx="779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4800" b="1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81401" y="4098941"/>
            <a:ext cx="569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3091" y="436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900" cap="all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900" cap="all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6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10" grpId="0"/>
          <p:bldP spid="10" grpId="1"/>
          <p:bldP spid="11" grpId="0"/>
          <p:bldP spid="11" grpId="1"/>
          <p:bldP spid="13" grpId="0"/>
          <p:bldP spid="13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3045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3" y="1076009"/>
            <a:ext cx="4101044" cy="609497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01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5FBCD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5FBCD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5FBC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5FB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5FBCDB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chemeClr val="bg1">
              <a:lumMod val="65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5FBCDB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chemeClr val="bg1">
              <a:lumMod val="65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chemeClr val="bg1">
              <a:lumMod val="65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5FBCDB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chemeClr val="bg1">
              <a:lumMod val="65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5FBCDB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5FBCDB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5FBCDB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chemeClr val="bg1">
              <a:lumMod val="65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0"/>
            <a:ext cx="12858750" cy="7233045"/>
          </a:xfrm>
          <a:prstGeom prst="roundRect">
            <a:avLst>
              <a:gd name="adj" fmla="val 0"/>
            </a:avLst>
          </a:prstGeom>
          <a:solidFill>
            <a:srgbClr val="5FB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7577444" y="1477962"/>
            <a:ext cx="738188" cy="735013"/>
          </a:xfrm>
          <a:custGeom>
            <a:avLst/>
            <a:gdLst>
              <a:gd name="T0" fmla="*/ 218 w 465"/>
              <a:gd name="T1" fmla="*/ 0 h 463"/>
              <a:gd name="T2" fmla="*/ 270 w 465"/>
              <a:gd name="T3" fmla="*/ 3 h 463"/>
              <a:gd name="T4" fmla="*/ 322 w 465"/>
              <a:gd name="T5" fmla="*/ 18 h 463"/>
              <a:gd name="T6" fmla="*/ 369 w 465"/>
              <a:gd name="T7" fmla="*/ 45 h 463"/>
              <a:gd name="T8" fmla="*/ 408 w 465"/>
              <a:gd name="T9" fmla="*/ 79 h 463"/>
              <a:gd name="T10" fmla="*/ 436 w 465"/>
              <a:gd name="T11" fmla="*/ 122 h 463"/>
              <a:gd name="T12" fmla="*/ 455 w 465"/>
              <a:gd name="T13" fmla="*/ 169 h 463"/>
              <a:gd name="T14" fmla="*/ 465 w 465"/>
              <a:gd name="T15" fmla="*/ 218 h 463"/>
              <a:gd name="T16" fmla="*/ 463 w 465"/>
              <a:gd name="T17" fmla="*/ 270 h 463"/>
              <a:gd name="T18" fmla="*/ 448 w 465"/>
              <a:gd name="T19" fmla="*/ 322 h 463"/>
              <a:gd name="T20" fmla="*/ 421 w 465"/>
              <a:gd name="T21" fmla="*/ 369 h 463"/>
              <a:gd name="T22" fmla="*/ 386 w 465"/>
              <a:gd name="T23" fmla="*/ 406 h 463"/>
              <a:gd name="T24" fmla="*/ 344 w 465"/>
              <a:gd name="T25" fmla="*/ 436 h 463"/>
              <a:gd name="T26" fmla="*/ 297 w 465"/>
              <a:gd name="T27" fmla="*/ 456 h 463"/>
              <a:gd name="T28" fmla="*/ 247 w 465"/>
              <a:gd name="T29" fmla="*/ 463 h 463"/>
              <a:gd name="T30" fmla="*/ 195 w 465"/>
              <a:gd name="T31" fmla="*/ 461 h 463"/>
              <a:gd name="T32" fmla="*/ 143 w 465"/>
              <a:gd name="T33" fmla="*/ 446 h 463"/>
              <a:gd name="T34" fmla="*/ 96 w 465"/>
              <a:gd name="T35" fmla="*/ 421 h 463"/>
              <a:gd name="T36" fmla="*/ 59 w 465"/>
              <a:gd name="T37" fmla="*/ 387 h 463"/>
              <a:gd name="T38" fmla="*/ 29 w 465"/>
              <a:gd name="T39" fmla="*/ 344 h 463"/>
              <a:gd name="T40" fmla="*/ 10 w 465"/>
              <a:gd name="T41" fmla="*/ 297 h 463"/>
              <a:gd name="T42" fmla="*/ 0 w 465"/>
              <a:gd name="T43" fmla="*/ 245 h 463"/>
              <a:gd name="T44" fmla="*/ 2 w 465"/>
              <a:gd name="T45" fmla="*/ 193 h 463"/>
              <a:gd name="T46" fmla="*/ 17 w 465"/>
              <a:gd name="T47" fmla="*/ 144 h 463"/>
              <a:gd name="T48" fmla="*/ 44 w 465"/>
              <a:gd name="T49" fmla="*/ 97 h 463"/>
              <a:gd name="T50" fmla="*/ 79 w 465"/>
              <a:gd name="T51" fmla="*/ 57 h 463"/>
              <a:gd name="T52" fmla="*/ 121 w 465"/>
              <a:gd name="T53" fmla="*/ 27 h 463"/>
              <a:gd name="T54" fmla="*/ 168 w 465"/>
              <a:gd name="T55" fmla="*/ 10 h 463"/>
              <a:gd name="T56" fmla="*/ 218 w 465"/>
              <a:gd name="T5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5" h="463">
                <a:moveTo>
                  <a:pt x="218" y="0"/>
                </a:moveTo>
                <a:lnTo>
                  <a:pt x="270" y="3"/>
                </a:lnTo>
                <a:lnTo>
                  <a:pt x="322" y="18"/>
                </a:lnTo>
                <a:lnTo>
                  <a:pt x="369" y="45"/>
                </a:lnTo>
                <a:lnTo>
                  <a:pt x="408" y="79"/>
                </a:lnTo>
                <a:lnTo>
                  <a:pt x="436" y="122"/>
                </a:lnTo>
                <a:lnTo>
                  <a:pt x="455" y="169"/>
                </a:lnTo>
                <a:lnTo>
                  <a:pt x="465" y="218"/>
                </a:lnTo>
                <a:lnTo>
                  <a:pt x="463" y="270"/>
                </a:lnTo>
                <a:lnTo>
                  <a:pt x="448" y="322"/>
                </a:lnTo>
                <a:lnTo>
                  <a:pt x="421" y="369"/>
                </a:lnTo>
                <a:lnTo>
                  <a:pt x="386" y="406"/>
                </a:lnTo>
                <a:lnTo>
                  <a:pt x="344" y="436"/>
                </a:lnTo>
                <a:lnTo>
                  <a:pt x="297" y="456"/>
                </a:lnTo>
                <a:lnTo>
                  <a:pt x="247" y="463"/>
                </a:lnTo>
                <a:lnTo>
                  <a:pt x="195" y="461"/>
                </a:lnTo>
                <a:lnTo>
                  <a:pt x="143" y="446"/>
                </a:lnTo>
                <a:lnTo>
                  <a:pt x="96" y="421"/>
                </a:lnTo>
                <a:lnTo>
                  <a:pt x="59" y="387"/>
                </a:lnTo>
                <a:lnTo>
                  <a:pt x="29" y="344"/>
                </a:lnTo>
                <a:lnTo>
                  <a:pt x="10" y="297"/>
                </a:lnTo>
                <a:lnTo>
                  <a:pt x="0" y="245"/>
                </a:lnTo>
                <a:lnTo>
                  <a:pt x="2" y="193"/>
                </a:lnTo>
                <a:lnTo>
                  <a:pt x="17" y="144"/>
                </a:lnTo>
                <a:lnTo>
                  <a:pt x="44" y="97"/>
                </a:lnTo>
                <a:lnTo>
                  <a:pt x="79" y="57"/>
                </a:lnTo>
                <a:lnTo>
                  <a:pt x="121" y="27"/>
                </a:lnTo>
                <a:lnTo>
                  <a:pt x="168" y="10"/>
                </a:lnTo>
                <a:lnTo>
                  <a:pt x="218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2"/>
          <p:cNvSpPr/>
          <p:nvPr/>
        </p:nvSpPr>
        <p:spPr bwMode="auto">
          <a:xfrm>
            <a:off x="6118531" y="1804987"/>
            <a:ext cx="487363" cy="487363"/>
          </a:xfrm>
          <a:custGeom>
            <a:avLst/>
            <a:gdLst>
              <a:gd name="T0" fmla="*/ 173 w 307"/>
              <a:gd name="T1" fmla="*/ 0 h 307"/>
              <a:gd name="T2" fmla="*/ 213 w 307"/>
              <a:gd name="T3" fmla="*/ 12 h 307"/>
              <a:gd name="T4" fmla="*/ 247 w 307"/>
              <a:gd name="T5" fmla="*/ 32 h 307"/>
              <a:gd name="T6" fmla="*/ 277 w 307"/>
              <a:gd name="T7" fmla="*/ 62 h 307"/>
              <a:gd name="T8" fmla="*/ 294 w 307"/>
              <a:gd name="T9" fmla="*/ 94 h 307"/>
              <a:gd name="T10" fmla="*/ 307 w 307"/>
              <a:gd name="T11" fmla="*/ 133 h 307"/>
              <a:gd name="T12" fmla="*/ 307 w 307"/>
              <a:gd name="T13" fmla="*/ 173 h 307"/>
              <a:gd name="T14" fmla="*/ 294 w 307"/>
              <a:gd name="T15" fmla="*/ 213 h 307"/>
              <a:gd name="T16" fmla="*/ 275 w 307"/>
              <a:gd name="T17" fmla="*/ 250 h 307"/>
              <a:gd name="T18" fmla="*/ 245 w 307"/>
              <a:gd name="T19" fmla="*/ 277 h 307"/>
              <a:gd name="T20" fmla="*/ 213 w 307"/>
              <a:gd name="T21" fmla="*/ 297 h 307"/>
              <a:gd name="T22" fmla="*/ 173 w 307"/>
              <a:gd name="T23" fmla="*/ 307 h 307"/>
              <a:gd name="T24" fmla="*/ 133 w 307"/>
              <a:gd name="T25" fmla="*/ 307 h 307"/>
              <a:gd name="T26" fmla="*/ 94 w 307"/>
              <a:gd name="T27" fmla="*/ 297 h 307"/>
              <a:gd name="T28" fmla="*/ 57 w 307"/>
              <a:gd name="T29" fmla="*/ 275 h 307"/>
              <a:gd name="T30" fmla="*/ 29 w 307"/>
              <a:gd name="T31" fmla="*/ 247 h 307"/>
              <a:gd name="T32" fmla="*/ 10 w 307"/>
              <a:gd name="T33" fmla="*/ 213 h 307"/>
              <a:gd name="T34" fmla="*/ 0 w 307"/>
              <a:gd name="T35" fmla="*/ 173 h 307"/>
              <a:gd name="T36" fmla="*/ 0 w 307"/>
              <a:gd name="T37" fmla="*/ 133 h 307"/>
              <a:gd name="T38" fmla="*/ 10 w 307"/>
              <a:gd name="T39" fmla="*/ 94 h 307"/>
              <a:gd name="T40" fmla="*/ 32 w 307"/>
              <a:gd name="T41" fmla="*/ 59 h 307"/>
              <a:gd name="T42" fmla="*/ 59 w 307"/>
              <a:gd name="T43" fmla="*/ 29 h 307"/>
              <a:gd name="T44" fmla="*/ 94 w 307"/>
              <a:gd name="T45" fmla="*/ 10 h 307"/>
              <a:gd name="T46" fmla="*/ 131 w 307"/>
              <a:gd name="T47" fmla="*/ 0 h 307"/>
              <a:gd name="T48" fmla="*/ 173 w 307"/>
              <a:gd name="T4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307">
                <a:moveTo>
                  <a:pt x="173" y="0"/>
                </a:moveTo>
                <a:lnTo>
                  <a:pt x="213" y="12"/>
                </a:lnTo>
                <a:lnTo>
                  <a:pt x="247" y="32"/>
                </a:lnTo>
                <a:lnTo>
                  <a:pt x="277" y="62"/>
                </a:lnTo>
                <a:lnTo>
                  <a:pt x="294" y="94"/>
                </a:lnTo>
                <a:lnTo>
                  <a:pt x="307" y="133"/>
                </a:lnTo>
                <a:lnTo>
                  <a:pt x="307" y="173"/>
                </a:lnTo>
                <a:lnTo>
                  <a:pt x="294" y="213"/>
                </a:lnTo>
                <a:lnTo>
                  <a:pt x="275" y="250"/>
                </a:lnTo>
                <a:lnTo>
                  <a:pt x="245" y="277"/>
                </a:lnTo>
                <a:lnTo>
                  <a:pt x="213" y="297"/>
                </a:lnTo>
                <a:lnTo>
                  <a:pt x="173" y="307"/>
                </a:lnTo>
                <a:lnTo>
                  <a:pt x="133" y="307"/>
                </a:lnTo>
                <a:lnTo>
                  <a:pt x="94" y="297"/>
                </a:lnTo>
                <a:lnTo>
                  <a:pt x="57" y="275"/>
                </a:lnTo>
                <a:lnTo>
                  <a:pt x="29" y="247"/>
                </a:lnTo>
                <a:lnTo>
                  <a:pt x="10" y="213"/>
                </a:lnTo>
                <a:lnTo>
                  <a:pt x="0" y="173"/>
                </a:lnTo>
                <a:lnTo>
                  <a:pt x="0" y="133"/>
                </a:lnTo>
                <a:lnTo>
                  <a:pt x="10" y="94"/>
                </a:lnTo>
                <a:lnTo>
                  <a:pt x="32" y="59"/>
                </a:lnTo>
                <a:lnTo>
                  <a:pt x="59" y="29"/>
                </a:lnTo>
                <a:lnTo>
                  <a:pt x="94" y="10"/>
                </a:lnTo>
                <a:lnTo>
                  <a:pt x="131" y="0"/>
                </a:lnTo>
                <a:lnTo>
                  <a:pt x="173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3"/>
          <p:cNvSpPr/>
          <p:nvPr/>
        </p:nvSpPr>
        <p:spPr bwMode="auto">
          <a:xfrm>
            <a:off x="8248956" y="6211887"/>
            <a:ext cx="255588" cy="255588"/>
          </a:xfrm>
          <a:custGeom>
            <a:avLst/>
            <a:gdLst>
              <a:gd name="T0" fmla="*/ 79 w 161"/>
              <a:gd name="T1" fmla="*/ 0 h 161"/>
              <a:gd name="T2" fmla="*/ 112 w 161"/>
              <a:gd name="T3" fmla="*/ 5 h 161"/>
              <a:gd name="T4" fmla="*/ 139 w 161"/>
              <a:gd name="T5" fmla="*/ 25 h 161"/>
              <a:gd name="T6" fmla="*/ 156 w 161"/>
              <a:gd name="T7" fmla="*/ 50 h 161"/>
              <a:gd name="T8" fmla="*/ 161 w 161"/>
              <a:gd name="T9" fmla="*/ 79 h 161"/>
              <a:gd name="T10" fmla="*/ 154 w 161"/>
              <a:gd name="T11" fmla="*/ 112 h 161"/>
              <a:gd name="T12" fmla="*/ 136 w 161"/>
              <a:gd name="T13" fmla="*/ 139 h 161"/>
              <a:gd name="T14" fmla="*/ 112 w 161"/>
              <a:gd name="T15" fmla="*/ 154 h 161"/>
              <a:gd name="T16" fmla="*/ 82 w 161"/>
              <a:gd name="T17" fmla="*/ 161 h 161"/>
              <a:gd name="T18" fmla="*/ 50 w 161"/>
              <a:gd name="T19" fmla="*/ 154 h 161"/>
              <a:gd name="T20" fmla="*/ 23 w 161"/>
              <a:gd name="T21" fmla="*/ 136 h 161"/>
              <a:gd name="T22" fmla="*/ 5 w 161"/>
              <a:gd name="T23" fmla="*/ 112 h 161"/>
              <a:gd name="T24" fmla="*/ 0 w 161"/>
              <a:gd name="T25" fmla="*/ 82 h 161"/>
              <a:gd name="T26" fmla="*/ 5 w 161"/>
              <a:gd name="T27" fmla="*/ 50 h 161"/>
              <a:gd name="T28" fmla="*/ 25 w 161"/>
              <a:gd name="T29" fmla="*/ 22 h 161"/>
              <a:gd name="T30" fmla="*/ 50 w 161"/>
              <a:gd name="T31" fmla="*/ 5 h 161"/>
              <a:gd name="T32" fmla="*/ 79 w 161"/>
              <a:gd name="T3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61">
                <a:moveTo>
                  <a:pt x="79" y="0"/>
                </a:moveTo>
                <a:lnTo>
                  <a:pt x="112" y="5"/>
                </a:lnTo>
                <a:lnTo>
                  <a:pt x="139" y="25"/>
                </a:lnTo>
                <a:lnTo>
                  <a:pt x="156" y="50"/>
                </a:lnTo>
                <a:lnTo>
                  <a:pt x="161" y="79"/>
                </a:lnTo>
                <a:lnTo>
                  <a:pt x="154" y="112"/>
                </a:lnTo>
                <a:lnTo>
                  <a:pt x="136" y="139"/>
                </a:lnTo>
                <a:lnTo>
                  <a:pt x="112" y="154"/>
                </a:lnTo>
                <a:lnTo>
                  <a:pt x="82" y="161"/>
                </a:lnTo>
                <a:lnTo>
                  <a:pt x="50" y="154"/>
                </a:lnTo>
                <a:lnTo>
                  <a:pt x="23" y="136"/>
                </a:lnTo>
                <a:lnTo>
                  <a:pt x="5" y="112"/>
                </a:lnTo>
                <a:lnTo>
                  <a:pt x="0" y="82"/>
                </a:lnTo>
                <a:lnTo>
                  <a:pt x="5" y="50"/>
                </a:lnTo>
                <a:lnTo>
                  <a:pt x="25" y="22"/>
                </a:lnTo>
                <a:lnTo>
                  <a:pt x="50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4"/>
          <p:cNvSpPr/>
          <p:nvPr/>
        </p:nvSpPr>
        <p:spPr bwMode="auto">
          <a:xfrm>
            <a:off x="8368019" y="644525"/>
            <a:ext cx="919163" cy="920750"/>
          </a:xfrm>
          <a:custGeom>
            <a:avLst/>
            <a:gdLst>
              <a:gd name="T0" fmla="*/ 287 w 579"/>
              <a:gd name="T1" fmla="*/ 0 h 580"/>
              <a:gd name="T2" fmla="*/ 344 w 579"/>
              <a:gd name="T3" fmla="*/ 5 h 580"/>
              <a:gd name="T4" fmla="*/ 401 w 579"/>
              <a:gd name="T5" fmla="*/ 22 h 580"/>
              <a:gd name="T6" fmla="*/ 453 w 579"/>
              <a:gd name="T7" fmla="*/ 50 h 580"/>
              <a:gd name="T8" fmla="*/ 495 w 579"/>
              <a:gd name="T9" fmla="*/ 87 h 580"/>
              <a:gd name="T10" fmla="*/ 532 w 579"/>
              <a:gd name="T11" fmla="*/ 129 h 580"/>
              <a:gd name="T12" fmla="*/ 557 w 579"/>
              <a:gd name="T13" fmla="*/ 178 h 580"/>
              <a:gd name="T14" fmla="*/ 574 w 579"/>
              <a:gd name="T15" fmla="*/ 233 h 580"/>
              <a:gd name="T16" fmla="*/ 579 w 579"/>
              <a:gd name="T17" fmla="*/ 287 h 580"/>
              <a:gd name="T18" fmla="*/ 574 w 579"/>
              <a:gd name="T19" fmla="*/ 344 h 580"/>
              <a:gd name="T20" fmla="*/ 557 w 579"/>
              <a:gd name="T21" fmla="*/ 401 h 580"/>
              <a:gd name="T22" fmla="*/ 530 w 579"/>
              <a:gd name="T23" fmla="*/ 453 h 580"/>
              <a:gd name="T24" fmla="*/ 492 w 579"/>
              <a:gd name="T25" fmla="*/ 495 h 580"/>
              <a:gd name="T26" fmla="*/ 448 w 579"/>
              <a:gd name="T27" fmla="*/ 530 h 580"/>
              <a:gd name="T28" fmla="*/ 401 w 579"/>
              <a:gd name="T29" fmla="*/ 557 h 580"/>
              <a:gd name="T30" fmla="*/ 346 w 579"/>
              <a:gd name="T31" fmla="*/ 572 h 580"/>
              <a:gd name="T32" fmla="*/ 292 w 579"/>
              <a:gd name="T33" fmla="*/ 580 h 580"/>
              <a:gd name="T34" fmla="*/ 235 w 579"/>
              <a:gd name="T35" fmla="*/ 572 h 580"/>
              <a:gd name="T36" fmla="*/ 178 w 579"/>
              <a:gd name="T37" fmla="*/ 557 h 580"/>
              <a:gd name="T38" fmla="*/ 126 w 579"/>
              <a:gd name="T39" fmla="*/ 528 h 580"/>
              <a:gd name="T40" fmla="*/ 84 w 579"/>
              <a:gd name="T41" fmla="*/ 493 h 580"/>
              <a:gd name="T42" fmla="*/ 49 w 579"/>
              <a:gd name="T43" fmla="*/ 448 h 580"/>
              <a:gd name="T44" fmla="*/ 22 w 579"/>
              <a:gd name="T45" fmla="*/ 399 h 580"/>
              <a:gd name="T46" fmla="*/ 7 w 579"/>
              <a:gd name="T47" fmla="*/ 347 h 580"/>
              <a:gd name="T48" fmla="*/ 0 w 579"/>
              <a:gd name="T49" fmla="*/ 290 h 580"/>
              <a:gd name="T50" fmla="*/ 4 w 579"/>
              <a:gd name="T51" fmla="*/ 233 h 580"/>
              <a:gd name="T52" fmla="*/ 22 w 579"/>
              <a:gd name="T53" fmla="*/ 178 h 580"/>
              <a:gd name="T54" fmla="*/ 49 w 579"/>
              <a:gd name="T55" fmla="*/ 126 h 580"/>
              <a:gd name="T56" fmla="*/ 86 w 579"/>
              <a:gd name="T57" fmla="*/ 82 h 580"/>
              <a:gd name="T58" fmla="*/ 131 w 579"/>
              <a:gd name="T59" fmla="*/ 47 h 580"/>
              <a:gd name="T60" fmla="*/ 180 w 579"/>
              <a:gd name="T61" fmla="*/ 22 h 580"/>
              <a:gd name="T62" fmla="*/ 232 w 579"/>
              <a:gd name="T63" fmla="*/ 5 h 580"/>
              <a:gd name="T64" fmla="*/ 287 w 579"/>
              <a:gd name="T65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9" h="580">
                <a:moveTo>
                  <a:pt x="287" y="0"/>
                </a:moveTo>
                <a:lnTo>
                  <a:pt x="344" y="5"/>
                </a:lnTo>
                <a:lnTo>
                  <a:pt x="401" y="22"/>
                </a:lnTo>
                <a:lnTo>
                  <a:pt x="453" y="50"/>
                </a:lnTo>
                <a:lnTo>
                  <a:pt x="495" y="87"/>
                </a:lnTo>
                <a:lnTo>
                  <a:pt x="532" y="129"/>
                </a:lnTo>
                <a:lnTo>
                  <a:pt x="557" y="178"/>
                </a:lnTo>
                <a:lnTo>
                  <a:pt x="574" y="233"/>
                </a:lnTo>
                <a:lnTo>
                  <a:pt x="579" y="287"/>
                </a:lnTo>
                <a:lnTo>
                  <a:pt x="574" y="344"/>
                </a:lnTo>
                <a:lnTo>
                  <a:pt x="557" y="401"/>
                </a:lnTo>
                <a:lnTo>
                  <a:pt x="530" y="453"/>
                </a:lnTo>
                <a:lnTo>
                  <a:pt x="492" y="495"/>
                </a:lnTo>
                <a:lnTo>
                  <a:pt x="448" y="530"/>
                </a:lnTo>
                <a:lnTo>
                  <a:pt x="401" y="557"/>
                </a:lnTo>
                <a:lnTo>
                  <a:pt x="346" y="572"/>
                </a:lnTo>
                <a:lnTo>
                  <a:pt x="292" y="580"/>
                </a:lnTo>
                <a:lnTo>
                  <a:pt x="235" y="572"/>
                </a:lnTo>
                <a:lnTo>
                  <a:pt x="178" y="557"/>
                </a:lnTo>
                <a:lnTo>
                  <a:pt x="126" y="528"/>
                </a:lnTo>
                <a:lnTo>
                  <a:pt x="84" y="493"/>
                </a:lnTo>
                <a:lnTo>
                  <a:pt x="49" y="448"/>
                </a:lnTo>
                <a:lnTo>
                  <a:pt x="22" y="399"/>
                </a:lnTo>
                <a:lnTo>
                  <a:pt x="7" y="347"/>
                </a:lnTo>
                <a:lnTo>
                  <a:pt x="0" y="290"/>
                </a:lnTo>
                <a:lnTo>
                  <a:pt x="4" y="233"/>
                </a:lnTo>
                <a:lnTo>
                  <a:pt x="22" y="178"/>
                </a:lnTo>
                <a:lnTo>
                  <a:pt x="49" y="126"/>
                </a:lnTo>
                <a:lnTo>
                  <a:pt x="86" y="82"/>
                </a:lnTo>
                <a:lnTo>
                  <a:pt x="131" y="47"/>
                </a:lnTo>
                <a:lnTo>
                  <a:pt x="180" y="22"/>
                </a:lnTo>
                <a:lnTo>
                  <a:pt x="232" y="5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"/>
          <p:cNvSpPr/>
          <p:nvPr/>
        </p:nvSpPr>
        <p:spPr bwMode="auto">
          <a:xfrm>
            <a:off x="7580619" y="3168650"/>
            <a:ext cx="766763" cy="766763"/>
          </a:xfrm>
          <a:custGeom>
            <a:avLst/>
            <a:gdLst>
              <a:gd name="T0" fmla="*/ 226 w 483"/>
              <a:gd name="T1" fmla="*/ 0 h 483"/>
              <a:gd name="T2" fmla="*/ 280 w 483"/>
              <a:gd name="T3" fmla="*/ 3 h 483"/>
              <a:gd name="T4" fmla="*/ 335 w 483"/>
              <a:gd name="T5" fmla="*/ 17 h 483"/>
              <a:gd name="T6" fmla="*/ 384 w 483"/>
              <a:gd name="T7" fmla="*/ 45 h 483"/>
              <a:gd name="T8" fmla="*/ 424 w 483"/>
              <a:gd name="T9" fmla="*/ 82 h 483"/>
              <a:gd name="T10" fmla="*/ 453 w 483"/>
              <a:gd name="T11" fmla="*/ 124 h 483"/>
              <a:gd name="T12" fmla="*/ 473 w 483"/>
              <a:gd name="T13" fmla="*/ 174 h 483"/>
              <a:gd name="T14" fmla="*/ 483 w 483"/>
              <a:gd name="T15" fmla="*/ 226 h 483"/>
              <a:gd name="T16" fmla="*/ 481 w 483"/>
              <a:gd name="T17" fmla="*/ 280 h 483"/>
              <a:gd name="T18" fmla="*/ 463 w 483"/>
              <a:gd name="T19" fmla="*/ 335 h 483"/>
              <a:gd name="T20" fmla="*/ 436 w 483"/>
              <a:gd name="T21" fmla="*/ 384 h 483"/>
              <a:gd name="T22" fmla="*/ 401 w 483"/>
              <a:gd name="T23" fmla="*/ 424 h 483"/>
              <a:gd name="T24" fmla="*/ 357 w 483"/>
              <a:gd name="T25" fmla="*/ 453 h 483"/>
              <a:gd name="T26" fmla="*/ 307 w 483"/>
              <a:gd name="T27" fmla="*/ 473 h 483"/>
              <a:gd name="T28" fmla="*/ 255 w 483"/>
              <a:gd name="T29" fmla="*/ 483 h 483"/>
              <a:gd name="T30" fmla="*/ 201 w 483"/>
              <a:gd name="T31" fmla="*/ 481 h 483"/>
              <a:gd name="T32" fmla="*/ 149 w 483"/>
              <a:gd name="T33" fmla="*/ 463 h 483"/>
              <a:gd name="T34" fmla="*/ 99 w 483"/>
              <a:gd name="T35" fmla="*/ 436 h 483"/>
              <a:gd name="T36" fmla="*/ 60 w 483"/>
              <a:gd name="T37" fmla="*/ 401 h 483"/>
              <a:gd name="T38" fmla="*/ 30 w 483"/>
              <a:gd name="T39" fmla="*/ 357 h 483"/>
              <a:gd name="T40" fmla="*/ 8 w 483"/>
              <a:gd name="T41" fmla="*/ 307 h 483"/>
              <a:gd name="T42" fmla="*/ 0 w 483"/>
              <a:gd name="T43" fmla="*/ 255 h 483"/>
              <a:gd name="T44" fmla="*/ 3 w 483"/>
              <a:gd name="T45" fmla="*/ 201 h 483"/>
              <a:gd name="T46" fmla="*/ 17 w 483"/>
              <a:gd name="T47" fmla="*/ 149 h 483"/>
              <a:gd name="T48" fmla="*/ 45 w 483"/>
              <a:gd name="T49" fmla="*/ 99 h 483"/>
              <a:gd name="T50" fmla="*/ 82 w 483"/>
              <a:gd name="T51" fmla="*/ 60 h 483"/>
              <a:gd name="T52" fmla="*/ 124 w 483"/>
              <a:gd name="T53" fmla="*/ 30 h 483"/>
              <a:gd name="T54" fmla="*/ 174 w 483"/>
              <a:gd name="T55" fmla="*/ 8 h 483"/>
              <a:gd name="T56" fmla="*/ 226 w 483"/>
              <a:gd name="T5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3" h="483">
                <a:moveTo>
                  <a:pt x="226" y="0"/>
                </a:moveTo>
                <a:lnTo>
                  <a:pt x="280" y="3"/>
                </a:lnTo>
                <a:lnTo>
                  <a:pt x="335" y="17"/>
                </a:lnTo>
                <a:lnTo>
                  <a:pt x="384" y="45"/>
                </a:lnTo>
                <a:lnTo>
                  <a:pt x="424" y="82"/>
                </a:lnTo>
                <a:lnTo>
                  <a:pt x="453" y="124"/>
                </a:lnTo>
                <a:lnTo>
                  <a:pt x="473" y="174"/>
                </a:lnTo>
                <a:lnTo>
                  <a:pt x="483" y="226"/>
                </a:lnTo>
                <a:lnTo>
                  <a:pt x="481" y="280"/>
                </a:lnTo>
                <a:lnTo>
                  <a:pt x="463" y="335"/>
                </a:lnTo>
                <a:lnTo>
                  <a:pt x="436" y="384"/>
                </a:lnTo>
                <a:lnTo>
                  <a:pt x="401" y="424"/>
                </a:lnTo>
                <a:lnTo>
                  <a:pt x="357" y="453"/>
                </a:lnTo>
                <a:lnTo>
                  <a:pt x="307" y="473"/>
                </a:lnTo>
                <a:lnTo>
                  <a:pt x="255" y="483"/>
                </a:lnTo>
                <a:lnTo>
                  <a:pt x="201" y="481"/>
                </a:lnTo>
                <a:lnTo>
                  <a:pt x="149" y="463"/>
                </a:lnTo>
                <a:lnTo>
                  <a:pt x="99" y="436"/>
                </a:lnTo>
                <a:lnTo>
                  <a:pt x="60" y="401"/>
                </a:lnTo>
                <a:lnTo>
                  <a:pt x="30" y="357"/>
                </a:lnTo>
                <a:lnTo>
                  <a:pt x="8" y="307"/>
                </a:lnTo>
                <a:lnTo>
                  <a:pt x="0" y="255"/>
                </a:lnTo>
                <a:lnTo>
                  <a:pt x="3" y="201"/>
                </a:lnTo>
                <a:lnTo>
                  <a:pt x="17" y="149"/>
                </a:lnTo>
                <a:lnTo>
                  <a:pt x="45" y="99"/>
                </a:lnTo>
                <a:lnTo>
                  <a:pt x="82" y="60"/>
                </a:lnTo>
                <a:lnTo>
                  <a:pt x="124" y="30"/>
                </a:lnTo>
                <a:lnTo>
                  <a:pt x="174" y="8"/>
                </a:lnTo>
                <a:lnTo>
                  <a:pt x="22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6"/>
          <p:cNvSpPr/>
          <p:nvPr/>
        </p:nvSpPr>
        <p:spPr bwMode="auto">
          <a:xfrm>
            <a:off x="8209269" y="1222375"/>
            <a:ext cx="952500" cy="952500"/>
          </a:xfrm>
          <a:custGeom>
            <a:avLst/>
            <a:gdLst>
              <a:gd name="T0" fmla="*/ 298 w 600"/>
              <a:gd name="T1" fmla="*/ 0 h 600"/>
              <a:gd name="T2" fmla="*/ 357 w 600"/>
              <a:gd name="T3" fmla="*/ 5 h 600"/>
              <a:gd name="T4" fmla="*/ 414 w 600"/>
              <a:gd name="T5" fmla="*/ 22 h 600"/>
              <a:gd name="T6" fmla="*/ 469 w 600"/>
              <a:gd name="T7" fmla="*/ 52 h 600"/>
              <a:gd name="T8" fmla="*/ 513 w 600"/>
              <a:gd name="T9" fmla="*/ 89 h 600"/>
              <a:gd name="T10" fmla="*/ 550 w 600"/>
              <a:gd name="T11" fmla="*/ 134 h 600"/>
              <a:gd name="T12" fmla="*/ 575 w 600"/>
              <a:gd name="T13" fmla="*/ 186 h 600"/>
              <a:gd name="T14" fmla="*/ 592 w 600"/>
              <a:gd name="T15" fmla="*/ 240 h 600"/>
              <a:gd name="T16" fmla="*/ 600 w 600"/>
              <a:gd name="T17" fmla="*/ 297 h 600"/>
              <a:gd name="T18" fmla="*/ 592 w 600"/>
              <a:gd name="T19" fmla="*/ 357 h 600"/>
              <a:gd name="T20" fmla="*/ 575 w 600"/>
              <a:gd name="T21" fmla="*/ 414 h 600"/>
              <a:gd name="T22" fmla="*/ 548 w 600"/>
              <a:gd name="T23" fmla="*/ 468 h 600"/>
              <a:gd name="T24" fmla="*/ 508 w 600"/>
              <a:gd name="T25" fmla="*/ 513 h 600"/>
              <a:gd name="T26" fmla="*/ 464 w 600"/>
              <a:gd name="T27" fmla="*/ 550 h 600"/>
              <a:gd name="T28" fmla="*/ 414 w 600"/>
              <a:gd name="T29" fmla="*/ 575 h 600"/>
              <a:gd name="T30" fmla="*/ 360 w 600"/>
              <a:gd name="T31" fmla="*/ 592 h 600"/>
              <a:gd name="T32" fmla="*/ 300 w 600"/>
              <a:gd name="T33" fmla="*/ 600 h 600"/>
              <a:gd name="T34" fmla="*/ 243 w 600"/>
              <a:gd name="T35" fmla="*/ 592 h 600"/>
              <a:gd name="T36" fmla="*/ 184 w 600"/>
              <a:gd name="T37" fmla="*/ 575 h 600"/>
              <a:gd name="T38" fmla="*/ 132 w 600"/>
              <a:gd name="T39" fmla="*/ 548 h 600"/>
              <a:gd name="T40" fmla="*/ 87 w 600"/>
              <a:gd name="T41" fmla="*/ 508 h 600"/>
              <a:gd name="T42" fmla="*/ 50 w 600"/>
              <a:gd name="T43" fmla="*/ 463 h 600"/>
              <a:gd name="T44" fmla="*/ 23 w 600"/>
              <a:gd name="T45" fmla="*/ 414 h 600"/>
              <a:gd name="T46" fmla="*/ 5 w 600"/>
              <a:gd name="T47" fmla="*/ 359 h 600"/>
              <a:gd name="T48" fmla="*/ 0 w 600"/>
              <a:gd name="T49" fmla="*/ 300 h 600"/>
              <a:gd name="T50" fmla="*/ 5 w 600"/>
              <a:gd name="T51" fmla="*/ 243 h 600"/>
              <a:gd name="T52" fmla="*/ 23 w 600"/>
              <a:gd name="T53" fmla="*/ 183 h 600"/>
              <a:gd name="T54" fmla="*/ 52 w 600"/>
              <a:gd name="T55" fmla="*/ 131 h 600"/>
              <a:gd name="T56" fmla="*/ 90 w 600"/>
              <a:gd name="T57" fmla="*/ 87 h 600"/>
              <a:gd name="T58" fmla="*/ 134 w 600"/>
              <a:gd name="T59" fmla="*/ 50 h 600"/>
              <a:gd name="T60" fmla="*/ 186 w 600"/>
              <a:gd name="T61" fmla="*/ 22 h 600"/>
              <a:gd name="T62" fmla="*/ 241 w 600"/>
              <a:gd name="T63" fmla="*/ 8 h 600"/>
              <a:gd name="T64" fmla="*/ 298 w 600"/>
              <a:gd name="T6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0" h="600">
                <a:moveTo>
                  <a:pt x="298" y="0"/>
                </a:moveTo>
                <a:lnTo>
                  <a:pt x="357" y="5"/>
                </a:lnTo>
                <a:lnTo>
                  <a:pt x="414" y="22"/>
                </a:lnTo>
                <a:lnTo>
                  <a:pt x="469" y="52"/>
                </a:lnTo>
                <a:lnTo>
                  <a:pt x="513" y="89"/>
                </a:lnTo>
                <a:lnTo>
                  <a:pt x="550" y="134"/>
                </a:lnTo>
                <a:lnTo>
                  <a:pt x="575" y="186"/>
                </a:lnTo>
                <a:lnTo>
                  <a:pt x="592" y="240"/>
                </a:lnTo>
                <a:lnTo>
                  <a:pt x="600" y="297"/>
                </a:lnTo>
                <a:lnTo>
                  <a:pt x="592" y="357"/>
                </a:lnTo>
                <a:lnTo>
                  <a:pt x="575" y="414"/>
                </a:lnTo>
                <a:lnTo>
                  <a:pt x="548" y="468"/>
                </a:lnTo>
                <a:lnTo>
                  <a:pt x="508" y="513"/>
                </a:lnTo>
                <a:lnTo>
                  <a:pt x="464" y="550"/>
                </a:lnTo>
                <a:lnTo>
                  <a:pt x="414" y="575"/>
                </a:lnTo>
                <a:lnTo>
                  <a:pt x="360" y="592"/>
                </a:lnTo>
                <a:lnTo>
                  <a:pt x="300" y="600"/>
                </a:lnTo>
                <a:lnTo>
                  <a:pt x="243" y="592"/>
                </a:lnTo>
                <a:lnTo>
                  <a:pt x="184" y="575"/>
                </a:lnTo>
                <a:lnTo>
                  <a:pt x="132" y="548"/>
                </a:lnTo>
                <a:lnTo>
                  <a:pt x="87" y="508"/>
                </a:lnTo>
                <a:lnTo>
                  <a:pt x="50" y="463"/>
                </a:lnTo>
                <a:lnTo>
                  <a:pt x="23" y="414"/>
                </a:lnTo>
                <a:lnTo>
                  <a:pt x="5" y="359"/>
                </a:lnTo>
                <a:lnTo>
                  <a:pt x="0" y="300"/>
                </a:lnTo>
                <a:lnTo>
                  <a:pt x="5" y="243"/>
                </a:lnTo>
                <a:lnTo>
                  <a:pt x="23" y="183"/>
                </a:lnTo>
                <a:lnTo>
                  <a:pt x="52" y="131"/>
                </a:lnTo>
                <a:lnTo>
                  <a:pt x="90" y="87"/>
                </a:lnTo>
                <a:lnTo>
                  <a:pt x="134" y="50"/>
                </a:lnTo>
                <a:lnTo>
                  <a:pt x="186" y="22"/>
                </a:lnTo>
                <a:lnTo>
                  <a:pt x="241" y="8"/>
                </a:lnTo>
                <a:lnTo>
                  <a:pt x="298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/>
          <p:nvPr/>
        </p:nvSpPr>
        <p:spPr bwMode="auto">
          <a:xfrm>
            <a:off x="7742544" y="0"/>
            <a:ext cx="774700" cy="585788"/>
          </a:xfrm>
          <a:custGeom>
            <a:avLst/>
            <a:gdLst>
              <a:gd name="T0" fmla="*/ 37 w 488"/>
              <a:gd name="T1" fmla="*/ 0 h 369"/>
              <a:gd name="T2" fmla="*/ 450 w 488"/>
              <a:gd name="T3" fmla="*/ 0 h 369"/>
              <a:gd name="T4" fmla="*/ 458 w 488"/>
              <a:gd name="T5" fmla="*/ 10 h 369"/>
              <a:gd name="T6" fmla="*/ 478 w 488"/>
              <a:gd name="T7" fmla="*/ 57 h 369"/>
              <a:gd name="T8" fmla="*/ 488 w 488"/>
              <a:gd name="T9" fmla="*/ 111 h 369"/>
              <a:gd name="T10" fmla="*/ 485 w 488"/>
              <a:gd name="T11" fmla="*/ 166 h 369"/>
              <a:gd name="T12" fmla="*/ 468 w 488"/>
              <a:gd name="T13" fmla="*/ 220 h 369"/>
              <a:gd name="T14" fmla="*/ 441 w 488"/>
              <a:gd name="T15" fmla="*/ 267 h 369"/>
              <a:gd name="T16" fmla="*/ 403 w 488"/>
              <a:gd name="T17" fmla="*/ 310 h 369"/>
              <a:gd name="T18" fmla="*/ 361 w 488"/>
              <a:gd name="T19" fmla="*/ 339 h 369"/>
              <a:gd name="T20" fmla="*/ 312 w 488"/>
              <a:gd name="T21" fmla="*/ 359 h 369"/>
              <a:gd name="T22" fmla="*/ 257 w 488"/>
              <a:gd name="T23" fmla="*/ 369 h 369"/>
              <a:gd name="T24" fmla="*/ 203 w 488"/>
              <a:gd name="T25" fmla="*/ 367 h 369"/>
              <a:gd name="T26" fmla="*/ 148 w 488"/>
              <a:gd name="T27" fmla="*/ 352 h 369"/>
              <a:gd name="T28" fmla="*/ 101 w 488"/>
              <a:gd name="T29" fmla="*/ 322 h 369"/>
              <a:gd name="T30" fmla="*/ 59 w 488"/>
              <a:gd name="T31" fmla="*/ 287 h 369"/>
              <a:gd name="T32" fmla="*/ 29 w 488"/>
              <a:gd name="T33" fmla="*/ 243 h 369"/>
              <a:gd name="T34" fmla="*/ 10 w 488"/>
              <a:gd name="T35" fmla="*/ 193 h 369"/>
              <a:gd name="T36" fmla="*/ 0 w 488"/>
              <a:gd name="T37" fmla="*/ 141 h 369"/>
              <a:gd name="T38" fmla="*/ 2 w 488"/>
              <a:gd name="T39" fmla="*/ 87 h 369"/>
              <a:gd name="T40" fmla="*/ 17 w 488"/>
              <a:gd name="T41" fmla="*/ 32 h 369"/>
              <a:gd name="T42" fmla="*/ 37 w 488"/>
              <a:gd name="T4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369">
                <a:moveTo>
                  <a:pt x="37" y="0"/>
                </a:moveTo>
                <a:lnTo>
                  <a:pt x="450" y="0"/>
                </a:lnTo>
                <a:lnTo>
                  <a:pt x="458" y="10"/>
                </a:lnTo>
                <a:lnTo>
                  <a:pt x="478" y="57"/>
                </a:lnTo>
                <a:lnTo>
                  <a:pt x="488" y="111"/>
                </a:lnTo>
                <a:lnTo>
                  <a:pt x="485" y="166"/>
                </a:lnTo>
                <a:lnTo>
                  <a:pt x="468" y="220"/>
                </a:lnTo>
                <a:lnTo>
                  <a:pt x="441" y="267"/>
                </a:lnTo>
                <a:lnTo>
                  <a:pt x="403" y="310"/>
                </a:lnTo>
                <a:lnTo>
                  <a:pt x="361" y="339"/>
                </a:lnTo>
                <a:lnTo>
                  <a:pt x="312" y="359"/>
                </a:lnTo>
                <a:lnTo>
                  <a:pt x="257" y="369"/>
                </a:lnTo>
                <a:lnTo>
                  <a:pt x="203" y="367"/>
                </a:lnTo>
                <a:lnTo>
                  <a:pt x="148" y="352"/>
                </a:lnTo>
                <a:lnTo>
                  <a:pt x="101" y="322"/>
                </a:lnTo>
                <a:lnTo>
                  <a:pt x="59" y="287"/>
                </a:lnTo>
                <a:lnTo>
                  <a:pt x="29" y="243"/>
                </a:lnTo>
                <a:lnTo>
                  <a:pt x="10" y="193"/>
                </a:lnTo>
                <a:lnTo>
                  <a:pt x="0" y="141"/>
                </a:lnTo>
                <a:lnTo>
                  <a:pt x="2" y="87"/>
                </a:lnTo>
                <a:lnTo>
                  <a:pt x="17" y="32"/>
                </a:lnTo>
                <a:lnTo>
                  <a:pt x="3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8"/>
          <p:cNvSpPr/>
          <p:nvPr/>
        </p:nvSpPr>
        <p:spPr bwMode="auto">
          <a:xfrm>
            <a:off x="7021819" y="2292350"/>
            <a:ext cx="649288" cy="644525"/>
          </a:xfrm>
          <a:custGeom>
            <a:avLst/>
            <a:gdLst>
              <a:gd name="T0" fmla="*/ 191 w 409"/>
              <a:gd name="T1" fmla="*/ 0 h 406"/>
              <a:gd name="T2" fmla="*/ 238 w 409"/>
              <a:gd name="T3" fmla="*/ 2 h 406"/>
              <a:gd name="T4" fmla="*/ 283 w 409"/>
              <a:gd name="T5" fmla="*/ 15 h 406"/>
              <a:gd name="T6" fmla="*/ 325 w 409"/>
              <a:gd name="T7" fmla="*/ 37 h 406"/>
              <a:gd name="T8" fmla="*/ 357 w 409"/>
              <a:gd name="T9" fmla="*/ 67 h 406"/>
              <a:gd name="T10" fmla="*/ 384 w 409"/>
              <a:gd name="T11" fmla="*/ 104 h 406"/>
              <a:gd name="T12" fmla="*/ 402 w 409"/>
              <a:gd name="T13" fmla="*/ 146 h 406"/>
              <a:gd name="T14" fmla="*/ 409 w 409"/>
              <a:gd name="T15" fmla="*/ 191 h 406"/>
              <a:gd name="T16" fmla="*/ 407 w 409"/>
              <a:gd name="T17" fmla="*/ 235 h 406"/>
              <a:gd name="T18" fmla="*/ 394 w 409"/>
              <a:gd name="T19" fmla="*/ 280 h 406"/>
              <a:gd name="T20" fmla="*/ 369 w 409"/>
              <a:gd name="T21" fmla="*/ 322 h 406"/>
              <a:gd name="T22" fmla="*/ 340 w 409"/>
              <a:gd name="T23" fmla="*/ 357 h 406"/>
              <a:gd name="T24" fmla="*/ 303 w 409"/>
              <a:gd name="T25" fmla="*/ 381 h 406"/>
              <a:gd name="T26" fmla="*/ 260 w 409"/>
              <a:gd name="T27" fmla="*/ 399 h 406"/>
              <a:gd name="T28" fmla="*/ 218 w 409"/>
              <a:gd name="T29" fmla="*/ 406 h 406"/>
              <a:gd name="T30" fmla="*/ 171 w 409"/>
              <a:gd name="T31" fmla="*/ 404 h 406"/>
              <a:gd name="T32" fmla="*/ 127 w 409"/>
              <a:gd name="T33" fmla="*/ 391 h 406"/>
              <a:gd name="T34" fmla="*/ 85 w 409"/>
              <a:gd name="T35" fmla="*/ 366 h 406"/>
              <a:gd name="T36" fmla="*/ 52 w 409"/>
              <a:gd name="T37" fmla="*/ 337 h 406"/>
              <a:gd name="T38" fmla="*/ 25 w 409"/>
              <a:gd name="T39" fmla="*/ 300 h 406"/>
              <a:gd name="T40" fmla="*/ 8 w 409"/>
              <a:gd name="T41" fmla="*/ 260 h 406"/>
              <a:gd name="T42" fmla="*/ 0 w 409"/>
              <a:gd name="T43" fmla="*/ 215 h 406"/>
              <a:gd name="T44" fmla="*/ 3 w 409"/>
              <a:gd name="T45" fmla="*/ 168 h 406"/>
              <a:gd name="T46" fmla="*/ 15 w 409"/>
              <a:gd name="T47" fmla="*/ 124 h 406"/>
              <a:gd name="T48" fmla="*/ 40 w 409"/>
              <a:gd name="T49" fmla="*/ 82 h 406"/>
              <a:gd name="T50" fmla="*/ 70 w 409"/>
              <a:gd name="T51" fmla="*/ 49 h 406"/>
              <a:gd name="T52" fmla="*/ 107 w 409"/>
              <a:gd name="T53" fmla="*/ 25 h 406"/>
              <a:gd name="T54" fmla="*/ 149 w 409"/>
              <a:gd name="T55" fmla="*/ 7 h 406"/>
              <a:gd name="T56" fmla="*/ 191 w 409"/>
              <a:gd name="T5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9" h="406">
                <a:moveTo>
                  <a:pt x="191" y="0"/>
                </a:moveTo>
                <a:lnTo>
                  <a:pt x="238" y="2"/>
                </a:lnTo>
                <a:lnTo>
                  <a:pt x="283" y="15"/>
                </a:lnTo>
                <a:lnTo>
                  <a:pt x="325" y="37"/>
                </a:lnTo>
                <a:lnTo>
                  <a:pt x="357" y="67"/>
                </a:lnTo>
                <a:lnTo>
                  <a:pt x="384" y="104"/>
                </a:lnTo>
                <a:lnTo>
                  <a:pt x="402" y="146"/>
                </a:lnTo>
                <a:lnTo>
                  <a:pt x="409" y="191"/>
                </a:lnTo>
                <a:lnTo>
                  <a:pt x="407" y="235"/>
                </a:lnTo>
                <a:lnTo>
                  <a:pt x="394" y="280"/>
                </a:lnTo>
                <a:lnTo>
                  <a:pt x="369" y="322"/>
                </a:lnTo>
                <a:lnTo>
                  <a:pt x="340" y="357"/>
                </a:lnTo>
                <a:lnTo>
                  <a:pt x="303" y="381"/>
                </a:lnTo>
                <a:lnTo>
                  <a:pt x="260" y="399"/>
                </a:lnTo>
                <a:lnTo>
                  <a:pt x="218" y="406"/>
                </a:lnTo>
                <a:lnTo>
                  <a:pt x="171" y="404"/>
                </a:lnTo>
                <a:lnTo>
                  <a:pt x="127" y="391"/>
                </a:lnTo>
                <a:lnTo>
                  <a:pt x="85" y="366"/>
                </a:lnTo>
                <a:lnTo>
                  <a:pt x="52" y="337"/>
                </a:lnTo>
                <a:lnTo>
                  <a:pt x="25" y="300"/>
                </a:lnTo>
                <a:lnTo>
                  <a:pt x="8" y="260"/>
                </a:lnTo>
                <a:lnTo>
                  <a:pt x="0" y="215"/>
                </a:lnTo>
                <a:lnTo>
                  <a:pt x="3" y="168"/>
                </a:lnTo>
                <a:lnTo>
                  <a:pt x="15" y="124"/>
                </a:lnTo>
                <a:lnTo>
                  <a:pt x="40" y="82"/>
                </a:lnTo>
                <a:lnTo>
                  <a:pt x="70" y="49"/>
                </a:lnTo>
                <a:lnTo>
                  <a:pt x="107" y="25"/>
                </a:lnTo>
                <a:lnTo>
                  <a:pt x="149" y="7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9"/>
          <p:cNvSpPr/>
          <p:nvPr/>
        </p:nvSpPr>
        <p:spPr bwMode="auto">
          <a:xfrm>
            <a:off x="8225144" y="4781550"/>
            <a:ext cx="420688" cy="420688"/>
          </a:xfrm>
          <a:custGeom>
            <a:avLst/>
            <a:gdLst>
              <a:gd name="T0" fmla="*/ 151 w 265"/>
              <a:gd name="T1" fmla="*/ 0 h 265"/>
              <a:gd name="T2" fmla="*/ 186 w 265"/>
              <a:gd name="T3" fmla="*/ 10 h 265"/>
              <a:gd name="T4" fmla="*/ 216 w 265"/>
              <a:gd name="T5" fmla="*/ 27 h 265"/>
              <a:gd name="T6" fmla="*/ 241 w 265"/>
              <a:gd name="T7" fmla="*/ 52 h 265"/>
              <a:gd name="T8" fmla="*/ 258 w 265"/>
              <a:gd name="T9" fmla="*/ 81 h 265"/>
              <a:gd name="T10" fmla="*/ 265 w 265"/>
              <a:gd name="T11" fmla="*/ 114 h 265"/>
              <a:gd name="T12" fmla="*/ 265 w 265"/>
              <a:gd name="T13" fmla="*/ 148 h 265"/>
              <a:gd name="T14" fmla="*/ 258 w 265"/>
              <a:gd name="T15" fmla="*/ 183 h 265"/>
              <a:gd name="T16" fmla="*/ 238 w 265"/>
              <a:gd name="T17" fmla="*/ 215 h 265"/>
              <a:gd name="T18" fmla="*/ 213 w 265"/>
              <a:gd name="T19" fmla="*/ 240 h 265"/>
              <a:gd name="T20" fmla="*/ 184 w 265"/>
              <a:gd name="T21" fmla="*/ 255 h 265"/>
              <a:gd name="T22" fmla="*/ 151 w 265"/>
              <a:gd name="T23" fmla="*/ 265 h 265"/>
              <a:gd name="T24" fmla="*/ 117 w 265"/>
              <a:gd name="T25" fmla="*/ 265 h 265"/>
              <a:gd name="T26" fmla="*/ 82 w 265"/>
              <a:gd name="T27" fmla="*/ 255 h 265"/>
              <a:gd name="T28" fmla="*/ 52 w 265"/>
              <a:gd name="T29" fmla="*/ 237 h 265"/>
              <a:gd name="T30" fmla="*/ 28 w 265"/>
              <a:gd name="T31" fmla="*/ 213 h 265"/>
              <a:gd name="T32" fmla="*/ 10 w 265"/>
              <a:gd name="T33" fmla="*/ 183 h 265"/>
              <a:gd name="T34" fmla="*/ 0 w 265"/>
              <a:gd name="T35" fmla="*/ 151 h 265"/>
              <a:gd name="T36" fmla="*/ 0 w 265"/>
              <a:gd name="T37" fmla="*/ 116 h 265"/>
              <a:gd name="T38" fmla="*/ 10 w 265"/>
              <a:gd name="T39" fmla="*/ 81 h 265"/>
              <a:gd name="T40" fmla="*/ 28 w 265"/>
              <a:gd name="T41" fmla="*/ 49 h 265"/>
              <a:gd name="T42" fmla="*/ 52 w 265"/>
              <a:gd name="T43" fmla="*/ 27 h 265"/>
              <a:gd name="T44" fmla="*/ 82 w 265"/>
              <a:gd name="T45" fmla="*/ 10 h 265"/>
              <a:gd name="T46" fmla="*/ 117 w 265"/>
              <a:gd name="T47" fmla="*/ 0 h 265"/>
              <a:gd name="T48" fmla="*/ 151 w 265"/>
              <a:gd name="T4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5" h="265">
                <a:moveTo>
                  <a:pt x="151" y="0"/>
                </a:moveTo>
                <a:lnTo>
                  <a:pt x="186" y="10"/>
                </a:lnTo>
                <a:lnTo>
                  <a:pt x="216" y="27"/>
                </a:lnTo>
                <a:lnTo>
                  <a:pt x="241" y="52"/>
                </a:lnTo>
                <a:lnTo>
                  <a:pt x="258" y="81"/>
                </a:lnTo>
                <a:lnTo>
                  <a:pt x="265" y="114"/>
                </a:lnTo>
                <a:lnTo>
                  <a:pt x="265" y="148"/>
                </a:lnTo>
                <a:lnTo>
                  <a:pt x="258" y="183"/>
                </a:lnTo>
                <a:lnTo>
                  <a:pt x="238" y="215"/>
                </a:lnTo>
                <a:lnTo>
                  <a:pt x="213" y="240"/>
                </a:lnTo>
                <a:lnTo>
                  <a:pt x="184" y="255"/>
                </a:lnTo>
                <a:lnTo>
                  <a:pt x="151" y="265"/>
                </a:lnTo>
                <a:lnTo>
                  <a:pt x="117" y="265"/>
                </a:lnTo>
                <a:lnTo>
                  <a:pt x="82" y="255"/>
                </a:lnTo>
                <a:lnTo>
                  <a:pt x="52" y="237"/>
                </a:lnTo>
                <a:lnTo>
                  <a:pt x="28" y="213"/>
                </a:lnTo>
                <a:lnTo>
                  <a:pt x="10" y="183"/>
                </a:lnTo>
                <a:lnTo>
                  <a:pt x="0" y="151"/>
                </a:lnTo>
                <a:lnTo>
                  <a:pt x="0" y="116"/>
                </a:lnTo>
                <a:lnTo>
                  <a:pt x="10" y="81"/>
                </a:lnTo>
                <a:lnTo>
                  <a:pt x="28" y="49"/>
                </a:lnTo>
                <a:lnTo>
                  <a:pt x="52" y="27"/>
                </a:lnTo>
                <a:lnTo>
                  <a:pt x="82" y="10"/>
                </a:lnTo>
                <a:lnTo>
                  <a:pt x="117" y="0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342900" dist="152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02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2" y="963400"/>
            <a:ext cx="4083969" cy="626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3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5" grpId="0"/>
          <p:bldP spid="26" grpId="0"/>
          <p:bldP spid="27" grpId="0"/>
          <p:bldP spid="28" grpId="0" animBg="1"/>
          <p:bldP spid="2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3298</Words>
  <Application>Microsoft Office PowerPoint</Application>
  <PresentationFormat>自定义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Gill Sans</vt:lpstr>
      <vt:lpstr>Helvetica Light</vt:lpstr>
      <vt:lpstr>Kozuka Gothic Pro B</vt:lpstr>
      <vt:lpstr>Lato</vt:lpstr>
      <vt:lpstr>Lato Regular</vt:lpstr>
      <vt:lpstr>Open Sans</vt:lpstr>
      <vt:lpstr>微软雅黑</vt:lpstr>
      <vt:lpstr>微软雅黑 Light</vt:lpstr>
      <vt:lpstr>Agency FB</vt:lpstr>
      <vt:lpstr>Arial</vt:lpstr>
      <vt:lpstr>Calibri</vt:lpstr>
      <vt:lpstr>Franklin Gothic Book</vt:lpstr>
      <vt:lpstr>Helvetica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2016-09-08T01:29:00Z</dcterms:created>
  <dcterms:modified xsi:type="dcterms:W3CDTF">2021-01-05T16:36:59Z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